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9" r:id="rId2"/>
    <p:sldId id="278" r:id="rId3"/>
    <p:sldId id="283" r:id="rId4"/>
    <p:sldId id="285" r:id="rId5"/>
    <p:sldId id="286" r:id="rId6"/>
    <p:sldId id="287" r:id="rId7"/>
    <p:sldId id="288" r:id="rId8"/>
    <p:sldId id="28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94" autoAdjust="0"/>
  </p:normalViewPr>
  <p:slideViewPr>
    <p:cSldViewPr>
      <p:cViewPr varScale="1">
        <p:scale>
          <a:sx n="65" d="100"/>
          <a:sy n="65" d="100"/>
        </p:scale>
        <p:origin x="90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858-16F3-4FC3-8758-2DE874A5EFB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576CC-3A06-402B-B8B6-01D4854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5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84392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EF6C6E8-D148-4884-95FB-B1A5D3725F4A}" type="slidenum">
              <a:rPr lang="en-US" sz="1200">
                <a:latin typeface="+mn-lt"/>
              </a:rPr>
              <a:pPr algn="r">
                <a:defRPr/>
              </a:pPr>
              <a:t>5</a:t>
            </a:fld>
            <a:endParaRPr lang="en-US" sz="1200">
              <a:latin typeface="+mn-lt"/>
            </a:endParaRPr>
          </a:p>
        </p:txBody>
      </p:sp>
      <p:sp>
        <p:nvSpPr>
          <p:cNvPr id="235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0DE39EE-B4F0-412D-81BA-F4395EB61AF2}" type="slidenum">
              <a:rPr lang="en-US" sz="1200">
                <a:latin typeface="Calibri" pitchFamily="34" charset="0"/>
              </a:rPr>
              <a:pPr algn="r" eaLnBrk="1" hangingPunct="1"/>
              <a:t>5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smtClean="0"/>
          </a:p>
        </p:txBody>
      </p:sp>
    </p:spTree>
    <p:extLst>
      <p:ext uri="{BB962C8B-B14F-4D97-AF65-F5344CB8AC3E}">
        <p14:creationId xmlns:p14="http://schemas.microsoft.com/office/powerpoint/2010/main" val="4053431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D6BFD91-29FC-47FA-B1E9-1C972512F06B}" type="slidenum">
              <a:rPr lang="en-US" sz="1200">
                <a:latin typeface="+mn-lt"/>
              </a:rPr>
              <a:pPr algn="r">
                <a:defRPr/>
              </a:pPr>
              <a:t>7</a:t>
            </a:fld>
            <a:endParaRPr lang="en-US" sz="1200">
              <a:latin typeface="+mn-lt"/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624E877-43D9-451E-85CC-A8C0A0B682EA}" type="slidenum">
              <a:rPr lang="en-US" sz="1200">
                <a:latin typeface="Calibri" pitchFamily="34" charset="0"/>
              </a:rPr>
              <a:pPr algn="r" eaLnBrk="1" hangingPunct="1"/>
              <a:t>7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smtClean="0"/>
          </a:p>
        </p:txBody>
      </p:sp>
    </p:spTree>
    <p:extLst>
      <p:ext uri="{BB962C8B-B14F-4D97-AF65-F5344CB8AC3E}">
        <p14:creationId xmlns:p14="http://schemas.microsoft.com/office/powerpoint/2010/main" val="412116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1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7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4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3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3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6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9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1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8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20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779F7-60BE-4E91-B44F-8DECBAAC23E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4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Tr&#7901;iN&#7855;ngTr&#7901;iM&#432;aBeat1p.mp3" TargetMode="Externa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</a:rPr>
              <a:t>Tự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nhiên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và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xã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120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28: 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Ôn tập chủ đề Trái Đất và bầu trời (tiết 1) 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216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3"/>
          <a:stretch/>
        </p:blipFill>
        <p:spPr bwMode="auto">
          <a:xfrm>
            <a:off x="1304089" y="9831"/>
            <a:ext cx="6535823" cy="684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29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796349"/>
              </p:ext>
            </p:extLst>
          </p:nvPr>
        </p:nvGraphicFramePr>
        <p:xfrm>
          <a:off x="533401" y="228601"/>
          <a:ext cx="8153399" cy="41909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84777"/>
                <a:gridCol w="1687022"/>
                <a:gridCol w="1676400"/>
                <a:gridCol w="1600200"/>
                <a:gridCol w="1905000"/>
              </a:tblGrid>
              <a:tr h="5333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Trời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nắng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Trời rất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vi-VN" baseline="0" dirty="0" smtClean="0">
                          <a:latin typeface="Arial" pitchFamily="34" charset="0"/>
                          <a:cs typeface="Arial" pitchFamily="34" charset="0"/>
                        </a:rPr>
                        <a:t>nóng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Trời có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giông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Trời </a:t>
                      </a:r>
                      <a:r>
                        <a:rPr lang="vi-VN" dirty="0" smtClean="0">
                          <a:latin typeface="Arial" pitchFamily="34" charset="0"/>
                          <a:cs typeface="Arial" pitchFamily="34" charset="0"/>
                        </a:rPr>
                        <a:t> mưa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Trời lạnh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219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4528010"/>
            <a:ext cx="1118023" cy="89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4619625"/>
            <a:ext cx="11334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337715"/>
            <a:ext cx="1352550" cy="108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19435"/>
            <a:ext cx="1066800" cy="106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14132"/>
            <a:ext cx="1066800" cy="97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12" y="5568671"/>
            <a:ext cx="1297488" cy="132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805033"/>
            <a:ext cx="1221207" cy="110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588" y="5568672"/>
            <a:ext cx="13144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849" y="5805033"/>
            <a:ext cx="1120351" cy="105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2" y="5805033"/>
            <a:ext cx="990600" cy="98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46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4 0.01874 L -0.13611 -0.514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-26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11 L -0.46302 -0.4953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93" y="-24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00648E-6 L 0.18333 -0.4958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1111 L -0.15833 -0.5263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26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02683E-6 L 0.03333 -0.4916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245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1397E-6 L -0.39063 -0.3004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-15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8575E-6 L 0.05365 -0.5342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-26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0333E-6 L -0.26233 -0.4972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-2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8.78816E-7 L 0.09045 -0.7051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4" y="-35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1 0.03331 L 0.59756 -0.5337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89" y="-28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ờiNắngTrờiMưaBeat1p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276600"/>
            <a:ext cx="609600" cy="609600"/>
          </a:xfrm>
        </p:spPr>
      </p:pic>
      <p:pic>
        <p:nvPicPr>
          <p:cNvPr id="15363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676400"/>
            <a:ext cx="625792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31854" y="914400"/>
            <a:ext cx="6080293" cy="215711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Avant" pitchFamily="34" charset="0"/>
              </a:rPr>
              <a:t>Gi¶i</a:t>
            </a:r>
            <a:r>
              <a:rPr lang="en-US" sz="5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Avant" pitchFamily="34" charset="0"/>
              </a:rPr>
              <a:t>lao</a:t>
            </a:r>
            <a:r>
              <a:rPr lang="en-US" sz="5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Avant" pitchFamily="34" charset="0"/>
              </a:rPr>
              <a:t>gi÷a</a:t>
            </a:r>
            <a:r>
              <a:rPr lang="en-US" sz="5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Avant" pitchFamily="34" charset="0"/>
              </a:rPr>
              <a:t>tiÕt</a:t>
            </a:r>
            <a:endParaRPr lang="vi-VN" sz="54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508015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304800" y="97632"/>
            <a:ext cx="8534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70C0"/>
                </a:solidFill>
              </a:rPr>
              <a:t>Lợi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ích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của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trời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nắng</a:t>
            </a:r>
            <a:endParaRPr lang="en-US" sz="2800" b="1" dirty="0"/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77863"/>
            <a:ext cx="4394200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690563"/>
            <a:ext cx="4271963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59200"/>
            <a:ext cx="43942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3746500"/>
            <a:ext cx="4271962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5"/>
          <p:cNvSpPr txBox="1">
            <a:spLocks noChangeArrowheads="1"/>
          </p:cNvSpPr>
          <p:nvPr/>
        </p:nvSpPr>
        <p:spPr bwMode="auto">
          <a:xfrm>
            <a:off x="4775943" y="3056374"/>
            <a:ext cx="18288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err="1">
                <a:solidFill>
                  <a:srgbClr val="FF0000"/>
                </a:solidFill>
              </a:rPr>
              <a:t>Phơi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tiêu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1272" name="TextBox 10"/>
          <p:cNvSpPr txBox="1">
            <a:spLocks noChangeArrowheads="1"/>
          </p:cNvSpPr>
          <p:nvPr/>
        </p:nvSpPr>
        <p:spPr bwMode="auto">
          <a:xfrm>
            <a:off x="2171700" y="3056374"/>
            <a:ext cx="24003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err="1">
                <a:solidFill>
                  <a:srgbClr val="FF0000"/>
                </a:solidFill>
              </a:rPr>
              <a:t>Phơi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áo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1273" name="TextBox 11"/>
          <p:cNvSpPr txBox="1">
            <a:spLocks noChangeArrowheads="1"/>
          </p:cNvSpPr>
          <p:nvPr/>
        </p:nvSpPr>
        <p:spPr bwMode="auto">
          <a:xfrm>
            <a:off x="981075" y="6098126"/>
            <a:ext cx="34290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err="1">
                <a:solidFill>
                  <a:srgbClr val="FF0000"/>
                </a:solidFill>
              </a:rPr>
              <a:t>Tạo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năng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lượng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điện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1274" name="TextBox 12"/>
          <p:cNvSpPr txBox="1">
            <a:spLocks noChangeArrowheads="1"/>
          </p:cNvSpPr>
          <p:nvPr/>
        </p:nvSpPr>
        <p:spPr bwMode="auto">
          <a:xfrm>
            <a:off x="5006181" y="6098125"/>
            <a:ext cx="18288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muối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247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2" grpId="0" animBg="1"/>
      <p:bldP spid="11273" grpId="0" animBg="1"/>
      <p:bldP spid="112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3025" y="0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70C0"/>
                </a:solidFill>
              </a:rPr>
              <a:t>Tác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hại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khi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trời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nắng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kéo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dài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546100"/>
            <a:ext cx="454025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558800"/>
            <a:ext cx="4343400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657600"/>
            <a:ext cx="4540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7600"/>
            <a:ext cx="4267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89000" y="6059488"/>
            <a:ext cx="346075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FF0000"/>
                </a:solidFill>
              </a:rPr>
              <a:t>Động vật chết khát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66800" y="3048000"/>
            <a:ext cx="35052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err="1">
                <a:solidFill>
                  <a:srgbClr val="FF0000"/>
                </a:solidFill>
              </a:rPr>
              <a:t>Hạn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hán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thiếu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nước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953000" y="3024188"/>
            <a:ext cx="346075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FF0000"/>
                </a:solidFill>
              </a:rPr>
              <a:t>Cây cối khô héo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89525" y="6135688"/>
            <a:ext cx="346075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FF0000"/>
                </a:solidFill>
              </a:rPr>
              <a:t>Cháy rừng</a:t>
            </a:r>
          </a:p>
        </p:txBody>
      </p:sp>
    </p:spTree>
    <p:extLst>
      <p:ext uri="{BB962C8B-B14F-4D97-AF65-F5344CB8AC3E}">
        <p14:creationId xmlns:p14="http://schemas.microsoft.com/office/powerpoint/2010/main" val="28875290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304800" y="-36513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82600"/>
            <a:ext cx="41148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82600"/>
            <a:ext cx="44958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19500"/>
            <a:ext cx="44958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3594100"/>
            <a:ext cx="40989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1837148" y="2937541"/>
            <a:ext cx="2747962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C©y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cèi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xanh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tèt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7416" name="Rectangle 6"/>
          <p:cNvSpPr>
            <a:spLocks noChangeArrowheads="1"/>
          </p:cNvSpPr>
          <p:nvPr/>
        </p:nvSpPr>
        <p:spPr bwMode="auto">
          <a:xfrm>
            <a:off x="786607" y="3793331"/>
            <a:ext cx="38100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§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éng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vËt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nước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uèng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4983061" y="2937541"/>
            <a:ext cx="33655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LÊy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nước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ho¹t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3322" name="TextBox 9"/>
          <p:cNvSpPr txBox="1">
            <a:spLocks noChangeArrowheads="1"/>
          </p:cNvSpPr>
          <p:nvPr/>
        </p:nvSpPr>
        <p:spPr bwMode="auto">
          <a:xfrm>
            <a:off x="5943600" y="6303963"/>
            <a:ext cx="2755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5275033" y="3778249"/>
            <a:ext cx="3225800" cy="4921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Lấy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nước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tưới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tiêu</a:t>
            </a:r>
            <a:r>
              <a:rPr lang="en-US" dirty="0">
                <a:latin typeface="+mn-lt"/>
              </a:rPr>
              <a:t>­</a:t>
            </a:r>
            <a:endParaRPr lang="vi-VN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67012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/>
      <p:bldP spid="17415" grpId="0" animBg="1"/>
      <p:bldP spid="17416" grpId="0" animBg="1"/>
      <p:bldP spid="17417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228600" y="52388"/>
            <a:ext cx="868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70C0"/>
                </a:solidFill>
                <a:latin typeface=".VnAvant" pitchFamily="34" charset="0"/>
              </a:rPr>
              <a:t>T¸c</a:t>
            </a:r>
            <a:r>
              <a:rPr lang="en-US" sz="2800" b="1" dirty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.VnAvant" pitchFamily="34" charset="0"/>
              </a:rPr>
              <a:t>h¹i</a:t>
            </a:r>
            <a:r>
              <a:rPr lang="en-US" sz="2800" b="1" dirty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.VnAvant" pitchFamily="34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.VnAvant" pitchFamily="34" charset="0"/>
              </a:rPr>
              <a:t>mưa</a:t>
            </a:r>
            <a:r>
              <a:rPr lang="en-US" sz="2800" b="1" dirty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.VnAvant" pitchFamily="34" charset="0"/>
              </a:rPr>
              <a:t>kÐo</a:t>
            </a:r>
            <a:r>
              <a:rPr lang="en-US" sz="2800" b="1" dirty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.VnAvant" pitchFamily="34" charset="0"/>
              </a:rPr>
              <a:t>dµi</a:t>
            </a:r>
            <a:endParaRPr lang="en-US" sz="28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pic>
        <p:nvPicPr>
          <p:cNvPr id="1433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3662363"/>
            <a:ext cx="4519612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544513"/>
            <a:ext cx="4519612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"/>
            <a:ext cx="434340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1105694" y="6096000"/>
            <a:ext cx="22860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err="1">
                <a:solidFill>
                  <a:srgbClr val="FF0000"/>
                </a:solidFill>
              </a:rPr>
              <a:t>Lũ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lụt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5279232" y="2918697"/>
            <a:ext cx="3313112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err="1">
                <a:solidFill>
                  <a:srgbClr val="FF0000"/>
                </a:solidFill>
              </a:rPr>
              <a:t>Nước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ngập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đường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5716588" y="3763963"/>
            <a:ext cx="24384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err="1">
                <a:solidFill>
                  <a:srgbClr val="FF0000"/>
                </a:solidFill>
              </a:rPr>
              <a:t>Đường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lầy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554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3" grpId="0" animBg="1"/>
      <p:bldP spid="143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1982</TotalTime>
  <Words>120</Words>
  <Application>Microsoft Office PowerPoint</Application>
  <PresentationFormat>On-screen Show (4:3)</PresentationFormat>
  <Paragraphs>41</Paragraphs>
  <Slides>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.VnAvant</vt:lpstr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Microsoft account</cp:lastModifiedBy>
  <cp:revision>44</cp:revision>
  <dcterms:created xsi:type="dcterms:W3CDTF">2020-08-10T03:28:33Z</dcterms:created>
  <dcterms:modified xsi:type="dcterms:W3CDTF">2023-05-03T14:06:06Z</dcterms:modified>
</cp:coreProperties>
</file>