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61" r:id="rId5"/>
    <p:sldId id="276" r:id="rId6"/>
    <p:sldId id="263" r:id="rId7"/>
    <p:sldId id="278" r:id="rId8"/>
    <p:sldId id="291" r:id="rId9"/>
    <p:sldId id="279" r:id="rId10"/>
    <p:sldId id="299" r:id="rId11"/>
    <p:sldId id="280" r:id="rId12"/>
    <p:sldId id="268" r:id="rId13"/>
    <p:sldId id="281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àn Bộ Bầu Trời Xanh Ngọc Bích Trắng Vẽ Tay Những Cảnh Mây Mơ Màng Hình  Nền Cho Tải Về Miễn Phí -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198"/>
            <a:ext cx="3306435" cy="4419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ầu Trời Xanh Mây Trắng Phim Hoạt Hình Cậu Bé Ảnh Nền Hình Nền Cho Tải Về 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50594"/>
            <a:ext cx="3505200" cy="46882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29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387727"/>
            <a:ext cx="7696200" cy="33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85505" y="551641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5505" y="3895825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66446"/>
              </p:ext>
            </p:extLst>
          </p:nvPr>
        </p:nvGraphicFramePr>
        <p:xfrm>
          <a:off x="571500" y="1905000"/>
          <a:ext cx="80010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2667000"/>
                <a:gridCol w="26670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Bầu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Mây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mây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05050" y="152400"/>
            <a:ext cx="453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9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581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nón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26682" r="5647"/>
          <a:stretch/>
        </p:blipFill>
        <p:spPr bwMode="auto">
          <a:xfrm>
            <a:off x="135274" y="619123"/>
            <a:ext cx="2918775" cy="320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8215"/>
          <a:stretch/>
        </p:blipFill>
        <p:spPr bwMode="auto">
          <a:xfrm>
            <a:off x="3212560" y="619123"/>
            <a:ext cx="3006554" cy="322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1967" r="18205" b="3601"/>
          <a:stretch/>
        </p:blipFill>
        <p:spPr bwMode="auto">
          <a:xfrm>
            <a:off x="6248400" y="685800"/>
            <a:ext cx="2726074" cy="304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2963" y="4215960"/>
            <a:ext cx="7298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trưa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26682" r="5647"/>
          <a:stretch/>
        </p:blipFill>
        <p:spPr bwMode="auto">
          <a:xfrm>
            <a:off x="1524000" y="0"/>
            <a:ext cx="6248400" cy="627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116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33</cp:revision>
  <dcterms:created xsi:type="dcterms:W3CDTF">2020-08-19T04:16:16Z</dcterms:created>
  <dcterms:modified xsi:type="dcterms:W3CDTF">2023-04-07T16:12:21Z</dcterms:modified>
</cp:coreProperties>
</file>