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330" r:id="rId4"/>
    <p:sldId id="316" r:id="rId5"/>
    <p:sldId id="325" r:id="rId6"/>
    <p:sldId id="309" r:id="rId7"/>
    <p:sldId id="331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107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25: 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257300" y="1676400"/>
            <a:ext cx="6629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8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8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8934C5-990C-461A-B8CC-D6C5C9EE5694}"/>
              </a:ext>
            </a:extLst>
          </p:cNvPr>
          <p:cNvSpPr txBox="1"/>
          <p:nvPr/>
        </p:nvSpPr>
        <p:spPr>
          <a:xfrm>
            <a:off x="1676400" y="50951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4412-BBFC-483C-A7AF-7C2DD5072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2"/>
          <a:stretch/>
        </p:blipFill>
        <p:spPr>
          <a:xfrm>
            <a:off x="897228" y="499056"/>
            <a:ext cx="779172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1A852-C53E-4C59-A724-EE968E3CE416}"/>
              </a:ext>
            </a:extLst>
          </p:cNvPr>
          <p:cNvSpPr txBox="1"/>
          <p:nvPr/>
        </p:nvSpPr>
        <p:spPr>
          <a:xfrm>
            <a:off x="1134414" y="1211525"/>
            <a:ext cx="687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2103911"/>
            <a:ext cx="5867400" cy="39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150" y="1181100"/>
            <a:ext cx="674370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1530784"/>
            <a:ext cx="3770570" cy="297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524000"/>
            <a:ext cx="3962400" cy="29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1665</TotalTime>
  <Words>60</Words>
  <Application>Microsoft Office PowerPoint</Application>
  <PresentationFormat>On-screen Show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Microsoft account</cp:lastModifiedBy>
  <cp:revision>141</cp:revision>
  <dcterms:created xsi:type="dcterms:W3CDTF">2020-08-08T13:30:12Z</dcterms:created>
  <dcterms:modified xsi:type="dcterms:W3CDTF">2023-04-04T06:39:33Z</dcterms:modified>
</cp:coreProperties>
</file>