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1" r:id="rId2"/>
  </p:sldMasterIdLst>
  <p:notesMasterIdLst>
    <p:notesMasterId r:id="rId26"/>
  </p:notesMasterIdLst>
  <p:sldIdLst>
    <p:sldId id="257" r:id="rId3"/>
    <p:sldId id="293" r:id="rId4"/>
    <p:sldId id="256" r:id="rId5"/>
    <p:sldId id="258" r:id="rId6"/>
    <p:sldId id="260" r:id="rId7"/>
    <p:sldId id="263" r:id="rId8"/>
    <p:sldId id="301" r:id="rId9"/>
    <p:sldId id="272" r:id="rId10"/>
    <p:sldId id="300" r:id="rId11"/>
    <p:sldId id="309" r:id="rId12"/>
    <p:sldId id="302" r:id="rId13"/>
    <p:sldId id="303" r:id="rId14"/>
    <p:sldId id="271" r:id="rId15"/>
    <p:sldId id="313" r:id="rId16"/>
    <p:sldId id="314" r:id="rId17"/>
    <p:sldId id="305" r:id="rId18"/>
    <p:sldId id="306" r:id="rId19"/>
    <p:sldId id="287" r:id="rId20"/>
    <p:sldId id="307" r:id="rId21"/>
    <p:sldId id="317" r:id="rId22"/>
    <p:sldId id="277" r:id="rId23"/>
    <p:sldId id="284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C2B1-0A7C-40F4-91F4-B398ACC018FD}" type="datetimeFigureOut">
              <a:rPr lang="vi-VN" smtClean="0"/>
              <a:t>12/04/2025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004A9-5F6D-4905-B2AA-917F88E53A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72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004A9-5F6D-4905-B2AA-917F88E53A3E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31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9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8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77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5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1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4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7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8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8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76820" y="3983235"/>
            <a:ext cx="6787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9609" y="1869365"/>
            <a:ext cx="74815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CHÀO MỪNG CÁC CON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ĐẾN VỚI BÀI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22" y="928577"/>
            <a:ext cx="2925283" cy="206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409" y="893135"/>
            <a:ext cx="3173266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37" y="3197409"/>
            <a:ext cx="2925283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46" y="2743199"/>
            <a:ext cx="2143125" cy="305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3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ạy bé về khái niệm an toàn | Moony Cl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1394401"/>
            <a:ext cx="5453085" cy="410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hiểm họa khôn lường đối với trẻ nhỏ từ những đồ vật trong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60" y="1394400"/>
            <a:ext cx="5748892" cy="38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759417" y="3352800"/>
            <a:ext cx="1005565" cy="2008908"/>
          </a:xfrm>
          <a:prstGeom prst="mathMultiply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7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461037" y="1791565"/>
            <a:ext cx="8162926" cy="3362325"/>
          </a:xfrm>
          <a:prstGeom prst="cloud">
            <a:avLst/>
          </a:prstGeom>
          <a:solidFill>
            <a:srgbClr val="D1EEF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Các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bạn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hãy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cẩn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thận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với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</a:p>
          <a:p>
            <a:pPr algn="just"/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đồ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dùng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sắc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nhọn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 </a:t>
            </a:r>
            <a:r>
              <a:rPr lang="en-US" sz="3200" b="1" i="1" dirty="0" err="1">
                <a:solidFill>
                  <a:srgbClr val="1164A2"/>
                </a:solidFill>
                <a:latin typeface="Lato" panose="020F0502020204030203" pitchFamily="34" charset="0"/>
              </a:rPr>
              <a:t>nhé</a:t>
            </a:r>
            <a:r>
              <a:rPr lang="en-US" sz="3200" b="1" i="1" dirty="0">
                <a:solidFill>
                  <a:srgbClr val="1164A2"/>
                </a:solidFill>
                <a:latin typeface="Lato" panose="020F0502020204030203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53" y="946871"/>
            <a:ext cx="3452158" cy="34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" y="354538"/>
            <a:ext cx="510744" cy="52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6673" y="354538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36" y="1579418"/>
            <a:ext cx="624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dùng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ăn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7" y="3055504"/>
            <a:ext cx="6890328" cy="276340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33091" y="3953164"/>
            <a:ext cx="738909" cy="23090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7384133">
            <a:off x="6547697" y="3445552"/>
            <a:ext cx="738909" cy="3169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 rot="19416460">
            <a:off x="7758545" y="5290709"/>
            <a:ext cx="600363" cy="38792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4473" y="4175596"/>
            <a:ext cx="238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lưỡi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302464" y="3080819"/>
            <a:ext cx="2225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08077" y="5557299"/>
            <a:ext cx="224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cán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705806" y="3430742"/>
            <a:ext cx="2957366" cy="15066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2978622" y="3099670"/>
            <a:ext cx="406400" cy="21656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2037250" y="3168732"/>
            <a:ext cx="1643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mũi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04004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7" y="1597307"/>
            <a:ext cx="2346320" cy="499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07" y="1597307"/>
            <a:ext cx="2329005" cy="4995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12" y="1597307"/>
            <a:ext cx="2337663" cy="49956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3" name="Oval 12"/>
          <p:cNvSpPr/>
          <p:nvPr/>
        </p:nvSpPr>
        <p:spPr>
          <a:xfrm>
            <a:off x="2203637" y="61738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056" y="5533302"/>
            <a:ext cx="640575" cy="640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5533303"/>
            <a:ext cx="640575" cy="6405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59" y="5533301"/>
            <a:ext cx="640575" cy="64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883158"/>
            <a:ext cx="9809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Nói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với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bạn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cách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sử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dụng</a:t>
            </a:r>
            <a:r>
              <a:rPr lang="en-US" sz="2000" b="1" dirty="0">
                <a:latin typeface="Lato" panose="020F0502020204030203" pitchFamily="34" charset="0"/>
              </a:rPr>
              <a:t> an </a:t>
            </a:r>
            <a:r>
              <a:rPr lang="en-US" sz="2000" b="1" dirty="0" err="1">
                <a:latin typeface="Lato" panose="020F0502020204030203" pitchFamily="34" charset="0"/>
              </a:rPr>
              <a:t>toàn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đồ</a:t>
            </a:r>
            <a:r>
              <a:rPr lang="en-US" sz="2000" b="1" dirty="0">
                <a:latin typeface="Lato" panose="020F0502020204030203" pitchFamily="34" charset="0"/>
              </a:rPr>
              <a:t> dung </a:t>
            </a:r>
            <a:r>
              <a:rPr lang="en-US" sz="2000" b="1" dirty="0" err="1">
                <a:latin typeface="Lato" panose="020F0502020204030203" pitchFamily="34" charset="0"/>
              </a:rPr>
              <a:t>sắc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nhọn</a:t>
            </a:r>
            <a:r>
              <a:rPr lang="en-US" sz="2000" b="1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6" y="1522450"/>
            <a:ext cx="8067675" cy="4705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94087" y="5895975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13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/>
          <a:stretch/>
        </p:blipFill>
        <p:spPr>
          <a:xfrm>
            <a:off x="1807535" y="1676400"/>
            <a:ext cx="8133907" cy="499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59A6F-D69A-4C8E-A384-1CBD30B19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4" y="230750"/>
            <a:ext cx="510744" cy="528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4503" y="202673"/>
            <a:ext cx="9809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dùng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451287" y="6250078"/>
            <a:ext cx="419100" cy="419100"/>
          </a:xfrm>
          <a:prstGeom prst="ellipse">
            <a:avLst/>
          </a:prstGeom>
          <a:solidFill>
            <a:srgbClr val="F99C1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119075" y="1347523"/>
            <a:ext cx="4205139" cy="1548077"/>
          </a:xfrm>
          <a:prstGeom prst="wedgeRoundRectCallout">
            <a:avLst>
              <a:gd name="adj1" fmla="val -57315"/>
              <a:gd name="adj2" fmla="val 3726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Lato" panose="020F0502020204030203" pitchFamily="34" charset="0"/>
              </a:rPr>
              <a:t>    Em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cầm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chị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Đừng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tay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giữ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giấy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lưỡi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kéo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Lato" panose="020F0502020204030203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5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EF1854-94D5-4CCB-B3DB-603E1D1B7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866" y="904180"/>
            <a:ext cx="6794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00614" y="1589023"/>
            <a:ext cx="8841900" cy="4770076"/>
            <a:chOff x="1700614" y="1589023"/>
            <a:chExt cx="8841900" cy="47700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75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0336" y="2943428"/>
            <a:ext cx="168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52" y="182340"/>
            <a:ext cx="2330584" cy="2761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89250" l="6417" r="8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14" y="1405271"/>
            <a:ext cx="4390172" cy="4123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98235" y="5159455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512">
                        <a14:backgroundMark x1="96707" y1="30454" x2="96707" y2="30454"/>
                        <a14:backgroundMark x1="96951" y1="29136" x2="96951" y2="2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" y="2537623"/>
            <a:ext cx="4389906" cy="3831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23060"/>
      </p:ext>
    </p:extLst>
  </p:cSld>
  <p:clrMapOvr>
    <a:masterClrMapping/>
  </p:clrMapOvr>
  <p:transition spd="slow" advTm="23776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9160" y="933241"/>
            <a:ext cx="8841900" cy="4779826"/>
            <a:chOff x="3233653" y="1589023"/>
            <a:chExt cx="5775822" cy="47798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653" y="1589023"/>
              <a:ext cx="5775822" cy="457027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8038380" y="594974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682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5054" y="2281075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kéo hoặc những đồ dùng dễ vỡ và sắc nhọn,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thận để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592" y="2642833"/>
            <a:ext cx="11790408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 ĐỘNG</a:t>
            </a:r>
          </a:p>
        </p:txBody>
      </p:sp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014" y="759651"/>
            <a:ext cx="10334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An toàn khi sử dụng đồ dùng trong nhà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87532" y="1459140"/>
            <a:ext cx="8683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được tên một số đồ dùng sắc nhọn có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 nhà.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199" y="3239626"/>
            <a:ext cx="85619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được nếu sử dụng đồ dùng sắc nhọn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cẩn thận có thể gặp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nguy hiểm.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3159" y="5192755"/>
            <a:ext cx="9352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sử dụng an toàn đồ dùng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sắc nhọn.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extLst mod="1"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50874" y="263236"/>
            <a:ext cx="9441711" cy="6705600"/>
            <a:chOff x="457200" y="762000"/>
            <a:chExt cx="6839982" cy="47936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01"/>
            <a:stretch/>
          </p:blipFill>
          <p:spPr>
            <a:xfrm>
              <a:off x="457200" y="762000"/>
              <a:ext cx="4864788" cy="47936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98" b="30909"/>
            <a:stretch/>
          </p:blipFill>
          <p:spPr>
            <a:xfrm>
              <a:off x="5321988" y="762000"/>
              <a:ext cx="1975194" cy="473825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545782" y="1316182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Mở sách Bài 4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(trang 18)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0847" y="2747466"/>
            <a:ext cx="106041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hãy kể tên một số đồ dùng sắc nhọn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trong nhà có thể gây nguy hiểm.</a:t>
            </a:r>
          </a:p>
        </p:txBody>
      </p:sp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ạn chế để những đồ vật sắc nhọn trong phòng | Mogi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22" y="0"/>
            <a:ext cx="10972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17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|3.5|1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1378</TotalTime>
  <Words>302</Words>
  <Application>Microsoft Office PowerPoint</Application>
  <PresentationFormat>Màn hình rộng</PresentationFormat>
  <Paragraphs>45</Paragraphs>
  <Slides>23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5" baseType="lpstr">
      <vt:lpstr>Aachen</vt:lpstr>
      <vt:lpstr>Arial</vt:lpstr>
      <vt:lpstr>Calibri</vt:lpstr>
      <vt:lpstr>Calibri Light</vt:lpstr>
      <vt:lpstr>Lato</vt:lpstr>
      <vt:lpstr>Tahoma</vt:lpstr>
      <vt:lpstr>Times New Roman</vt:lpstr>
      <vt:lpstr>UTM A&amp;S Heartbeat</vt:lpstr>
      <vt:lpstr>UTM Bell</vt:lpstr>
      <vt:lpstr>UTM Cooper Black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120</cp:revision>
  <dcterms:created xsi:type="dcterms:W3CDTF">2021-08-25T10:38:51Z</dcterms:created>
  <dcterms:modified xsi:type="dcterms:W3CDTF">2025-04-12T01:32:32Z</dcterms:modified>
</cp:coreProperties>
</file>