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3"/>
  </p:notesMasterIdLst>
  <p:sldIdLst>
    <p:sldId id="257" r:id="rId3"/>
    <p:sldId id="258" r:id="rId4"/>
    <p:sldId id="260" r:id="rId5"/>
    <p:sldId id="261" r:id="rId6"/>
    <p:sldId id="262" r:id="rId7"/>
    <p:sldId id="263" r:id="rId8"/>
    <p:sldId id="275" r:id="rId9"/>
    <p:sldId id="264" r:id="rId10"/>
    <p:sldId id="269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6D0A"/>
    <a:srgbClr val="800080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6DD9B-7EF8-4B07-AE92-78FAD8696B37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0984D9-5E50-44A2-A40F-F47CCB38F5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180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617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8674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x-non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029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1400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992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448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97637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5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1943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7298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121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4809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58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320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46206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93327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86009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4"/>
            <a:ext cx="20574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4"/>
            <a:ext cx="60198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61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072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71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5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382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75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77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182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C4474-BF3F-4455-A3C9-7EACFADC902B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689045-79F0-443F-8B52-B2B9750BE8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183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14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5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5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3292" y="2438400"/>
            <a:ext cx="85344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 NHIÊN VÀ XÃ HỘI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LỚP HỌC CỦA EM</a:t>
            </a:r>
          </a:p>
          <a:p>
            <a:pPr algn="ctr"/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5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</a:p>
        </p:txBody>
      </p:sp>
    </p:spTree>
    <p:extLst>
      <p:ext uri="{BB962C8B-B14F-4D97-AF65-F5344CB8AC3E}">
        <p14:creationId xmlns:p14="http://schemas.microsoft.com/office/powerpoint/2010/main" val="470038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-533400" y="-119689"/>
            <a:ext cx="2743200" cy="9578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413" y="-119689"/>
            <a:ext cx="1905000" cy="112930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0" y="1600200"/>
            <a:ext cx="9148916" cy="5257801"/>
            <a:chOff x="-152400" y="-271236"/>
            <a:chExt cx="10287000" cy="6430577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264" t="23049" r="4486" b="18911"/>
            <a:stretch/>
          </p:blipFill>
          <p:spPr bwMode="auto">
            <a:xfrm>
              <a:off x="-152400" y="188847"/>
              <a:ext cx="10287000" cy="59704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-152400" y="-271236"/>
              <a:ext cx="7620000" cy="16323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endParaRPr lang="en-US" sz="6600" dirty="0"/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52400" y="1024957"/>
            <a:ext cx="8839201" cy="95410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Chia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giúp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đỡ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1155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5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A1293EB-F7BB-4043-BD32-902ABE3DCD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00" y="2108202"/>
            <a:ext cx="5219700" cy="2277863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25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974" t="34505" r="20591" b="22038"/>
          <a:stretch/>
        </p:blipFill>
        <p:spPr bwMode="auto">
          <a:xfrm>
            <a:off x="751987" y="1524000"/>
            <a:ext cx="7962147" cy="5063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772357" y="1263905"/>
            <a:ext cx="7941777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tham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nghe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6ED7F7-9E1D-47C4-A957-484ECDD271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684449"/>
            <a:ext cx="1592876" cy="579456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6263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5216" y="1905000"/>
            <a:ext cx="4014184" cy="2862829"/>
          </a:xfrm>
          <a:prstGeom prst="rect">
            <a:avLst/>
          </a:prstGeo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80565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28" t="30128" r="22917" b="10925"/>
          <a:stretch/>
        </p:blipFill>
        <p:spPr bwMode="auto">
          <a:xfrm>
            <a:off x="5644" y="1752600"/>
            <a:ext cx="9124303" cy="4419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65" y="670310"/>
            <a:ext cx="1295400" cy="92385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A258590F-9409-4B50-A13F-CA1AE5E0FD5B}"/>
              </a:ext>
            </a:extLst>
          </p:cNvPr>
          <p:cNvSpPr txBox="1"/>
          <p:nvPr/>
        </p:nvSpPr>
        <p:spPr>
          <a:xfrm>
            <a:off x="1219200" y="933674"/>
            <a:ext cx="8000999" cy="4616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giờ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GB" sz="2400" b="1" dirty="0">
                <a:solidFill>
                  <a:srgbClr val="2633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762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8" t="30965" r="71257" b="41030"/>
          <a:stretch/>
        </p:blipFill>
        <p:spPr bwMode="auto">
          <a:xfrm>
            <a:off x="1066799" y="762000"/>
            <a:ext cx="7354711" cy="5821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90" t="4067" r="33132" b="51734"/>
          <a:stretch/>
        </p:blipFill>
        <p:spPr bwMode="auto">
          <a:xfrm>
            <a:off x="457200" y="1066800"/>
            <a:ext cx="8316910" cy="4953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985" t="6250" r="1832" b="52179"/>
          <a:stretch/>
        </p:blipFill>
        <p:spPr bwMode="auto">
          <a:xfrm>
            <a:off x="327378" y="747889"/>
            <a:ext cx="8469310" cy="58018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" t="50000" r="33647" b="3424"/>
          <a:stretch/>
        </p:blipFill>
        <p:spPr bwMode="auto">
          <a:xfrm>
            <a:off x="-19805" y="1752600"/>
            <a:ext cx="9149694" cy="3200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353" t="48273" r="1946" b="3599"/>
          <a:stretch/>
        </p:blipFill>
        <p:spPr bwMode="auto">
          <a:xfrm>
            <a:off x="944684" y="746342"/>
            <a:ext cx="7534276" cy="58368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46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87473" b="47325"/>
          <a:stretch/>
        </p:blipFill>
        <p:spPr bwMode="auto">
          <a:xfrm>
            <a:off x="1981200" y="1944485"/>
            <a:ext cx="1828800" cy="2446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32412" y="2752107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E46D0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 HÀNH</a:t>
            </a:r>
          </a:p>
        </p:txBody>
      </p:sp>
    </p:spTree>
    <p:extLst>
      <p:ext uri="{BB962C8B-B14F-4D97-AF65-F5344CB8AC3E}">
        <p14:creationId xmlns:p14="http://schemas.microsoft.com/office/powerpoint/2010/main" val="1914677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1" t="39177" r="38149" b="47325"/>
          <a:stretch/>
        </p:blipFill>
        <p:spPr bwMode="auto">
          <a:xfrm>
            <a:off x="60513" y="838200"/>
            <a:ext cx="8534401" cy="117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TẬP THỂ DỤC GIỮA GIỜ | Tiểu Học Lý Cảnh Hớ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819400"/>
            <a:ext cx="4529239" cy="2103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Ể DỤC GIỜ HỌC LỚP NHÀ TRẺ : ĐI BƯỚC VÀO CÁC Ô TRÒ CHƠI: BẮT BƯỚM | MN Đức  Gia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48"/>
          <a:stretch/>
        </p:blipFill>
        <p:spPr bwMode="auto">
          <a:xfrm>
            <a:off x="5181600" y="2133600"/>
            <a:ext cx="3599784" cy="343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208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89C4FF0-0090-4DA3-A2DB-202BDADE2DA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905002"/>
            <a:ext cx="4571999" cy="27103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600200" cy="511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91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75</Words>
  <Application>Microsoft Office PowerPoint</Application>
  <PresentationFormat>Trình chiếu Trên màn hình (4:3)</PresentationFormat>
  <Paragraphs>14</Paragraphs>
  <Slides>10</Slides>
  <Notes>7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2</vt:i4>
      </vt:variant>
      <vt:variant>
        <vt:lpstr>Tiêu đề Bản chiếu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1_Office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dvbnagfngajg</dc:title>
  <dc:creator>PC</dc:creator>
  <cp:lastModifiedBy>Admin</cp:lastModifiedBy>
  <cp:revision>21</cp:revision>
  <dcterms:created xsi:type="dcterms:W3CDTF">2020-08-19T02:20:57Z</dcterms:created>
  <dcterms:modified xsi:type="dcterms:W3CDTF">2025-04-12T14:12:54Z</dcterms:modified>
</cp:coreProperties>
</file>