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4" r:id="rId4"/>
    <p:sldId id="268" r:id="rId5"/>
    <p:sldId id="269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9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4FEC4-EF9B-40D9-A974-6F839BDE2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2AD905-369F-4260-B9FD-025DB69E1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FF8705-F37F-40FC-8854-5BD633EB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19E06E-4C67-4BA9-A24E-E67FBDC3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F3A3F7-9251-4969-BC58-5B258E59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0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AC641-F068-4B11-A6E7-49969C81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B5035B-1FD0-450D-B476-97A3ADFBA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657CB3-9076-49CA-9A4C-AEB65E60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4D2C0D-37C8-4BA2-B00D-7048F8F6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301DDA-6319-4158-B6BF-63D5EB16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E38615-1F6B-4123-9CFB-FBD07BD6F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447637-3292-4987-A36F-9EC3117EB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4C1FB7-9C89-4B1F-8C32-89CF2D29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9E4DBB-54B6-40B9-909F-AFEB100D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2DB72E-8E37-40D4-A0D2-679E1031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6B947E-5C0C-4975-93F3-BA1D4E96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32611-02F2-42DC-88DC-30BF0B0B4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B42D0-842E-4B8B-AC92-4563823E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9EF882-7D7F-49ED-853B-DD078B03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BC6EF9-0732-42BE-A475-68FE5FE0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5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7C8EC-37B4-4A6B-B83C-7090EACF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8B817D-9332-4DF5-B860-BC2AF407A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595057-BE44-45D2-888A-5B5E7FC4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384112-003C-4F67-AAEB-C711A6AF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3C3DEC-BAF8-481E-9C54-B789F845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0EE67-BDC7-4D06-8A8A-5EBB1235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9EF82-AF02-4873-B89D-3497C9BB2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15F5BD-61EC-43BD-A2AC-8C7B98827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977F01-125A-49EA-8482-D1BF82CA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336DED-25F1-49DF-95AE-1059967A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00C980-2547-4E70-8E36-555AD2CC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20A27-2FA7-49D2-BEE3-B128C414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C2155-1A88-47B6-90E4-A1C3CEF0F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F00E3B-1784-4767-8784-217FE35C7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E916CC-29E7-490D-9229-A54C1B303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C1F5E9-8DA7-4037-8EBE-871E089E2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8F7BE3-052B-479F-938A-4D5AB54A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9A6C62-7112-46D5-9932-E217C6D7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5FB7C5-8694-4231-AE89-034ABA5C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BF059-A9AF-4D22-9882-57B5B622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7B3FB8-76EF-4269-9959-2C40D103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A35A19-65A0-481E-9CE5-F042B346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D0B94A-692F-49EA-B86F-D2CC5228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B7EE01-B130-4F6B-810C-4CB3530B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6C2ED0-B876-4F07-9318-A9EFD5D8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4E4055-BC87-4443-AEDE-3EE6BF08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7CB55D-30CC-4C1D-B7C1-690E198F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8C210-9A36-460A-BE01-2B9090E8B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326D8B-9902-459D-9DE7-9D329DEDA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D853E1-A2F4-457D-A90F-9140D1B2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56685B-0FCC-44D6-AD15-FC368B73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F55448-2D90-4664-9F48-9FEB0E36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8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2C8B2-A7DD-464B-A320-EA783C64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C99219C-779E-4D6D-9428-521721CBB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B59655-9186-4FAB-B098-18BEF823A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C42FF7-07AB-4F57-9C75-427AA7F7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F82428-E32D-4F85-9FF5-E86206D4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67C763-1612-4EDA-B24B-9D89C6ED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AE84D9-D463-4F0F-8512-6180670E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247893-9A07-4C04-A61C-0373758A5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6F4B-710D-4877-A713-DFE1361C9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D49A-159A-43BF-A905-D54A1D5699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F4597-2C8B-4675-8EF1-C4C05985F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352DEE-6DDA-48D7-9E68-D8F4E9B6D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88" y="638630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41116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" y="0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0" y="819150"/>
            <a:ext cx="9144000" cy="6038850"/>
            <a:chOff x="-995480" y="0"/>
            <a:chExt cx="7454337" cy="4601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69" b="33122"/>
            <a:stretch/>
          </p:blipFill>
          <p:spPr>
            <a:xfrm>
              <a:off x="3869308" y="0"/>
              <a:ext cx="2589549" cy="4586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10"/>
            <a:stretch/>
          </p:blipFill>
          <p:spPr>
            <a:xfrm>
              <a:off x="-995480" y="0"/>
              <a:ext cx="4864788" cy="4601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16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THƯ GIÃN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124" y="279814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10139" y="1171354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t="72621" r="-487" b="3965"/>
          <a:stretch/>
        </p:blipFill>
        <p:spPr>
          <a:xfrm>
            <a:off x="1372416" y="2319750"/>
            <a:ext cx="9598116" cy="40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73530" r="45552" b="7675"/>
          <a:stretch/>
        </p:blipFill>
        <p:spPr>
          <a:xfrm>
            <a:off x="1219586" y="810178"/>
            <a:ext cx="9752828" cy="51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590" y="12192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880" y="1112520"/>
            <a:ext cx="694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gặp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huống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283" t="9871" r="34311" b="64615"/>
          <a:stretch/>
        </p:blipFill>
        <p:spPr>
          <a:xfrm>
            <a:off x="342900" y="2041227"/>
            <a:ext cx="3916680" cy="452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283" t="35034" r="34311" b="41521"/>
          <a:stretch/>
        </p:blipFill>
        <p:spPr>
          <a:xfrm>
            <a:off x="4408260" y="2057657"/>
            <a:ext cx="4231337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283" t="59685" r="34311" b="9107"/>
          <a:stretch/>
        </p:blipFill>
        <p:spPr>
          <a:xfrm>
            <a:off x="8788277" y="2057657"/>
            <a:ext cx="3178758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</Words>
  <Application>Microsoft Office PowerPoint</Application>
  <PresentationFormat>Widescreen</PresentationFormat>
  <Paragraphs>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Chủ đề 2: Trường học  Bài 8 CÙNG VUI Ở TRƯỜNG ( Tiết 1)</vt:lpstr>
      <vt:lpstr>1. Hoạt động khám phá</vt:lpstr>
      <vt:lpstr>THƯ GIÃN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Nguyen Thi Nhu</dc:creator>
  <cp:lastModifiedBy>Microsoft account</cp:lastModifiedBy>
  <cp:revision>3</cp:revision>
  <dcterms:created xsi:type="dcterms:W3CDTF">2021-12-12T04:26:03Z</dcterms:created>
  <dcterms:modified xsi:type="dcterms:W3CDTF">2022-10-30T04:57:24Z</dcterms:modified>
</cp:coreProperties>
</file>