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3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3" r:id="rId1"/>
    <p:sldMasterId id="2147483708" r:id="rId2"/>
    <p:sldMasterId id="2147483723" r:id="rId3"/>
    <p:sldMasterId id="2147483738" r:id="rId4"/>
  </p:sldMasterIdLst>
  <p:notesMasterIdLst>
    <p:notesMasterId r:id="rId23"/>
  </p:notesMasterIdLst>
  <p:sldIdLst>
    <p:sldId id="317" r:id="rId5"/>
    <p:sldId id="318" r:id="rId6"/>
    <p:sldId id="322" r:id="rId7"/>
    <p:sldId id="337" r:id="rId8"/>
    <p:sldId id="338" r:id="rId9"/>
    <p:sldId id="332" r:id="rId10"/>
    <p:sldId id="343" r:id="rId11"/>
    <p:sldId id="320" r:id="rId12"/>
    <p:sldId id="324" r:id="rId13"/>
    <p:sldId id="339" r:id="rId14"/>
    <p:sldId id="341" r:id="rId15"/>
    <p:sldId id="327" r:id="rId16"/>
    <p:sldId id="334" r:id="rId17"/>
    <p:sldId id="333" r:id="rId18"/>
    <p:sldId id="344" r:id="rId19"/>
    <p:sldId id="335" r:id="rId20"/>
    <p:sldId id="342" r:id="rId21"/>
    <p:sldId id="316" r:id="rId22"/>
  </p:sldIdLst>
  <p:sldSz cx="12192000" cy="6858000"/>
  <p:notesSz cx="6858000" cy="9144000"/>
  <p:custDataLst>
    <p:tags r:id="rId24"/>
  </p:custDataLst>
  <p:defaultTextStyle>
    <a:defPPr>
      <a:defRPr lang="vi-VN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icrosoft YaHei" panose="020B0503020204020204" pitchFamily="34" charset="-122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66"/>
    <a:srgbClr val="E9562B"/>
    <a:srgbClr val="C5639E"/>
    <a:srgbClr val="B90FB1"/>
    <a:srgbClr val="00FF00"/>
    <a:srgbClr val="FF6600"/>
    <a:srgbClr val="0CCA30"/>
    <a:srgbClr val="B0DC80"/>
    <a:srgbClr val="A0D565"/>
    <a:srgbClr val="C7CA5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76" autoAdjust="0"/>
    <p:restoredTop sz="94660"/>
  </p:normalViewPr>
  <p:slideViewPr>
    <p:cSldViewPr>
      <p:cViewPr varScale="1">
        <p:scale>
          <a:sx n="65" d="100"/>
          <a:sy n="65" d="100"/>
        </p:scale>
        <p:origin x="840" y="78"/>
      </p:cViewPr>
      <p:guideLst>
        <p:guide orient="horz" pos="2160"/>
        <p:guide pos="384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tags" Target="tags/tag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notesMaster" Target="notesMasters/notesMaster1.xml"/><Relationship Id="rId28" Type="http://schemas.openxmlformats.org/officeDocument/2006/relationships/tableStyles" Target="tableStyle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89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89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48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81000" y="685800"/>
            <a:ext cx="6096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</p:sp>
      <p:sp>
        <p:nvSpPr>
          <p:cNvPr id="8090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 noProof="0"/>
              <a:t>Click to edit Master text styles</a:t>
            </a:r>
          </a:p>
          <a:p>
            <a:pPr lvl="1"/>
            <a:r>
              <a:rPr lang="en-US" altLang="vi-VN" noProof="0"/>
              <a:t>Second level</a:t>
            </a:r>
          </a:p>
          <a:p>
            <a:pPr lvl="2"/>
            <a:r>
              <a:rPr lang="en-US" altLang="vi-VN" noProof="0"/>
              <a:t>Third level</a:t>
            </a:r>
          </a:p>
          <a:p>
            <a:pPr lvl="3"/>
            <a:r>
              <a:rPr lang="en-US" altLang="vi-VN" noProof="0"/>
              <a:t>Fourth level</a:t>
            </a:r>
          </a:p>
          <a:p>
            <a:pPr lvl="4"/>
            <a:r>
              <a:rPr lang="en-US" altLang="vi-VN" noProof="0"/>
              <a:t>Fifth level</a:t>
            </a:r>
          </a:p>
        </p:txBody>
      </p:sp>
      <p:sp>
        <p:nvSpPr>
          <p:cNvPr id="8090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Arial" panose="020B0604020202020204" pitchFamily="34" charset="0"/>
                <a:ea typeface="+mn-ea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090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/>
            </a:lvl1pPr>
          </a:lstStyle>
          <a:p>
            <a:pPr>
              <a:defRPr/>
            </a:pPr>
            <a:fld id="{62704B26-9B0D-49F3-8C6C-99A84FDDE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7853750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panose="020B0604020202020204" pitchFamily="34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3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5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6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16625885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704B26-9B0D-49F3-8C6C-99A84FDDEBD9}" type="slidenum">
              <a:rPr lang="en-US" altLang="vi-VN" smtClean="0"/>
              <a:pPr>
                <a:defRPr/>
              </a:pPr>
              <a:t>12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8634055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8C5B6B1-18FB-48AE-836A-BEDF5EC3DE71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132375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2AF9388-2F26-41B8-9CFD-76C0368A0FF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7317988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F0FB205-86A2-4988-9351-86CE95021C80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3410590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3FA6892-091C-43FE-8FE1-96A9DCE71E3D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69114429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54BB6C2-7960-4F85-82DD-3E2AC551206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99449706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68AC044-7C1B-49DA-A312-B71603CD3B06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0252638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453A20B-B58A-42F7-8949-B59BB679F7C9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F8A8DB-6C6E-4F97-A17F-D6A69C67D4D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26501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B4DBBB-98AC-49B3-A9F3-F50F9215CB91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9BD406E-A6EC-43B8-94A7-90B884715EC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7932461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2D08AA1-A8E7-430E-B685-BF836DB9E4F4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D088B0-2083-4DCE-A673-32D5912C256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238655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3B366F8-30F9-402B-B845-9C74BF74E69E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3DA7CB1-7EE7-4E99-8007-3ED7C175735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040951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BC16EBF-E3F1-43EA-AA43-CA9CD2A63BFF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EDD023-F101-4BB4-A21B-BCC1D10B59E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75089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A262408-75FA-445C-93E6-FDDA9AFA1F25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30175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46B3C3D-65FB-4ADD-9751-5D66ADAA1005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049BAE-E2CB-4A41-8B26-CF6EF73564B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8993669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6C824C-0DBE-485F-82B5-BB538A469A65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E92ABBA-2F70-4158-8C69-00960C8240DF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5360556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94F5F3-CBF6-4FD6-AC79-950BD613148C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09430DE-1060-4955-A850-56CAEF7662B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7794645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A7C6B40-D4A0-4AEC-95B1-81B4D056507F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C80C91-5F78-4C66-9B74-A2650D51DA1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6596021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FD23ABA-A0F5-4CF5-BFCE-1A5417682B96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443FAD-AD11-4385-9952-6A8AC55A4BC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0372101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2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3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DADC42C-4A68-46C4-9A11-72A2EBCB5DC6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2D05CEA-9904-4296-86CE-440517985A2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6005217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0EFE433-C62B-4580-ABFE-89B92B03E9A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83437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C739F6-B038-4859-9219-C47D85041890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6113530-5522-4F3C-AAA1-26EA1B730DB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243550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57B4009-8604-4C5C-A34E-741D32CC27BE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CCD787-B26A-4D7C-B45D-818825FA8DD8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42782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6A38BAC-C0F3-4589-A3AD-1B6D4C3898A2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18A6FD7B-8641-4E3D-A02B-D481C9757A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9743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737B9-A8CD-4DFC-9EF4-0E1461B4523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221530371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6F2B9B6-27E3-422D-A635-524255537188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BBD5A4C-08DA-459B-B054-06740369206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37283322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0548C4-4466-48EA-A4AC-CA3E0F80B926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B42A8A71-8E3F-4A6F-968B-943AAFB17644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4572628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8A5E8-A7EB-494E-9AE5-F9E5FCA24647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67311A1-B4F8-4F98-AD98-74B76977731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1890168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C51B6FC-16C9-4EB1-9828-FA955CC1E74D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A7766199-C5AA-400F-A8E7-74C9E2D6326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9246095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C45BA5B-06AD-4222-9923-D18D9D074F50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26B1E310-5DA3-41F6-A7F0-3ADAC0359CE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6175575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7AAC32-334B-453C-BFBF-3E4EBEAE1CFD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6405593F-2D8E-45B2-985E-9F374CAFDD6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477138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7963B2D-C541-4C3E-8DA8-9C52DB4306C7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0C41ADD-2FFC-450A-A9F3-6D69452D75F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513229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E29072-C710-47F7-88F6-2D85448DEA1A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0A3E174E-C612-4110-BF3C-7274F71317D9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8831288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6F3D830-41D1-4443-846B-183C733EEC98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56286467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ACE3D0-6A25-4FE5-8E24-3BD8FA0D216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0752924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2" y="949328"/>
            <a:ext cx="5391149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2" y="949328"/>
            <a:ext cx="5391151" cy="519271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BD70F9E-CD82-45F5-9C25-852AB586F37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0035130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9E7A10-D360-45F2-BAA1-BB6AD060B4E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8093704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9C9247-7D36-4F61-A7D0-E644A7BF5863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8F11DA8-61F9-4BC3-B64E-BC2FC6A6836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166054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8C77CF6-0796-43F1-A481-6E96F1EEADA5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1474402-A343-4F34-84BD-81989DDA84E7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9398716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20CBC57-C3B3-4E51-991B-8968115F3BB7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A88538-4829-4DA6-98C1-AEFFB31B632D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00542739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15951" y="949326"/>
            <a:ext cx="5391149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10301" y="949326"/>
            <a:ext cx="5391151" cy="51927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FAB025-EE0C-42FA-B280-2BDFE1DD6601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B0152AF-2820-4308-A00F-640BF2EE28D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522748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E88FB1-7F9E-4E64-897C-6A6FF8EFA2D3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8EF35A6-E034-4B44-A042-725507905DFA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7511793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7BA1116-B0BB-4567-98B9-3B42F73DE11A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3CAC0E9-6025-4142-BB4D-F1C0ACAF9395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24409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A36E192-2A6B-4027-8CC1-DC790D7555E4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2C0AED-9C8D-4BFA-B2A6-DAF7D141FAFC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99696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132D44B-8E97-4072-A36C-5F12620944C2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6F91A0C-719F-448B-98AA-F7EDB017DC8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01495631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612886-F078-41C3-9450-675A299F5EBA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DBAFD30-DE4C-41C0-A68D-6D648F07CC46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780838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9" y="1535113"/>
            <a:ext cx="5389033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9" y="2174875"/>
            <a:ext cx="5389033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0E17615-5272-45D2-AA35-E0D3111AB7F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504994591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46EFAFF-62FB-45B6-8133-9A50AC40CBCB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297C63F-121C-48A7-962D-FF086E8D1E51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8394096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64601" y="101600"/>
            <a:ext cx="2749551" cy="60404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15952" y="101600"/>
            <a:ext cx="8045449" cy="60404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1A0C44-AAFF-434B-9CBC-E56E946CD2DC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5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58A38D7-01CC-44B6-8B62-7091245FEB1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9744649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Media">
  <p:cSld name="Title, Text and Media Cli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Media Placeholder 3"/>
          <p:cNvSpPr>
            <a:spLocks noGrp="1"/>
          </p:cNvSpPr>
          <p:nvPr>
            <p:ph type="media"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/>
          <a:p>
            <a:pPr lvl="0"/>
            <a:endParaRPr lang="vi-VN" noProof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CADAADFE-126A-4840-9FF4-C896367B2FEE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648063918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>
  <p:cSld name="Title and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sz="quarter"/>
          </p:nvPr>
        </p:nvSpPr>
        <p:spPr>
          <a:xfrm>
            <a:off x="609600" y="274638"/>
            <a:ext cx="10972800" cy="11430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quarter" idx="1"/>
          </p:nvPr>
        </p:nvSpPr>
        <p:spPr>
          <a:xfrm>
            <a:off x="609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6197600" y="1600200"/>
            <a:ext cx="5384800" cy="21859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609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7600" y="3938589"/>
            <a:ext cx="5384800" cy="218757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09600" y="6245225"/>
            <a:ext cx="2844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165600" y="6245225"/>
            <a:ext cx="3860800" cy="47625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737600" y="6245225"/>
            <a:ext cx="2844800" cy="47625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E61FF5-18CE-4798-A207-AB6ADA051BB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793778179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39"/>
            <a:ext cx="10972800" cy="5851525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E569AB53-DC4B-465A-BFB7-26661490ABD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28413174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5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EC5D943-164C-49AA-8B14-8718E8B7DA74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2026128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3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4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3F93B4-18D1-4F0D-BA26-B49E8E8A890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182760426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2" y="273050"/>
            <a:ext cx="4011084" cy="1162050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2" y="1435103"/>
            <a:ext cx="4011084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AC49128-E87B-4929-8EEE-5CBDD08FA1FC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9619449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r>
              <a:rPr lang="en-US" noProof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KSO_FD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6" name="KSO_FT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7" name="KSO_FN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F419DD6-DB0A-47C2-AB68-84AA31C8C8D2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  <p:extLst>
      <p:ext uri="{BB962C8B-B14F-4D97-AF65-F5344CB8AC3E}">
        <p14:creationId xmlns:p14="http://schemas.microsoft.com/office/powerpoint/2010/main" val="37620783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17" Type="http://schemas.openxmlformats.org/officeDocument/2006/relationships/image" Target="../media/image3.png"/><Relationship Id="rId2" Type="http://schemas.openxmlformats.org/officeDocument/2006/relationships/slideLayout" Target="../slideLayouts/slideLayout16.xml"/><Relationship Id="rId16" Type="http://schemas.openxmlformats.org/officeDocument/2006/relationships/image" Target="../media/image5.png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4.png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1.jp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13" Type="http://schemas.openxmlformats.org/officeDocument/2006/relationships/slideLayout" Target="../slideLayouts/slideLayout39.xml"/><Relationship Id="rId18" Type="http://schemas.openxmlformats.org/officeDocument/2006/relationships/image" Target="../media/image3.png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slideLayout" Target="../slideLayouts/slideLayout38.xml"/><Relationship Id="rId17" Type="http://schemas.openxmlformats.org/officeDocument/2006/relationships/image" Target="../media/image2.jpeg"/><Relationship Id="rId2" Type="http://schemas.openxmlformats.org/officeDocument/2006/relationships/slideLayout" Target="../slideLayouts/slideLayout28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5" Type="http://schemas.openxmlformats.org/officeDocument/2006/relationships/theme" Target="../theme/theme3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Relationship Id="rId14" Type="http://schemas.openxmlformats.org/officeDocument/2006/relationships/slideLayout" Target="../slideLayouts/slideLayout40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slideLayout" Target="../slideLayouts/slideLayout53.xml"/><Relationship Id="rId18" Type="http://schemas.openxmlformats.org/officeDocument/2006/relationships/image" Target="../media/image5.pn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slideLayout" Target="../slideLayouts/slideLayout52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42.xml"/><Relationship Id="rId16" Type="http://schemas.openxmlformats.org/officeDocument/2006/relationships/image" Target="../media/image1.jpg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5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Relationship Id="rId14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7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1028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FD824808-20FB-42D1-B7C3-FD6F9E6BC5F9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82" r:id="rId1"/>
    <p:sldLayoutId id="2147484183" r:id="rId2"/>
    <p:sldLayoutId id="2147484184" r:id="rId3"/>
    <p:sldLayoutId id="2147484185" r:id="rId4"/>
    <p:sldLayoutId id="2147484186" r:id="rId5"/>
    <p:sldLayoutId id="2147484187" r:id="rId6"/>
    <p:sldLayoutId id="2147484188" r:id="rId7"/>
    <p:sldLayoutId id="2147484189" r:id="rId8"/>
    <p:sldLayoutId id="2147484190" r:id="rId9"/>
    <p:sldLayoutId id="2147484191" r:id="rId10"/>
    <p:sldLayoutId id="2147484192" r:id="rId11"/>
    <p:sldLayoutId id="2147484193" r:id="rId12"/>
    <p:sldLayoutId id="2147484194" r:id="rId13"/>
    <p:sldLayoutId id="214748419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图片 6"/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051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2057" name="矩形 7"/>
            <p:cNvPicPr>
              <a:picLocks noChangeArrowheads="1"/>
            </p:cNvPicPr>
            <p:nvPr/>
          </p:nvPicPr>
          <p:blipFill>
            <a:blip r:embed="rId1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algn="ctr" eaLnBrk="1" fontAlgn="auto" hangingPunct="1">
                <a:spcBef>
                  <a:spcPts val="0"/>
                </a:spcBef>
                <a:spcAft>
                  <a:spcPts val="0"/>
                </a:spcAft>
                <a:defRPr/>
              </a:pPr>
              <a:endParaRPr lang="zh-CN" altLang="en-US" sz="1350">
                <a:solidFill>
                  <a:srgbClr val="FFFFFF"/>
                </a:solidFill>
                <a:latin typeface="+mn-lt"/>
                <a:ea typeface="幼圆" pitchFamily="1" charset="-122"/>
              </a:endParaRPr>
            </a:p>
          </p:txBody>
        </p:sp>
      </p:grpSp>
      <p:sp>
        <p:nvSpPr>
          <p:cNvPr id="2052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2053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5F68A777-3017-47B8-BAFF-488E6D63B39F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BE0BAAA0-C07E-4824-99F8-0FFD31FEC40E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96" r:id="rId1"/>
    <p:sldLayoutId id="2147484197" r:id="rId2"/>
    <p:sldLayoutId id="2147484198" r:id="rId3"/>
    <p:sldLayoutId id="2147484199" r:id="rId4"/>
    <p:sldLayoutId id="2147484200" r:id="rId5"/>
    <p:sldLayoutId id="2147484201" r:id="rId6"/>
    <p:sldLayoutId id="2147484202" r:id="rId7"/>
    <p:sldLayoutId id="2147484203" r:id="rId8"/>
    <p:sldLayoutId id="2147484204" r:id="rId9"/>
    <p:sldLayoutId id="2147484205" r:id="rId10"/>
    <p:sldLayoutId id="2147484206" r:id="rId11"/>
    <p:sldLayoutId id="2147484261" r:id="rId12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3429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685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0287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1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333375" indent="-333375" algn="just" rtl="0" eaLnBrk="0" fontAlgn="base" hangingPunct="0">
        <a:lnSpc>
          <a:spcPct val="110000"/>
        </a:lnSpc>
        <a:spcBef>
          <a:spcPts val="1350"/>
        </a:spcBef>
        <a:spcAft>
          <a:spcPct val="0"/>
        </a:spcAft>
        <a:buClr>
          <a:srgbClr val="963B22"/>
        </a:buClr>
        <a:buSzPct val="80000"/>
        <a:buBlip>
          <a:blip r:embed="rId17"/>
        </a:buBlip>
        <a:defRPr sz="1500">
          <a:solidFill>
            <a:srgbClr val="8B8E2E"/>
          </a:solidFill>
          <a:latin typeface="+mn-lt"/>
          <a:ea typeface="+mn-ea"/>
          <a:cs typeface="+mn-cs"/>
        </a:defRPr>
      </a:lvl1pPr>
      <a:lvl2pPr marL="333375" indent="-333375" algn="just" rtl="0" eaLnBrk="0" fontAlgn="base" hangingPunct="0">
        <a:lnSpc>
          <a:spcPct val="130000"/>
        </a:lnSpc>
        <a:spcBef>
          <a:spcPct val="0"/>
        </a:spcBef>
        <a:spcAft>
          <a:spcPts val="450"/>
        </a:spcAft>
        <a:buClr>
          <a:srgbClr val="B1D19B"/>
        </a:buClr>
        <a:buFont typeface="幼圆"/>
        <a:buChar char=" "/>
        <a:defRPr sz="12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8572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2001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1543050" indent="-171450" algn="l" rtl="0" eaLnBrk="0" fontAlgn="base" hangingPunct="0">
        <a:lnSpc>
          <a:spcPct val="90000"/>
        </a:lnSpc>
        <a:spcBef>
          <a:spcPts val="375"/>
        </a:spcBef>
        <a:spcAft>
          <a:spcPct val="0"/>
        </a:spcAft>
        <a:buFont typeface="Arial" panose="020B0604020202020204" pitchFamily="34" charset="0"/>
        <a:buChar char="•"/>
        <a:defRPr sz="15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18859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2288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25717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2914650" indent="-171450" algn="l" rtl="0" eaLnBrk="1" fontAlgn="base" hangingPunct="1">
        <a:lnSpc>
          <a:spcPct val="90000"/>
        </a:lnSpc>
        <a:spcBef>
          <a:spcPts val="375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图片 8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75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3076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2053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4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en-US" altLang="vi-VN"/>
          </a:p>
        </p:txBody>
      </p:sp>
      <p:sp>
        <p:nvSpPr>
          <p:cNvPr id="2055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92A64A71-689F-4173-93CA-FCEFCE9F9D5F}" type="slidenum">
              <a:rPr lang="en-US" altLang="vi-VN"/>
              <a:pPr>
                <a:defRPr/>
              </a:pPr>
              <a:t>‹#›</a:t>
            </a:fld>
            <a:endParaRPr lang="en-US" altLang="vi-V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2" r:id="rId1"/>
    <p:sldLayoutId id="2147484223" r:id="rId2"/>
    <p:sldLayoutId id="2147484224" r:id="rId3"/>
    <p:sldLayoutId id="2147484225" r:id="rId4"/>
    <p:sldLayoutId id="2147484226" r:id="rId5"/>
    <p:sldLayoutId id="2147484227" r:id="rId6"/>
    <p:sldLayoutId id="2147484228" r:id="rId7"/>
    <p:sldLayoutId id="2147484229" r:id="rId8"/>
    <p:sldLayoutId id="2147484230" r:id="rId9"/>
    <p:sldLayoutId id="2147484231" r:id="rId10"/>
    <p:sldLayoutId id="2147484232" r:id="rId11"/>
    <p:sldLayoutId id="2147484207" r:id="rId12"/>
    <p:sldLayoutId id="2147484208" r:id="rId13"/>
    <p:sldLayoutId id="2147484209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8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 bwMode="auto">
      <p:bgPr>
        <a:blipFill dpi="0" rotWithShape="1">
          <a:blip r:embed="rId16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图片 6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8" t="-2" b="11852"/>
          <a:stretch>
            <a:fillRect/>
          </a:stretch>
        </p:blipFill>
        <p:spPr bwMode="auto">
          <a:xfrm>
            <a:off x="0" y="720725"/>
            <a:ext cx="12190413" cy="614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099" name="矩形 7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pic>
          <p:nvPicPr>
            <p:cNvPr id="4105" name="矩形 7"/>
            <p:cNvPicPr>
              <a:picLocks noChangeArrowheads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106" name="Text Box 5"/>
            <p:cNvSpPr txBox="1">
              <a:spLocks noChangeArrowheads="1"/>
            </p:cNvSpPr>
            <p:nvPr/>
          </p:nvSpPr>
          <p:spPr bwMode="auto">
            <a:xfrm>
              <a:off x="0" y="0"/>
              <a:ext cx="5760" cy="432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1pPr>
              <a:lvl2pPr marL="742950" indent="-28575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2pPr>
              <a:lvl3pPr marL="11430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3pPr>
              <a:lvl4pPr marL="16002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4pPr>
              <a:lvl5pPr marL="2057400" indent="-228600"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5pPr>
              <a:lvl6pPr marL="25146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6pPr>
              <a:lvl7pPr marL="29718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7pPr>
              <a:lvl8pPr marL="34290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8pPr>
              <a:lvl9pPr marL="3886200" indent="-228600" fontAlgn="base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  <a:ea typeface="Microsoft YaHei" pitchFamily="34" charset="-122"/>
                </a:defRPr>
              </a:lvl9pPr>
            </a:lstStyle>
            <a:p>
              <a:pPr algn="ctr" eaLnBrk="1" hangingPunct="1">
                <a:defRPr/>
              </a:pPr>
              <a:endParaRPr lang="zh-CN" altLang="en-US">
                <a:solidFill>
                  <a:srgbClr val="FFFFFF"/>
                </a:solidFill>
                <a:ea typeface="幼圆"/>
                <a:cs typeface="幼圆"/>
              </a:endParaRPr>
            </a:p>
          </p:txBody>
        </p:sp>
      </p:grpSp>
      <p:sp>
        <p:nvSpPr>
          <p:cNvPr id="4100" name="KSO_BT1"/>
          <p:cNvSpPr>
            <a:spLocks noGrp="1" noChangeArrowheads="1"/>
          </p:cNvSpPr>
          <p:nvPr>
            <p:ph type="title"/>
          </p:nvPr>
        </p:nvSpPr>
        <p:spPr bwMode="auto">
          <a:xfrm>
            <a:off x="615950" y="101600"/>
            <a:ext cx="10998200" cy="700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title style</a:t>
            </a:r>
          </a:p>
        </p:txBody>
      </p:sp>
      <p:sp>
        <p:nvSpPr>
          <p:cNvPr id="4101" name="KSO_BC1"/>
          <p:cNvSpPr>
            <a:spLocks noGrp="1" noChangeArrowheads="1"/>
          </p:cNvSpPr>
          <p:nvPr>
            <p:ph type="body" idx="1"/>
          </p:nvPr>
        </p:nvSpPr>
        <p:spPr bwMode="auto">
          <a:xfrm>
            <a:off x="615950" y="949325"/>
            <a:ext cx="10985500" cy="5192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zh-CN"/>
              <a:t>Click to edit Master text style</a:t>
            </a:r>
          </a:p>
          <a:p>
            <a:pPr lvl="1"/>
            <a:r>
              <a:rPr lang="en-US" altLang="zh-CN"/>
              <a:t>Second level</a:t>
            </a:r>
          </a:p>
        </p:txBody>
      </p:sp>
      <p:sp>
        <p:nvSpPr>
          <p:cNvPr id="1032" name="KSO_FD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fld id="{FA786437-B475-419D-B1DB-91B9C7B71D38}" type="datetimeFigureOut">
              <a:rPr lang="zh-CN" altLang="en-US"/>
              <a:pPr>
                <a:defRPr/>
              </a:pPr>
              <a:t>2024/11/30</a:t>
            </a:fld>
            <a:endParaRPr lang="zh-CN" altLang="en-US"/>
          </a:p>
        </p:txBody>
      </p:sp>
      <p:sp>
        <p:nvSpPr>
          <p:cNvPr id="1033" name="KSO_FT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rgbClr val="919293"/>
                </a:solidFill>
                <a:latin typeface="+mn-lt"/>
                <a:ea typeface="幼圆" pitchFamily="1" charset="-122"/>
                <a:cs typeface="+mn-cs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1034" name="KSO_FN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solidFill>
                  <a:srgbClr val="919293"/>
                </a:solidFill>
              </a:defRPr>
            </a:lvl1pPr>
          </a:lstStyle>
          <a:p>
            <a:pPr>
              <a:defRPr/>
            </a:pPr>
            <a:fld id="{862EF283-2624-4675-8EC2-EC78C9563A00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10" r:id="rId1"/>
    <p:sldLayoutId id="2147484211" r:id="rId2"/>
    <p:sldLayoutId id="2147484212" r:id="rId3"/>
    <p:sldLayoutId id="2147484213" r:id="rId4"/>
    <p:sldLayoutId id="2147484214" r:id="rId5"/>
    <p:sldLayoutId id="2147484215" r:id="rId6"/>
    <p:sldLayoutId id="2147484216" r:id="rId7"/>
    <p:sldLayoutId id="2147484217" r:id="rId8"/>
    <p:sldLayoutId id="2147484218" r:id="rId9"/>
    <p:sldLayoutId id="2147484219" r:id="rId10"/>
    <p:sldLayoutId id="2147484220" r:id="rId11"/>
    <p:sldLayoutId id="2147484233" r:id="rId12"/>
    <p:sldLayoutId id="2147484234" r:id="rId13"/>
    <p:sldLayoutId id="2147484235" r:id="rId14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+mj-lt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5pPr>
      <a:lvl6pPr marL="4572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6pPr>
      <a:lvl7pPr marL="9144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7pPr>
      <a:lvl8pPr marL="13716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8pPr>
      <a:lvl9pPr marL="1828800" algn="l" rtl="0" eaLnBrk="1" fontAlgn="base" hangingPunct="1">
        <a:lnSpc>
          <a:spcPct val="90000"/>
        </a:lnSpc>
        <a:spcBef>
          <a:spcPct val="0"/>
        </a:spcBef>
        <a:spcAft>
          <a:spcPct val="0"/>
        </a:spcAft>
        <a:defRPr sz="2800" b="1">
          <a:solidFill>
            <a:srgbClr val="5D5F1F"/>
          </a:solidFill>
          <a:latin typeface="Arial Black" pitchFamily="34" charset="0"/>
          <a:ea typeface="Microsoft YaHei" pitchFamily="34" charset="-122"/>
        </a:defRPr>
      </a:lvl9pPr>
    </p:titleStyle>
    <p:bodyStyle>
      <a:lvl1pPr marL="444500" indent="-444500" algn="just" rtl="0" eaLnBrk="0" fontAlgn="base" hangingPunct="0">
        <a:lnSpc>
          <a:spcPct val="110000"/>
        </a:lnSpc>
        <a:spcBef>
          <a:spcPts val="1800"/>
        </a:spcBef>
        <a:spcAft>
          <a:spcPct val="0"/>
        </a:spcAft>
        <a:buClr>
          <a:srgbClr val="963B22"/>
        </a:buClr>
        <a:buSzPct val="80000"/>
        <a:buBlip>
          <a:blip r:embed="rId19"/>
        </a:buBlip>
        <a:defRPr sz="2000">
          <a:solidFill>
            <a:srgbClr val="8B8E2E"/>
          </a:solidFill>
          <a:latin typeface="+mn-lt"/>
          <a:ea typeface="+mn-ea"/>
          <a:cs typeface="+mn-cs"/>
        </a:defRPr>
      </a:lvl1pPr>
      <a:lvl2pPr marL="444500" indent="-444500" algn="just" rtl="0" eaLnBrk="0" fontAlgn="base" hangingPunct="0">
        <a:lnSpc>
          <a:spcPct val="130000"/>
        </a:lnSpc>
        <a:spcBef>
          <a:spcPct val="0"/>
        </a:spcBef>
        <a:spcAft>
          <a:spcPts val="600"/>
        </a:spcAft>
        <a:buClr>
          <a:srgbClr val="B1D19B"/>
        </a:buClr>
        <a:buFont typeface="幼圆"/>
        <a:buChar char=" "/>
        <a:defRPr sz="1600">
          <a:solidFill>
            <a:srgbClr val="727E6C"/>
          </a:solidFill>
          <a:latin typeface="幼圆" pitchFamily="1" charset="-122"/>
          <a:ea typeface="幼圆" pitchFamily="1" charset="-122"/>
          <a:cs typeface="幼圆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>
          <a:solidFill>
            <a:schemeClr val="tx1"/>
          </a:solidFill>
          <a:latin typeface="Calibri" pitchFamily="34" charset="0"/>
          <a:ea typeface="幼圆" pitchFamily="1" charset="-122"/>
          <a:cs typeface="幼圆"/>
        </a:defRPr>
      </a:lvl5pPr>
      <a:lvl6pPr marL="25146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6pPr>
      <a:lvl7pPr marL="29718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7pPr>
      <a:lvl8pPr marL="34290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8pPr>
      <a:lvl9pPr marL="3886200" indent="-228600" algn="l" rtl="0" eaLnBrk="1" fontAlgn="base" hangingPunct="1">
        <a:lnSpc>
          <a:spcPct val="90000"/>
        </a:lnSpc>
        <a:spcBef>
          <a:spcPts val="500"/>
        </a:spcBef>
        <a:spcAft>
          <a:spcPct val="0"/>
        </a:spcAft>
        <a:buFont typeface="Arial" pitchFamily="34" charset="0"/>
        <a:buChar char="•"/>
        <a:defRPr>
          <a:solidFill>
            <a:schemeClr val="tx1"/>
          </a:solidFill>
          <a:latin typeface="Calibri" pitchFamily="34" charset="0"/>
          <a:ea typeface="幼圆" pitchFamily="1" charset="-122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1.xml"/><Relationship Id="rId2" Type="http://schemas.openxmlformats.org/officeDocument/2006/relationships/audio" Target="../media/media2.wma"/><Relationship Id="rId1" Type="http://schemas.microsoft.com/office/2007/relationships/media" Target="../media/media2.wma"/><Relationship Id="rId6" Type="http://schemas.openxmlformats.org/officeDocument/2006/relationships/image" Target="../media/image15.png"/><Relationship Id="rId5" Type="http://schemas.openxmlformats.org/officeDocument/2006/relationships/slide" Target="slide18.xml"/><Relationship Id="rId4" Type="http://schemas.openxmlformats.org/officeDocument/2006/relationships/image" Target="../media/image14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6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1.xml"/><Relationship Id="rId6" Type="http://schemas.openxmlformats.org/officeDocument/2006/relationships/image" Target="../media/image10.jpg"/><Relationship Id="rId5" Type="http://schemas.openxmlformats.org/officeDocument/2006/relationships/image" Target="../media/image9.jpg"/><Relationship Id="rId4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1.xml"/><Relationship Id="rId4" Type="http://schemas.openxmlformats.org/officeDocument/2006/relationships/image" Target="../media/image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775" b="11183"/>
          <a:stretch/>
        </p:blipFill>
        <p:spPr>
          <a:xfrm>
            <a:off x="1828800" y="10784"/>
            <a:ext cx="9042400" cy="6863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068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=""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45" y="1143000"/>
            <a:ext cx="1864855" cy="1864855"/>
          </a:xfrm>
          <a:prstGeom prst="rect">
            <a:avLst/>
          </a:prstGeom>
        </p:spPr>
      </p:pic>
      <p:sp>
        <p:nvSpPr>
          <p:cNvPr id="5" name="Rectangle: Rounded Corners 2">
            <a:extLst>
              <a:ext uri="{FF2B5EF4-FFF2-40B4-BE49-F238E27FC236}">
                <a16:creationId xmlns=""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2011680" y="762000"/>
            <a:ext cx="9608234" cy="4572000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đôi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các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khác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cộng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đồng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 </a:t>
            </a:r>
          </a:p>
        </p:txBody>
      </p:sp>
    </p:spTree>
    <p:extLst>
      <p:ext uri="{BB962C8B-B14F-4D97-AF65-F5344CB8AC3E}">
        <p14:creationId xmlns:p14="http://schemas.microsoft.com/office/powerpoint/2010/main" val="3868171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099" name="TextBox 4"/>
          <p:cNvSpPr txBox="1">
            <a:spLocks noChangeArrowheads="1"/>
          </p:cNvSpPr>
          <p:nvPr/>
        </p:nvSpPr>
        <p:spPr bwMode="auto">
          <a:xfrm>
            <a:off x="3454401" y="1295401"/>
            <a:ext cx="3276859" cy="9387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/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Thư</a:t>
            </a:r>
            <a:r>
              <a:rPr lang="en-US" sz="5500" b="1">
                <a:latin typeface="Arial-SGK-TV" pitchFamily="2" charset="0"/>
                <a:ea typeface="Arial-SGK-TV" pitchFamily="2" charset="0"/>
                <a:cs typeface="Arial-SGK-TV" pitchFamily="2" charset="0"/>
              </a:rPr>
              <a:t> </a:t>
            </a:r>
            <a:r>
              <a:rPr lang="en-US" sz="5500" b="1">
                <a:solidFill>
                  <a:srgbClr val="FF0000"/>
                </a:solidFill>
                <a:latin typeface="Arial-SGK-TV" pitchFamily="2" charset="0"/>
                <a:ea typeface="Arial-SGK-TV" pitchFamily="2" charset="0"/>
                <a:cs typeface="Arial-SGK-TV" pitchFamily="2" charset="0"/>
              </a:rPr>
              <a:t>giãn </a:t>
            </a:r>
          </a:p>
        </p:txBody>
      </p:sp>
      <p:pic>
        <p:nvPicPr>
          <p:cNvPr id="2" name="Cháu Thương Chú Bộ Đội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525" y="0"/>
            <a:ext cx="1217295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54008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t="5363" r="49298" b="88659"/>
          <a:stretch/>
        </p:blipFill>
        <p:spPr>
          <a:xfrm>
            <a:off x="304800" y="157657"/>
            <a:ext cx="751490" cy="81980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3" t="32969" r="9572" b="44617"/>
          <a:stretch/>
        </p:blipFill>
        <p:spPr>
          <a:xfrm>
            <a:off x="6553200" y="1219200"/>
            <a:ext cx="5333999" cy="4496238"/>
          </a:xfrm>
          <a:prstGeom prst="rect">
            <a:avLst/>
          </a:prstGeom>
        </p:spPr>
      </p:pic>
      <p:sp>
        <p:nvSpPr>
          <p:cNvPr id="8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góp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944" t="12164" r="9275" b="68199"/>
          <a:stretch/>
        </p:blipFill>
        <p:spPr>
          <a:xfrm>
            <a:off x="304800" y="1295399"/>
            <a:ext cx="5867400" cy="42988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365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091916" cy="838991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581400" y="1045028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  <p:sp>
        <p:nvSpPr>
          <p:cNvPr id="7" name="Rounded Rectangle 6"/>
          <p:cNvSpPr/>
          <p:nvPr/>
        </p:nvSpPr>
        <p:spPr>
          <a:xfrm>
            <a:off x="4824882" y="4746171"/>
            <a:ext cx="2542235" cy="936172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FF0000"/>
                </a:solidFill>
              </a:rPr>
              <a:t>BẮT ĐẦU</a:t>
            </a:r>
            <a:endParaRPr lang="en-GB" sz="3600" b="1" dirty="0">
              <a:solidFill>
                <a:srgbClr val="FF0000"/>
              </a:solidFill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="" xmlns:a16="http://schemas.microsoft.com/office/drawing/2014/main" id="{84E518DD-9249-428C-9F9B-B46828FEBB1A}"/>
              </a:ext>
            </a:extLst>
          </p:cNvPr>
          <p:cNvSpPr/>
          <p:nvPr/>
        </p:nvSpPr>
        <p:spPr>
          <a:xfrm>
            <a:off x="2438400" y="3657600"/>
            <a:ext cx="7317705" cy="1446550"/>
          </a:xfrm>
          <a:prstGeom prst="rect">
            <a:avLst/>
          </a:prstGeom>
          <a:noFill/>
        </p:spPr>
        <p:txBody>
          <a:bodyPr wrap="square" lIns="91440" tIns="45720" rIns="91440" bIns="45720">
            <a:prstTxWarp prst="textArchUp">
              <a:avLst/>
            </a:prstTxWarp>
            <a:spAutoFit/>
          </a:bodyPr>
          <a:lstStyle/>
          <a:p>
            <a:pPr algn="ctr"/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Đố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bạn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nghề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 </a:t>
            </a:r>
            <a:r>
              <a:rPr lang="en-GB" sz="9600" b="1" dirty="0" err="1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gì</a:t>
            </a:r>
            <a:r>
              <a:rPr lang="en-GB" sz="9600" b="1" dirty="0" smtClean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?</a:t>
            </a:r>
            <a:endParaRPr lang="en-US" sz="9600" b="1" cap="none" spc="0" dirty="0">
              <a:ln w="13462">
                <a:solidFill>
                  <a:schemeClr val="bg1"/>
                </a:solidFill>
                <a:prstDash val="solid"/>
              </a:ln>
              <a:solidFill>
                <a:srgbClr val="002060"/>
              </a:solidFill>
              <a:effectLst>
                <a:outerShdw dist="38100" dir="2700000" algn="bl" rotWithShape="0">
                  <a:schemeClr val="accent5"/>
                </a:outerShdw>
              </a:effectLst>
            </a:endParaRPr>
          </a:p>
        </p:txBody>
      </p:sp>
      <p:sp>
        <p:nvSpPr>
          <p:cNvPr id="3" name="Oval 2">
            <a:hlinkClick r:id="rId5" action="ppaction://hlinksldjump"/>
          </p:cNvPr>
          <p:cNvSpPr/>
          <p:nvPr/>
        </p:nvSpPr>
        <p:spPr>
          <a:xfrm>
            <a:off x="253640" y="6199797"/>
            <a:ext cx="918337" cy="850006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30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778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3565"/>
    </mc:Choice>
    <mc:Fallback xmlns="">
      <p:transition spd="slow" advTm="135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143000" y="1419285"/>
            <a:ext cx="10287000" cy="39703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đứng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quay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GV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lấy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một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tấm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treo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phía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lưng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đó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lvl="0"/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- GV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3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sinh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ở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lớp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tin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liên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ghi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bìa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bạn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trên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bảng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Nếu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trả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lời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sai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thì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điểm</a:t>
            </a:r>
            <a:r>
              <a:rPr lang="en-US" sz="36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sp>
        <p:nvSpPr>
          <p:cNvPr id="3" name="Rectangle 2"/>
          <p:cNvSpPr/>
          <p:nvPr/>
        </p:nvSpPr>
        <p:spPr>
          <a:xfrm>
            <a:off x="304800" y="373559"/>
            <a:ext cx="32766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4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* </a:t>
            </a:r>
            <a:r>
              <a:rPr lang="en-GB" sz="4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Cách</a:t>
            </a:r>
            <a:r>
              <a:rPr lang="en-GB" sz="4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GB" sz="4400" b="1" u="sng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lang="vi-VN" sz="4400" b="1" u="sng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287037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09600" y="2514600"/>
            <a:ext cx="10972800" cy="15872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en-US" sz="4400" b="1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Đóng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vai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hướng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dẫn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viên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,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giới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thiệu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về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một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công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trình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ở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địa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phương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mà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em</a:t>
            </a:r>
            <a:r>
              <a:rPr lang="en-US" sz="4400" b="1" dirty="0"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en-US" sz="4400" b="1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biết</a:t>
            </a:r>
            <a:r>
              <a:rPr lang="en-US" sz="4400" b="1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en-US" sz="4000" b="1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3733800" y="533400"/>
            <a:ext cx="47244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dirty="0" err="1">
                <a:solidFill>
                  <a:srgbClr val="FF0000"/>
                </a:solidFill>
              </a:rPr>
              <a:t>Trò</a:t>
            </a:r>
            <a:r>
              <a:rPr lang="en-US" sz="8000" dirty="0">
                <a:solidFill>
                  <a:srgbClr val="FF0000"/>
                </a:solidFill>
              </a:rPr>
              <a:t> </a:t>
            </a:r>
            <a:r>
              <a:rPr lang="en-US" sz="8000" dirty="0" err="1">
                <a:solidFill>
                  <a:srgbClr val="FF0000"/>
                </a:solidFill>
              </a:rPr>
              <a:t>chơi</a:t>
            </a:r>
            <a:endParaRPr lang="en-GB" sz="80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903337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441" t="64828"/>
          <a:stretch/>
        </p:blipFill>
        <p:spPr>
          <a:xfrm>
            <a:off x="2819400" y="685800"/>
            <a:ext cx="7189883" cy="5791200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838200" y="114300"/>
            <a:ext cx="10896600" cy="5715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cảm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với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thầy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giáo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63792463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3908"/>
          <a:stretch/>
        </p:blipFill>
        <p:spPr>
          <a:xfrm>
            <a:off x="0" y="730956"/>
            <a:ext cx="12192000" cy="62032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23442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19" name="WordArt 3"/>
          <p:cNvSpPr>
            <a:spLocks noChangeArrowheads="1" noChangeShapeType="1" noTextEdit="1"/>
          </p:cNvSpPr>
          <p:nvPr/>
        </p:nvSpPr>
        <p:spPr bwMode="auto">
          <a:xfrm>
            <a:off x="1780117" y="2209800"/>
            <a:ext cx="9144000" cy="2097088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fromWordArt="1">
            <a:prstTxWarp prst="textWave1">
              <a:avLst>
                <a:gd name="adj1" fmla="val 13005"/>
                <a:gd name="adj2" fmla="val 0"/>
              </a:avLst>
            </a:prstTxWarp>
          </a:bodyPr>
          <a:lstStyle/>
          <a:p>
            <a:pPr algn="ctr"/>
            <a:r>
              <a:rPr lang="en-US" sz="3600" b="1" i="1" kern="10">
                <a:solidFill>
                  <a:srgbClr val="FF0000">
                    <a:alpha val="85097"/>
                  </a:srgbClr>
                </a:solidFill>
                <a:effectLst>
                  <a:outerShdw dist="53882" dir="2700000" algn="ctr" rotWithShape="0">
                    <a:srgbClr val="C0C0C0">
                      <a:alpha val="79999"/>
                    </a:srgbClr>
                  </a:outerShdw>
                </a:effectLst>
                <a:latin typeface="Times New Roman"/>
                <a:cs typeface="Times New Roman"/>
              </a:rPr>
              <a:t>Xin chào và hẹn gặp lại!</a:t>
            </a:r>
          </a:p>
        </p:txBody>
      </p:sp>
    </p:spTree>
    <p:extLst>
      <p:ext uri="{BB962C8B-B14F-4D97-AF65-F5344CB8AC3E}">
        <p14:creationId xmlns:p14="http://schemas.microsoft.com/office/powerpoint/2010/main" val="2050829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vi-VN"/>
          </a:p>
        </p:txBody>
      </p:sp>
      <p:pic>
        <p:nvPicPr>
          <p:cNvPr id="21507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7620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ontent Placeholder 2"/>
          <p:cNvSpPr txBox="1">
            <a:spLocks/>
          </p:cNvSpPr>
          <p:nvPr/>
        </p:nvSpPr>
        <p:spPr bwMode="auto">
          <a:xfrm>
            <a:off x="1371600" y="1455175"/>
            <a:ext cx="9601200" cy="2254250"/>
          </a:xfrm>
          <a:prstGeom prst="rect">
            <a:avLst/>
          </a:prstGeom>
          <a:ln>
            <a:solidFill>
              <a:srgbClr val="C0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anchor="ctr">
            <a:normAutofit/>
          </a:bodyPr>
          <a:lstStyle>
            <a:lvl1pPr marL="342900" indent="-3429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rtl="0" eaLnBrk="1" fontAlgn="base" hangingPunct="1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Tx/>
              <a:buNone/>
              <a:defRPr/>
            </a:pP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11: Con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nơi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sống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GB" sz="6000" b="1" kern="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GB" sz="6000" b="1" kern="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2)</a:t>
            </a:r>
            <a:endParaRPr lang="vi-VN" sz="6000" b="1" kern="0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4680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1082566" y="472966"/>
            <a:ext cx="6859026" cy="213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7940566" y="558475"/>
            <a:ext cx="3389563" cy="2052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1070807" y="2522403"/>
            <a:ext cx="7089343" cy="2040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7936814" y="2570636"/>
            <a:ext cx="3416986" cy="1988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1112975" y="4575027"/>
            <a:ext cx="7247567" cy="2171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062390" y="4597275"/>
            <a:ext cx="3217840" cy="21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0231255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="" xmlns:a16="http://schemas.microsoft.com/office/drawing/2014/main" id="{9886FDA4-1A89-49B9-A5BE-44A65FFA54E5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64655" y="990600"/>
            <a:ext cx="2245855" cy="2245855"/>
          </a:xfrm>
          <a:prstGeom prst="rect">
            <a:avLst/>
          </a:prstGeom>
        </p:spPr>
      </p:pic>
      <p:sp>
        <p:nvSpPr>
          <p:cNvPr id="3" name="Rectangle: Rounded Corners 2">
            <a:extLst>
              <a:ext uri="{FF2B5EF4-FFF2-40B4-BE49-F238E27FC236}">
                <a16:creationId xmlns="" xmlns:a16="http://schemas.microsoft.com/office/drawing/2014/main" id="{8C6539B5-7AB2-46E8-83AA-C2007623AB17}"/>
              </a:ext>
            </a:extLst>
          </p:cNvPr>
          <p:cNvSpPr/>
          <p:nvPr/>
        </p:nvSpPr>
        <p:spPr>
          <a:xfrm>
            <a:off x="2011680" y="1902954"/>
            <a:ext cx="9608234" cy="3288023"/>
          </a:xfrm>
          <a:prstGeom prst="roundRect">
            <a:avLst/>
          </a:prstGeom>
          <a:solidFill>
            <a:srgbClr val="FFFF00"/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lnSpc>
                <a:spcPct val="150000"/>
              </a:lnSpc>
            </a:pPr>
            <a:r>
              <a:rPr lang="en-US" sz="3200" b="1" dirty="0" err="1">
                <a:solidFill>
                  <a:schemeClr val="tx1"/>
                </a:solidFill>
              </a:rPr>
              <a:t>Hãy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quan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sát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hình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ảnh</a:t>
            </a:r>
            <a:r>
              <a:rPr lang="en-US" sz="3200" b="1" dirty="0">
                <a:solidFill>
                  <a:schemeClr val="tx1"/>
                </a:solidFill>
              </a:rPr>
              <a:t>, </a:t>
            </a:r>
            <a:r>
              <a:rPr lang="en-US" sz="3200" b="1" dirty="0" err="1">
                <a:solidFill>
                  <a:schemeClr val="tx1"/>
                </a:solidFill>
              </a:rPr>
              <a:t>thảo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luận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nhóm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và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trả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lời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các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câu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hỏi</a:t>
            </a:r>
            <a:r>
              <a:rPr lang="en-US" sz="3200" b="1" dirty="0">
                <a:solidFill>
                  <a:schemeClr val="tx1"/>
                </a:solidFill>
              </a:rPr>
              <a:t> </a:t>
            </a:r>
            <a:r>
              <a:rPr lang="en-US" sz="3200" b="1" dirty="0" err="1">
                <a:solidFill>
                  <a:schemeClr val="tx1"/>
                </a:solidFill>
              </a:rPr>
              <a:t>sau</a:t>
            </a:r>
            <a:r>
              <a:rPr lang="en-US" sz="3200" b="1" dirty="0">
                <a:solidFill>
                  <a:schemeClr val="tx1"/>
                </a:solidFill>
              </a:rPr>
              <a:t>:</a:t>
            </a:r>
          </a:p>
          <a:p>
            <a:pPr>
              <a:lnSpc>
                <a:spcPct val="150000"/>
              </a:lnSpc>
            </a:pPr>
            <a:r>
              <a:rPr lang="en-US" sz="3200" dirty="0">
                <a:solidFill>
                  <a:srgbClr val="C00000"/>
                </a:solidFill>
              </a:rPr>
              <a:t>   +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Nêu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tên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trong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từng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hình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và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lợi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ích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của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công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việc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3200" i="1" dirty="0" err="1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đó</a:t>
            </a:r>
            <a:r>
              <a:rPr lang="en-US" sz="3200" i="1" dirty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</a:t>
            </a:r>
          </a:p>
        </p:txBody>
      </p:sp>
    </p:spTree>
    <p:extLst>
      <p:ext uri="{BB962C8B-B14F-4D97-AF65-F5344CB8AC3E}">
        <p14:creationId xmlns:p14="http://schemas.microsoft.com/office/powerpoint/2010/main" val="9337947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381000" y="0"/>
            <a:ext cx="762000" cy="798419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19200" y="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1082566" y="472966"/>
            <a:ext cx="6859026" cy="21377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7940566" y="558475"/>
            <a:ext cx="3389563" cy="205221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1070807" y="2522403"/>
            <a:ext cx="7089343" cy="2040477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7936814" y="2570636"/>
            <a:ext cx="3416986" cy="1988155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1112975" y="4575027"/>
            <a:ext cx="7247567" cy="217144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062390" y="4597275"/>
            <a:ext cx="3217840" cy="21443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236146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15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4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1.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Nêu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từng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dưới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đây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9896" b="71265"/>
          <a:stretch/>
        </p:blipFill>
        <p:spPr>
          <a:xfrm>
            <a:off x="94601" y="1752600"/>
            <a:ext cx="7986289" cy="24890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556" r="57670" b="71264"/>
          <a:stretch/>
        </p:blipFill>
        <p:spPr>
          <a:xfrm>
            <a:off x="8092971" y="1846974"/>
            <a:ext cx="3946629" cy="2389488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0" y="4419600"/>
            <a:ext cx="39931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nông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dân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cấy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lúa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ight Arrow 8"/>
          <p:cNvSpPr/>
          <p:nvPr/>
        </p:nvSpPr>
        <p:spPr bwMode="auto">
          <a:xfrm>
            <a:off x="4038600" y="4603532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5646156" y="4419600"/>
            <a:ext cx="15928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Hạt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gạo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3" name="Right Arrow 12"/>
          <p:cNvSpPr/>
          <p:nvPr/>
        </p:nvSpPr>
        <p:spPr bwMode="auto">
          <a:xfrm>
            <a:off x="8229600" y="4660612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9532356" y="44958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Thức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ăn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2502927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build="p"/>
      <p:bldP spid="10" grpId="0"/>
      <p:bldP spid="9" grpId="0" animBg="1"/>
      <p:bldP spid="12" grpId="0"/>
      <p:bldP spid="13" grpId="0" animBg="1"/>
      <p:bldP spid="1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4" t="28276" r="-2608" b="53793"/>
          <a:stretch/>
        </p:blipFill>
        <p:spPr>
          <a:xfrm>
            <a:off x="215903" y="1371600"/>
            <a:ext cx="8254458" cy="237582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35" r="57670" b="53793"/>
          <a:stretch/>
        </p:blipFill>
        <p:spPr>
          <a:xfrm>
            <a:off x="8201151" y="1434663"/>
            <a:ext cx="3978559" cy="2314903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326265" y="3834825"/>
            <a:ext cx="228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Bác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thợ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xây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5" name="Right Arrow 4"/>
          <p:cNvSpPr/>
          <p:nvPr/>
        </p:nvSpPr>
        <p:spPr bwMode="auto">
          <a:xfrm>
            <a:off x="3374265" y="4018757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203065" y="3834825"/>
            <a:ext cx="1905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Ngôi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7" name="Right Arrow 6"/>
          <p:cNvSpPr/>
          <p:nvPr/>
        </p:nvSpPr>
        <p:spPr bwMode="auto">
          <a:xfrm>
            <a:off x="7717665" y="4075837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9630021" y="38862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Mái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ấm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010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/>
      <p:bldP spid="7" grpId="0" animBg="1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08" t="46196" r="-1691" b="35402"/>
          <a:stretch/>
        </p:blipFill>
        <p:spPr>
          <a:xfrm>
            <a:off x="0" y="1295400"/>
            <a:ext cx="8362320" cy="250544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196" r="61559" b="35632"/>
          <a:stretch/>
        </p:blipFill>
        <p:spPr>
          <a:xfrm>
            <a:off x="8171792" y="1302940"/>
            <a:ext cx="3712778" cy="2474141"/>
          </a:xfrm>
          <a:prstGeom prst="rect">
            <a:avLst/>
          </a:prstGeom>
        </p:spPr>
      </p:pic>
      <p:sp>
        <p:nvSpPr>
          <p:cNvPr id="15" name="Rectangle 14"/>
          <p:cNvSpPr/>
          <p:nvPr/>
        </p:nvSpPr>
        <p:spPr>
          <a:xfrm>
            <a:off x="225970" y="3794234"/>
            <a:ext cx="228600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Giáo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6" name="Right Arrow 15"/>
          <p:cNvSpPr/>
          <p:nvPr/>
        </p:nvSpPr>
        <p:spPr bwMode="auto">
          <a:xfrm>
            <a:off x="3273970" y="3978166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4435366" y="3834825"/>
            <a:ext cx="2619702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sinh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giỏi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8" name="Right Arrow 17"/>
          <p:cNvSpPr/>
          <p:nvPr/>
        </p:nvSpPr>
        <p:spPr bwMode="auto">
          <a:xfrm>
            <a:off x="7617370" y="4035246"/>
            <a:ext cx="990600" cy="292388"/>
          </a:xfrm>
          <a:prstGeom prst="rightArrow">
            <a:avLst/>
          </a:prstGeom>
          <a:solidFill>
            <a:srgbClr val="00206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</a:pPr>
            <a:endParaRPr kumimoji="0" lang="en-US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Calibri" pitchFamily="34" charset="0"/>
              <a:ea typeface="幼圆" pitchFamily="1" charset="-122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9529726" y="3810000"/>
            <a:ext cx="22786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Nhân</a:t>
            </a:r>
            <a:r>
              <a:rPr lang="en-US" sz="32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32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tài</a:t>
            </a:r>
            <a:endParaRPr lang="vi-VN" sz="3200" b="1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275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6" grpId="0" animBg="1"/>
      <p:bldP spid="17" grpId="0"/>
      <p:bldP spid="18" grpId="0" animBg="1"/>
      <p:bldP spid="1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76200" y="0"/>
            <a:ext cx="1295400" cy="1357313"/>
          </a:xfrm>
          <a:prstGeom prst="rect">
            <a:avLst/>
          </a:prstGeom>
        </p:spPr>
      </p:pic>
      <p:sp>
        <p:nvSpPr>
          <p:cNvPr id="3" name="Rectangle 2"/>
          <p:cNvSpPr txBox="1">
            <a:spLocks noChangeArrowheads="1"/>
          </p:cNvSpPr>
          <p:nvPr/>
        </p:nvSpPr>
        <p:spPr>
          <a:xfrm>
            <a:off x="1295400" y="152400"/>
            <a:ext cx="10896600" cy="1143000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3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2.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Hãy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lợi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của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công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việc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khác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40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783" t="72644" r="8735" b="7586"/>
          <a:stretch/>
        </p:blipFill>
        <p:spPr>
          <a:xfrm>
            <a:off x="290417" y="1509713"/>
            <a:ext cx="11749183" cy="4281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89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7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discrete" valueType="clr">
                                      <p:cBhvr override="childStyle">
                                        <p:cTn id="11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anim calcmode="discrete" valueType="clr">
                                      <p:cBhvr>
                                        <p:cTn id="12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clrVal>
                                              <a:schemeClr val="accent2"/>
                                            </p:clrVal>
                                          </p:val>
                                        </p:tav>
                                        <p:tav tm="50000">
                                          <p:val>
                                            <p:clrVal>
                                              <a:schemeClr val="hlink"/>
                                            </p:clrVal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3" dur="8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MPROD_NEXTUNIQUEID" val="10008"/>
  <p:tag name="MMPROD_UIDATA" val="&lt;database version=&quot;6.0&quot;&gt;&lt;object type=&quot;1&quot; unique_id=&quot;10001&quot;&gt;&lt;object type=&quot;8&quot; unique_id=&quot;10002&quot;&gt;&lt;/object&gt;&lt;object type=&quot;2&quot; unique_id=&quot;10003&quot;&gt;&lt;object type=&quot;3&quot; unique_id=&quot;10004&quot;&gt;&lt;property id=&quot;20148&quot; value=&quot;5&quot;/&gt;&lt;property id=&quot;20300&quot; value=&quot;Slide 1&quot;/&gt;&lt;property id=&quot;20307&quot; value=&quot;277&quot;/&gt;&lt;/object&gt;&lt;object type=&quot;3&quot; unique_id=&quot;10005&quot;&gt;&lt;property id=&quot;20148&quot; value=&quot;5&quot;/&gt;&lt;property id=&quot;20300&quot; value=&quot;Slide 2&quot;/&gt;&lt;property id=&quot;20307&quot; value=&quot;279&quot;/&gt;&lt;/object&gt;&lt;object type=&quot;3&quot; unique_id=&quot;10006&quot;&gt;&lt;property id=&quot;20148&quot; value=&quot;5&quot;/&gt;&lt;property id=&quot;20300&quot; value=&quot;Slide 3 - &amp;quot;Thứ sáu ngày 22 tháng 2 năm 2013&amp;quot;&quot;/&gt;&lt;property id=&quot;20307&quot; value=&quot;278&quot;/&gt;&lt;/object&gt;&lt;object type=&quot;3&quot; unique_id=&quot;10007&quot;&gt;&lt;property id=&quot;20148&quot; value=&quot;5&quot;/&gt;&lt;property id=&quot;20300&quot; value=&quot;Slide 4 - &amp;quot;Thứ hai ngày 15 tháng 2 năm 2009&amp;quot;&quot;/&gt;&lt;property id=&quot;20307&quot; value=&quot;282&quot;/&gt;&lt;/object&gt;&lt;object type=&quot;3&quot; unique_id=&quot;10008&quot;&gt;&lt;property id=&quot;20148&quot; value=&quot;5&quot;/&gt;&lt;property id=&quot;20300&quot; value=&quot;Slide 5 - &amp;quot;&amp;#x0D;&amp;#x0A;Tập làm văn&amp;quot;&quot;/&gt;&lt;property id=&quot;20307&quot; value=&quot;258&quot;/&gt;&lt;/object&gt;&lt;object type=&quot;3&quot; unique_id=&quot;10009&quot;&gt;&lt;property id=&quot;20148&quot; value=&quot;5&quot;/&gt;&lt;property id=&quot;20300&quot; value=&quot;Slide 6&quot;/&gt;&lt;property id=&quot;20307&quot; value=&quot;281&quot;/&gt;&lt;/object&gt;&lt;/object&gt;&lt;/object&gt;&lt;/database&gt;"/>
</p:tagLst>
</file>

<file path=ppt/theme/theme1.xml><?xml version="1.0" encoding="utf-8"?>
<a:theme xmlns:a="http://schemas.openxmlformats.org/drawingml/2006/main" name="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2.xml><?xml version="1.0" encoding="utf-8"?>
<a:theme xmlns:a="http://schemas.openxmlformats.org/drawingml/2006/main" name="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3.xml><?xml version="1.0" encoding="utf-8"?>
<a:theme xmlns:a="http://schemas.openxmlformats.org/drawingml/2006/main" name="1_Theme1">
  <a:themeElements>
    <a:clrScheme name="1_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1_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1_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Theme1" id="{67C682E8-115B-4B23-9C13-01D6F45D4D3B}" vid="{F8F838FC-75F6-4969-8AE8-FE999175E437}"/>
    </a:ext>
  </a:extLst>
</a:theme>
</file>

<file path=ppt/theme/theme4.xml><?xml version="1.0" encoding="utf-8"?>
<a:theme xmlns:a="http://schemas.openxmlformats.org/drawingml/2006/main" name="1_A000120140530B01PPBG">
  <a:themeElements>
    <a:clrScheme name="A000120140530B01PPBG 1">
      <a:dk1>
        <a:srgbClr val="3D3F41"/>
      </a:dk1>
      <a:lt1>
        <a:srgbClr val="FFFFFF"/>
      </a:lt1>
      <a:dk2>
        <a:srgbClr val="3D3F41"/>
      </a:dk2>
      <a:lt2>
        <a:srgbClr val="FFFFFF"/>
      </a:lt2>
      <a:accent1>
        <a:srgbClr val="BABD3D"/>
      </a:accent1>
      <a:accent2>
        <a:srgbClr val="7DB359"/>
      </a:accent2>
      <a:accent3>
        <a:srgbClr val="FFFFFF"/>
      </a:accent3>
      <a:accent4>
        <a:srgbClr val="333436"/>
      </a:accent4>
      <a:accent5>
        <a:srgbClr val="D9DBAF"/>
      </a:accent5>
      <a:accent6>
        <a:srgbClr val="71A250"/>
      </a:accent6>
      <a:hlink>
        <a:srgbClr val="00B0F0"/>
      </a:hlink>
      <a:folHlink>
        <a:srgbClr val="AFB2B4"/>
      </a:folHlink>
    </a:clrScheme>
    <a:fontScheme name="A000120140530B01PPBG">
      <a:majorFont>
        <a:latin typeface="Arial Black"/>
        <a:ea typeface="Microsoft YaHei"/>
        <a:cs typeface=""/>
      </a:majorFont>
      <a:minorFont>
        <a:latin typeface="Arial"/>
        <a:ea typeface="Microsoft YaHe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 typeface="Arial" pitchFamily="34" charset="0"/>
          <a:buNone/>
          <a:tabLst/>
          <a:defRPr kumimoji="0" lang="zh-CN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Calibri" pitchFamily="34" charset="0"/>
            <a:ea typeface="幼圆" pitchFamily="1" charset="-122"/>
          </a:defRPr>
        </a:defPPr>
      </a:lstStyle>
    </a:lnDef>
  </a:objectDefaults>
  <a:extraClrSchemeLst>
    <a:extraClrScheme>
      <a:clrScheme name="A000120140530B01PPBG 1">
        <a:dk1>
          <a:srgbClr val="3D3F41"/>
        </a:dk1>
        <a:lt1>
          <a:srgbClr val="FFFFFF"/>
        </a:lt1>
        <a:dk2>
          <a:srgbClr val="3D3F41"/>
        </a:dk2>
        <a:lt2>
          <a:srgbClr val="FFFFFF"/>
        </a:lt2>
        <a:accent1>
          <a:srgbClr val="BABD3D"/>
        </a:accent1>
        <a:accent2>
          <a:srgbClr val="7DB359"/>
        </a:accent2>
        <a:accent3>
          <a:srgbClr val="FFFFFF"/>
        </a:accent3>
        <a:accent4>
          <a:srgbClr val="333436"/>
        </a:accent4>
        <a:accent5>
          <a:srgbClr val="D9DBAF"/>
        </a:accent5>
        <a:accent6>
          <a:srgbClr val="71A250"/>
        </a:accent6>
        <a:hlink>
          <a:srgbClr val="00B0F0"/>
        </a:hlink>
        <a:folHlink>
          <a:srgbClr val="AFB2B4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Theme1</Template>
  <TotalTime>3016</TotalTime>
  <Words>318</Words>
  <Application>Microsoft Office PowerPoint</Application>
  <PresentationFormat>Widescreen</PresentationFormat>
  <Paragraphs>35</Paragraphs>
  <Slides>18</Slides>
  <Notes>4</Notes>
  <HiddenSlides>0</HiddenSlides>
  <MMClips>2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18</vt:i4>
      </vt:variant>
    </vt:vector>
  </HeadingPairs>
  <TitlesOfParts>
    <vt:vector size="29" baseType="lpstr">
      <vt:lpstr>Microsoft YaHei</vt:lpstr>
      <vt:lpstr>Arial</vt:lpstr>
      <vt:lpstr>Arial Black</vt:lpstr>
      <vt:lpstr>Arial-SGK-TV</vt:lpstr>
      <vt:lpstr>Calibri</vt:lpstr>
      <vt:lpstr>Times New Roman</vt:lpstr>
      <vt:lpstr>幼圆</vt:lpstr>
      <vt:lpstr>Theme1</vt:lpstr>
      <vt:lpstr>A000120140530B01PPBG</vt:lpstr>
      <vt:lpstr>1_Theme1</vt:lpstr>
      <vt:lpstr>1_A000120140530B01PPBG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Home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Anh Tuan</dc:creator>
  <cp:lastModifiedBy>Microsoft account</cp:lastModifiedBy>
  <cp:revision>160</cp:revision>
  <dcterms:created xsi:type="dcterms:W3CDTF">2005-08-24T23:19:40Z</dcterms:created>
  <dcterms:modified xsi:type="dcterms:W3CDTF">2024-11-30T13:15:01Z</dcterms:modified>
</cp:coreProperties>
</file>