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7" r:id="rId2"/>
    <p:sldId id="281" r:id="rId3"/>
    <p:sldId id="278" r:id="rId4"/>
    <p:sldId id="284" r:id="rId5"/>
    <p:sldId id="285" r:id="rId6"/>
    <p:sldId id="267" r:id="rId7"/>
    <p:sldId id="286" r:id="rId8"/>
    <p:sldId id="273" r:id="rId9"/>
    <p:sldId id="274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FFCC66"/>
    <a:srgbClr val="00FF00"/>
    <a:srgbClr val="FF99FF"/>
    <a:srgbClr val="990000"/>
    <a:srgbClr val="00F6B6"/>
    <a:srgbClr val="E989FF"/>
    <a:srgbClr val="CC66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51" d="100"/>
          <a:sy n="51" d="100"/>
        </p:scale>
        <p:origin x="7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7479A5-A622-440B-985A-77E67B7806F8}" type="datetimeFigureOut">
              <a:rPr lang="en-US" smtClean="0"/>
              <a:pPr>
                <a:defRPr/>
              </a:pPr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604116-9C1C-4977-A362-E6127F9727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6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D4C390-633F-4B5C-BB37-D8A3414F8C0C}" type="datetimeFigureOut">
              <a:rPr lang="en-US" smtClean="0"/>
              <a:pPr>
                <a:defRPr/>
              </a:pPr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F8B5E7-A29E-499A-B7E5-0699B597E1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3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9DDBB-891F-4434-B42C-EB2E81028028}" type="datetimeFigureOut">
              <a:rPr lang="en-US" smtClean="0"/>
              <a:pPr>
                <a:defRPr/>
              </a:pPr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17B124-0045-4D9E-8F3B-EFA69D8DFB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CE8D44-E088-4426-B3B3-6D8C75F4FB88}" type="datetimeFigureOut">
              <a:rPr lang="en-US" smtClean="0"/>
              <a:pPr>
                <a:defRPr/>
              </a:pPr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34EF40-716D-43CC-BFC5-1DCF1378AC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4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4E7095-0F8D-4184-ACD9-C394C97A96D5}" type="datetimeFigureOut">
              <a:rPr lang="en-US" smtClean="0"/>
              <a:pPr>
                <a:defRPr/>
              </a:pPr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5A39A2-9BA1-45E9-BCEA-7B92656065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0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7E1E63-E451-44DF-B02E-3A9F568FC0AB}" type="datetimeFigureOut">
              <a:rPr lang="en-US" smtClean="0"/>
              <a:pPr>
                <a:defRPr/>
              </a:pPr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C61D7-F255-44DF-B166-3FB77D6E92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0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FA892B-229A-452C-8E5B-BBCE425A8F9A}" type="datetimeFigureOut">
              <a:rPr lang="en-US" smtClean="0"/>
              <a:pPr>
                <a:defRPr/>
              </a:pPr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5DC0B-9098-4A63-B049-05A6EF02AA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7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5DD3E3-BDED-47A5-87DA-376B23BD2D09}" type="datetimeFigureOut">
              <a:rPr lang="en-US" smtClean="0"/>
              <a:pPr>
                <a:defRPr/>
              </a:pPr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B1F64C-892D-4E9B-9655-0B5FF2110F3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5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9177F-3A52-42E4-9EB7-1A238FC90486}" type="datetimeFigureOut">
              <a:rPr lang="en-US" smtClean="0"/>
              <a:pPr>
                <a:defRPr/>
              </a:pPr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442CFB-6087-456F-9D45-1E9D869D05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5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6CBBCF-065B-4ECA-A41A-5B955F87613F}" type="datetimeFigureOut">
              <a:rPr lang="en-US" smtClean="0"/>
              <a:pPr>
                <a:defRPr/>
              </a:pPr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B4887-92DE-4AF5-AD78-6E270C5D7C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9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B6B7BB-2159-42C4-AA5C-59CE503089A1}" type="datetimeFigureOut">
              <a:rPr lang="en-US" smtClean="0"/>
              <a:pPr>
                <a:defRPr/>
              </a:pPr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7703F-8C2D-4353-AB30-3E25BE8CF7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8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FC6D60-BD4D-4AC3-AA20-95460A147E6C}" type="datetimeFigureOut">
              <a:rPr lang="en-US" smtClean="0"/>
              <a:pPr>
                <a:defRPr/>
              </a:pPr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AE5193-15E6-4E2D-9A2E-7D5BC0183F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0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6.wdp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image" Target="../media/image13.jpe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B55637-5AFD-4E3B-97C9-9305EED8C9FA}"/>
              </a:ext>
            </a:extLst>
          </p:cNvPr>
          <p:cNvSpPr/>
          <p:nvPr/>
        </p:nvSpPr>
        <p:spPr>
          <a:xfrm>
            <a:off x="6893422" y="709910"/>
            <a:ext cx="437010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TỰ NHIÊN VÀ XÃ HỘI</a:t>
            </a:r>
          </a:p>
          <a:p>
            <a:pPr algn="ctr"/>
            <a:r>
              <a:rPr lang="en-US" sz="32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LỚP 1</a:t>
            </a:r>
            <a:endParaRPr lang="en-US" sz="32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#9Slide02 Tieu de dai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93A50D-C994-4D88-8161-C4AC062AAFA6}"/>
              </a:ext>
            </a:extLst>
          </p:cNvPr>
          <p:cNvSpPr txBox="1"/>
          <p:nvPr/>
        </p:nvSpPr>
        <p:spPr>
          <a:xfrm>
            <a:off x="4482573" y="2437356"/>
            <a:ext cx="2737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12:</a:t>
            </a:r>
            <a:endParaRPr lang="vi-VN" sz="4800" b="1" dirty="0">
              <a:solidFill>
                <a:schemeClr val="bg1"/>
              </a:solidFill>
              <a:latin typeface="Arial" panose="020B0604020202020204" pitchFamily="34" charset="0"/>
              <a:ea typeface="#9Slide02 Tieu de dai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BCD0ED-D428-4C7A-A28C-3604E4140A82}"/>
              </a:ext>
            </a:extLst>
          </p:cNvPr>
          <p:cNvSpPr txBox="1"/>
          <p:nvPr/>
        </p:nvSpPr>
        <p:spPr>
          <a:xfrm>
            <a:off x="1116850" y="3429000"/>
            <a:ext cx="108017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 ĐÓN TẾT </a:t>
            </a:r>
            <a:r>
              <a:rPr lang="en-US" sz="6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600" b="1" i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9600" b="1" i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CB5C7F-7263-4C43-B680-1FA64DA2D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10" end="1149.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63745" y="7001151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805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024"/>
    </mc:Choice>
    <mc:Fallback xmlns="">
      <p:transition advTm="12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76" objId="13"/>
        <p14:stopEvt time="11073" objId="1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E989FF"/>
            </a:gs>
            <a:gs pos="100000">
              <a:srgbClr val="CC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626053" y="167335"/>
            <a:ext cx="4799240" cy="1405393"/>
            <a:chOff x="1170274" y="1205278"/>
            <a:chExt cx="4799240" cy="1405393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1356239" y="1614288"/>
              <a:ext cx="4613275" cy="587375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</a:t>
              </a:r>
              <a:r>
                <a:rPr lang="en-US" sz="4400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</a:t>
              </a:r>
              <a:r>
                <a:rPr lang="en-US" sz="4400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274" y="1205278"/>
              <a:ext cx="1372836" cy="140539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89" y="167335"/>
            <a:ext cx="7480474" cy="6003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图片 41997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868" y="5912140"/>
            <a:ext cx="9256295" cy="94586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0993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970910" y="1689653"/>
            <a:ext cx="8743473" cy="496860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42910" y="362060"/>
            <a:ext cx="11419190" cy="1116017"/>
            <a:chOff x="553324" y="1511273"/>
            <a:chExt cx="8088400" cy="111601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3324" y="1610555"/>
              <a:ext cx="600619" cy="76041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Rounded Rectangle 9"/>
            <p:cNvSpPr/>
            <p:nvPr/>
          </p:nvSpPr>
          <p:spPr>
            <a:xfrm>
              <a:off x="1308489" y="1511273"/>
              <a:ext cx="7333235" cy="1116017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1367868" y="1544486"/>
              <a:ext cx="711931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/>
              <a:r>
                <a:rPr lang="en-US" alt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alt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alt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alt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alt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alt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alt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alt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alt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alt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alt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alt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alt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alt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alt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Tết</a:t>
              </a:r>
              <a:r>
                <a:rPr lang="en-US" alt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661771" y="1814396"/>
            <a:ext cx="3434230" cy="2434581"/>
            <a:chOff x="2064807" y="2990071"/>
            <a:chExt cx="2363697" cy="169952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807" y="2990071"/>
              <a:ext cx="2363697" cy="15992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Oval 22"/>
            <p:cNvSpPr/>
            <p:nvPr/>
          </p:nvSpPr>
          <p:spPr>
            <a:xfrm>
              <a:off x="3340993" y="4434779"/>
              <a:ext cx="288000" cy="254820"/>
            </a:xfrm>
            <a:prstGeom prst="ellipse">
              <a:avLst/>
            </a:prstGeom>
            <a:solidFill>
              <a:srgbClr val="FFCC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661770" y="4337357"/>
            <a:ext cx="3434229" cy="2250801"/>
            <a:chOff x="2064807" y="4952074"/>
            <a:chExt cx="2335310" cy="164234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807" y="4952074"/>
              <a:ext cx="2335310" cy="15992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Oval 23"/>
            <p:cNvSpPr/>
            <p:nvPr/>
          </p:nvSpPr>
          <p:spPr>
            <a:xfrm>
              <a:off x="3386535" y="6375303"/>
              <a:ext cx="288000" cy="219115"/>
            </a:xfrm>
            <a:prstGeom prst="ellipse">
              <a:avLst/>
            </a:prstGeom>
            <a:solidFill>
              <a:srgbClr val="FFCC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564164" y="1814393"/>
            <a:ext cx="3484296" cy="2426806"/>
            <a:chOff x="5197606" y="2866085"/>
            <a:chExt cx="2598118" cy="191468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606" y="2866085"/>
              <a:ext cx="2598118" cy="18074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Oval 24"/>
            <p:cNvSpPr/>
            <p:nvPr/>
          </p:nvSpPr>
          <p:spPr>
            <a:xfrm>
              <a:off x="6136449" y="4492772"/>
              <a:ext cx="288000" cy="288000"/>
            </a:xfrm>
            <a:prstGeom prst="ellipse">
              <a:avLst/>
            </a:prstGeom>
            <a:solidFill>
              <a:srgbClr val="FFCC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614231" y="4337358"/>
            <a:ext cx="3434229" cy="2250801"/>
            <a:chOff x="5341604" y="4894990"/>
            <a:chExt cx="2177512" cy="175944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604" y="4894990"/>
              <a:ext cx="2177512" cy="16358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Oval 25"/>
            <p:cNvSpPr/>
            <p:nvPr/>
          </p:nvSpPr>
          <p:spPr>
            <a:xfrm>
              <a:off x="5862924" y="6366434"/>
              <a:ext cx="288000" cy="288000"/>
            </a:xfrm>
            <a:prstGeom prst="ellipse">
              <a:avLst/>
            </a:prstGeom>
            <a:solidFill>
              <a:srgbClr val="FFCC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661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0" y="457200"/>
            <a:ext cx="8158035" cy="5513881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val 15"/>
          <p:cNvSpPr/>
          <p:nvPr/>
        </p:nvSpPr>
        <p:spPr>
          <a:xfrm>
            <a:off x="5125286" y="5491403"/>
            <a:ext cx="751639" cy="728422"/>
          </a:xfrm>
          <a:prstGeom prst="ellipse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743155EF-6D24-4263-874C-D7C3E6137FD5}"/>
              </a:ext>
            </a:extLst>
          </p:cNvPr>
          <p:cNvSpPr/>
          <p:nvPr/>
        </p:nvSpPr>
        <p:spPr>
          <a:xfrm>
            <a:off x="8410575" y="685800"/>
            <a:ext cx="3467100" cy="1714500"/>
          </a:xfrm>
          <a:prstGeom prst="cloudCallout">
            <a:avLst>
              <a:gd name="adj1" fmla="val -54749"/>
              <a:gd name="adj2" fmla="val 7250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C00000"/>
                </a:solidFill>
              </a:rPr>
              <a:t>Chúc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Tết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ông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bà</a:t>
            </a:r>
            <a:endParaRPr lang="vi-VN" sz="3600" b="1" i="1" dirty="0">
              <a:solidFill>
                <a:srgbClr val="C00000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B2F3DF-69F5-41AA-A451-96C91544FD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2" end="6987.43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4319" y="65108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2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85052" y="600075"/>
            <a:ext cx="8611348" cy="6059639"/>
            <a:chOff x="5341604" y="2990071"/>
            <a:chExt cx="2177512" cy="173213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604" y="2990071"/>
              <a:ext cx="2177512" cy="16358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Oval 15"/>
            <p:cNvSpPr/>
            <p:nvPr/>
          </p:nvSpPr>
          <p:spPr>
            <a:xfrm>
              <a:off x="6152795" y="4485274"/>
              <a:ext cx="226179" cy="236931"/>
            </a:xfrm>
            <a:prstGeom prst="ellipse">
              <a:avLst/>
            </a:prstGeom>
            <a:solidFill>
              <a:srgbClr val="FFCC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C4989B89-061A-44F4-8517-7217850CE2A6}"/>
              </a:ext>
            </a:extLst>
          </p:cNvPr>
          <p:cNvSpPr/>
          <p:nvPr/>
        </p:nvSpPr>
        <p:spPr>
          <a:xfrm>
            <a:off x="8515350" y="497051"/>
            <a:ext cx="3467100" cy="1714500"/>
          </a:xfrm>
          <a:prstGeom prst="cloudCallout">
            <a:avLst>
              <a:gd name="adj1" fmla="val -54749"/>
              <a:gd name="adj2" fmla="val 7250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C00000"/>
                </a:solidFill>
              </a:rPr>
              <a:t>Xin </a:t>
            </a:r>
            <a:r>
              <a:rPr lang="en-US" sz="3600" b="1" i="1" dirty="0" err="1">
                <a:solidFill>
                  <a:srgbClr val="C00000"/>
                </a:solidFill>
              </a:rPr>
              <a:t>chữ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ông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đồ</a:t>
            </a:r>
            <a:endParaRPr lang="vi-VN" sz="3600" b="1" i="1" dirty="0">
              <a:solidFill>
                <a:srgbClr val="C0000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1B6714-3997-4FE2-9C63-CF6C5D51B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7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968258" y="1104900"/>
            <a:ext cx="7690092" cy="5431799"/>
            <a:chOff x="5341604" y="4894990"/>
            <a:chExt cx="2177512" cy="170428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604" y="4894990"/>
              <a:ext cx="2177512" cy="16358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Oval 15"/>
            <p:cNvSpPr/>
            <p:nvPr/>
          </p:nvSpPr>
          <p:spPr>
            <a:xfrm>
              <a:off x="5948978" y="6377318"/>
              <a:ext cx="210810" cy="221954"/>
            </a:xfrm>
            <a:prstGeom prst="ellipse">
              <a:avLst/>
            </a:prstGeom>
            <a:solidFill>
              <a:srgbClr val="FFCC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1" name="DANH DU111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76" end="27312"/>
                  <p14:fade out="7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64341" y="564804"/>
            <a:ext cx="8783333" cy="584514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6B0316-197C-45E5-B497-871D6F7F69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43682" y="70250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1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1000">
              <a:srgbClr val="FFCCFF"/>
            </a:gs>
            <a:gs pos="100000">
              <a:srgbClr val="FF0000">
                <a:lumMod val="50000"/>
                <a:lumOff val="5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71625" y="295274"/>
            <a:ext cx="8759730" cy="1355099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720602" y="434214"/>
            <a:ext cx="842352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60E558B-44EC-475D-AA4F-F9EC90811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61" b="98840" l="9709" r="89806">
                        <a14:foregroundMark x1="38228" y1="6961" x2="38228" y2="6961"/>
                        <a14:foregroundMark x1="32039" y1="87239" x2="39320" y2="84919"/>
                        <a14:foregroundMark x1="39320" y1="84919" x2="44175" y2="93735"/>
                        <a14:foregroundMark x1="44175" y1="93735" x2="46481" y2="95592"/>
                        <a14:foregroundMark x1="51942" y1="95360" x2="52427" y2="95360"/>
                        <a14:foregroundMark x1="56675" y1="87239" x2="60437" y2="91183"/>
                        <a14:foregroundMark x1="70388" y1="48724" x2="69903" y2="86543"/>
                        <a14:foregroundMark x1="69903" y1="86543" x2="70024" y2="86775"/>
                        <a14:foregroundMark x1="71845" y1="91647" x2="70995" y2="94432"/>
                        <a14:foregroundMark x1="45388" y1="98144" x2="51699" y2="97216"/>
                        <a14:foregroundMark x1="51699" y1="97216" x2="52184" y2="96520"/>
                        <a14:foregroundMark x1="46481" y1="41763" x2="47937" y2="38051"/>
                        <a14:foregroundMark x1="45995" y1="98144" x2="45631" y2="98840"/>
                        <a14:foregroundMark x1="47087" y1="94896" x2="45388" y2="98608"/>
                        <a14:foregroundMark x1="48786" y1="97216" x2="52670" y2="95592"/>
                        <a14:foregroundMark x1="62743" y1="94432" x2="64078" y2="965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76" y="2048888"/>
            <a:ext cx="8351204" cy="43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54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512">
              <a:srgbClr val="B6FFB6"/>
            </a:gs>
            <a:gs pos="14000">
              <a:srgbClr val="00B0F0"/>
            </a:gs>
            <a:gs pos="0">
              <a:schemeClr val="accent1">
                <a:lumMod val="5000"/>
                <a:lumOff val="95000"/>
              </a:schemeClr>
            </a:gs>
            <a:gs pos="75000">
              <a:schemeClr val="bg1">
                <a:lumMod val="95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76143" y="540273"/>
            <a:ext cx="8533121" cy="8942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02951" y="694986"/>
            <a:ext cx="8406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49898" y="2328973"/>
            <a:ext cx="5045935" cy="3648746"/>
            <a:chOff x="1180007" y="3093744"/>
            <a:chExt cx="3289389" cy="2448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0" t="65241" r="46318" b="9375"/>
            <a:stretch/>
          </p:blipFill>
          <p:spPr>
            <a:xfrm>
              <a:off x="1180007" y="3093744"/>
              <a:ext cx="3289389" cy="2448000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Oval 7"/>
            <p:cNvSpPr/>
            <p:nvPr/>
          </p:nvSpPr>
          <p:spPr>
            <a:xfrm>
              <a:off x="3478664" y="4906849"/>
              <a:ext cx="360000" cy="360000"/>
            </a:xfrm>
            <a:prstGeom prst="ellips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98271" y="2328973"/>
            <a:ext cx="5011257" cy="3648746"/>
            <a:chOff x="5057553" y="3132640"/>
            <a:chExt cx="3276000" cy="240910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10" t="65241" r="4450" b="11733"/>
            <a:stretch/>
          </p:blipFill>
          <p:spPr>
            <a:xfrm>
              <a:off x="5057553" y="3132640"/>
              <a:ext cx="3276000" cy="2409104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Oval 8"/>
            <p:cNvSpPr/>
            <p:nvPr/>
          </p:nvSpPr>
          <p:spPr>
            <a:xfrm>
              <a:off x="6768053" y="5130228"/>
              <a:ext cx="360000" cy="360000"/>
            </a:xfrm>
            <a:prstGeom prst="ellips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315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00B0F0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95407" y="254373"/>
            <a:ext cx="5250594" cy="904232"/>
            <a:chOff x="991243" y="1304405"/>
            <a:chExt cx="5250594" cy="904232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1628562" y="1462834"/>
              <a:ext cx="4613275" cy="587375"/>
            </a:xfrm>
            <a:prstGeom prst="roundRect">
              <a:avLst/>
            </a:prstGeom>
            <a:solidFill>
              <a:srgbClr val="99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vận dụng</a:t>
              </a:r>
              <a:endPara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243" y="1304405"/>
              <a:ext cx="821961" cy="9042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3" name="Rounded Rectangle 12"/>
          <p:cNvSpPr/>
          <p:nvPr/>
        </p:nvSpPr>
        <p:spPr>
          <a:xfrm>
            <a:off x="1122587" y="1317034"/>
            <a:ext cx="9946826" cy="82212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19" y="2743138"/>
            <a:ext cx="3805305" cy="3702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bliqueTop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Thiệp chúc tết 09">
            <a:extLst>
              <a:ext uri="{FF2B5EF4-FFF2-40B4-BE49-F238E27FC236}">
                <a16:creationId xmlns:a16="http://schemas.microsoft.com/office/drawing/2014/main" id="{73B3459A-2943-4D83-A2F1-417075BC7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7" t="9347" r="33422" b="6652"/>
          <a:stretch/>
        </p:blipFill>
        <p:spPr bwMode="auto">
          <a:xfrm>
            <a:off x="4868509" y="3196060"/>
            <a:ext cx="2454982" cy="253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Làm thiệp chúc mừng năm mới 2017 - YouTube">
            <a:extLst>
              <a:ext uri="{FF2B5EF4-FFF2-40B4-BE49-F238E27FC236}">
                <a16:creationId xmlns:a16="http://schemas.microsoft.com/office/drawing/2014/main" id="{73365383-0B67-4AD8-AE98-C773A9BDF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2" t="8258" r="7520" b="8323"/>
          <a:stretch/>
        </p:blipFill>
        <p:spPr bwMode="auto">
          <a:xfrm>
            <a:off x="7878276" y="3231480"/>
            <a:ext cx="3366266" cy="244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3044A1-64AC-4CD9-B007-A06381B8B4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92987" y="70006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2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00B0F0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111" descr="PPT素材-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97185"/>
            <a:ext cx="11143474" cy="23029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101" descr="13"/>
          <p:cNvPicPr>
            <a:picLocks noChangeAspect="1"/>
          </p:cNvPicPr>
          <p:nvPr/>
        </p:nvPicPr>
        <p:blipFill rotWithShape="1">
          <a:blip r:embed="rId5"/>
          <a:srcRect t="20505" r="11285"/>
          <a:stretch/>
        </p:blipFill>
        <p:spPr>
          <a:xfrm>
            <a:off x="1540196" y="1747364"/>
            <a:ext cx="7442108" cy="4283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2238" y="335631"/>
            <a:ext cx="3421303" cy="2571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2116462" y="3014754"/>
            <a:ext cx="6112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sum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145"/>
            <a:ext cx="3899140" cy="3158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1F8AF7-0CE5-4556-8D5A-7349DF5A0280}"/>
              </a:ext>
            </a:extLst>
          </p:cNvPr>
          <p:cNvSpPr txBox="1"/>
          <p:nvPr/>
        </p:nvSpPr>
        <p:spPr>
          <a:xfrm>
            <a:off x="4181202" y="2264092"/>
            <a:ext cx="201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/>
              <a:t>Kết</a:t>
            </a:r>
            <a:r>
              <a:rPr lang="en-US" sz="4000" u="sng" dirty="0"/>
              <a:t> </a:t>
            </a:r>
            <a:r>
              <a:rPr lang="en-US" sz="4000" u="sng" dirty="0" err="1"/>
              <a:t>luận</a:t>
            </a:r>
            <a:r>
              <a:rPr lang="en-US" sz="4000" u="sng" dirty="0"/>
              <a:t>:</a:t>
            </a:r>
            <a:endParaRPr lang="vi-VN" sz="4000" u="sng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06DBC5-698A-44D5-A08F-DC6A7F85C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56391" y="69641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7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217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1264</TotalTime>
  <Words>136</Words>
  <Application>Microsoft Office PowerPoint</Application>
  <PresentationFormat>Màn hình rộng</PresentationFormat>
  <Paragraphs>23</Paragraphs>
  <Slides>10</Slides>
  <Notes>0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7" baseType="lpstr">
      <vt:lpstr>#9Slide02 Tieu de dai</vt:lpstr>
      <vt:lpstr>.VnAvant</vt:lpstr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150</cp:revision>
  <dcterms:created xsi:type="dcterms:W3CDTF">2020-10-30T10:24:16Z</dcterms:created>
  <dcterms:modified xsi:type="dcterms:W3CDTF">2025-04-11T08:31:55Z</dcterms:modified>
</cp:coreProperties>
</file>