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73" r:id="rId5"/>
    <p:sldId id="266" r:id="rId6"/>
    <p:sldId id="258" r:id="rId7"/>
    <p:sldId id="285" r:id="rId8"/>
    <p:sldId id="286" r:id="rId9"/>
    <p:sldId id="287" r:id="rId10"/>
    <p:sldId id="261" r:id="rId11"/>
    <p:sldId id="288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60"/>
  </p:normalViewPr>
  <p:slideViewPr>
    <p:cSldViewPr snapToGrid="0">
      <p:cViewPr varScale="1">
        <p:scale>
          <a:sx n="48" d="100"/>
          <a:sy n="48" d="100"/>
        </p:scale>
        <p:origin x="1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7F94D-296D-4FBB-B885-4783EB237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553FE-2262-442B-AC09-5A4F7CA79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7EFE1-0E83-4C26-AEB8-4FEC4ACF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AC72F-65D7-4565-8DE9-94F4014F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F8479-374F-492E-B771-9AEF103B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2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998E-6BE0-4616-9692-12CD52A4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C9287-290E-4C0F-9A0E-4F3FAC47D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362C7-045C-41D0-B53E-C80618C4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84EF-DFA0-4296-9DC7-F3BCF7A9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C51AA-6233-40D8-93EE-21211F19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4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6B36DF-DDC2-456D-B063-74BEE65BD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DB968-6198-48F0-B8DF-B392C2C87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74ADA-9E68-42D1-BED0-814EB89A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D4474-9896-4F17-9D32-DF69D761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2E7F8-6B2B-443C-B982-B705D34D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9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1FC4B-0890-4520-98D5-71773174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94560-25CE-4ECA-AA66-CBA6B7821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5FB49-7E0D-4109-8DCF-B0D4810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96E97-1896-4355-BB1A-36AC97DF6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4A55D-EEA1-4CBA-803D-90C54E96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E901-BA01-4D95-8015-5F0B466C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85AEF-1C94-4A84-8FE2-FA38D4A64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3A469-5817-4DDE-9C50-F0D63471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88CCB-3556-4581-95D5-7225735F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A7776-BD87-4D02-B2FD-521A3054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F8CA6-1963-4B87-A372-A51ADB21B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D86AC-C461-44D1-91C9-DC7C13456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D98B7-B9B2-4165-95A7-8570C2503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BEFF5-0635-4B09-8D3B-C1EE6219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A4819-AC2F-4BB2-9F62-7C38A331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52C95-33C3-49F0-BF2A-D06C8986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0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640F-8E9D-4F10-B2CD-6FAEF52AF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78966-DE43-420D-8158-7502FFC55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83932-8FE0-491C-8B31-423226D87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62203-D061-48B9-A2F4-09EA3C31C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487AD-495B-4A91-9910-4C4866766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DBBDA7-E07D-4009-AB31-205482A6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5C77E6-3081-4881-BB4C-67593A09C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B468D3-C27D-4CAA-90B4-077F9E5D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6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9462-CCD4-4AB2-8092-3177AC94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4DCE2-2575-4101-B01B-43EA0418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4E571-FC0F-4C90-84C2-F9B93BE0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45E8E-7EF0-4D49-83E3-8D480D57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5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A2896-5211-4099-912A-B630FEA7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661DB-8D92-426F-B9E6-1EF10E5A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8DF9-07F7-45E5-B22E-3ACC9118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5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2963A-E952-4E25-802D-98AE0717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BCB5A-2FCC-43C5-920C-8B144A036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7D739-2EC0-40CE-8E3D-42F68B1D0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9E517-A66C-4379-8FB8-91C23E4D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D2380-C99C-4A65-A5BE-DA6B81A9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6C11A-A658-490C-9D7E-4248EA54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3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D572F-6818-4BEE-AF8A-959ACCA4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224CC-C071-4323-9CB0-44C0CAA93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70739-A0BA-472B-933D-1838CF4CF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6A9FC-D612-4216-A23D-1342118F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5DD0-C599-4820-94BC-19016E8BF7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64883-923F-4008-8CD5-86E29A23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3C761-F1CA-49E4-A1D2-930E8AF0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7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930F96-EEEB-4F9B-9CFD-C08A918D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59847-9189-4EAE-B76A-FC8D2F745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51525-473F-4E68-9F29-B68E0A853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B5DD0-C599-4820-94BC-19016E8BF74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941ED-D72D-493B-8B5C-0DE79AE6B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0F201-3E82-4D59-BCAD-DA2B26C1F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23B4A-9DC4-46BB-8984-01C7E0EC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4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0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8E4050-4D0D-49BD-8E55-8943CA783316}"/>
              </a:ext>
            </a:extLst>
          </p:cNvPr>
          <p:cNvSpPr txBox="1"/>
          <p:nvPr/>
        </p:nvSpPr>
        <p:spPr>
          <a:xfrm>
            <a:off x="2613374" y="995002"/>
            <a:ext cx="816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vi-VN" sz="5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8A346D-DA77-42DA-BB79-BA2C0CAF2DF6}"/>
              </a:ext>
            </a:extLst>
          </p:cNvPr>
          <p:cNvSpPr txBox="1"/>
          <p:nvPr/>
        </p:nvSpPr>
        <p:spPr>
          <a:xfrm>
            <a:off x="506437" y="2403709"/>
            <a:ext cx="11226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 ÔN TẬP CHỦ ĐỀ GIA ĐÌNH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E7A5A-E801-4024-8197-6E26A57F41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2" t="60000" r="6142" b="256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0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B36D9F-819F-4713-8449-7A3EA4F262B7}"/>
              </a:ext>
            </a:extLst>
          </p:cNvPr>
          <p:cNvSpPr/>
          <p:nvPr/>
        </p:nvSpPr>
        <p:spPr>
          <a:xfrm>
            <a:off x="2662237" y="1814251"/>
            <a:ext cx="6867525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6349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11B122-D9AD-466C-BD2A-DDD31902C7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3" y="1383128"/>
            <a:ext cx="1333500" cy="13335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5918A0-EA46-4D93-B191-6CCA048A13B9}"/>
              </a:ext>
            </a:extLst>
          </p:cNvPr>
          <p:cNvSpPr/>
          <p:nvPr/>
        </p:nvSpPr>
        <p:spPr>
          <a:xfrm>
            <a:off x="1738835" y="1424827"/>
            <a:ext cx="10257692" cy="111867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Administrator\Desktop\GA ĐT TOAN\LUYEN TAP.jpg">
            <a:extLst>
              <a:ext uri="{FF2B5EF4-FFF2-40B4-BE49-F238E27FC236}">
                <a16:creationId xmlns:a16="http://schemas.microsoft.com/office/drawing/2014/main" id="{2D32B0BA-AC5D-4002-AB61-A8ADB631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3254643" cy="138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2AC7F6-C23D-4D38-9CB6-17253699B7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4546" r="61677" b="60000"/>
          <a:stretch/>
        </p:blipFill>
        <p:spPr>
          <a:xfrm>
            <a:off x="40492" y="2758327"/>
            <a:ext cx="4009653" cy="3611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081C1A-BB45-4B11-847F-07A60F1234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14344" r="34193" b="59999"/>
          <a:stretch/>
        </p:blipFill>
        <p:spPr>
          <a:xfrm>
            <a:off x="4068307" y="2758327"/>
            <a:ext cx="3869410" cy="36041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2EC583-5AEE-419B-9F68-673E0824FF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4" t="14546" r="8420" b="60404"/>
          <a:stretch/>
        </p:blipFill>
        <p:spPr>
          <a:xfrm>
            <a:off x="8322679" y="2758327"/>
            <a:ext cx="3745424" cy="370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115B5-9298-4582-B5FF-525F3E3D0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4546" r="61677" b="60000"/>
          <a:stretch/>
        </p:blipFill>
        <p:spPr>
          <a:xfrm>
            <a:off x="1465007" y="1"/>
            <a:ext cx="92619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AA1BD3-B5CE-41C4-92AC-172F7A0A9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14344" r="34193" b="59999"/>
          <a:stretch/>
        </p:blipFill>
        <p:spPr>
          <a:xfrm>
            <a:off x="2254045" y="0"/>
            <a:ext cx="7683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1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18813-A987-403C-AD74-45405B210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4" t="14546" r="8420" b="60404"/>
          <a:stretch/>
        </p:blipFill>
        <p:spPr>
          <a:xfrm>
            <a:off x="2138516" y="0"/>
            <a:ext cx="7914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E6E2C-D96B-436C-8C0D-EF2F72A7B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8" b="264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11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hoat dong.jpg">
            <a:extLst>
              <a:ext uri="{FF2B5EF4-FFF2-40B4-BE49-F238E27FC236}">
                <a16:creationId xmlns:a16="http://schemas.microsoft.com/office/drawing/2014/main" id="{27CD572F-B064-4D2E-8196-83ACC2D7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010487" cy="11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91D1E0-3A77-41FF-8FC5-DFF2D6F6C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22626" r="8705" b="41010"/>
          <a:stretch/>
        </p:blipFill>
        <p:spPr>
          <a:xfrm>
            <a:off x="723093" y="1440540"/>
            <a:ext cx="10733649" cy="541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B44B86-E6B5-4AF4-8363-5908F2DDFCC2}"/>
              </a:ext>
            </a:extLst>
          </p:cNvPr>
          <p:cNvSpPr txBox="1"/>
          <p:nvPr/>
        </p:nvSpPr>
        <p:spPr>
          <a:xfrm>
            <a:off x="3432518" y="435311"/>
            <a:ext cx="8759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B049989-B24A-4263-826A-3DD2403CC6FB}"/>
              </a:ext>
            </a:extLst>
          </p:cNvPr>
          <p:cNvSpPr/>
          <p:nvPr/>
        </p:nvSpPr>
        <p:spPr>
          <a:xfrm>
            <a:off x="5967840" y="1011162"/>
            <a:ext cx="1524000" cy="85875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ông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AB4964F-AD16-4D1B-AC95-42F5E95F2AB3}"/>
              </a:ext>
            </a:extLst>
          </p:cNvPr>
          <p:cNvSpPr/>
          <p:nvPr/>
        </p:nvSpPr>
        <p:spPr>
          <a:xfrm>
            <a:off x="9194801" y="1018421"/>
            <a:ext cx="1524000" cy="858757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bà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FB79B21F-E20F-4D31-B284-2229688CDD57}"/>
              </a:ext>
            </a:extLst>
          </p:cNvPr>
          <p:cNvSpPr/>
          <p:nvPr/>
        </p:nvSpPr>
        <p:spPr>
          <a:xfrm>
            <a:off x="5319486" y="5617028"/>
            <a:ext cx="1248229" cy="696685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bố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5D949FA9-FFF3-4D49-9852-AACCADAFCB38}"/>
              </a:ext>
            </a:extLst>
          </p:cNvPr>
          <p:cNvSpPr/>
          <p:nvPr/>
        </p:nvSpPr>
        <p:spPr>
          <a:xfrm>
            <a:off x="7150908" y="5646055"/>
            <a:ext cx="1248229" cy="696685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mẹ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90AF01DA-68A1-4C5C-B7B9-BD3AEAD8E5EE}"/>
              </a:ext>
            </a:extLst>
          </p:cNvPr>
          <p:cNvSpPr/>
          <p:nvPr/>
        </p:nvSpPr>
        <p:spPr>
          <a:xfrm>
            <a:off x="10184119" y="4713515"/>
            <a:ext cx="1248229" cy="696685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em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CD839C-1F86-47F3-A92A-96B9D001FB67}"/>
              </a:ext>
            </a:extLst>
          </p:cNvPr>
          <p:cNvSpPr/>
          <p:nvPr/>
        </p:nvSpPr>
        <p:spPr>
          <a:xfrm>
            <a:off x="5827486" y="1110341"/>
            <a:ext cx="425852" cy="548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3F46B7FC-EDF9-408B-A917-A693DC6A7DA0}"/>
              </a:ext>
            </a:extLst>
          </p:cNvPr>
          <p:cNvSpPr/>
          <p:nvPr/>
        </p:nvSpPr>
        <p:spPr>
          <a:xfrm>
            <a:off x="6184561" y="3802742"/>
            <a:ext cx="1711210" cy="16570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E47B52CE-2720-46D4-BAFC-502DEBAEA398}"/>
              </a:ext>
            </a:extLst>
          </p:cNvPr>
          <p:cNvSpPr/>
          <p:nvPr/>
        </p:nvSpPr>
        <p:spPr>
          <a:xfrm>
            <a:off x="8064161" y="3830556"/>
            <a:ext cx="1711210" cy="16570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1BA7DD1A-1C88-4B81-A4E0-966BA3419D67}"/>
              </a:ext>
            </a:extLst>
          </p:cNvPr>
          <p:cNvSpPr/>
          <p:nvPr/>
        </p:nvSpPr>
        <p:spPr>
          <a:xfrm>
            <a:off x="5286333" y="5236638"/>
            <a:ext cx="1537112" cy="180822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057E86F7-816B-4785-A268-E35F5A468742}"/>
              </a:ext>
            </a:extLst>
          </p:cNvPr>
          <p:cNvSpPr/>
          <p:nvPr/>
        </p:nvSpPr>
        <p:spPr>
          <a:xfrm>
            <a:off x="6905668" y="5239349"/>
            <a:ext cx="1537112" cy="16570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076E962D-A758-4AA7-9ABA-0F8850B70C37}"/>
              </a:ext>
            </a:extLst>
          </p:cNvPr>
          <p:cNvSpPr/>
          <p:nvPr/>
        </p:nvSpPr>
        <p:spPr>
          <a:xfrm>
            <a:off x="8760847" y="5060042"/>
            <a:ext cx="1014524" cy="17659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702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2EE859E-EDF0-4604-80F2-F0D55E09709F}"/>
              </a:ext>
            </a:extLst>
          </p:cNvPr>
          <p:cNvGrpSpPr/>
          <p:nvPr/>
        </p:nvGrpSpPr>
        <p:grpSpPr>
          <a:xfrm>
            <a:off x="0" y="0"/>
            <a:ext cx="12192000" cy="6852751"/>
            <a:chOff x="0" y="0"/>
            <a:chExt cx="12192000" cy="68527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2125A2-F468-4294-91C1-329A196DC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92000" cy="685275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F5C24E-26CA-41F8-A108-10D34840D332}"/>
                </a:ext>
              </a:extLst>
            </p:cNvPr>
            <p:cNvSpPr/>
            <p:nvPr/>
          </p:nvSpPr>
          <p:spPr>
            <a:xfrm>
              <a:off x="2343149" y="671251"/>
              <a:ext cx="6867525" cy="2039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THƯ GIÃN</a:t>
              </a:r>
            </a:p>
          </p:txBody>
        </p:sp>
      </p:grpSp>
      <p:pic>
        <p:nvPicPr>
          <p:cNvPr id="2" name="411_20200511111451_12.gia-dinh-nho-hanh-phuc-to">
            <a:hlinkClick r:id="" action="ppaction://media"/>
            <a:extLst>
              <a:ext uri="{FF2B5EF4-FFF2-40B4-BE49-F238E27FC236}">
                <a16:creationId xmlns:a16="http://schemas.microsoft.com/office/drawing/2014/main" id="{54D3E56B-C1C6-41AC-ACE5-F610146D28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3194" y="60080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TRO CHOI.jpg">
            <a:extLst>
              <a:ext uri="{FF2B5EF4-FFF2-40B4-BE49-F238E27FC236}">
                <a16:creationId xmlns:a16="http://schemas.microsoft.com/office/drawing/2014/main" id="{5F774E43-503B-40CA-918A-03B607859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4432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08190-A98E-4044-BF5F-C2E63F988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785" y="3429000"/>
            <a:ext cx="2476500" cy="198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3D98AF-9001-485D-BC1E-F598353A2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83038"/>
            <a:ext cx="2476500" cy="2476500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FA529487-F8F8-41B8-90E1-7037AABB634E}"/>
              </a:ext>
            </a:extLst>
          </p:cNvPr>
          <p:cNvSpPr txBox="1"/>
          <p:nvPr/>
        </p:nvSpPr>
        <p:spPr>
          <a:xfrm>
            <a:off x="1592216" y="2308153"/>
            <a:ext cx="9791700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kern="0" dirty="0">
                <a:solidFill>
                  <a:srgbClr val="0000FF"/>
                </a:solidFill>
                <a:latin typeface="Arial-SGK-TV" pitchFamily="2"/>
                <a:cs typeface="Arial-SGK-TV" pitchFamily="2"/>
              </a:rPr>
              <a:t>NHÌN TRANH- ĐÁP ĐÚNG</a:t>
            </a:r>
            <a:endParaRPr lang="en-GB" sz="6000" b="1" i="0" u="none" strike="noStrike" kern="1200" cap="none" spc="0" baseline="0" dirty="0">
              <a:solidFill>
                <a:srgbClr val="0000FF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6318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92A218C8-D961-4A91-9049-BE833BAE46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75758" r="65379" b="8485"/>
          <a:stretch/>
        </p:blipFill>
        <p:spPr>
          <a:xfrm>
            <a:off x="305972" y="291830"/>
            <a:ext cx="3087326" cy="2830025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B74CF721-FAC7-447D-9BB2-A3756B2863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7" t="75555" r="52278" b="8687"/>
          <a:stretch/>
        </p:blipFill>
        <p:spPr>
          <a:xfrm>
            <a:off x="3724420" y="291830"/>
            <a:ext cx="3008297" cy="2830025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09BDE772-D4B8-4D2D-8229-599942CC6C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2" t="75151" r="34337" b="8687"/>
          <a:stretch/>
        </p:blipFill>
        <p:spPr>
          <a:xfrm>
            <a:off x="7084067" y="291830"/>
            <a:ext cx="3356427" cy="2830024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B6A95D42-CC9A-478B-9859-CF30C3269F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74747" r="20667" b="9091"/>
          <a:stretch/>
        </p:blipFill>
        <p:spPr>
          <a:xfrm>
            <a:off x="1335836" y="3736145"/>
            <a:ext cx="3602518" cy="2830025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200CFA3B-7AA9-4A07-A886-55655968C0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3" t="75151" r="10049" b="7879"/>
          <a:stretch/>
        </p:blipFill>
        <p:spPr>
          <a:xfrm>
            <a:off x="5525129" y="3277773"/>
            <a:ext cx="2758654" cy="3474720"/>
          </a:xfrm>
          <a:prstGeom prst="rect">
            <a:avLst/>
          </a:prstGeom>
        </p:spPr>
      </p:pic>
      <p:sp>
        <p:nvSpPr>
          <p:cNvPr id="7" name="Right Arrow 6">
            <a:hlinkClick r:id="rId7" action="ppaction://hlinksldjump"/>
          </p:cNvPr>
          <p:cNvSpPr/>
          <p:nvPr/>
        </p:nvSpPr>
        <p:spPr>
          <a:xfrm>
            <a:off x="8731045" y="5781368"/>
            <a:ext cx="1709449" cy="48669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533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1ED572-8221-4662-AA74-9E2D179AB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73FF0369-2DF2-4B14-B66D-A1AAA4A1D3E3}"/>
              </a:ext>
            </a:extLst>
          </p:cNvPr>
          <p:cNvSpPr/>
          <p:nvPr/>
        </p:nvSpPr>
        <p:spPr>
          <a:xfrm>
            <a:off x="10610850" y="6038850"/>
            <a:ext cx="876300" cy="81915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36D7B-81B0-4A94-B253-730FB036B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78"/>
            <a:ext cx="12192000" cy="6853921"/>
          </a:xfrm>
          <a:prstGeom prst="rect">
            <a:avLst/>
          </a:prstGeom>
        </p:spPr>
      </p:pic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E6C8ECD7-96B4-434F-94F0-A2EFF0516A88}"/>
              </a:ext>
            </a:extLst>
          </p:cNvPr>
          <p:cNvSpPr/>
          <p:nvPr/>
        </p:nvSpPr>
        <p:spPr>
          <a:xfrm>
            <a:off x="10782300" y="6038850"/>
            <a:ext cx="876300" cy="81915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75286-23EB-4B1C-BCFF-12D772EFA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3F2F4927-4415-424E-9C44-30E13CA15F58}"/>
              </a:ext>
            </a:extLst>
          </p:cNvPr>
          <p:cNvSpPr/>
          <p:nvPr/>
        </p:nvSpPr>
        <p:spPr>
          <a:xfrm>
            <a:off x="10991850" y="5943600"/>
            <a:ext cx="876300" cy="819150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49</Words>
  <Application>Microsoft Office PowerPoint</Application>
  <PresentationFormat>Màn hình rộng</PresentationFormat>
  <Paragraphs>12</Paragraphs>
  <Slides>16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2" baseType="lpstr">
      <vt:lpstr>Arial</vt:lpstr>
      <vt:lpstr>Arial-SGK-TV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2020-08-18T04:58:04Z</dcterms:created>
  <dcterms:modified xsi:type="dcterms:W3CDTF">2025-04-11T06:02:24Z</dcterms:modified>
</cp:coreProperties>
</file>