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9998-2AE4-48D0-8362-E68269F475D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C838A-B4AF-4DA4-9821-38A1D17C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8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D5E1-1EB7-4BC1-B167-9871C4FBF4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DCD1-66C5-4298-9C4B-FCB463F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157" y="51618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676" y="2225627"/>
            <a:ext cx="99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NHÀ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663" y="3375064"/>
            <a:ext cx="99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13B72E-F4E6-4404-9F82-61587C2F3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1167618" y="1085988"/>
            <a:ext cx="9903659" cy="577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800052-E848-46DB-B2DB-90BFBC85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81CA91-0BC6-470C-9305-34199E89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8C59B3D-951E-431D-8B73-BA8B955EE0D5}"/>
              </a:ext>
            </a:extLst>
          </p:cNvPr>
          <p:cNvSpPr/>
          <p:nvPr/>
        </p:nvSpPr>
        <p:spPr>
          <a:xfrm>
            <a:off x="1633904" y="1350498"/>
            <a:ext cx="10257692" cy="462827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xmlns="" id="{4EF65C26-F9BF-456B-BF9E-095555B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DF7B86-DAEE-4695-AF62-157047D94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732586"/>
          </a:xfrm>
          <a:prstGeom prst="rect">
            <a:avLst/>
          </a:prstGeom>
        </p:spPr>
      </p:pic>
      <p:pic>
        <p:nvPicPr>
          <p:cNvPr id="4" name="Picture 2" descr="C:\Users\Administrator\Desktop\GA ĐT TOAN\logo kham pha.jpg">
            <a:extLst>
              <a:ext uri="{FF2B5EF4-FFF2-40B4-BE49-F238E27FC236}">
                <a16:creationId xmlns:a16="http://schemas.microsoft.com/office/drawing/2014/main" xmlns="" id="{A08BEA00-0274-4677-B5A0-74265914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6332B0C-0AB2-4993-8740-DF8F1D705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2"/>
    </mc:Choice>
    <mc:Fallback xmlns="">
      <p:transition spd="slow" advTm="5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F084E8-F844-4294-987B-C4A3F0F08C7C}"/>
              </a:ext>
            </a:extLst>
          </p:cNvPr>
          <p:cNvSpPr/>
          <p:nvPr/>
        </p:nvSpPr>
        <p:spPr>
          <a:xfrm>
            <a:off x="2391513" y="1674055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132910-1755-419B-B3DE-EFEE36CBC30F}"/>
              </a:ext>
            </a:extLst>
          </p:cNvPr>
          <p:cNvSpPr/>
          <p:nvPr/>
        </p:nvSpPr>
        <p:spPr>
          <a:xfrm>
            <a:off x="2709327" y="1935005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xmlns="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1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C1E139-BB7C-4398-BA7A-EFB800C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0" y="2087746"/>
            <a:ext cx="12192000" cy="485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2DCA4D-5F87-435F-9A91-B30491B8C708}"/>
              </a:ext>
            </a:extLst>
          </p:cNvPr>
          <p:cNvSpPr txBox="1"/>
          <p:nvPr/>
        </p:nvSpPr>
        <p:spPr>
          <a:xfrm>
            <a:off x="1547446" y="1377014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F365FC-642F-40D9-A1AA-6B87C06D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128192"/>
            <a:ext cx="1144172" cy="114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4C1347-452F-4287-A769-44B500B7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735034" y="0"/>
            <a:ext cx="1087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345AE8-AE48-489C-BFE4-0CB4CDF3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712760" y="712"/>
            <a:ext cx="10513255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125A2-F468-4294-91C1-329A196D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5"/>
            <a:ext cx="12192000" cy="68527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DBF850-2593-4CC7-B29D-BE1C7586FDFE}"/>
              </a:ext>
            </a:extLst>
          </p:cNvPr>
          <p:cNvSpPr/>
          <p:nvPr/>
        </p:nvSpPr>
        <p:spPr>
          <a:xfrm>
            <a:off x="3845086" y="1251077"/>
            <a:ext cx="4136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THƯ GIÃN</a:t>
            </a:r>
          </a:p>
        </p:txBody>
      </p:sp>
      <p:pic>
        <p:nvPicPr>
          <p:cNvPr id="2" name="411_20200511111451_12.gia-dinh-nho-hanh-phuc-to">
            <a:hlinkClick r:id="" action="ppaction://media"/>
            <a:extLst>
              <a:ext uri="{FF2B5EF4-FFF2-40B4-BE49-F238E27FC236}">
                <a16:creationId xmlns:a16="http://schemas.microsoft.com/office/drawing/2014/main" xmlns="" id="{B71A6EF9-D289-4FAE-A10D-772237858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9464" y="6022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740B53-9975-4EAB-B3EC-6063FB81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815926" y="990600"/>
            <a:ext cx="10508566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5A1E36-002B-4FF0-ABFD-B0078027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13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</cp:revision>
  <dcterms:created xsi:type="dcterms:W3CDTF">2022-09-18T11:24:21Z</dcterms:created>
  <dcterms:modified xsi:type="dcterms:W3CDTF">2024-09-22T06:55:16Z</dcterms:modified>
</cp:coreProperties>
</file>