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7" r:id="rId3"/>
    <p:sldId id="259" r:id="rId4"/>
    <p:sldId id="260" r:id="rId5"/>
    <p:sldId id="261" r:id="rId6"/>
    <p:sldId id="266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10713-6120-48D0-A5E9-E15CE70C33D4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509B5-CC17-4D6E-ADA4-3FFE720FD0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0762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2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SGK/ 104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24: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endParaRPr kumimoji="0" lang="en-US" sz="3600" b="0" i="0" u="none" strike="noStrike" kern="10" cap="none" spc="0" normalizeH="0" noProof="0" dirty="0" smtClean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0" baseline="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kern="10" baseline="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22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667749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144000" cy="1049461"/>
          </a:xfrm>
          <a:prstGeom prst="rect">
            <a:avLst/>
          </a:prstGeom>
        </p:spPr>
      </p:pic>
      <p:pic>
        <p:nvPicPr>
          <p:cNvPr id="5" name="Picture 4" descr="1.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524000"/>
            <a:ext cx="3657600" cy="3503851"/>
          </a:xfrm>
          <a:prstGeom prst="rect">
            <a:avLst/>
          </a:prstGeom>
        </p:spPr>
      </p:pic>
      <p:pic>
        <p:nvPicPr>
          <p:cNvPr id="6" name="Picture 5" descr="1.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1447800"/>
            <a:ext cx="3429000" cy="35856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7800" y="5099135"/>
            <a:ext cx="1905000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Luôn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đi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cùng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bạn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bè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24500" y="5094219"/>
            <a:ext cx="2743200" cy="9955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Gọi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người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lớn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công</a:t>
            </a:r>
            <a:r>
              <a:rPr lang="en-US" sz="2400" b="1" dirty="0" smtClean="0">
                <a:solidFill>
                  <a:schemeClr val="tx1"/>
                </a:solidFill>
              </a:rPr>
              <a:t> an </a:t>
            </a:r>
            <a:r>
              <a:rPr lang="en-US" sz="2400" b="1" dirty="0" err="1" smtClean="0">
                <a:solidFill>
                  <a:schemeClr val="tx1"/>
                </a:solidFill>
              </a:rPr>
              <a:t>khi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cần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giúp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đỡ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vi-VN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3429000" cy="4038600"/>
          </a:xfrm>
          <a:prstGeom prst="rect">
            <a:avLst/>
          </a:prstGeom>
        </p:spPr>
      </p:pic>
      <p:pic>
        <p:nvPicPr>
          <p:cNvPr id="3" name="Picture 2" descr="1.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8834" y="533400"/>
            <a:ext cx="5125166" cy="39820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3003" y="4876800"/>
            <a:ext cx="2649794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Từ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chối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nhận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quà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từ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người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lạ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0" y="4874342"/>
            <a:ext cx="2590800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Gọi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bác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bảo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khi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cần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giúp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đỡ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vi-VN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" y="762000"/>
            <a:ext cx="3657599" cy="4114800"/>
          </a:xfrm>
          <a:prstGeom prst="rect">
            <a:avLst/>
          </a:prstGeom>
        </p:spPr>
      </p:pic>
      <p:pic>
        <p:nvPicPr>
          <p:cNvPr id="3" name="Picture 2" descr="1.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762000"/>
            <a:ext cx="4546625" cy="39344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6300" y="4912716"/>
            <a:ext cx="3276600" cy="1066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Kể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với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bố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mẹ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về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những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tình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huống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mất</a:t>
            </a:r>
            <a:r>
              <a:rPr lang="en-US" sz="2400" b="1" dirty="0" smtClean="0">
                <a:solidFill>
                  <a:schemeClr val="tx1"/>
                </a:solidFill>
              </a:rPr>
              <a:t> an </a:t>
            </a:r>
            <a:r>
              <a:rPr lang="en-US" sz="2400" b="1" dirty="0" err="1" smtClean="0">
                <a:solidFill>
                  <a:schemeClr val="tx1"/>
                </a:solidFill>
              </a:rPr>
              <a:t>toàn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0" y="4876800"/>
            <a:ext cx="3632225" cy="11027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Bỏ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chạy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và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kêu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cứu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khi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gặp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tình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huống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không</a:t>
            </a:r>
            <a:r>
              <a:rPr lang="en-US" sz="2400" b="1" dirty="0" smtClean="0">
                <a:solidFill>
                  <a:schemeClr val="tx1"/>
                </a:solidFill>
              </a:rPr>
              <a:t> an </a:t>
            </a:r>
            <a:r>
              <a:rPr lang="en-US" sz="2400" b="1" dirty="0" err="1" smtClean="0">
                <a:solidFill>
                  <a:schemeClr val="tx1"/>
                </a:solidFill>
              </a:rPr>
              <a:t>toàn</a:t>
            </a:r>
            <a:endParaRPr lang="vi-VN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3010"/>
            <a:ext cx="9057835" cy="1295400"/>
          </a:xfrm>
          <a:prstGeom prst="rect">
            <a:avLst/>
          </a:prstGeom>
        </p:spPr>
      </p:pic>
      <p:pic>
        <p:nvPicPr>
          <p:cNvPr id="3" name="Picture 2" descr="2.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233" y="2035277"/>
            <a:ext cx="8759367" cy="187176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477000" y="205740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 cstate="print"/>
          <a:srcRect l="3333"/>
          <a:stretch>
            <a:fillRect/>
          </a:stretch>
        </p:blipFill>
        <p:spPr>
          <a:xfrm>
            <a:off x="150052" y="914400"/>
            <a:ext cx="8839200" cy="5141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088" y="0"/>
            <a:ext cx="8531825" cy="1283064"/>
          </a:xfrm>
          <a:prstGeom prst="rect">
            <a:avLst/>
          </a:prstGeom>
        </p:spPr>
      </p:pic>
      <p:pic>
        <p:nvPicPr>
          <p:cNvPr id="4" name="Picture 3" descr="3.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990600"/>
            <a:ext cx="2743200" cy="2897618"/>
          </a:xfrm>
          <a:prstGeom prst="rect">
            <a:avLst/>
          </a:prstGeom>
        </p:spPr>
      </p:pic>
      <p:pic>
        <p:nvPicPr>
          <p:cNvPr id="5" name="Picture 4" descr="3.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990600"/>
            <a:ext cx="2960065" cy="2810299"/>
          </a:xfrm>
          <a:prstGeom prst="rect">
            <a:avLst/>
          </a:prstGeom>
        </p:spPr>
      </p:pic>
      <p:pic>
        <p:nvPicPr>
          <p:cNvPr id="6" name="Picture 5" descr="3.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" y="3945307"/>
            <a:ext cx="2590800" cy="2701185"/>
          </a:xfrm>
          <a:prstGeom prst="rect">
            <a:avLst/>
          </a:prstGeom>
        </p:spPr>
      </p:pic>
      <p:pic>
        <p:nvPicPr>
          <p:cNvPr id="7" name="Picture 6" descr="3.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3886200"/>
            <a:ext cx="2552972" cy="26155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4635" y="859413"/>
            <a:ext cx="1553498" cy="15363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Gọi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cảnh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sát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hoặc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người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thân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khi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người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lạ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bắt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sờ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bụng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40045" y="2296902"/>
            <a:ext cx="21336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Từ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chối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nhận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quà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từ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người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lạ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24386" y="4343400"/>
            <a:ext cx="1903713" cy="1295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Kể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cho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bố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mẹ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biết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chạy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và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kêu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cứu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khi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có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người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xâm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hại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25329" y="4724400"/>
            <a:ext cx="2209800" cy="1295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Báo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cho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người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lớn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khi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có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hiện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tượng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bất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thường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có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người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lạ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theo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dõi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endParaRPr lang="vi-VN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990600"/>
            <a:ext cx="7621064" cy="40772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600" y="5089992"/>
            <a:ext cx="41910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Gọi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thầy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cô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giáo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bác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bảo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khi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thấy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anh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lớn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bắt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nạt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bạn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vi-VN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91440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149</Words>
  <Application>Microsoft Office PowerPoint</Application>
  <PresentationFormat>On-screen Show (4:3)</PresentationFormat>
  <Paragraphs>16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Microsoft account</cp:lastModifiedBy>
  <cp:revision>3</cp:revision>
  <dcterms:created xsi:type="dcterms:W3CDTF">2006-08-16T00:00:00Z</dcterms:created>
  <dcterms:modified xsi:type="dcterms:W3CDTF">2023-04-02T08:10:44Z</dcterms:modified>
</cp:coreProperties>
</file>