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20" r:id="rId6"/>
    <p:sldMasterId id="2147483732" r:id="rId7"/>
  </p:sldMasterIdLst>
  <p:notesMasterIdLst>
    <p:notesMasterId r:id="rId16"/>
  </p:notesMasterIdLst>
  <p:sldIdLst>
    <p:sldId id="257" r:id="rId8"/>
    <p:sldId id="287" r:id="rId9"/>
    <p:sldId id="272" r:id="rId10"/>
    <p:sldId id="319" r:id="rId11"/>
    <p:sldId id="288" r:id="rId12"/>
    <p:sldId id="297" r:id="rId13"/>
    <p:sldId id="300" r:id="rId14"/>
    <p:sldId id="318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336132-7059-425C-9CE5-823FEC7399F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DF0E78-1F79-487E-B756-C9E903F19C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586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SvwlwYlKrw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Cop </a:t>
            </a:r>
            <a:r>
              <a:rPr lang="en-US" dirty="0" err="1"/>
              <a:t>nguồn</a:t>
            </a:r>
            <a:r>
              <a:rPr lang="en-US" dirty="0"/>
              <a:t>:</a:t>
            </a:r>
            <a:r>
              <a:rPr lang="en-US" baseline="0" dirty="0"/>
              <a:t>  </a:t>
            </a:r>
            <a:r>
              <a:rPr lang="en-US" dirty="0">
                <a:hlinkClick r:id="rId3"/>
              </a:rPr>
              <a:t>https://www.youtube.com/watch?v=-SvwlwYlKrw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7D7903-5196-4A15-91E0-5D369AFEAD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607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4FF27-3964-473A-948A-0C177B3DFB15}" type="datetimeFigureOut">
              <a:rPr lang="en-AU" smtClean="0"/>
              <a:t>11/04/2025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7F89-EE04-4525-B289-EA200140A41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40638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4FF27-3964-473A-948A-0C177B3DFB15}" type="datetimeFigureOut">
              <a:rPr lang="en-AU" smtClean="0"/>
              <a:t>11/04/2025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7F89-EE04-4525-B289-EA200140A41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98776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4FF27-3964-473A-948A-0C177B3DFB15}" type="datetimeFigureOut">
              <a:rPr lang="en-AU" smtClean="0"/>
              <a:t>11/04/2025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7F89-EE04-4525-B289-EA200140A41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89970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1459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9146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9115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845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879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1307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1222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118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4FF27-3964-473A-948A-0C177B3DFB15}" type="datetimeFigureOut">
              <a:rPr lang="en-AU" smtClean="0"/>
              <a:t>11/04/2025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7F89-EE04-4525-B289-EA200140A41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796566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9470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6276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3007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45953-EDA9-4E03-AE7A-949CB0E8B3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895682-D0C4-4BE6-8406-339B15DE74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06CEE1-F4C5-4094-B3D7-390826DEB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11/04/2025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6B412-5710-4870-9003-9A7A4CDAF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E4002-9D2B-4649-AA45-14014E5E2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49000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4C6BC-163F-4A9C-BF82-ED3BC5A3D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9F7D1-A585-43DA-BB3D-354180C41B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84879-66F8-4B51-8190-778F7C088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11/04/2025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4A1201-BA24-4EA8-B89E-440761F7D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9F89C1-B8E2-4911-AD8D-7D2F2D2C0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64472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50BD8-CDC9-4085-A5AB-6BB5B59E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BA6B4-0183-45C7-8A03-A07C7ED560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CC745-6CB7-4FDC-9249-F005C56C5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11/04/2025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3BD4A-DC4A-4F03-AA3B-CD032C99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EDBDF-591D-4287-9F2C-EC7E6391C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52687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B9DD6-C682-4EDB-AC70-83653ABC2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53180-4D0C-484C-B717-6EF95A8C5A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AC19FF-468C-4F53-B728-691FEEDB99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497198-B6C5-4913-AEA1-D8D80EF37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11/04/2025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66A67A-A7FC-4B66-8EFB-45AC6D7C2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7FE9FC-D7FF-48EF-8B23-A1512E97A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7943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392B1-BBC6-4856-BAC5-5BBF5DC23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12BD71-50E4-46A2-A145-DFB84D30EC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FCB2A8-CA45-4739-878F-A099C4029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EE5D2F-5A7E-4E4C-989D-21483E1898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466E42-E473-41C0-8ADF-3A531620F0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5ADE07-9D11-4CDC-82F6-10BA239ED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11/04/2025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453E33-E7CB-4CD7-8460-CA8560D24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A748AB-2669-4DFD-A30F-6BA810352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50660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35272-E74D-4A24-AE19-9F4C98D78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DE629D-F302-4FE0-8482-44C9E78EB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11/04/2025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8F2514-BB69-4559-B305-9C98A1B5F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C4113D-2780-4DA1-B454-F5A2DE0ED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35888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435F48-7DE3-4191-83B8-D9918BC33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11/04/2025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1D53B8-2A54-4B26-9548-02AD7C3E1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BE0BDB-C499-4492-9C4D-229672E20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4237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4FF27-3964-473A-948A-0C177B3DFB15}" type="datetimeFigureOut">
              <a:rPr lang="en-AU" smtClean="0"/>
              <a:t>11/04/2025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7F89-EE04-4525-B289-EA200140A41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459147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9A1A6-9676-409B-B7F9-DC237C0B3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9E716-8F62-45BF-AE07-D9FDDAC77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E3C9B1-7F60-4877-AE8C-A7D4DC61D1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BE523F-F654-4129-BEDF-C3755B072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11/04/2025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FB03CB-9227-4928-B823-7EEC57734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03A2D6-347A-462B-BC8F-1FE848A75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22320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55373-7133-45CE-93E8-F455FE809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B27E1C-2AB6-4AB1-89BA-257A235E61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F402BC-969F-4B59-A189-E86B78A569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ABAE2D-BC4C-4B80-AB0A-710A06D78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11/04/2025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1A20A3-C2DE-4EA2-8C00-2F5949F11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7B6B65-82CC-4C0D-9056-71066C5FD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28634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4DBFF-038E-4E4D-9618-B059561D6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B59679-EBBD-4D91-8AC6-405C831F68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6F2642-E5C7-4282-8E08-809F0E10E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11/04/2025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5D129-600D-47F0-8115-192E95C22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3AE1A-F284-4793-A167-E05507A45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84203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3F2445-6C05-4974-8059-CDE80DD0F5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AF7117-648B-4FF8-B19A-C959DB00A6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395F8-8356-40F2-8214-D5ABE4092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11/04/2025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B9769-E5D0-4938-9628-42ECD10D4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E7AA5-A5DE-472A-B3D1-D86DFCB00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66474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257175" indent="0" algn="ctr">
              <a:buNone/>
              <a:defRPr/>
            </a:lvl2pPr>
            <a:lvl3pPr marL="514350" indent="0" algn="ctr">
              <a:buNone/>
              <a:defRPr/>
            </a:lvl3pPr>
            <a:lvl4pPr marL="771525" indent="0" algn="ctr">
              <a:buNone/>
              <a:defRPr/>
            </a:lvl4pPr>
            <a:lvl5pPr marL="1028700" indent="0" algn="ctr">
              <a:buNone/>
              <a:defRPr/>
            </a:lvl5pPr>
            <a:lvl6pPr marL="1285875" indent="0" algn="ctr">
              <a:buNone/>
              <a:defRPr/>
            </a:lvl6pPr>
            <a:lvl7pPr marL="1543050" indent="0" algn="ctr">
              <a:buNone/>
              <a:defRPr/>
            </a:lvl7pPr>
            <a:lvl8pPr marL="1800225" indent="0" algn="ctr">
              <a:buNone/>
              <a:defRPr/>
            </a:lvl8pPr>
            <a:lvl9pPr marL="20574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61C89D-8C01-4A3B-8331-0B4AD6EC74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29969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4795B-51AC-426C-901F-8B05C50F5C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53030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125"/>
            </a:lvl1pPr>
            <a:lvl2pPr marL="257175" indent="0">
              <a:buNone/>
              <a:defRPr sz="1013"/>
            </a:lvl2pPr>
            <a:lvl3pPr marL="514350" indent="0">
              <a:buNone/>
              <a:defRPr sz="900"/>
            </a:lvl3pPr>
            <a:lvl4pPr marL="771525" indent="0">
              <a:buNone/>
              <a:defRPr sz="788"/>
            </a:lvl4pPr>
            <a:lvl5pPr marL="1028700" indent="0">
              <a:buNone/>
              <a:defRPr sz="788"/>
            </a:lvl5pPr>
            <a:lvl6pPr marL="1285875" indent="0">
              <a:buNone/>
              <a:defRPr sz="788"/>
            </a:lvl6pPr>
            <a:lvl7pPr marL="1543050" indent="0">
              <a:buNone/>
              <a:defRPr sz="788"/>
            </a:lvl7pPr>
            <a:lvl8pPr marL="1800225" indent="0">
              <a:buNone/>
              <a:defRPr sz="788"/>
            </a:lvl8pPr>
            <a:lvl9pPr marL="2057400" indent="0">
              <a:buNone/>
              <a:defRPr sz="7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32D80-53A4-4238-B2AF-632E2D20F3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28558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2B80C-6577-4714-BD78-AAFDA17C3F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77592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BC262-2B77-492B-937C-D65856581B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78726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CFDC14-DB54-4F4E-A632-A5092FF457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9323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4FF27-3964-473A-948A-0C177B3DFB15}" type="datetimeFigureOut">
              <a:rPr lang="en-AU" smtClean="0"/>
              <a:t>11/04/2025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7F89-EE04-4525-B289-EA200140A41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629085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8CDF5-6ADE-4AFB-A1F0-7355DE9DD0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02332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17A727-4B93-4352-AD97-4EF8B60DFD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28821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724C06-A04F-4145-8511-4C77508E77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2192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9860CF-FF4B-4D13-891B-14CA47B641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28218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36D32-FB18-4039-AEC3-E9B458BA77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35380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D5F5F8-4B4E-46D9-BE32-37360D7128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9A06537-7FF8-4563-9536-0DD57FDD41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736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D5F5F8-4B4E-46D9-BE32-37360D7128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9A06537-7FF8-4563-9536-0DD57FDD41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5517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D5F5F8-4B4E-46D9-BE32-37360D7128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9A06537-7FF8-4563-9536-0DD57FDD41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2187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D5F5F8-4B4E-46D9-BE32-37360D7128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9A06537-7FF8-4563-9536-0DD57FDD41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8789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D5F5F8-4B4E-46D9-BE32-37360D7128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9A06537-7FF8-4563-9536-0DD57FDD41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085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4FF27-3964-473A-948A-0C177B3DFB15}" type="datetimeFigureOut">
              <a:rPr lang="en-AU" smtClean="0"/>
              <a:t>11/04/2025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7F89-EE04-4525-B289-EA200140A41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997436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D5F5F8-4B4E-46D9-BE32-37360D7128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9A06537-7FF8-4563-9536-0DD57FDD41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2252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D5F5F8-4B4E-46D9-BE32-37360D7128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9A06537-7FF8-4563-9536-0DD57FDD41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4307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D5F5F8-4B4E-46D9-BE32-37360D7128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9A06537-7FF8-4563-9536-0DD57FDD41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9556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D5F5F8-4B4E-46D9-BE32-37360D7128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9A06537-7FF8-4563-9536-0DD57FDD41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1577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D5F5F8-4B4E-46D9-BE32-37360D7128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9A06537-7FF8-4563-9536-0DD57FDD41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8983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D5F5F8-4B4E-46D9-BE32-37360D7128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9A06537-7FF8-4563-9536-0DD57FDD41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7015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6BAF-DF9F-4B12-9155-258C36696A8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AE3E3-7CB0-4A4B-9D81-D48F15F27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6373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6BAF-DF9F-4B12-9155-258C36696A8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AE3E3-7CB0-4A4B-9D81-D48F15F27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3875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6BAF-DF9F-4B12-9155-258C36696A8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AE3E3-7CB0-4A4B-9D81-D48F15F27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633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6BAF-DF9F-4B12-9155-258C36696A8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AE3E3-7CB0-4A4B-9D81-D48F15F27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201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4FF27-3964-473A-948A-0C177B3DFB15}" type="datetimeFigureOut">
              <a:rPr lang="en-AU" smtClean="0"/>
              <a:t>11/04/2025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7F89-EE04-4525-B289-EA200140A41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418151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6BAF-DF9F-4B12-9155-258C36696A8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AE3E3-7CB0-4A4B-9D81-D48F15F27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3957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6BAF-DF9F-4B12-9155-258C36696A8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AE3E3-7CB0-4A4B-9D81-D48F15F27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890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6BAF-DF9F-4B12-9155-258C36696A8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AE3E3-7CB0-4A4B-9D81-D48F15F27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7912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6BAF-DF9F-4B12-9155-258C36696A8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AE3E3-7CB0-4A4B-9D81-D48F15F27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6183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6BAF-DF9F-4B12-9155-258C36696A8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AE3E3-7CB0-4A4B-9D81-D48F15F27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4437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6BAF-DF9F-4B12-9155-258C36696A8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AE3E3-7CB0-4A4B-9D81-D48F15F27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53503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6BAF-DF9F-4B12-9155-258C36696A8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AE3E3-7CB0-4A4B-9D81-D48F15F27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5619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1408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65091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082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4FF27-3964-473A-948A-0C177B3DFB15}" type="datetimeFigureOut">
              <a:rPr lang="en-AU" smtClean="0"/>
              <a:t>11/04/2025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7F89-EE04-4525-B289-EA200140A41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6676735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68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2685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81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8483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21054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87531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06969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6"/>
            <a:ext cx="20574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6"/>
            <a:ext cx="60198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813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4FF27-3964-473A-948A-0C177B3DFB15}" type="datetimeFigureOut">
              <a:rPr lang="en-AU" smtClean="0"/>
              <a:t>11/04/2025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7F89-EE04-4525-B289-EA200140A41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79474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4FF27-3964-473A-948A-0C177B3DFB15}" type="datetimeFigureOut">
              <a:rPr lang="en-AU" smtClean="0"/>
              <a:t>11/04/2025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7F89-EE04-4525-B289-EA200140A41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53797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4FF27-3964-473A-948A-0C177B3DFB15}" type="datetimeFigureOut">
              <a:rPr lang="en-AU" smtClean="0"/>
              <a:t>11/04/2025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27F89-EE04-4525-B289-EA200140A41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48239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2025/4/11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44797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911161-6662-405A-840A-1332879E3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756BC-849D-491E-BA77-D7D60DC23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38E616-2B30-4250-BCDE-A4E5F2B6AE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9E612-EF23-41C1-A5CC-E0212E0D284D}" type="datetimeFigureOut">
              <a:rPr lang="en-GB" smtClean="0"/>
              <a:t>11/04/2025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C7A57B-ADF8-4BDD-B805-0BCEDA0D96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239846-D624-4CB1-A699-82AA596ABE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7594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788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788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788" b="0"/>
            </a:lvl1pPr>
          </a:lstStyle>
          <a:p>
            <a:pPr>
              <a:defRPr/>
            </a:pPr>
            <a:fld id="{260B799B-FEDC-409D-A25E-CE3F839FBF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4389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  <a:cs typeface="Arial" charset="0"/>
        </a:defRPr>
      </a:lvl5pPr>
      <a:lvl6pPr marL="257175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  <a:cs typeface="Arial" charset="0"/>
        </a:defRPr>
      </a:lvl6pPr>
      <a:lvl7pPr marL="514350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  <a:cs typeface="Arial" charset="0"/>
        </a:defRPr>
      </a:lvl7pPr>
      <a:lvl8pPr marL="771525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  <a:cs typeface="Arial" charset="0"/>
        </a:defRPr>
      </a:lvl8pPr>
      <a:lvl9pPr marL="1028700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192881" indent="-192881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rtl="0" eaLnBrk="0" fontAlgn="base" hangingPunct="0">
        <a:spcBef>
          <a:spcPct val="20000"/>
        </a:spcBef>
        <a:spcAft>
          <a:spcPct val="0"/>
        </a:spcAft>
        <a:buChar char="–"/>
        <a:defRPr sz="1575">
          <a:solidFill>
            <a:schemeClr val="tx1"/>
          </a:solidFill>
          <a:latin typeface="+mn-lt"/>
          <a:cs typeface="+mn-cs"/>
        </a:defRPr>
      </a:lvl2pPr>
      <a:lvl3pPr marL="642938" indent="-128588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900113" indent="-128588" algn="l" rtl="0" eaLnBrk="0" fontAlgn="base" hangingPunct="0">
        <a:spcBef>
          <a:spcPct val="20000"/>
        </a:spcBef>
        <a:spcAft>
          <a:spcPct val="0"/>
        </a:spcAft>
        <a:buChar char="–"/>
        <a:defRPr sz="1125">
          <a:solidFill>
            <a:schemeClr val="tx1"/>
          </a:solidFill>
          <a:latin typeface="+mn-lt"/>
          <a:cs typeface="+mn-cs"/>
        </a:defRPr>
      </a:lvl4pPr>
      <a:lvl5pPr marL="1157288" indent="-128588" algn="l" rtl="0" eaLnBrk="0" fontAlgn="base" hangingPunct="0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  <a:cs typeface="+mn-cs"/>
        </a:defRPr>
      </a:lvl5pPr>
      <a:lvl6pPr marL="1414463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  <a:cs typeface="+mn-cs"/>
        </a:defRPr>
      </a:lvl6pPr>
      <a:lvl7pPr marL="1671638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  <a:cs typeface="+mn-cs"/>
        </a:defRPr>
      </a:lvl7pPr>
      <a:lvl8pPr marL="1928813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  <a:cs typeface="+mn-cs"/>
        </a:defRPr>
      </a:lvl8pPr>
      <a:lvl9pPr marL="2185988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50D5F5F8-4B4E-46D9-BE32-37360D7128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29A06537-7FF8-4563-9536-0DD57FDD41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064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96BAF-DF9F-4B12-9155-258C36696A8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AE3E3-7CB0-4A4B-9D81-D48F15F27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444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8219D-55DF-45EB-B25E-1C948F6C6EA0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35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1.WAV"/><Relationship Id="rId7" Type="http://schemas.openxmlformats.org/officeDocument/2006/relationships/audio" Target="../media/audio1.wav"/><Relationship Id="rId2" Type="http://schemas.microsoft.com/office/2007/relationships/media" Target="../media/media1.WAV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slideLayout" Target="../slideLayouts/slideLayout40.xml"/><Relationship Id="rId11" Type="http://schemas.openxmlformats.org/officeDocument/2006/relationships/image" Target="../media/image12.gif"/><Relationship Id="rId5" Type="http://schemas.openxmlformats.org/officeDocument/2006/relationships/audio" Target="file:///D:\rung%20chuog%20vang\rung%20chuong.mp3" TargetMode="External"/><Relationship Id="rId10" Type="http://schemas.openxmlformats.org/officeDocument/2006/relationships/image" Target="../media/image11.gif"/><Relationship Id="rId4" Type="http://schemas.openxmlformats.org/officeDocument/2006/relationships/audio" Target="file:///D:\Rung%20Chuong%20Vang\chaomung.wav" TargetMode="External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4.w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32"/>
            <a:ext cx="9144000" cy="6845068"/>
          </a:xfrm>
        </p:spPr>
      </p:pic>
    </p:spTree>
    <p:extLst>
      <p:ext uri="{BB962C8B-B14F-4D97-AF65-F5344CB8AC3E}">
        <p14:creationId xmlns:p14="http://schemas.microsoft.com/office/powerpoint/2010/main" val="4119434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636912"/>
            <a:ext cx="5040704" cy="34521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23532" y="1780222"/>
            <a:ext cx="45528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 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2411760" y="332656"/>
            <a:ext cx="2844982" cy="1218927"/>
          </a:xfrm>
          <a:prstGeom prst="cloudCallout">
            <a:avLst>
              <a:gd name="adj1" fmla="val 36980"/>
              <a:gd name="adj2" fmla="val 20978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7" y="1032099"/>
            <a:ext cx="6567050" cy="53627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554" y="-329976"/>
            <a:ext cx="7419975" cy="1362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716" y="6394803"/>
            <a:ext cx="838200" cy="4857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2839" t="26375" r="52215" b="29329"/>
          <a:stretch/>
        </p:blipFill>
        <p:spPr>
          <a:xfrm>
            <a:off x="6444208" y="1412776"/>
            <a:ext cx="2883596" cy="480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652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6679" t="24508" r="39485" b="54820"/>
          <a:stretch/>
        </p:blipFill>
        <p:spPr>
          <a:xfrm>
            <a:off x="787293" y="1020644"/>
            <a:ext cx="3171781" cy="26642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1101" y="11699"/>
            <a:ext cx="87163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2. </a:t>
            </a:r>
            <a:r>
              <a:rPr lang="en-US" sz="2800" b="1" dirty="0" err="1"/>
              <a:t>Còn</a:t>
            </a:r>
            <a:r>
              <a:rPr lang="en-US" sz="2800" b="1" dirty="0"/>
              <a:t> </a:t>
            </a:r>
            <a:r>
              <a:rPr lang="en-US" sz="2800" b="1" dirty="0" err="1"/>
              <a:t>những</a:t>
            </a:r>
            <a:r>
              <a:rPr lang="en-US" sz="2800" b="1" dirty="0"/>
              <a:t> </a:t>
            </a:r>
            <a:r>
              <a:rPr lang="en-US" sz="2800" b="1" dirty="0" err="1"/>
              <a:t>việc</a:t>
            </a:r>
            <a:r>
              <a:rPr lang="en-US" sz="2800" b="1" dirty="0"/>
              <a:t> </a:t>
            </a:r>
            <a:r>
              <a:rPr lang="en-US" sz="2800" b="1" dirty="0" err="1"/>
              <a:t>làm</a:t>
            </a:r>
            <a:r>
              <a:rPr lang="en-US" sz="2800" b="1" dirty="0"/>
              <a:t> </a:t>
            </a:r>
            <a:r>
              <a:rPr lang="en-US" sz="2800" b="1" dirty="0" err="1"/>
              <a:t>nào</a:t>
            </a:r>
            <a:r>
              <a:rPr lang="en-US" sz="2800" b="1" dirty="0"/>
              <a:t> </a:t>
            </a:r>
            <a:r>
              <a:rPr lang="en-US" sz="2800" b="1" dirty="0" err="1"/>
              <a:t>khác</a:t>
            </a:r>
            <a:r>
              <a:rPr lang="en-US" sz="2800" b="1" dirty="0"/>
              <a:t> </a:t>
            </a:r>
            <a:r>
              <a:rPr lang="en-US" sz="2800" b="1" dirty="0" err="1"/>
              <a:t>để</a:t>
            </a:r>
            <a:r>
              <a:rPr lang="en-US" sz="2800" b="1" dirty="0"/>
              <a:t> </a:t>
            </a:r>
            <a:r>
              <a:rPr lang="en-US" sz="2800" b="1" dirty="0" err="1"/>
              <a:t>chăm</a:t>
            </a:r>
            <a:r>
              <a:rPr lang="en-US" sz="2800" b="1" dirty="0"/>
              <a:t> </a:t>
            </a:r>
            <a:r>
              <a:rPr lang="en-US" sz="2800" b="1" dirty="0" err="1"/>
              <a:t>sóc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bảo</a:t>
            </a:r>
            <a:r>
              <a:rPr lang="en-US" sz="2800" b="1" dirty="0"/>
              <a:t> </a:t>
            </a:r>
            <a:r>
              <a:rPr lang="en-US" sz="2800" b="1" dirty="0" err="1"/>
              <a:t>vệ</a:t>
            </a:r>
            <a:r>
              <a:rPr lang="en-US" sz="2800" b="1" dirty="0"/>
              <a:t> </a:t>
            </a:r>
            <a:r>
              <a:rPr lang="en-US" sz="2800" b="1" dirty="0" err="1"/>
              <a:t>vật</a:t>
            </a:r>
            <a:r>
              <a:rPr lang="en-US" sz="2800" b="1" dirty="0"/>
              <a:t> </a:t>
            </a:r>
            <a:r>
              <a:rPr lang="en-US" sz="2800" b="1" dirty="0" err="1"/>
              <a:t>nuôi</a:t>
            </a:r>
            <a:r>
              <a:rPr lang="en-US" sz="2800" b="1" dirty="0"/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6489" t="44269" r="39675" b="35059"/>
          <a:stretch/>
        </p:blipFill>
        <p:spPr>
          <a:xfrm>
            <a:off x="5148064" y="1020644"/>
            <a:ext cx="3171781" cy="26642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6489" t="63604" r="39675" b="15724"/>
          <a:stretch/>
        </p:blipFill>
        <p:spPr>
          <a:xfrm>
            <a:off x="2853893" y="3981669"/>
            <a:ext cx="3171781" cy="26642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6144" y="3548206"/>
            <a:ext cx="2475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Đưa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mèo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khám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48064" y="3523871"/>
            <a:ext cx="3351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Vệ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sinh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chuồng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chó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en-US" sz="2400" b="1" dirty="0" err="1">
                <a:solidFill>
                  <a:srgbClr val="FF0000"/>
                </a:solidFill>
              </a:rPr>
              <a:t>mèo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05661" y="6321034"/>
            <a:ext cx="2394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Sưởi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ấm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trâu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93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88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165" y="693166"/>
            <a:ext cx="42863" cy="4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89" name="Picture 21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440" y="693166"/>
            <a:ext cx="42863" cy="4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90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440" y="4165029"/>
            <a:ext cx="42863" cy="4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94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890" y="778891"/>
            <a:ext cx="42863" cy="4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95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165" y="4250754"/>
            <a:ext cx="42863" cy="4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96" name="rung chuong.mp3">
            <a:hlinkClick r:id="" action="ppaction://media"/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215" y="4165029"/>
            <a:ext cx="85725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29" descr="Picture1"/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4509120"/>
            <a:ext cx="5143500" cy="5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Picture 17" descr="13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273" flipH="1">
            <a:off x="5462587" y="1378967"/>
            <a:ext cx="15430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0" name="Picture 16" descr="13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688">
            <a:off x="2097881" y="1378967"/>
            <a:ext cx="1671638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86" name="WordArt 18"/>
          <p:cNvSpPr>
            <a:spLocks noChangeArrowheads="1" noChangeShapeType="1" noTextEdit="1"/>
          </p:cNvSpPr>
          <p:nvPr/>
        </p:nvSpPr>
        <p:spPr bwMode="auto">
          <a:xfrm>
            <a:off x="2644377" y="3147045"/>
            <a:ext cx="3986213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25" b="1" i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025" b="1" i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025" b="1" i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Ai </a:t>
            </a:r>
            <a:r>
              <a:rPr lang="en-US" sz="2025" b="1" i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25" b="1" i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sp>
        <p:nvSpPr>
          <p:cNvPr id="46092" name="WordArt 11"/>
          <p:cNvSpPr>
            <a:spLocks noChangeArrowheads="1" noChangeShapeType="1" noTextEdit="1"/>
          </p:cNvSpPr>
          <p:nvPr/>
        </p:nvSpPr>
        <p:spPr bwMode="auto">
          <a:xfrm>
            <a:off x="1988345" y="1676624"/>
            <a:ext cx="4755356" cy="794147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90287"/>
              </a:avLst>
            </a:prstTxWarp>
            <a:scene3d>
              <a:camera prst="legacyPerspectiveFront">
                <a:rot lat="20519966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025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Trò chơi </a:t>
            </a:r>
            <a:endParaRPr lang="en-US" sz="2025" b="1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96215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095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0958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958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42286" fill="hold"/>
                                        <p:tgtEl>
                                          <p:spTgt spid="1095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9" presetClass="entr" presetSubtype="1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95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76" fill="hold"/>
                                        <p:tgtEl>
                                          <p:spTgt spid="1095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88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88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95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020" fill="hold"/>
                                        <p:tgtEl>
                                          <p:spTgt spid="1095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89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89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95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460" fill="hold"/>
                                        <p:tgtEl>
                                          <p:spTgt spid="1095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90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90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95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376" fill="hold"/>
                                        <p:tgtEl>
                                          <p:spTgt spid="1095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9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95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460" fill="hold"/>
                                        <p:tgtEl>
                                          <p:spTgt spid="1095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95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94"/>
                </p:tgtEl>
              </p:cMediaNode>
            </p:audio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95"/>
                </p:tgtEl>
              </p:cMediaNode>
            </p:audio>
            <p:audio>
              <p:cMediaNode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9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05863" y="0"/>
            <a:ext cx="457200" cy="457200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53" y="1628800"/>
            <a:ext cx="75604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87003" y="19145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defRPr/>
            </a:pPr>
            <a:r>
              <a:rPr lang="en-US" altLang="en-US" sz="30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87003" y="19145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defRPr/>
            </a:pPr>
            <a:r>
              <a:rPr lang="en-US" altLang="en-US" sz="30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87003" y="19145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defRPr/>
            </a:pPr>
            <a:r>
              <a:rPr lang="en-US" altLang="en-US" sz="30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87003" y="19145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defRPr/>
            </a:pPr>
            <a:r>
              <a:rPr lang="en-US" altLang="en-US" sz="30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87003" y="19145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defRPr/>
            </a:pPr>
            <a:r>
              <a:rPr lang="en-US" altLang="en-US" sz="30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87003" y="19145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defRPr/>
            </a:pPr>
            <a:r>
              <a:rPr lang="en-US" altLang="en-US" sz="30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87003" y="19145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defRPr/>
            </a:pPr>
            <a:r>
              <a:rPr lang="en-US" altLang="en-US" sz="30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87003" y="19145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defRPr/>
            </a:pPr>
            <a:r>
              <a:rPr lang="en-US" altLang="en-US" sz="30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87003" y="19145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defRPr/>
            </a:pPr>
            <a:r>
              <a:rPr lang="en-US" altLang="en-US" sz="30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87003" y="19145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defRPr/>
            </a:pPr>
            <a:r>
              <a:rPr lang="en-US" altLang="en-US" sz="30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87003" y="19145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defRPr/>
            </a:pPr>
            <a:r>
              <a:rPr lang="en-US" altLang="en-US" sz="30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87003" y="19145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defRPr/>
            </a:pPr>
            <a:r>
              <a:rPr lang="en-US" altLang="en-US" sz="30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387003" y="19145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defRPr/>
            </a:pPr>
            <a:r>
              <a:rPr lang="en-US" altLang="en-US" sz="30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387003" y="19145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defRPr/>
            </a:pPr>
            <a:r>
              <a:rPr lang="en-US" altLang="en-US" sz="30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387003" y="19145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defRPr/>
            </a:pPr>
            <a:r>
              <a:rPr lang="en-US" altLang="en-US" sz="30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387003" y="19145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685800" eaLnBrk="0" hangingPunct="0">
              <a:defRPr/>
            </a:pPr>
            <a:r>
              <a:rPr lang="en-US" sz="30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8138" y="189426"/>
            <a:ext cx="8467725" cy="1028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6309" y="1628800"/>
            <a:ext cx="8029503" cy="478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97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xplosion 2 4">
            <a:hlinkClick r:id="" action="ppaction://noaction">
              <a:snd r:embed="rId2" name="applause.wav"/>
            </a:hlinkClick>
          </p:cNvPr>
          <p:cNvSpPr/>
          <p:nvPr/>
        </p:nvSpPr>
        <p:spPr>
          <a:xfrm>
            <a:off x="5868144" y="116632"/>
            <a:ext cx="2514600" cy="1513174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r>
              <a:rPr lang="en-US" sz="2600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pic>
        <p:nvPicPr>
          <p:cNvPr id="7" name="Picture 6">
            <a:hlinkClick r:id="" action="ppaction://noaction">
              <a:snd r:embed="rId3" name="Am-thanh-tra-loi-dung-www_nhacchuongvui_com.wav"/>
            </a:hlinkClick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1844824"/>
            <a:ext cx="7560840" cy="4179271"/>
          </a:xfrm>
          <a:prstGeom prst="rect">
            <a:avLst/>
          </a:prstGeom>
        </p:spPr>
      </p:pic>
      <p:pic>
        <p:nvPicPr>
          <p:cNvPr id="8" name="Content Placeholder 8" descr="2">
            <a:hlinkClick r:id="" action="ppaction://noaction">
              <a:snd r:embed="rId3" name="Am-thanh-tra-loi-dung-www_nhacchuongvui_com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0312" y="5334643"/>
            <a:ext cx="1425495" cy="137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89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41974" y="3180056"/>
            <a:ext cx="9421227" cy="1315745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/>
          <a:p>
            <a:pPr algn="ctr" defTabSz="914378">
              <a:defRPr/>
            </a:pPr>
            <a:r>
              <a:rPr lang="en-US" sz="7200" b="1" dirty="0" err="1">
                <a:ln w="381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7200" b="1" dirty="0">
                <a:ln w="381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381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7200" b="1" dirty="0">
                <a:ln w="381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381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7200" b="1" dirty="0">
                <a:ln w="381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381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7200" b="1" dirty="0">
              <a:ln w="381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glow rad="63500">
                  <a:srgbClr val="9BBB59">
                    <a:satMod val="175000"/>
                    <a:alpha val="40000"/>
                  </a:srgb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6" name="Picture 4" descr="HÃ¬nh áº£nh cÃ³ liÃ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3308851"/>
            <a:ext cx="4257675" cy="218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152400" y="1203516"/>
            <a:ext cx="8839200" cy="12747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prstTxWarp prst="textDeflateBottom">
              <a:avLst/>
            </a:prstTxWarp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378">
              <a:spcBef>
                <a:spcPct val="50000"/>
              </a:spcBef>
              <a:buClrTx/>
              <a:buSzTx/>
              <a:buNone/>
              <a:defRPr/>
            </a:pPr>
            <a:r>
              <a:rPr lang="en-US" altLang="en-US" sz="3600" b="1" i="1" dirty="0">
                <a:ln w="12700">
                  <a:solidFill>
                    <a:srgbClr val="A26D18">
                      <a:lumMod val="75000"/>
                    </a:srgbClr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rgbClr val="A26D18">
                      <a:lumMod val="75000"/>
                    </a:srgbClr>
                  </a:outerShdw>
                </a:effectLst>
              </a:rPr>
              <a:t>Xin </a:t>
            </a:r>
            <a:r>
              <a:rPr lang="en-US" altLang="en-US" sz="3600" b="1" i="1" dirty="0" err="1">
                <a:ln w="12700">
                  <a:solidFill>
                    <a:srgbClr val="A26D18">
                      <a:lumMod val="75000"/>
                    </a:srgbClr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rgbClr val="A26D18">
                      <a:lumMod val="75000"/>
                    </a:srgbClr>
                  </a:outerShdw>
                </a:effectLst>
              </a:rPr>
              <a:t>kính</a:t>
            </a:r>
            <a:r>
              <a:rPr lang="en-US" altLang="en-US" sz="3600" b="1" i="1" dirty="0">
                <a:ln w="12700">
                  <a:solidFill>
                    <a:srgbClr val="A26D18">
                      <a:lumMod val="75000"/>
                    </a:srgbClr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rgbClr val="A26D18">
                      <a:lumMod val="75000"/>
                    </a:srgbClr>
                  </a:outerShdw>
                </a:effectLst>
              </a:rPr>
              <a:t> </a:t>
            </a:r>
            <a:r>
              <a:rPr lang="en-US" altLang="en-US" sz="3600" b="1" i="1" dirty="0" err="1">
                <a:ln w="12700">
                  <a:solidFill>
                    <a:srgbClr val="A26D18">
                      <a:lumMod val="75000"/>
                    </a:srgbClr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rgbClr val="A26D18">
                      <a:lumMod val="75000"/>
                    </a:srgbClr>
                  </a:outerShdw>
                </a:effectLst>
              </a:rPr>
              <a:t>chào</a:t>
            </a:r>
            <a:r>
              <a:rPr lang="en-US" altLang="en-US" sz="3600" b="1" i="1" dirty="0">
                <a:ln w="12700">
                  <a:solidFill>
                    <a:srgbClr val="A26D18">
                      <a:lumMod val="75000"/>
                    </a:srgbClr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rgbClr val="A26D18">
                      <a:lumMod val="75000"/>
                    </a:srgbClr>
                  </a:outerShdw>
                </a:effectLst>
              </a:rPr>
              <a:t> </a:t>
            </a:r>
            <a:r>
              <a:rPr lang="en-US" altLang="en-US" sz="3600" b="1" i="1" dirty="0" err="1">
                <a:ln w="12700">
                  <a:solidFill>
                    <a:srgbClr val="A26D18">
                      <a:lumMod val="75000"/>
                    </a:srgbClr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rgbClr val="A26D18">
                      <a:lumMod val="75000"/>
                    </a:srgbClr>
                  </a:outerShdw>
                </a:effectLst>
              </a:rPr>
              <a:t>tạm</a:t>
            </a:r>
            <a:r>
              <a:rPr lang="en-US" altLang="en-US" sz="3600" b="1" i="1" dirty="0">
                <a:ln w="12700">
                  <a:solidFill>
                    <a:srgbClr val="A26D18">
                      <a:lumMod val="75000"/>
                    </a:srgbClr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rgbClr val="A26D18">
                      <a:lumMod val="75000"/>
                    </a:srgbClr>
                  </a:outerShdw>
                </a:effectLst>
              </a:rPr>
              <a:t> </a:t>
            </a:r>
            <a:r>
              <a:rPr lang="en-US" altLang="en-US" sz="3600" b="1" i="1" dirty="0" err="1">
                <a:ln w="12700">
                  <a:solidFill>
                    <a:srgbClr val="A26D18">
                      <a:lumMod val="75000"/>
                    </a:srgbClr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rgbClr val="A26D18">
                      <a:lumMod val="75000"/>
                    </a:srgbClr>
                  </a:outerShdw>
                </a:effectLst>
              </a:rPr>
              <a:t>biệt</a:t>
            </a:r>
            <a:r>
              <a:rPr lang="en-US" altLang="en-US" sz="3600" b="1" i="1" dirty="0">
                <a:ln w="12700">
                  <a:solidFill>
                    <a:srgbClr val="A26D18">
                      <a:lumMod val="75000"/>
                    </a:srgbClr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rgbClr val="A26D18">
                      <a:lumMod val="75000"/>
                    </a:srgbClr>
                  </a:outerShdw>
                </a:effectLst>
              </a:rPr>
              <a:t> </a:t>
            </a:r>
            <a:r>
              <a:rPr lang="en-US" altLang="en-US" sz="3600" b="1" i="1" dirty="0" err="1">
                <a:ln w="12700">
                  <a:solidFill>
                    <a:srgbClr val="A26D18">
                      <a:lumMod val="75000"/>
                    </a:srgbClr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rgbClr val="A26D18">
                      <a:lumMod val="75000"/>
                    </a:srgbClr>
                  </a:outerShdw>
                </a:effectLst>
              </a:rPr>
              <a:t>quý</a:t>
            </a:r>
            <a:r>
              <a:rPr lang="en-US" altLang="en-US" sz="3600" b="1" i="1" dirty="0">
                <a:ln w="12700">
                  <a:solidFill>
                    <a:srgbClr val="A26D18">
                      <a:lumMod val="75000"/>
                    </a:srgbClr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rgbClr val="A26D18">
                      <a:lumMod val="75000"/>
                    </a:srgbClr>
                  </a:outerShdw>
                </a:effectLst>
              </a:rPr>
              <a:t> </a:t>
            </a:r>
            <a:r>
              <a:rPr lang="en-US" altLang="en-US" sz="3600" b="1" i="1" dirty="0" err="1">
                <a:ln w="12700">
                  <a:solidFill>
                    <a:srgbClr val="A26D18">
                      <a:lumMod val="75000"/>
                    </a:srgbClr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rgbClr val="A26D18">
                      <a:lumMod val="75000"/>
                    </a:srgbClr>
                  </a:outerShdw>
                </a:effectLst>
              </a:rPr>
              <a:t>thầy</a:t>
            </a:r>
            <a:r>
              <a:rPr lang="en-US" altLang="en-US" sz="3600" b="1" i="1" dirty="0">
                <a:ln w="12700">
                  <a:solidFill>
                    <a:srgbClr val="A26D18">
                      <a:lumMod val="75000"/>
                    </a:srgbClr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rgbClr val="A26D18">
                      <a:lumMod val="75000"/>
                    </a:srgbClr>
                  </a:outerShdw>
                </a:effectLst>
              </a:rPr>
              <a:t> </a:t>
            </a:r>
            <a:r>
              <a:rPr lang="en-US" altLang="en-US" sz="3600" b="1" i="1" dirty="0" err="1">
                <a:ln w="12700">
                  <a:solidFill>
                    <a:srgbClr val="A26D18">
                      <a:lumMod val="75000"/>
                    </a:srgbClr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rgbClr val="A26D18">
                      <a:lumMod val="75000"/>
                    </a:srgbClr>
                  </a:outerShdw>
                </a:effectLst>
              </a:rPr>
              <a:t>cô</a:t>
            </a:r>
            <a:r>
              <a:rPr lang="en-US" altLang="en-US" sz="3600" b="1" i="1" dirty="0">
                <a:ln w="12700">
                  <a:solidFill>
                    <a:srgbClr val="A26D18">
                      <a:lumMod val="75000"/>
                    </a:srgbClr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rgbClr val="A26D18">
                      <a:lumMod val="75000"/>
                    </a:srgbClr>
                  </a:outerShdw>
                </a:effectLst>
              </a:rPr>
              <a:t> </a:t>
            </a:r>
            <a:r>
              <a:rPr lang="en-US" altLang="en-US" sz="3600" b="1" i="1" dirty="0" err="1">
                <a:ln w="12700">
                  <a:solidFill>
                    <a:srgbClr val="A26D18">
                      <a:lumMod val="75000"/>
                    </a:srgbClr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rgbClr val="A26D18">
                      <a:lumMod val="75000"/>
                    </a:srgbClr>
                  </a:outerShdw>
                </a:effectLst>
              </a:rPr>
              <a:t>cùng</a:t>
            </a:r>
            <a:r>
              <a:rPr lang="en-US" altLang="en-US" sz="3600" b="1" i="1" dirty="0">
                <a:ln w="12700">
                  <a:solidFill>
                    <a:srgbClr val="A26D18">
                      <a:lumMod val="75000"/>
                    </a:srgbClr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rgbClr val="A26D18">
                      <a:lumMod val="75000"/>
                    </a:srgbClr>
                  </a:outerShdw>
                </a:effectLst>
              </a:rPr>
              <a:t> </a:t>
            </a:r>
            <a:r>
              <a:rPr lang="en-US" altLang="en-US" sz="3600" b="1" i="1" dirty="0" err="1">
                <a:ln w="12700">
                  <a:solidFill>
                    <a:srgbClr val="A26D18">
                      <a:lumMod val="75000"/>
                    </a:srgbClr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rgbClr val="A26D18">
                      <a:lumMod val="75000"/>
                    </a:srgbClr>
                  </a:outerShdw>
                </a:effectLst>
              </a:rPr>
              <a:t>các</a:t>
            </a:r>
            <a:r>
              <a:rPr lang="en-US" altLang="en-US" sz="3600" b="1" i="1" dirty="0">
                <a:ln w="12700">
                  <a:solidFill>
                    <a:srgbClr val="A26D18">
                      <a:lumMod val="75000"/>
                    </a:srgbClr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rgbClr val="A26D18">
                      <a:lumMod val="75000"/>
                    </a:srgbClr>
                  </a:outerShdw>
                </a:effectLst>
              </a:rPr>
              <a:t> </a:t>
            </a:r>
            <a:r>
              <a:rPr lang="en-US" altLang="en-US" sz="3600" b="1" i="1" dirty="0" err="1">
                <a:ln w="12700">
                  <a:solidFill>
                    <a:srgbClr val="A26D18">
                      <a:lumMod val="75000"/>
                    </a:srgbClr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rgbClr val="A26D18">
                      <a:lumMod val="75000"/>
                    </a:srgbClr>
                  </a:outerShdw>
                </a:effectLst>
              </a:rPr>
              <a:t>em</a:t>
            </a:r>
            <a:r>
              <a:rPr lang="en-US" altLang="en-US" sz="3600" b="1" i="1" dirty="0">
                <a:ln w="12700">
                  <a:solidFill>
                    <a:srgbClr val="A26D18">
                      <a:lumMod val="75000"/>
                    </a:srgbClr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rgbClr val="A26D18">
                      <a:lumMod val="75000"/>
                    </a:srgbClr>
                  </a:outerShdw>
                </a:effectLst>
              </a:rPr>
              <a:t> </a:t>
            </a:r>
            <a:r>
              <a:rPr lang="en-US" altLang="en-US" sz="3600" b="1" i="1" dirty="0" err="1">
                <a:ln w="12700">
                  <a:solidFill>
                    <a:srgbClr val="A26D18">
                      <a:lumMod val="75000"/>
                    </a:srgbClr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rgbClr val="A26D18">
                      <a:lumMod val="75000"/>
                    </a:srgbClr>
                  </a:outerShdw>
                </a:effectLst>
              </a:rPr>
              <a:t>học</a:t>
            </a:r>
            <a:r>
              <a:rPr lang="en-US" altLang="en-US" sz="3600" b="1" i="1" dirty="0">
                <a:ln w="12700">
                  <a:solidFill>
                    <a:srgbClr val="A26D18">
                      <a:lumMod val="75000"/>
                    </a:srgbClr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rgbClr val="A26D18">
                      <a:lumMod val="75000"/>
                    </a:srgbClr>
                  </a:outerShdw>
                </a:effectLst>
              </a:rPr>
              <a:t> </a:t>
            </a:r>
            <a:r>
              <a:rPr lang="en-US" altLang="en-US" sz="3600" b="1" i="1" dirty="0" err="1">
                <a:ln w="12700">
                  <a:solidFill>
                    <a:srgbClr val="A26D18">
                      <a:lumMod val="75000"/>
                    </a:srgbClr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rgbClr val="A26D18">
                      <a:lumMod val="75000"/>
                    </a:srgbClr>
                  </a:outerShdw>
                </a:effectLst>
              </a:rPr>
              <a:t>sinh</a:t>
            </a:r>
            <a:r>
              <a:rPr lang="en-US" altLang="en-US" sz="3600" b="1" i="1" dirty="0">
                <a:ln w="12700">
                  <a:solidFill>
                    <a:srgbClr val="A26D18">
                      <a:lumMod val="75000"/>
                    </a:srgbClr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rgbClr val="A26D18">
                      <a:lumMod val="75000"/>
                    </a:srgbClr>
                  </a:outerShdw>
                </a:effectLst>
              </a:rPr>
              <a:t>!</a:t>
            </a:r>
            <a:endParaRPr lang="en-US" altLang="en-US" sz="3600" b="1" dirty="0">
              <a:ln w="12700">
                <a:solidFill>
                  <a:srgbClr val="A26D18">
                    <a:lumMod val="75000"/>
                  </a:srgbClr>
                </a:solidFill>
                <a:prstDash val="solid"/>
              </a:ln>
              <a:solidFill>
                <a:srgbClr val="3333FF"/>
              </a:solidFill>
              <a:effectLst>
                <a:outerShdw dist="38100" dir="2640000" algn="bl" rotWithShape="0">
                  <a:srgbClr val="A26D18">
                    <a:lumMod val="7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145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107</Words>
  <Application>Microsoft Office PowerPoint</Application>
  <PresentationFormat>Trình chiếu Trên màn hình (4:3)</PresentationFormat>
  <Paragraphs>30</Paragraphs>
  <Slides>8</Slides>
  <Notes>1</Notes>
  <HiddenSlides>0</HiddenSlides>
  <MMClips>7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7</vt:i4>
      </vt:variant>
      <vt:variant>
        <vt:lpstr>Tiêu đề Bản chiếu</vt:lpstr>
      </vt:variant>
      <vt:variant>
        <vt:i4>8</vt:i4>
      </vt:variant>
    </vt:vector>
  </HeadingPairs>
  <TitlesOfParts>
    <vt:vector size="22" baseType="lpstr">
      <vt:lpstr>等线</vt:lpstr>
      <vt:lpstr>.VnBlack</vt:lpstr>
      <vt:lpstr>Arial</vt:lpstr>
      <vt:lpstr>Calibri</vt:lpstr>
      <vt:lpstr>Calibri Light</vt:lpstr>
      <vt:lpstr>Times New Roman</vt:lpstr>
      <vt:lpstr>Wingdings</vt:lpstr>
      <vt:lpstr>Office Theme</vt:lpstr>
      <vt:lpstr>1_Office Theme</vt:lpstr>
      <vt:lpstr>2_Office Theme</vt:lpstr>
      <vt:lpstr>3_Default Design</vt:lpstr>
      <vt:lpstr>4_Office Theme</vt:lpstr>
      <vt:lpstr>5_Office Theme</vt:lpstr>
      <vt:lpstr>6_Office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34</cp:revision>
  <dcterms:created xsi:type="dcterms:W3CDTF">2021-01-04T06:06:12Z</dcterms:created>
  <dcterms:modified xsi:type="dcterms:W3CDTF">2025-04-11T05:23:47Z</dcterms:modified>
</cp:coreProperties>
</file>