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2" r:id="rId12"/>
    <p:sldId id="271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A9435-4AF5-4919-A823-334A8525E8F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4E520-6D1D-453F-AA7B-B6CEDB2D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3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4E520-6D1D-453F-AA7B-B6CEDB2DDC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slide" Target="slide4.xml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slide" Target="slide2.xml"/><Relationship Id="rId22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9.wdp"/><Relationship Id="rId3" Type="http://schemas.microsoft.com/office/2007/relationships/hdphoto" Target="../media/hdphoto7.wdp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12.wdp"/><Relationship Id="rId4" Type="http://schemas.openxmlformats.org/officeDocument/2006/relationships/image" Target="../media/image36.png"/><Relationship Id="rId9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admin\Pictures\ca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44" y="-49718"/>
            <a:ext cx="5098503" cy="61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con tho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4999"/>
            <a:ext cx="1101433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84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286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6927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2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0518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350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0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3837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6" y="1960813"/>
            <a:ext cx="1389254" cy="178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5" y="3779694"/>
            <a:ext cx="1482905" cy="148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7" y="2171852"/>
            <a:ext cx="1662101" cy="139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7" b="89177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07" y="2143939"/>
            <a:ext cx="1373306" cy="176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441" y="4056855"/>
            <a:ext cx="1361400" cy="13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89" y="3886682"/>
            <a:ext cx="1634180" cy="13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1282" y="206997"/>
            <a:ext cx="878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235" y="1460463"/>
            <a:ext cx="2133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1460463"/>
            <a:ext cx="2133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3217" y="1460463"/>
            <a:ext cx="1524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Làm xiếc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7435" y="1460463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Làm cảnh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ách vẽ con khỉ đơn giản nhất cho bé, dễ thương cute vô cù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28" y="2171852"/>
            <a:ext cx="1078465" cy="13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im Hoạt Hình Hài Hước Con Ngựa Chạy Trên Nền Trắng Hình minh họa Sẵn có -  Tải xuống Hình ảnh Ngay bây giờ - iSt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77" y="3654014"/>
            <a:ext cx="1847851" cy="1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lipart De Porco PNG , Material Animal De Vetor De Desenho Animado De Porco  Fofo, Desenho De Porco, Porco Imagem PNG e Vetor Para Download Gratuit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1" y="4733527"/>
            <a:ext cx="2359399" cy="23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781050" y="228600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8C0C62-F34A-460B-ADAB-A8EC1538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0" y="2819400"/>
            <a:ext cx="3733800" cy="3306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2FB8B8-A079-459D-8670-B17B50A42165}"/>
              </a:ext>
            </a:extLst>
          </p:cNvPr>
          <p:cNvSpPr txBox="1"/>
          <p:nvPr/>
        </p:nvSpPr>
        <p:spPr>
          <a:xfrm>
            <a:off x="457200" y="1621363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22748" y="164668"/>
            <a:ext cx="6096000" cy="990600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" y="1237593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15" y="1368999"/>
            <a:ext cx="2230673" cy="159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48" y="1377640"/>
            <a:ext cx="2105891" cy="14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99" y="1356709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200415" y="2971646"/>
            <a:ext cx="1828800" cy="363421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hạch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2708088" y="2971646"/>
            <a:ext cx="1600200" cy="3634218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4928279" y="2971645"/>
            <a:ext cx="1659082" cy="3634219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7207352" y="2994956"/>
            <a:ext cx="1752600" cy="363421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47800" y="228600"/>
            <a:ext cx="6248400" cy="1219200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Vì sao chúng ta nên ngủ màn?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610F3A-B767-4EA6-BBBC-FA6A88659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704"/>
          <a:stretch/>
        </p:blipFill>
        <p:spPr>
          <a:xfrm>
            <a:off x="1905502" y="1905000"/>
            <a:ext cx="5332995" cy="3962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7800" y="4191000"/>
            <a:ext cx="6553200" cy="2667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emium Vector | Cute little student girl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1" y="2251587"/>
            <a:ext cx="4596581" cy="45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828800" y="152400"/>
            <a:ext cx="6629400" cy="335280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95502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?)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ee Facts for Kids - Brisbane Ki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6" b="10186"/>
          <a:stretch/>
        </p:blipFill>
        <p:spPr bwMode="auto">
          <a:xfrm>
            <a:off x="1066800" y="3124200"/>
            <a:ext cx="7191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46396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082" y="838200"/>
            <a:ext cx="8111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sưởi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98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00" y="381000"/>
            <a:ext cx="5524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 </a:t>
            </a:r>
            <a:r>
              <a:rPr lang="en-US" sz="3200" dirty="0" err="1" smtClean="0">
                <a:solidFill>
                  <a:schemeClr val="bg1"/>
                </a:solidFill>
              </a:rPr>
              <a:t>gì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chân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ngắn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Mà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lại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màng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Mỏ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bẹt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màu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vàng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Giữ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chủ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lang="en-US" sz="3200" i="1" dirty="0" smtClean="0">
                <a:solidFill>
                  <a:schemeClr val="bg1"/>
                </a:solidFill>
              </a:rPr>
              <a:t>(</a:t>
            </a:r>
            <a:r>
              <a:rPr lang="en-US" sz="3200" i="1" dirty="0" err="1">
                <a:solidFill>
                  <a:schemeClr val="bg1"/>
                </a:solidFill>
              </a:rPr>
              <a:t>L</a:t>
            </a:r>
            <a:r>
              <a:rPr lang="en-US" sz="3200" i="1" dirty="0" err="1" smtClean="0">
                <a:solidFill>
                  <a:schemeClr val="bg1"/>
                </a:solidFill>
              </a:rPr>
              <a:t>à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con </a:t>
            </a:r>
            <a:r>
              <a:rPr lang="en-US" sz="3200" i="1" dirty="0" err="1" smtClean="0">
                <a:solidFill>
                  <a:schemeClr val="bg1"/>
                </a:solidFill>
              </a:rPr>
              <a:t>gì</a:t>
            </a:r>
            <a:r>
              <a:rPr lang="en-US" sz="3200" i="1" dirty="0" smtClean="0">
                <a:solidFill>
                  <a:schemeClr val="bg1"/>
                </a:solidFill>
              </a:rPr>
              <a:t>?)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10 Incredible Duck Facts - AZ Anima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 b="11094"/>
          <a:stretch/>
        </p:blipFill>
        <p:spPr bwMode="auto">
          <a:xfrm>
            <a:off x="1106488" y="3276600"/>
            <a:ext cx="69310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82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100" y="533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nhảy</a:t>
            </a:r>
            <a:r>
              <a:rPr lang="en-US" sz="3200" dirty="0" smtClean="0"/>
              <a:t> </a:t>
            </a:r>
            <a:r>
              <a:rPr lang="en-US" sz="3200" dirty="0" err="1" smtClean="0"/>
              <a:t>nhót</a:t>
            </a:r>
            <a:r>
              <a:rPr lang="en-US" sz="3200" dirty="0" smtClean="0"/>
              <a:t> </a:t>
            </a:r>
            <a:r>
              <a:rPr lang="en-US" sz="3200" dirty="0" err="1" smtClean="0"/>
              <a:t>leo</a:t>
            </a:r>
            <a:r>
              <a:rPr lang="en-US" sz="3200" dirty="0" smtClean="0"/>
              <a:t> </a:t>
            </a:r>
            <a:r>
              <a:rPr lang="en-US" sz="3200" dirty="0" err="1" smtClean="0"/>
              <a:t>trèo</a:t>
            </a:r>
            <a:endParaRPr lang="en-US" sz="3200" dirty="0" smtClean="0"/>
          </a:p>
          <a:p>
            <a:pPr algn="ctr"/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 err="1" smtClean="0"/>
              <a:t>đầy</a:t>
            </a:r>
            <a:r>
              <a:rPr lang="en-US" sz="3200" dirty="0" smtClean="0"/>
              <a:t> </a:t>
            </a:r>
            <a:r>
              <a:rPr lang="en-US" sz="3200" dirty="0" err="1" smtClean="0"/>
              <a:t>lông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, </a:t>
            </a:r>
            <a:r>
              <a:rPr lang="en-US" sz="3200" dirty="0" err="1" smtClean="0"/>
              <a:t>nhăn</a:t>
            </a:r>
            <a:r>
              <a:rPr lang="en-US" sz="3200" dirty="0" smtClean="0"/>
              <a:t> </a:t>
            </a:r>
            <a:r>
              <a:rPr lang="en-US" sz="3200" dirty="0" err="1" smtClean="0"/>
              <a:t>nheo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/>
              <a:t> </a:t>
            </a:r>
            <a:r>
              <a:rPr lang="en-US" sz="3200" dirty="0" smtClean="0"/>
              <a:t>                            </a:t>
            </a:r>
            <a:r>
              <a:rPr lang="en-US" sz="3200" dirty="0" smtClean="0"/>
              <a:t>			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Là</a:t>
            </a:r>
            <a:r>
              <a:rPr lang="en-US" sz="3200" i="1" dirty="0" smtClean="0"/>
              <a:t> </a:t>
            </a:r>
            <a:r>
              <a:rPr lang="en-US" sz="3200" i="1" dirty="0" smtClean="0"/>
              <a:t>con </a:t>
            </a:r>
            <a:r>
              <a:rPr lang="en-US" sz="3200" i="1" dirty="0" err="1" smtClean="0"/>
              <a:t>gì</a:t>
            </a:r>
            <a:r>
              <a:rPr lang="en-US" sz="3200" i="1" dirty="0" smtClean="0"/>
              <a:t>?)</a:t>
            </a:r>
            <a:endParaRPr lang="en-US" sz="3200" i="1" dirty="0"/>
          </a:p>
        </p:txBody>
      </p:sp>
      <p:pic>
        <p:nvPicPr>
          <p:cNvPr id="3076" name="Picture 4" descr="Chinese brain study finds monkeys convert time to space to memorise a  sequence of events: paper | South China Morning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4864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3374" y="2286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sủa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048000"/>
            <a:ext cx="4953000" cy="33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13335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KHÁM PHÁ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4A3517-6123-4A3C-83A5-26A786C3A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10" y="936486"/>
            <a:ext cx="9091780" cy="5083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CD10B5-2F90-4C41-AAEF-54C500D4E771}"/>
              </a:ext>
            </a:extLst>
          </p:cNvPr>
          <p:cNvSpPr txBox="1"/>
          <p:nvPr/>
        </p:nvSpPr>
        <p:spPr>
          <a:xfrm>
            <a:off x="717905" y="6039465"/>
            <a:ext cx="770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71013-33A7-424C-973D-923F8CD5C9DA}"/>
              </a:ext>
            </a:extLst>
          </p:cNvPr>
          <p:cNvSpPr txBox="1"/>
          <p:nvPr/>
        </p:nvSpPr>
        <p:spPr>
          <a:xfrm>
            <a:off x="381000" y="304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098" name="Picture 2" descr="Chinese brain study finds monkeys convert time to space to memorise a  sequence of events: paper | South China Morning Po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 bwMode="auto">
          <a:xfrm>
            <a:off x="284215" y="1600200"/>
            <a:ext cx="2209800" cy="21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ống lợn Yorkshire - Nguồn gốc và đặc điể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95" y="1610179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ả con voi trong vườn thú - Phòng GD&amp;DT Sa Thầ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4130"/>
            <a:ext cx="3557038" cy="229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iống ngựa – Wikipedia tiếng Việ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91" y="4154129"/>
            <a:ext cx="3489896" cy="229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í mật ẩn sau loài bướm tưởng như vô hạ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94" y="1600200"/>
            <a:ext cx="31718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13335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561975" y="1295400"/>
            <a:ext cx="80200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018" y="3657600"/>
            <a:ext cx="2133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0183" y="3657600"/>
            <a:ext cx="2133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3657600"/>
            <a:ext cx="1524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Làm xiếc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8218" y="36576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Làm cảnh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122556"/>
            <a:ext cx="5516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4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356</Words>
  <Application>Microsoft Office PowerPoint</Application>
  <PresentationFormat>On-screen Show (4:3)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25</cp:revision>
  <dcterms:created xsi:type="dcterms:W3CDTF">2021-02-17T06:35:56Z</dcterms:created>
  <dcterms:modified xsi:type="dcterms:W3CDTF">2023-02-04T16:41:56Z</dcterms:modified>
</cp:coreProperties>
</file>