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84" r:id="rId1"/>
  </p:sldMasterIdLst>
  <p:notesMasterIdLst>
    <p:notesMasterId r:id="rId26"/>
  </p:notesMasterIdLst>
  <p:sldIdLst>
    <p:sldId id="318" r:id="rId2"/>
    <p:sldId id="320" r:id="rId3"/>
    <p:sldId id="321" r:id="rId4"/>
    <p:sldId id="317" r:id="rId5"/>
    <p:sldId id="280" r:id="rId6"/>
    <p:sldId id="322" r:id="rId7"/>
    <p:sldId id="323" r:id="rId8"/>
    <p:sldId id="324" r:id="rId9"/>
    <p:sldId id="325" r:id="rId10"/>
    <p:sldId id="348" r:id="rId11"/>
    <p:sldId id="351" r:id="rId12"/>
    <p:sldId id="352" r:id="rId13"/>
    <p:sldId id="349" r:id="rId14"/>
    <p:sldId id="353" r:id="rId15"/>
    <p:sldId id="342" r:id="rId16"/>
    <p:sldId id="328" r:id="rId17"/>
    <p:sldId id="343" r:id="rId18"/>
    <p:sldId id="282" r:id="rId19"/>
    <p:sldId id="333" r:id="rId20"/>
    <p:sldId id="335" r:id="rId21"/>
    <p:sldId id="337" r:id="rId22"/>
    <p:sldId id="275" r:id="rId23"/>
    <p:sldId id="341" r:id="rId24"/>
    <p:sldId id="34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0E7"/>
    <a:srgbClr val="DDF0F1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182" autoAdjust="0"/>
  </p:normalViewPr>
  <p:slideViewPr>
    <p:cSldViewPr>
      <p:cViewPr varScale="1">
        <p:scale>
          <a:sx n="73" d="100"/>
          <a:sy n="73" d="100"/>
        </p:scale>
        <p:origin x="173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9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042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70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32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33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50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65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21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387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84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54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24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97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49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78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03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08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66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35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306895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32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41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28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3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5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2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2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74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2025/4/11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549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fif"/><Relationship Id="rId4" Type="http://schemas.openxmlformats.org/officeDocument/2006/relationships/image" Target="../media/image18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fif"/><Relationship Id="rId4" Type="http://schemas.openxmlformats.org/officeDocument/2006/relationships/image" Target="../media/image18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fif"/><Relationship Id="rId4" Type="http://schemas.openxmlformats.org/officeDocument/2006/relationships/image" Target="../media/image18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fif"/><Relationship Id="rId4" Type="http://schemas.openxmlformats.org/officeDocument/2006/relationships/image" Target="../media/image18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1" descr="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0"/>
            <a:ext cx="2476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1" descr="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57400"/>
            <a:ext cx="2476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2476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1" descr="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2476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1" descr="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2476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1" descr="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057400"/>
            <a:ext cx="2476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1" descr="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2476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81200"/>
            <a:ext cx="2476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1" descr="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484310"/>
            <a:ext cx="2476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1" descr="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95800"/>
            <a:ext cx="2476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1" descr="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0"/>
            <a:ext cx="71532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9" name="WordArt 21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8382000" cy="6477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QUÝ THẦY CÔ VỀ DỰ GIỜ THĂM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 </a:t>
            </a: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685800" y="3733800"/>
            <a:ext cx="8077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MÔN: TỰ NHIÊN VÀ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endParaRPr lang="vi-VN" altLang="en-US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09426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812702"/>
            <a:ext cx="3425216" cy="23710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999" y="861195"/>
            <a:ext cx="3425213" cy="23225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3184977"/>
            <a:ext cx="3425216" cy="22240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999" y="3207973"/>
            <a:ext cx="3425215" cy="232253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403445" y="2041521"/>
            <a:ext cx="22098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>
            <a:endCxn id="13" idx="1"/>
          </p:cNvCxnSpPr>
          <p:nvPr/>
        </p:nvCxnSpPr>
        <p:spPr>
          <a:xfrm>
            <a:off x="2673350" y="992313"/>
            <a:ext cx="1053713" cy="129471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196943" y="3415828"/>
            <a:ext cx="1378691" cy="40189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489444" y="1415692"/>
            <a:ext cx="1901956" cy="117777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272384" y="3429224"/>
            <a:ext cx="1966616" cy="93086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709824" y="2590800"/>
            <a:ext cx="1562560" cy="5941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</a:p>
        </p:txBody>
      </p:sp>
    </p:spTree>
    <p:extLst>
      <p:ext uri="{BB962C8B-B14F-4D97-AF65-F5344CB8AC3E}">
        <p14:creationId xmlns:p14="http://schemas.microsoft.com/office/powerpoint/2010/main" val="396796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812702"/>
            <a:ext cx="3425216" cy="23710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999" y="861195"/>
            <a:ext cx="3425213" cy="23225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3184977"/>
            <a:ext cx="3425216" cy="22240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999" y="3207973"/>
            <a:ext cx="3425215" cy="232253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403445" y="2041521"/>
            <a:ext cx="22098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>
            <a:endCxn id="13" idx="1"/>
          </p:cNvCxnSpPr>
          <p:nvPr/>
        </p:nvCxnSpPr>
        <p:spPr>
          <a:xfrm>
            <a:off x="1295400" y="1600200"/>
            <a:ext cx="2431663" cy="68682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295400" y="3415828"/>
            <a:ext cx="2280234" cy="94425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489444" y="1752600"/>
            <a:ext cx="2511556" cy="84086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272384" y="3429224"/>
            <a:ext cx="2271416" cy="144757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709824" y="2590800"/>
            <a:ext cx="1562560" cy="5941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54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812702"/>
            <a:ext cx="3425216" cy="23710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999" y="861195"/>
            <a:ext cx="3425213" cy="23225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3184977"/>
            <a:ext cx="3425216" cy="22240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999" y="3207973"/>
            <a:ext cx="3425215" cy="232253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403445" y="2041521"/>
            <a:ext cx="22098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>
            <a:endCxn id="13" idx="1"/>
          </p:cNvCxnSpPr>
          <p:nvPr/>
        </p:nvCxnSpPr>
        <p:spPr>
          <a:xfrm flipV="1">
            <a:off x="2196943" y="2287024"/>
            <a:ext cx="1530120" cy="30377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752600" y="3415828"/>
            <a:ext cx="1823034" cy="153717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489444" y="2287024"/>
            <a:ext cx="2489355" cy="30644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272384" y="3429224"/>
            <a:ext cx="2209221" cy="171452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709824" y="2590800"/>
            <a:ext cx="1562560" cy="5941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07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28600" y="3200400"/>
            <a:ext cx="8686800" cy="2640917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64515"/>
            <a:ext cx="2278250" cy="18755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870681"/>
            <a:ext cx="2125851" cy="18693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850" y="849014"/>
            <a:ext cx="2286000" cy="18910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850" y="838200"/>
            <a:ext cx="2285999" cy="190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6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4" t="25940"/>
          <a:stretch/>
        </p:blipFill>
        <p:spPr>
          <a:xfrm rot="199887">
            <a:off x="182750" y="261700"/>
            <a:ext cx="952500" cy="107224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371600" y="531120"/>
            <a:ext cx="4343400" cy="5334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7101" y="1328056"/>
            <a:ext cx="8485000" cy="982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1707" y="2574122"/>
            <a:ext cx="9040586" cy="3766457"/>
            <a:chOff x="152400" y="3056068"/>
            <a:chExt cx="8909701" cy="364953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3056068"/>
              <a:ext cx="4419600" cy="364953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2013" y="3056068"/>
              <a:ext cx="4510088" cy="35733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58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437" y="21771"/>
            <a:ext cx="2803940" cy="28583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548972"/>
            <a:ext cx="2783442" cy="28160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48" y="32354"/>
            <a:ext cx="2608948" cy="28371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437" y="3521901"/>
            <a:ext cx="2803938" cy="28371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31734" y="2985790"/>
            <a:ext cx="1524000" cy="30480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56892" y="6300912"/>
            <a:ext cx="2151089" cy="59297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13107" y="6231481"/>
            <a:ext cx="2317226" cy="7178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73221" y="2796156"/>
            <a:ext cx="1905001" cy="7178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92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"/>
            <a:ext cx="7359805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6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454053"/>
              </p:ext>
            </p:extLst>
          </p:nvPr>
        </p:nvGraphicFramePr>
        <p:xfrm>
          <a:off x="342900" y="1447800"/>
          <a:ext cx="8458199" cy="361468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32712">
                  <a:extLst>
                    <a:ext uri="{9D8B030D-6E8A-4147-A177-3AD203B41FA5}">
                      <a16:colId xmlns:a16="http://schemas.microsoft.com/office/drawing/2014/main" val="3402335125"/>
                    </a:ext>
                  </a:extLst>
                </a:gridCol>
                <a:gridCol w="1911713">
                  <a:extLst>
                    <a:ext uri="{9D8B030D-6E8A-4147-A177-3AD203B41FA5}">
                      <a16:colId xmlns:a16="http://schemas.microsoft.com/office/drawing/2014/main" val="1476174268"/>
                    </a:ext>
                  </a:extLst>
                </a:gridCol>
                <a:gridCol w="1136284">
                  <a:extLst>
                    <a:ext uri="{9D8B030D-6E8A-4147-A177-3AD203B41FA5}">
                      <a16:colId xmlns:a16="http://schemas.microsoft.com/office/drawing/2014/main" val="917450013"/>
                    </a:ext>
                  </a:extLst>
                </a:gridCol>
                <a:gridCol w="1112921">
                  <a:extLst>
                    <a:ext uri="{9D8B030D-6E8A-4147-A177-3AD203B41FA5}">
                      <a16:colId xmlns:a16="http://schemas.microsoft.com/office/drawing/2014/main" val="1236995866"/>
                    </a:ext>
                  </a:extLst>
                </a:gridCol>
                <a:gridCol w="1112921">
                  <a:extLst>
                    <a:ext uri="{9D8B030D-6E8A-4147-A177-3AD203B41FA5}">
                      <a16:colId xmlns:a16="http://schemas.microsoft.com/office/drawing/2014/main" val="4218190272"/>
                    </a:ext>
                  </a:extLst>
                </a:gridCol>
                <a:gridCol w="2151648">
                  <a:extLst>
                    <a:ext uri="{9D8B030D-6E8A-4147-A177-3AD203B41FA5}">
                      <a16:colId xmlns:a16="http://schemas.microsoft.com/office/drawing/2014/main" val="2791087419"/>
                    </a:ext>
                  </a:extLst>
                </a:gridCol>
              </a:tblGrid>
              <a:tr h="58502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Hình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Tên</a:t>
                      </a:r>
                      <a:r>
                        <a:rPr lang="en-US" sz="2800" dirty="0">
                          <a:effectLst/>
                        </a:rPr>
                        <a:t> con </a:t>
                      </a:r>
                      <a:r>
                        <a:rPr lang="en-US" sz="2800" dirty="0" err="1">
                          <a:effectLst/>
                        </a:rPr>
                        <a:t>vật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Cơ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quan</a:t>
                      </a:r>
                      <a:r>
                        <a:rPr lang="en-US" sz="2800" dirty="0">
                          <a:effectLst/>
                        </a:rPr>
                        <a:t> di </a:t>
                      </a:r>
                      <a:r>
                        <a:rPr lang="en-US" sz="2800" dirty="0" err="1">
                          <a:effectLst/>
                        </a:rPr>
                        <a:t>chuyển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402390"/>
                  </a:ext>
                </a:extLst>
              </a:tr>
              <a:tr h="6757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</a:rPr>
                        <a:t>Chân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</a:rPr>
                        <a:t>Cánh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</a:rPr>
                        <a:t>Vây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</a:rPr>
                        <a:t>Bộ</a:t>
                      </a:r>
                      <a:r>
                        <a:rPr lang="en-US" sz="2800" b="1" dirty="0">
                          <a:effectLst/>
                        </a:rPr>
                        <a:t> </a:t>
                      </a:r>
                      <a:r>
                        <a:rPr lang="en-US" sz="2800" b="1" dirty="0" err="1">
                          <a:effectLst/>
                        </a:rPr>
                        <a:t>phận</a:t>
                      </a:r>
                      <a:r>
                        <a:rPr lang="en-US" sz="2800" b="1" dirty="0">
                          <a:effectLst/>
                        </a:rPr>
                        <a:t> </a:t>
                      </a:r>
                      <a:r>
                        <a:rPr lang="en-US" sz="2800" b="1" dirty="0" err="1">
                          <a:effectLst/>
                        </a:rPr>
                        <a:t>khác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5019561"/>
                  </a:ext>
                </a:extLst>
              </a:tr>
              <a:tr h="588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2840000"/>
                  </a:ext>
                </a:extLst>
              </a:tr>
              <a:tr h="588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321833"/>
                  </a:ext>
                </a:extLst>
              </a:tr>
              <a:tr h="588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0817985"/>
                  </a:ext>
                </a:extLst>
              </a:tr>
              <a:tr h="588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109532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348354" y="2690939"/>
            <a:ext cx="1928246" cy="571903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48353" y="3304137"/>
            <a:ext cx="1905000" cy="57486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48353" y="3915305"/>
            <a:ext cx="1905000" cy="530489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48353" y="4487089"/>
            <a:ext cx="1905000" cy="565159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19599" y="2718622"/>
            <a:ext cx="1143001" cy="574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00400" y="3326715"/>
            <a:ext cx="1219199" cy="500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62600" y="3901575"/>
            <a:ext cx="1143000" cy="533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00401" y="4435143"/>
            <a:ext cx="1219200" cy="608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71087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03735" y="4608667"/>
            <a:ext cx="2166343" cy="9144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2475401" y="4608667"/>
            <a:ext cx="2269025" cy="9144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Vây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6150211" y="4608667"/>
            <a:ext cx="2092297" cy="9144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0044" y="8994"/>
            <a:ext cx="8610600" cy="12682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9" y="1562630"/>
            <a:ext cx="2317229" cy="2286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555" y="1600200"/>
            <a:ext cx="2156085" cy="22819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327" y="1594319"/>
            <a:ext cx="2317228" cy="225431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154" y="1633754"/>
            <a:ext cx="2300289" cy="2214876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stCxn id="15" idx="2"/>
          </p:cNvCxnSpPr>
          <p:nvPr/>
        </p:nvCxnSpPr>
        <p:spPr>
          <a:xfrm>
            <a:off x="1233714" y="3848630"/>
            <a:ext cx="15721" cy="7600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550941" y="3882184"/>
            <a:ext cx="0" cy="72648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150211" y="3880319"/>
            <a:ext cx="570334" cy="72834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2" idx="2"/>
          </p:cNvCxnSpPr>
          <p:nvPr/>
        </p:nvCxnSpPr>
        <p:spPr>
          <a:xfrm flipH="1">
            <a:off x="7445611" y="3848630"/>
            <a:ext cx="553688" cy="7600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2" grpId="2" animBg="1"/>
      <p:bldP spid="4" grpId="1" animBg="1"/>
      <p:bldP spid="4" grpId="2" animBg="1"/>
      <p:bldP spid="5" grpId="1" animBg="1"/>
      <p:bldP spid="5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WordArt 10"/>
          <p:cNvSpPr>
            <a:spLocks noChangeArrowheads="1" noChangeShapeType="1" noTextEdit="1"/>
          </p:cNvSpPr>
          <p:nvPr/>
        </p:nvSpPr>
        <p:spPr bwMode="auto">
          <a:xfrm>
            <a:off x="179388" y="1052513"/>
            <a:ext cx="7920037" cy="154781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40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Trò chơi</a:t>
            </a:r>
            <a:endParaRPr lang="en-US" sz="4000" b="1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23" name="Picture 22" descr="springtime_sun_hb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1524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7" descr="1151026499187_ValRosesbarF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494338"/>
            <a:ext cx="5715000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1" name="Oval 19"/>
          <p:cNvSpPr>
            <a:spLocks noChangeArrowheads="1"/>
          </p:cNvSpPr>
          <p:nvPr/>
        </p:nvSpPr>
        <p:spPr bwMode="auto">
          <a:xfrm>
            <a:off x="4500563" y="5589588"/>
            <a:ext cx="360362" cy="457200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>
              <a:cs typeface="Arial" panose="020B0604020202020204" pitchFamily="34" charset="0"/>
            </a:endParaRPr>
          </a:p>
        </p:txBody>
      </p:sp>
      <p:sp>
        <p:nvSpPr>
          <p:cNvPr id="28695" name="Oval 23"/>
          <p:cNvSpPr>
            <a:spLocks noChangeArrowheads="1"/>
          </p:cNvSpPr>
          <p:nvPr/>
        </p:nvSpPr>
        <p:spPr bwMode="auto">
          <a:xfrm>
            <a:off x="8532813" y="2492375"/>
            <a:ext cx="257175" cy="457200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>
              <a:cs typeface="Arial" panose="020B0604020202020204" pitchFamily="34" charset="0"/>
            </a:endParaRPr>
          </a:p>
        </p:txBody>
      </p:sp>
      <p:sp>
        <p:nvSpPr>
          <p:cNvPr id="28696" name="Oval 24"/>
          <p:cNvSpPr>
            <a:spLocks noChangeArrowheads="1"/>
          </p:cNvSpPr>
          <p:nvPr/>
        </p:nvSpPr>
        <p:spPr bwMode="auto">
          <a:xfrm>
            <a:off x="4427538" y="765175"/>
            <a:ext cx="215900" cy="4572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FB05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>
              <a:cs typeface="Arial" panose="020B0604020202020204" pitchFamily="34" charset="0"/>
            </a:endParaRPr>
          </a:p>
        </p:txBody>
      </p:sp>
      <p:sp>
        <p:nvSpPr>
          <p:cNvPr id="31758" name="Rectangle 3"/>
          <p:cNvSpPr>
            <a:spLocks noChangeArrowheads="1"/>
          </p:cNvSpPr>
          <p:nvPr/>
        </p:nvSpPr>
        <p:spPr bwMode="auto">
          <a:xfrm>
            <a:off x="34925" y="0"/>
            <a:ext cx="9070975" cy="6858000"/>
          </a:xfrm>
          <a:prstGeom prst="rect">
            <a:avLst/>
          </a:prstGeom>
          <a:noFill/>
          <a:ln w="825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759" name="WordArt 10"/>
          <p:cNvSpPr>
            <a:spLocks noChangeArrowheads="1" noChangeShapeType="1" noTextEdit="1"/>
          </p:cNvSpPr>
          <p:nvPr/>
        </p:nvSpPr>
        <p:spPr bwMode="auto">
          <a:xfrm>
            <a:off x="919163" y="3176588"/>
            <a:ext cx="7920037" cy="154781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40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ĐỐ BẠN CON GÌ?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5" y="37180"/>
            <a:ext cx="1066800" cy="8351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17664" y="76303"/>
            <a:ext cx="4038600" cy="863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THỰC HÀNH</a:t>
            </a:r>
          </a:p>
        </p:txBody>
      </p:sp>
    </p:spTree>
    <p:extLst>
      <p:ext uri="{BB962C8B-B14F-4D97-AF65-F5344CB8AC3E}">
        <p14:creationId xmlns:p14="http://schemas.microsoft.com/office/powerpoint/2010/main" val="237583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1" presetClass="exit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2)">
                                      <p:cBhvr>
                                        <p:cTn id="13" dur="50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xit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heel(8)">
                                      <p:cBhvr>
                                        <p:cTn id="16" dur="20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xit" presetSubtype="4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heel(4)">
                                      <p:cBhvr>
                                        <p:cTn id="19" dur="20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1" grpId="0" animBg="1"/>
      <p:bldP spid="28695" grpId="0" animBg="1"/>
      <p:bldP spid="2869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4"/>
          <p:cNvSpPr>
            <a:spLocks noChangeShapeType="1"/>
          </p:cNvSpPr>
          <p:nvPr/>
        </p:nvSpPr>
        <p:spPr bwMode="auto">
          <a:xfrm>
            <a:off x="1971675" y="76200"/>
            <a:ext cx="1990725" cy="1588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" name="Line 5"/>
          <p:cNvSpPr>
            <a:spLocks noChangeShapeType="1"/>
          </p:cNvSpPr>
          <p:nvPr/>
        </p:nvSpPr>
        <p:spPr bwMode="auto">
          <a:xfrm>
            <a:off x="6238875" y="0"/>
            <a:ext cx="1990725" cy="1588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0" name="Picture 6" descr="s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65848">
            <a:off x="8631238" y="106363"/>
            <a:ext cx="476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Line 7"/>
          <p:cNvSpPr>
            <a:spLocks noChangeShapeType="1"/>
          </p:cNvSpPr>
          <p:nvPr/>
        </p:nvSpPr>
        <p:spPr bwMode="auto">
          <a:xfrm>
            <a:off x="304800" y="762000"/>
            <a:ext cx="0" cy="5257800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8"/>
          <p:cNvSpPr>
            <a:spLocks noChangeShapeType="1"/>
          </p:cNvSpPr>
          <p:nvPr/>
        </p:nvSpPr>
        <p:spPr bwMode="auto">
          <a:xfrm>
            <a:off x="8991600" y="762000"/>
            <a:ext cx="0" cy="5257800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3" name="Picture 9" descr="s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65848">
            <a:off x="8610600" y="60960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0" descr="s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65848">
            <a:off x="457200" y="6064250"/>
            <a:ext cx="5016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Line 11"/>
          <p:cNvSpPr>
            <a:spLocks noChangeShapeType="1"/>
          </p:cNvSpPr>
          <p:nvPr/>
        </p:nvSpPr>
        <p:spPr bwMode="auto">
          <a:xfrm>
            <a:off x="1231900" y="6543675"/>
            <a:ext cx="1905000" cy="0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2"/>
          <p:cNvSpPr>
            <a:spLocks noChangeShapeType="1"/>
          </p:cNvSpPr>
          <p:nvPr/>
        </p:nvSpPr>
        <p:spPr bwMode="auto">
          <a:xfrm>
            <a:off x="6486525" y="6565900"/>
            <a:ext cx="1905000" cy="0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7" name="Picture 13" descr="s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34152" flipV="1">
            <a:off x="502444" y="-45244"/>
            <a:ext cx="336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10" name="WordArt 14"/>
          <p:cNvSpPr>
            <a:spLocks noChangeArrowheads="1" noChangeShapeType="1" noTextEdit="1"/>
          </p:cNvSpPr>
          <p:nvPr/>
        </p:nvSpPr>
        <p:spPr bwMode="auto">
          <a:xfrm>
            <a:off x="2057400" y="685800"/>
            <a:ext cx="5200650" cy="1003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kern="10" dirty="0"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b="1" i="1" kern="10" dirty="0">
                <a:solidFill>
                  <a:srgbClr val="FF99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</a:p>
        </p:txBody>
      </p:sp>
      <p:pic>
        <p:nvPicPr>
          <p:cNvPr id="132111" name="Picture 15" descr="bunny_thumping_foot_md_clr"/>
          <p:cNvPicPr>
            <a:picLocks noChangeAspect="1" noChangeArrowheads="1" noCrop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403860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2112" name="Group 16"/>
          <p:cNvGrpSpPr>
            <a:grpSpLocks/>
          </p:cNvGrpSpPr>
          <p:nvPr/>
        </p:nvGrpSpPr>
        <p:grpSpPr bwMode="auto">
          <a:xfrm>
            <a:off x="5410200" y="1981200"/>
            <a:ext cx="2895600" cy="1600200"/>
            <a:chOff x="3408" y="1248"/>
            <a:chExt cx="1824" cy="1008"/>
          </a:xfrm>
        </p:grpSpPr>
        <p:sp>
          <p:nvSpPr>
            <p:cNvPr id="9232" name="AutoShape 17"/>
            <p:cNvSpPr>
              <a:spLocks noChangeArrowheads="1"/>
            </p:cNvSpPr>
            <p:nvPr/>
          </p:nvSpPr>
          <p:spPr bwMode="auto">
            <a:xfrm>
              <a:off x="3408" y="1248"/>
              <a:ext cx="1824" cy="1008"/>
            </a:xfrm>
            <a:prstGeom prst="wedgeRoundRectCallout">
              <a:avLst>
                <a:gd name="adj1" fmla="val -43750"/>
                <a:gd name="adj2" fmla="val 70000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6000">
                <a:latin typeface="VNI-Avo" pitchFamily="2" charset="0"/>
              </a:endParaRPr>
            </a:p>
          </p:txBody>
        </p:sp>
        <p:pic>
          <p:nvPicPr>
            <p:cNvPr id="9233" name="Picture 18" descr="NOTEST_4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344"/>
              <a:ext cx="1632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352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3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" y="990600"/>
            <a:ext cx="6477000" cy="4157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404040"/>
                </a:solidFill>
              </a:rPr>
              <a:t>Thường nằm đầu hè</a:t>
            </a:r>
            <a:br>
              <a:rPr lang="vi-VN" sz="3600" b="1" dirty="0"/>
            </a:br>
            <a:r>
              <a:rPr lang="vi-VN" sz="3600" b="1" dirty="0">
                <a:solidFill>
                  <a:srgbClr val="404040"/>
                </a:solidFill>
              </a:rPr>
              <a:t>Giữ cho nhà chủ</a:t>
            </a:r>
            <a:br>
              <a:rPr lang="vi-VN" sz="3600" b="1" dirty="0"/>
            </a:br>
            <a:r>
              <a:rPr lang="vi-VN" sz="3600" b="1" dirty="0">
                <a:solidFill>
                  <a:srgbClr val="404040"/>
                </a:solidFill>
              </a:rPr>
              <a:t>Người lạ nó sủa</a:t>
            </a:r>
            <a:br>
              <a:rPr lang="vi-VN" sz="3600" b="1" dirty="0"/>
            </a:br>
            <a:r>
              <a:rPr lang="vi-VN" sz="3600" b="1" dirty="0">
                <a:solidFill>
                  <a:srgbClr val="404040"/>
                </a:solidFill>
              </a:rPr>
              <a:t>Người quen nó mừng</a:t>
            </a:r>
            <a:endParaRPr lang="en-US" sz="3600" b="1" dirty="0">
              <a:solidFill>
                <a:srgbClr val="40404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vi-VN" sz="3600" b="1" i="1" dirty="0">
                <a:solidFill>
                  <a:srgbClr val="FF0000"/>
                </a:solidFill>
              </a:rPr>
              <a:t>Là con gì?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Beagle | Overview, Description, Temperament, &amp; Facts | Britan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218"/>
            <a:ext cx="9133114" cy="603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12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914400"/>
            <a:ext cx="4572000" cy="414466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6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endParaRPr lang="en-US" sz="36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sừng</a:t>
            </a:r>
            <a:endParaRPr lang="en-US" sz="36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</a:t>
            </a:r>
            <a:r>
              <a:rPr lang="en-US" sz="3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3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buộc</a:t>
            </a:r>
            <a:r>
              <a:rPr lang="en-US" sz="3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thừng</a:t>
            </a:r>
            <a:endParaRPr lang="en-US" sz="36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3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cày</a:t>
            </a:r>
            <a:r>
              <a:rPr lang="en-US" sz="3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3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r">
              <a:lnSpc>
                <a:spcPct val="150000"/>
              </a:lnSpc>
            </a:pPr>
            <a:r>
              <a:rPr lang="en-US" sz="36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50" name="Picture 2" descr="Tình hình chăn nuôi và nghiên cứu con trâu tại Việt Nam - Tạp chí Chăn nuôi 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15" y="914400"/>
            <a:ext cx="9143997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08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roup 3"/>
          <p:cNvGrpSpPr/>
          <p:nvPr/>
        </p:nvGrpSpPr>
        <p:grpSpPr>
          <a:xfrm rot="10800000">
            <a:off x="1646116" y="-198086"/>
            <a:ext cx="309530" cy="1820482"/>
            <a:chOff x="4980416" y="5037518"/>
            <a:chExt cx="412706" cy="1820482"/>
          </a:xfrm>
        </p:grpSpPr>
        <p:sp>
          <p:nvSpPr>
            <p:cNvPr id="368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4"/>
          <p:cNvGrpSpPr/>
          <p:nvPr/>
        </p:nvGrpSpPr>
        <p:grpSpPr>
          <a:xfrm rot="10800000">
            <a:off x="1254281" y="-198086"/>
            <a:ext cx="309530" cy="2155512"/>
            <a:chOff x="5502862" y="5355294"/>
            <a:chExt cx="412706" cy="1502706"/>
          </a:xfrm>
        </p:grpSpPr>
        <p:sp>
          <p:nvSpPr>
            <p:cNvPr id="380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7"/>
          <p:cNvGrpSpPr/>
          <p:nvPr/>
        </p:nvGrpSpPr>
        <p:grpSpPr>
          <a:xfrm rot="10800000">
            <a:off x="165628" y="-198086"/>
            <a:ext cx="305490" cy="1502706"/>
            <a:chOff x="6959786" y="5355294"/>
            <a:chExt cx="407320" cy="1502706"/>
          </a:xfrm>
        </p:grpSpPr>
        <p:sp>
          <p:nvSpPr>
            <p:cNvPr id="392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5"/>
          <p:cNvGrpSpPr/>
          <p:nvPr/>
        </p:nvGrpSpPr>
        <p:grpSpPr>
          <a:xfrm rot="10800000">
            <a:off x="882140" y="-195393"/>
            <a:ext cx="302964" cy="2588666"/>
            <a:chOff x="6007804" y="4266641"/>
            <a:chExt cx="403952" cy="2588666"/>
          </a:xfrm>
        </p:grpSpPr>
        <p:sp>
          <p:nvSpPr>
            <p:cNvPr id="404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6"/>
          <p:cNvGrpSpPr/>
          <p:nvPr/>
        </p:nvGrpSpPr>
        <p:grpSpPr>
          <a:xfrm rot="10800000">
            <a:off x="523632" y="-195393"/>
            <a:ext cx="307004" cy="3142082"/>
            <a:chOff x="6480429" y="3713225"/>
            <a:chExt cx="409339" cy="3142082"/>
          </a:xfrm>
        </p:grpSpPr>
        <p:sp>
          <p:nvSpPr>
            <p:cNvPr id="416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9" name="Group 3"/>
          <p:cNvGrpSpPr/>
          <p:nvPr/>
        </p:nvGrpSpPr>
        <p:grpSpPr>
          <a:xfrm rot="10800000">
            <a:off x="3369103" y="-207511"/>
            <a:ext cx="309530" cy="1820482"/>
            <a:chOff x="4980416" y="5037518"/>
            <a:chExt cx="412706" cy="1820482"/>
          </a:xfrm>
        </p:grpSpPr>
        <p:sp>
          <p:nvSpPr>
            <p:cNvPr id="478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7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8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0" name="Group 4"/>
          <p:cNvGrpSpPr/>
          <p:nvPr/>
        </p:nvGrpSpPr>
        <p:grpSpPr>
          <a:xfrm rot="10800000">
            <a:off x="2928658" y="-198086"/>
            <a:ext cx="309530" cy="1502706"/>
            <a:chOff x="5502862" y="5355294"/>
            <a:chExt cx="412706" cy="1502706"/>
          </a:xfrm>
        </p:grpSpPr>
        <p:sp>
          <p:nvSpPr>
            <p:cNvPr id="467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5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6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1" name="Group 7"/>
          <p:cNvGrpSpPr/>
          <p:nvPr/>
        </p:nvGrpSpPr>
        <p:grpSpPr>
          <a:xfrm rot="10800000">
            <a:off x="2037446" y="-207437"/>
            <a:ext cx="305490" cy="2013200"/>
            <a:chOff x="6959786" y="5355294"/>
            <a:chExt cx="407320" cy="1502706"/>
          </a:xfrm>
        </p:grpSpPr>
        <p:sp>
          <p:nvSpPr>
            <p:cNvPr id="456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3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4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2" name="Group 5"/>
          <p:cNvGrpSpPr/>
          <p:nvPr/>
        </p:nvGrpSpPr>
        <p:grpSpPr>
          <a:xfrm rot="10800000">
            <a:off x="2460845" y="-204744"/>
            <a:ext cx="302964" cy="2167807"/>
            <a:chOff x="6007804" y="4266641"/>
            <a:chExt cx="403952" cy="2588666"/>
          </a:xfrm>
        </p:grpSpPr>
        <p:sp>
          <p:nvSpPr>
            <p:cNvPr id="445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1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2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3" name="Group 6"/>
          <p:cNvGrpSpPr/>
          <p:nvPr/>
        </p:nvGrpSpPr>
        <p:grpSpPr>
          <a:xfrm rot="10800000">
            <a:off x="8539219" y="-232268"/>
            <a:ext cx="307004" cy="3142082"/>
            <a:chOff x="6480429" y="3713225"/>
            <a:chExt cx="409339" cy="3142082"/>
          </a:xfrm>
        </p:grpSpPr>
        <p:sp>
          <p:nvSpPr>
            <p:cNvPr id="434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9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0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9" name="Group 5"/>
          <p:cNvGrpSpPr/>
          <p:nvPr/>
        </p:nvGrpSpPr>
        <p:grpSpPr>
          <a:xfrm rot="10800000">
            <a:off x="3778178" y="-204818"/>
            <a:ext cx="302964" cy="2167807"/>
            <a:chOff x="6007804" y="4266641"/>
            <a:chExt cx="403952" cy="2588666"/>
          </a:xfrm>
        </p:grpSpPr>
        <p:sp>
          <p:nvSpPr>
            <p:cNvPr id="49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1" name="Group 3"/>
          <p:cNvGrpSpPr/>
          <p:nvPr/>
        </p:nvGrpSpPr>
        <p:grpSpPr>
          <a:xfrm rot="10800000">
            <a:off x="6389930" y="-245273"/>
            <a:ext cx="309530" cy="1820482"/>
            <a:chOff x="4980416" y="5037518"/>
            <a:chExt cx="412706" cy="1820482"/>
          </a:xfrm>
        </p:grpSpPr>
        <p:sp>
          <p:nvSpPr>
            <p:cNvPr id="502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1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2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3" name="Group 4"/>
          <p:cNvGrpSpPr/>
          <p:nvPr/>
        </p:nvGrpSpPr>
        <p:grpSpPr>
          <a:xfrm rot="10800000">
            <a:off x="5998096" y="-245273"/>
            <a:ext cx="309530" cy="2155512"/>
            <a:chOff x="5502862" y="5355294"/>
            <a:chExt cx="412706" cy="1502706"/>
          </a:xfrm>
        </p:grpSpPr>
        <p:sp>
          <p:nvSpPr>
            <p:cNvPr id="514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5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6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7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8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9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0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1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3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4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5" name="Group 3"/>
          <p:cNvGrpSpPr/>
          <p:nvPr/>
        </p:nvGrpSpPr>
        <p:grpSpPr>
          <a:xfrm rot="10800000">
            <a:off x="8112917" y="-254699"/>
            <a:ext cx="309530" cy="2460133"/>
            <a:chOff x="4980416" y="5037518"/>
            <a:chExt cx="412706" cy="1820482"/>
          </a:xfrm>
        </p:grpSpPr>
        <p:sp>
          <p:nvSpPr>
            <p:cNvPr id="526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7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8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9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0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1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2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3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4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5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6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7" name="Group 4"/>
          <p:cNvGrpSpPr/>
          <p:nvPr/>
        </p:nvGrpSpPr>
        <p:grpSpPr>
          <a:xfrm rot="10800000">
            <a:off x="7672473" y="-245273"/>
            <a:ext cx="309530" cy="2631814"/>
            <a:chOff x="5502862" y="5355294"/>
            <a:chExt cx="412706" cy="1502706"/>
          </a:xfrm>
        </p:grpSpPr>
        <p:sp>
          <p:nvSpPr>
            <p:cNvPr id="538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9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0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1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2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3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4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5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9" name="Group 7"/>
          <p:cNvGrpSpPr/>
          <p:nvPr/>
        </p:nvGrpSpPr>
        <p:grpSpPr>
          <a:xfrm rot="10800000">
            <a:off x="6781260" y="-254624"/>
            <a:ext cx="305490" cy="2013200"/>
            <a:chOff x="6959786" y="5355294"/>
            <a:chExt cx="407320" cy="1502706"/>
          </a:xfrm>
        </p:grpSpPr>
        <p:sp>
          <p:nvSpPr>
            <p:cNvPr id="550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1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2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4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5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6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7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8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9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0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1" name="Group 5"/>
          <p:cNvGrpSpPr/>
          <p:nvPr/>
        </p:nvGrpSpPr>
        <p:grpSpPr>
          <a:xfrm rot="10800000">
            <a:off x="7204659" y="-251932"/>
            <a:ext cx="302964" cy="2106477"/>
            <a:chOff x="6007804" y="4266641"/>
            <a:chExt cx="403952" cy="2588666"/>
          </a:xfrm>
        </p:grpSpPr>
        <p:sp>
          <p:nvSpPr>
            <p:cNvPr id="562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6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7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8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9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0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1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2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3" name="Group 6"/>
          <p:cNvGrpSpPr/>
          <p:nvPr/>
        </p:nvGrpSpPr>
        <p:grpSpPr>
          <a:xfrm rot="10800000">
            <a:off x="5536805" y="-225682"/>
            <a:ext cx="307004" cy="2412631"/>
            <a:chOff x="6480429" y="3713225"/>
            <a:chExt cx="409339" cy="3142082"/>
          </a:xfrm>
        </p:grpSpPr>
        <p:sp>
          <p:nvSpPr>
            <p:cNvPr id="574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5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6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7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8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9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0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1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2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3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4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5" name="Group 4"/>
          <p:cNvGrpSpPr/>
          <p:nvPr/>
        </p:nvGrpSpPr>
        <p:grpSpPr>
          <a:xfrm rot="10800000">
            <a:off x="5084622" y="-218284"/>
            <a:ext cx="309530" cy="1502706"/>
            <a:chOff x="5502862" y="5355294"/>
            <a:chExt cx="412706" cy="1502706"/>
          </a:xfrm>
        </p:grpSpPr>
        <p:sp>
          <p:nvSpPr>
            <p:cNvPr id="586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7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8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9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0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1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2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3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6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7" name="Group 7"/>
          <p:cNvGrpSpPr/>
          <p:nvPr/>
        </p:nvGrpSpPr>
        <p:grpSpPr>
          <a:xfrm rot="10800000">
            <a:off x="4199864" y="-228050"/>
            <a:ext cx="305490" cy="2013200"/>
            <a:chOff x="6959786" y="5355294"/>
            <a:chExt cx="407320" cy="1502706"/>
          </a:xfrm>
        </p:grpSpPr>
        <p:sp>
          <p:nvSpPr>
            <p:cNvPr id="598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9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0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1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2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3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4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5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6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7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8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9" name="Group 5"/>
          <p:cNvGrpSpPr/>
          <p:nvPr/>
        </p:nvGrpSpPr>
        <p:grpSpPr>
          <a:xfrm rot="10800000">
            <a:off x="4623263" y="-225357"/>
            <a:ext cx="302964" cy="2167807"/>
            <a:chOff x="6007804" y="4266641"/>
            <a:chExt cx="403952" cy="2588666"/>
          </a:xfrm>
        </p:grpSpPr>
        <p:sp>
          <p:nvSpPr>
            <p:cNvPr id="61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514982" y="1963553"/>
            <a:ext cx="8211570" cy="42832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</a:rPr>
              <a:t>Những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bộ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phận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chính</a:t>
            </a:r>
            <a:r>
              <a:rPr lang="en-US" sz="4800" b="1" dirty="0">
                <a:solidFill>
                  <a:schemeClr val="tx1"/>
                </a:solidFill>
              </a:rPr>
              <a:t> ở </a:t>
            </a:r>
            <a:r>
              <a:rPr lang="en-US" sz="4800" b="1" dirty="0" err="1">
                <a:solidFill>
                  <a:schemeClr val="tx1"/>
                </a:solidFill>
              </a:rPr>
              <a:t>mỗi</a:t>
            </a:r>
            <a:r>
              <a:rPr lang="en-US" sz="4800" b="1" dirty="0">
                <a:solidFill>
                  <a:schemeClr val="tx1"/>
                </a:solidFill>
              </a:rPr>
              <a:t> con </a:t>
            </a:r>
            <a:r>
              <a:rPr lang="en-US" sz="4800" b="1" dirty="0" err="1">
                <a:solidFill>
                  <a:schemeClr val="tx1"/>
                </a:solidFill>
              </a:rPr>
              <a:t>vật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là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gì</a:t>
            </a:r>
            <a:r>
              <a:rPr lang="en-US" sz="4800" b="1" dirty="0">
                <a:solidFill>
                  <a:schemeClr val="tx1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roup 3"/>
          <p:cNvGrpSpPr/>
          <p:nvPr/>
        </p:nvGrpSpPr>
        <p:grpSpPr>
          <a:xfrm rot="10800000">
            <a:off x="1646116" y="-198086"/>
            <a:ext cx="309530" cy="1820482"/>
            <a:chOff x="4980416" y="5037518"/>
            <a:chExt cx="412706" cy="1820482"/>
          </a:xfrm>
        </p:grpSpPr>
        <p:sp>
          <p:nvSpPr>
            <p:cNvPr id="368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4"/>
          <p:cNvGrpSpPr/>
          <p:nvPr/>
        </p:nvGrpSpPr>
        <p:grpSpPr>
          <a:xfrm rot="10800000">
            <a:off x="1254281" y="-198086"/>
            <a:ext cx="309530" cy="2155512"/>
            <a:chOff x="5502862" y="5355294"/>
            <a:chExt cx="412706" cy="1502706"/>
          </a:xfrm>
        </p:grpSpPr>
        <p:sp>
          <p:nvSpPr>
            <p:cNvPr id="380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7"/>
          <p:cNvGrpSpPr/>
          <p:nvPr/>
        </p:nvGrpSpPr>
        <p:grpSpPr>
          <a:xfrm rot="10800000">
            <a:off x="165628" y="-198086"/>
            <a:ext cx="305490" cy="1502706"/>
            <a:chOff x="6959786" y="5355294"/>
            <a:chExt cx="407320" cy="1502706"/>
          </a:xfrm>
        </p:grpSpPr>
        <p:sp>
          <p:nvSpPr>
            <p:cNvPr id="392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5"/>
          <p:cNvGrpSpPr/>
          <p:nvPr/>
        </p:nvGrpSpPr>
        <p:grpSpPr>
          <a:xfrm rot="10800000">
            <a:off x="882140" y="-195393"/>
            <a:ext cx="302964" cy="2588666"/>
            <a:chOff x="6007804" y="4266641"/>
            <a:chExt cx="403952" cy="2588666"/>
          </a:xfrm>
        </p:grpSpPr>
        <p:sp>
          <p:nvSpPr>
            <p:cNvPr id="404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6"/>
          <p:cNvGrpSpPr/>
          <p:nvPr/>
        </p:nvGrpSpPr>
        <p:grpSpPr>
          <a:xfrm rot="10800000">
            <a:off x="523632" y="-195393"/>
            <a:ext cx="307004" cy="3142082"/>
            <a:chOff x="6480429" y="3713225"/>
            <a:chExt cx="409339" cy="3142082"/>
          </a:xfrm>
        </p:grpSpPr>
        <p:sp>
          <p:nvSpPr>
            <p:cNvPr id="416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9" name="Group 3"/>
          <p:cNvGrpSpPr/>
          <p:nvPr/>
        </p:nvGrpSpPr>
        <p:grpSpPr>
          <a:xfrm rot="10800000">
            <a:off x="3369103" y="-207511"/>
            <a:ext cx="309530" cy="1820482"/>
            <a:chOff x="4980416" y="5037518"/>
            <a:chExt cx="412706" cy="1820482"/>
          </a:xfrm>
        </p:grpSpPr>
        <p:sp>
          <p:nvSpPr>
            <p:cNvPr id="478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7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8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0" name="Group 4"/>
          <p:cNvGrpSpPr/>
          <p:nvPr/>
        </p:nvGrpSpPr>
        <p:grpSpPr>
          <a:xfrm rot="10800000">
            <a:off x="2928658" y="-198086"/>
            <a:ext cx="309530" cy="1502706"/>
            <a:chOff x="5502862" y="5355294"/>
            <a:chExt cx="412706" cy="1502706"/>
          </a:xfrm>
        </p:grpSpPr>
        <p:sp>
          <p:nvSpPr>
            <p:cNvPr id="467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5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6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1" name="Group 7"/>
          <p:cNvGrpSpPr/>
          <p:nvPr/>
        </p:nvGrpSpPr>
        <p:grpSpPr>
          <a:xfrm rot="10800000">
            <a:off x="2037446" y="-207437"/>
            <a:ext cx="305490" cy="2013200"/>
            <a:chOff x="6959786" y="5355294"/>
            <a:chExt cx="407320" cy="1502706"/>
          </a:xfrm>
        </p:grpSpPr>
        <p:sp>
          <p:nvSpPr>
            <p:cNvPr id="456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3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4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2" name="Group 5"/>
          <p:cNvGrpSpPr/>
          <p:nvPr/>
        </p:nvGrpSpPr>
        <p:grpSpPr>
          <a:xfrm rot="10800000">
            <a:off x="2460845" y="-204744"/>
            <a:ext cx="302964" cy="2167807"/>
            <a:chOff x="6007804" y="4266641"/>
            <a:chExt cx="403952" cy="2588666"/>
          </a:xfrm>
        </p:grpSpPr>
        <p:sp>
          <p:nvSpPr>
            <p:cNvPr id="445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1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2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3" name="Group 6"/>
          <p:cNvGrpSpPr/>
          <p:nvPr/>
        </p:nvGrpSpPr>
        <p:grpSpPr>
          <a:xfrm rot="10800000">
            <a:off x="8539219" y="-232268"/>
            <a:ext cx="307004" cy="3142082"/>
            <a:chOff x="6480429" y="3713225"/>
            <a:chExt cx="409339" cy="3142082"/>
          </a:xfrm>
        </p:grpSpPr>
        <p:sp>
          <p:nvSpPr>
            <p:cNvPr id="434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9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0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9" name="Group 5"/>
          <p:cNvGrpSpPr/>
          <p:nvPr/>
        </p:nvGrpSpPr>
        <p:grpSpPr>
          <a:xfrm rot="10800000">
            <a:off x="3778178" y="-204818"/>
            <a:ext cx="302964" cy="2167807"/>
            <a:chOff x="6007804" y="4266641"/>
            <a:chExt cx="403952" cy="2588666"/>
          </a:xfrm>
        </p:grpSpPr>
        <p:sp>
          <p:nvSpPr>
            <p:cNvPr id="49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1" name="Group 3"/>
          <p:cNvGrpSpPr/>
          <p:nvPr/>
        </p:nvGrpSpPr>
        <p:grpSpPr>
          <a:xfrm rot="10800000">
            <a:off x="6389930" y="-245273"/>
            <a:ext cx="309530" cy="1820482"/>
            <a:chOff x="4980416" y="5037518"/>
            <a:chExt cx="412706" cy="1820482"/>
          </a:xfrm>
        </p:grpSpPr>
        <p:sp>
          <p:nvSpPr>
            <p:cNvPr id="502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1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2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3" name="Group 4"/>
          <p:cNvGrpSpPr/>
          <p:nvPr/>
        </p:nvGrpSpPr>
        <p:grpSpPr>
          <a:xfrm rot="10800000">
            <a:off x="5998096" y="-245273"/>
            <a:ext cx="309530" cy="2155512"/>
            <a:chOff x="5502862" y="5355294"/>
            <a:chExt cx="412706" cy="1502706"/>
          </a:xfrm>
        </p:grpSpPr>
        <p:sp>
          <p:nvSpPr>
            <p:cNvPr id="514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5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6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7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8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9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0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1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3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4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5" name="Group 3"/>
          <p:cNvGrpSpPr/>
          <p:nvPr/>
        </p:nvGrpSpPr>
        <p:grpSpPr>
          <a:xfrm rot="10800000">
            <a:off x="8112917" y="-254699"/>
            <a:ext cx="309530" cy="2460133"/>
            <a:chOff x="4980416" y="5037518"/>
            <a:chExt cx="412706" cy="1820482"/>
          </a:xfrm>
        </p:grpSpPr>
        <p:sp>
          <p:nvSpPr>
            <p:cNvPr id="526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7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8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9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0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1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2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3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4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5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6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7" name="Group 4"/>
          <p:cNvGrpSpPr/>
          <p:nvPr/>
        </p:nvGrpSpPr>
        <p:grpSpPr>
          <a:xfrm rot="10800000">
            <a:off x="7672473" y="-245273"/>
            <a:ext cx="309530" cy="2631814"/>
            <a:chOff x="5502862" y="5355294"/>
            <a:chExt cx="412706" cy="1502706"/>
          </a:xfrm>
        </p:grpSpPr>
        <p:sp>
          <p:nvSpPr>
            <p:cNvPr id="538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9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0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1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2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3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4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5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9" name="Group 7"/>
          <p:cNvGrpSpPr/>
          <p:nvPr/>
        </p:nvGrpSpPr>
        <p:grpSpPr>
          <a:xfrm rot="10800000">
            <a:off x="6781260" y="-254624"/>
            <a:ext cx="305490" cy="2013200"/>
            <a:chOff x="6959786" y="5355294"/>
            <a:chExt cx="407320" cy="1502706"/>
          </a:xfrm>
        </p:grpSpPr>
        <p:sp>
          <p:nvSpPr>
            <p:cNvPr id="550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1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2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4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5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6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7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8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9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0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1" name="Group 5"/>
          <p:cNvGrpSpPr/>
          <p:nvPr/>
        </p:nvGrpSpPr>
        <p:grpSpPr>
          <a:xfrm rot="10800000">
            <a:off x="7204659" y="-251932"/>
            <a:ext cx="302964" cy="2106477"/>
            <a:chOff x="6007804" y="4266641"/>
            <a:chExt cx="403952" cy="2588666"/>
          </a:xfrm>
        </p:grpSpPr>
        <p:sp>
          <p:nvSpPr>
            <p:cNvPr id="562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6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7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8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9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0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1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2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3" name="Group 6"/>
          <p:cNvGrpSpPr/>
          <p:nvPr/>
        </p:nvGrpSpPr>
        <p:grpSpPr>
          <a:xfrm rot="10800000">
            <a:off x="5536805" y="-225682"/>
            <a:ext cx="307004" cy="2412631"/>
            <a:chOff x="6480429" y="3713225"/>
            <a:chExt cx="409339" cy="3142082"/>
          </a:xfrm>
        </p:grpSpPr>
        <p:sp>
          <p:nvSpPr>
            <p:cNvPr id="574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5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6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7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8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9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0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1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2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3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4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5" name="Group 4"/>
          <p:cNvGrpSpPr/>
          <p:nvPr/>
        </p:nvGrpSpPr>
        <p:grpSpPr>
          <a:xfrm rot="10800000">
            <a:off x="5084622" y="-218284"/>
            <a:ext cx="309530" cy="1502706"/>
            <a:chOff x="5502862" y="5355294"/>
            <a:chExt cx="412706" cy="1502706"/>
          </a:xfrm>
        </p:grpSpPr>
        <p:sp>
          <p:nvSpPr>
            <p:cNvPr id="586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7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8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9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0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1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2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3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6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7" name="Group 7"/>
          <p:cNvGrpSpPr/>
          <p:nvPr/>
        </p:nvGrpSpPr>
        <p:grpSpPr>
          <a:xfrm rot="10800000">
            <a:off x="4199864" y="-228050"/>
            <a:ext cx="305490" cy="2013200"/>
            <a:chOff x="6959786" y="5355294"/>
            <a:chExt cx="407320" cy="1502706"/>
          </a:xfrm>
        </p:grpSpPr>
        <p:sp>
          <p:nvSpPr>
            <p:cNvPr id="598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9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0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1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2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3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4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5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6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7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8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9" name="Group 5"/>
          <p:cNvGrpSpPr/>
          <p:nvPr/>
        </p:nvGrpSpPr>
        <p:grpSpPr>
          <a:xfrm rot="10800000">
            <a:off x="4623263" y="-225357"/>
            <a:ext cx="302964" cy="2167807"/>
            <a:chOff x="6007804" y="4266641"/>
            <a:chExt cx="403952" cy="2588666"/>
          </a:xfrm>
        </p:grpSpPr>
        <p:sp>
          <p:nvSpPr>
            <p:cNvPr id="61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514982" y="1963553"/>
            <a:ext cx="8211570" cy="19086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</a:rPr>
              <a:t>Những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bộ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phận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chính</a:t>
            </a:r>
            <a:r>
              <a:rPr lang="en-US" sz="4800" b="1" dirty="0">
                <a:solidFill>
                  <a:schemeClr val="tx1"/>
                </a:solidFill>
              </a:rPr>
              <a:t> ở </a:t>
            </a:r>
            <a:r>
              <a:rPr lang="en-US" sz="4800" b="1" dirty="0" err="1">
                <a:solidFill>
                  <a:schemeClr val="tx1"/>
                </a:solidFill>
              </a:rPr>
              <a:t>mỗi</a:t>
            </a:r>
            <a:r>
              <a:rPr lang="en-US" sz="4800" b="1" dirty="0">
                <a:solidFill>
                  <a:schemeClr val="tx1"/>
                </a:solidFill>
              </a:rPr>
              <a:t> con </a:t>
            </a:r>
            <a:r>
              <a:rPr lang="en-US" sz="4800" b="1" dirty="0" err="1">
                <a:solidFill>
                  <a:schemeClr val="tx1"/>
                </a:solidFill>
              </a:rPr>
              <a:t>vật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là</a:t>
            </a:r>
            <a:r>
              <a:rPr lang="en-US" sz="48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" name="Oval 1"/>
          <p:cNvSpPr/>
          <p:nvPr/>
        </p:nvSpPr>
        <p:spPr>
          <a:xfrm>
            <a:off x="420760" y="4959352"/>
            <a:ext cx="2158121" cy="168362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</a:p>
        </p:txBody>
      </p:sp>
      <p:sp>
        <p:nvSpPr>
          <p:cNvPr id="256" name="Oval 255"/>
          <p:cNvSpPr/>
          <p:nvPr/>
        </p:nvSpPr>
        <p:spPr>
          <a:xfrm>
            <a:off x="3369103" y="4959352"/>
            <a:ext cx="2167702" cy="176514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</a:p>
        </p:txBody>
      </p:sp>
      <p:sp>
        <p:nvSpPr>
          <p:cNvPr id="257" name="Oval 256"/>
          <p:cNvSpPr/>
          <p:nvPr/>
        </p:nvSpPr>
        <p:spPr>
          <a:xfrm>
            <a:off x="6307626" y="4903507"/>
            <a:ext cx="2219966" cy="182099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QUAN DI CHUYỂN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880409" y="3795979"/>
            <a:ext cx="716265" cy="11633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256" idx="0"/>
          </p:cNvCxnSpPr>
          <p:nvPr/>
        </p:nvCxnSpPr>
        <p:spPr>
          <a:xfrm>
            <a:off x="4452954" y="3881251"/>
            <a:ext cx="0" cy="10781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327027" y="3761604"/>
            <a:ext cx="722105" cy="11977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99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256" grpId="0" animBg="1"/>
      <p:bldP spid="25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A_Dreamy_World_10th_by_grafixey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6" name="WordArt 20"/>
          <p:cNvSpPr>
            <a:spLocks noChangeArrowheads="1" noChangeShapeType="1" noTextEdit="1"/>
          </p:cNvSpPr>
          <p:nvPr/>
        </p:nvSpPr>
        <p:spPr bwMode="auto">
          <a:xfrm>
            <a:off x="228600" y="2514600"/>
            <a:ext cx="861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CHÚC CÁC EM CHĂM NGOAN, HỌC GIỎI!</a:t>
            </a:r>
          </a:p>
        </p:txBody>
      </p:sp>
      <p:sp>
        <p:nvSpPr>
          <p:cNvPr id="70677" name="WordArt 21" descr="Sunset"/>
          <p:cNvSpPr>
            <a:spLocks noChangeArrowheads="1" noChangeShapeType="1" noTextEdit="1"/>
          </p:cNvSpPr>
          <p:nvPr/>
        </p:nvSpPr>
        <p:spPr bwMode="auto">
          <a:xfrm>
            <a:off x="228600" y="609600"/>
            <a:ext cx="86106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cs typeface="Arial" panose="020B0604020202020204" pitchFamily="34" charset="0"/>
              </a:rPr>
              <a:t>Kính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cs typeface="Arial" panose="020B0604020202020204" pitchFamily="34" charset="0"/>
              </a:rPr>
              <a:t>chúc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cs typeface="Arial" panose="020B0604020202020204" pitchFamily="34" charset="0"/>
              </a:rPr>
              <a:t>quý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cs typeface="Arial" panose="020B0604020202020204" pitchFamily="34" charset="0"/>
              </a:rPr>
              <a:t>thầy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cs typeface="Arial" panose="020B0604020202020204" pitchFamily="34" charset="0"/>
              </a:rPr>
              <a:t>cô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cs typeface="Arial" panose="020B0604020202020204" pitchFamily="34" charset="0"/>
              </a:rPr>
              <a:t>dồi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cs typeface="Arial" panose="020B0604020202020204" pitchFamily="34" charset="0"/>
              </a:rPr>
              <a:t>dào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cs typeface="Arial" panose="020B0604020202020204" pitchFamily="34" charset="0"/>
              </a:rPr>
              <a:t> </a:t>
            </a: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cs typeface="Arial" panose="020B0604020202020204" pitchFamily="34" charset="0"/>
              </a:rPr>
              <a:t>sức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cs typeface="Arial" panose="020B0604020202020204" pitchFamily="34" charset="0"/>
              </a:rPr>
              <a:t>khỏe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2950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5" dur="5000" fill="hold"/>
                                        <p:tgtEl>
                                          <p:spTgt spid="153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635"/>
            <a:ext cx="9144000" cy="68592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571851" y="1340768"/>
            <a:ext cx="1307595" cy="6013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61912" y="901518"/>
            <a:ext cx="1901121" cy="787111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1645555" y="468037"/>
            <a:ext cx="5895340" cy="1173429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95" tIns="57047" rIns="114095" bIns="57047" anchor="ctr"/>
          <a:lstStyle/>
          <a:p>
            <a:pPr algn="ctr" defTabSz="1140460">
              <a:defRPr/>
            </a:pPr>
            <a:r>
              <a:rPr lang="en-US" sz="4125" b="1" dirty="0" err="1">
                <a:solidFill>
                  <a:schemeClr val="bg1"/>
                </a:solidFill>
                <a:latin typeface="Times New Roman" panose="02020603050405020304" pitchFamily="18" charset="0"/>
                <a:ea typeface="黑体" panose="020B0503020204020204" pitchFamily="49" charset="-122"/>
                <a:cs typeface="Times New Roman" panose="02020603050405020304" pitchFamily="18" charset="0"/>
              </a:rPr>
              <a:t>ÔN</a:t>
            </a:r>
            <a:r>
              <a:rPr lang="en-US" sz="4125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B0503020204020204" pitchFamily="49" charset="-122"/>
                <a:cs typeface="Times New Roman" panose="02020603050405020304" pitchFamily="18" charset="0"/>
              </a:rPr>
              <a:t> </a:t>
            </a:r>
            <a:r>
              <a:rPr lang="en-US" sz="4125" b="1" dirty="0" err="1">
                <a:solidFill>
                  <a:schemeClr val="bg1"/>
                </a:solidFill>
                <a:latin typeface="Times New Roman" panose="02020603050405020304" pitchFamily="18" charset="0"/>
                <a:ea typeface="黑体" panose="020B0503020204020204" pitchFamily="49" charset="-122"/>
                <a:cs typeface="Times New Roman" panose="02020603050405020304" pitchFamily="18" charset="0"/>
              </a:rPr>
              <a:t>BÀI</a:t>
            </a:r>
            <a:endParaRPr lang="en-US" sz="4125" b="1" dirty="0">
              <a:solidFill>
                <a:schemeClr val="bg1"/>
              </a:solidFill>
              <a:latin typeface="Times New Roman" panose="02020603050405020304" pitchFamily="18" charset="0"/>
              <a:ea typeface="黑体" panose="020B0503020204020204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171450" y="2100623"/>
            <a:ext cx="8801100" cy="323551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542666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1" grpId="1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1270"/>
            <a:ext cx="9144000" cy="68592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571851" y="1340768"/>
            <a:ext cx="1307595" cy="6013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61912" y="901518"/>
            <a:ext cx="1901121" cy="787111"/>
          </a:xfrm>
          <a:prstGeom prst="rect">
            <a:avLst/>
          </a:prstGeom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47168" y="105659"/>
            <a:ext cx="911672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alt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40577" y="629534"/>
            <a:ext cx="82628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Con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1635834"/>
            <a:ext cx="9171709" cy="524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15689"/>
      </p:ext>
    </p:extLst>
  </p:cSld>
  <p:clrMapOvr>
    <a:masterClrMapping/>
  </p:clrMapOvr>
  <p:transition spd="slow" advTm="6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4" t="25940"/>
          <a:stretch/>
        </p:blipFill>
        <p:spPr>
          <a:xfrm rot="199887">
            <a:off x="182750" y="261700"/>
            <a:ext cx="952500" cy="107224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371600" y="531120"/>
            <a:ext cx="4343400" cy="5334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7101" y="1328056"/>
            <a:ext cx="8485000" cy="982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1707" y="2574122"/>
            <a:ext cx="9040586" cy="3766457"/>
            <a:chOff x="152400" y="3056068"/>
            <a:chExt cx="8909701" cy="364953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3056068"/>
              <a:ext cx="4419600" cy="364953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2013" y="3056068"/>
              <a:ext cx="4510088" cy="357333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"/>
            <a:ext cx="9144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2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4" y="1142296"/>
            <a:ext cx="9171214" cy="457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53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2734"/>
            <a:ext cx="9144000" cy="479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66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" y="959775"/>
            <a:ext cx="9144000" cy="4679025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919843" y="945226"/>
            <a:ext cx="2819400" cy="1019435"/>
          </a:xfrm>
          <a:prstGeom prst="cloudCallout">
            <a:avLst>
              <a:gd name="adj1" fmla="val 3380"/>
              <a:gd name="adj2" fmla="val 78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41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991</TotalTime>
  <Words>293</Words>
  <Application>Microsoft Office PowerPoint</Application>
  <PresentationFormat>Trình chiếu Trên màn hình (4:3)</PresentationFormat>
  <Paragraphs>87</Paragraphs>
  <Slides>24</Slides>
  <Notes>15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24</vt:i4>
      </vt:variant>
    </vt:vector>
  </HeadingPairs>
  <TitlesOfParts>
    <vt:vector size="33" baseType="lpstr">
      <vt:lpstr>等线</vt:lpstr>
      <vt:lpstr>黑体</vt:lpstr>
      <vt:lpstr>宋体</vt:lpstr>
      <vt:lpstr>Arial</vt:lpstr>
      <vt:lpstr>Calibri</vt:lpstr>
      <vt:lpstr>Calibri Light</vt:lpstr>
      <vt:lpstr>Times New Roman</vt:lpstr>
      <vt:lpstr>VNI-Avo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144</cp:revision>
  <dcterms:created xsi:type="dcterms:W3CDTF">2006-08-16T00:00:00Z</dcterms:created>
  <dcterms:modified xsi:type="dcterms:W3CDTF">2025-04-11T05:19:30Z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