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5" r:id="rId2"/>
    <p:sldId id="290" r:id="rId3"/>
    <p:sldId id="280" r:id="rId4"/>
    <p:sldId id="291" r:id="rId5"/>
    <p:sldId id="28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1" r:id="rId15"/>
    <p:sldId id="300" r:id="rId16"/>
    <p:sldId id="306" r:id="rId17"/>
    <p:sldId id="307" r:id="rId18"/>
    <p:sldId id="302" r:id="rId19"/>
    <p:sldId id="303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>
      <p:cViewPr varScale="1">
        <p:scale>
          <a:sx n="70" d="100"/>
          <a:sy n="70" d="100"/>
        </p:scale>
        <p:origin x="8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CE7DF7E6-005B-4328-943A-AF1A4F0D3725}"/>
              </a:ext>
            </a:extLst>
          </p:cNvPr>
          <p:cNvSpPr/>
          <p:nvPr/>
        </p:nvSpPr>
        <p:spPr>
          <a:xfrm>
            <a:off x="1047750" y="1598947"/>
            <a:ext cx="10096500" cy="366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ăn cây, hoa.</a:t>
            </a:r>
            <a:endParaRPr lang="en-US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DD908EFF-632B-4302-8A63-1D53C4BE3AE1}"/>
              </a:ext>
            </a:extLst>
          </p:cNvPr>
          <p:cNvGrpSpPr/>
          <p:nvPr/>
        </p:nvGrpSpPr>
        <p:grpSpPr>
          <a:xfrm>
            <a:off x="1056130" y="1194763"/>
            <a:ext cx="10079740" cy="609600"/>
            <a:chOff x="838178" y="1194763"/>
            <a:chExt cx="10079740" cy="60960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09F54CD1-D4E4-4B01-B9EE-105B12DC63CD}"/>
                </a:ext>
              </a:extLst>
            </p:cNvPr>
            <p:cNvSpPr txBox="1"/>
            <p:nvPr/>
          </p:nvSpPr>
          <p:spPr>
            <a:xfrm>
              <a:off x="1524000" y="1194763"/>
              <a:ext cx="93939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gai,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độc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xmlns="" id="{076611B5-C2DB-4D89-A34D-EEA51A8006A7}"/>
                </a:ext>
              </a:extLst>
            </p:cNvPr>
            <p:cNvSpPr/>
            <p:nvPr/>
          </p:nvSpPr>
          <p:spPr>
            <a:xfrm>
              <a:off x="838178" y="1194763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algn="ctr"/>
              <a:r>
                <a:rPr lang="en-US" sz="4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xmlns="" id="{9F00E2F1-EF00-4C9E-B5C3-9AABC1FCA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77921"/>
              </p:ext>
            </p:extLst>
          </p:nvPr>
        </p:nvGraphicFramePr>
        <p:xfrm>
          <a:off x="2032000" y="2441670"/>
          <a:ext cx="8128000" cy="322156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764591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8542904"/>
                    </a:ext>
                  </a:extLst>
                </a:gridCol>
              </a:tblGrid>
              <a:tr h="111824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GAI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ĐỘC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60402293"/>
                  </a:ext>
                </a:extLst>
              </a:tr>
              <a:tr h="210332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915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BF494AE6-A88C-448B-B1B7-80259E6F4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bó&#10;&#10;Mô tả được tạo tự động">
            <a:extLst>
              <a:ext uri="{FF2B5EF4-FFF2-40B4-BE49-F238E27FC236}">
                <a16:creationId xmlns:a16="http://schemas.microsoft.com/office/drawing/2014/main" xmlns="" id="{AFE16FD3-7BA2-432F-95A6-72843760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6802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Hình ảnh 8" descr="Ảnh có chứa cây, bó hoa, hoa, tươi&#10;&#10;Mô tả được tạo tự động">
            <a:extLst>
              <a:ext uri="{FF2B5EF4-FFF2-40B4-BE49-F238E27FC236}">
                <a16:creationId xmlns:a16="http://schemas.microsoft.com/office/drawing/2014/main" xmlns="" id="{CB417440-BB1D-478C-87A0-1B4825B0C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r="-1" b="60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Hình ảnh 4" descr="Ảnh có chứa cây, bàn, hoa, bó hoa&#10;&#10;Mô tả được tạo tự động">
            <a:extLst>
              <a:ext uri="{FF2B5EF4-FFF2-40B4-BE49-F238E27FC236}">
                <a16:creationId xmlns:a16="http://schemas.microsoft.com/office/drawing/2014/main" xmlns="" id="{2B034B3C-1669-4939-A950-B32B3310F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17434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Hình ảnh 6" descr="Ảnh có chứa cây, lá, xanh lục, ngoài trời&#10;&#10;Mô tả được tạo tự động">
            <a:extLst>
              <a:ext uri="{FF2B5EF4-FFF2-40B4-BE49-F238E27FC236}">
                <a16:creationId xmlns:a16="http://schemas.microsoft.com/office/drawing/2014/main" xmlns="" id="{7F03B4A4-A1A6-4D11-8930-0E2B2DC98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25B97239-2685-48C8-8104-1D4E4E383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đóng&#10;&#10;Mô tả được tạo tự động">
            <a:extLst>
              <a:ext uri="{FF2B5EF4-FFF2-40B4-BE49-F238E27FC236}">
                <a16:creationId xmlns:a16="http://schemas.microsoft.com/office/drawing/2014/main" xmlns="" id="{5BDDD977-30C8-4C68-8689-EE9E6E4F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-2" b="1986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Hình ảnh 6" descr="Ảnh có chứa cây, cây xương rồng, hoa, vật chứa&#10;&#10;Mô tả được tạo tự động">
            <a:extLst>
              <a:ext uri="{FF2B5EF4-FFF2-40B4-BE49-F238E27FC236}">
                <a16:creationId xmlns:a16="http://schemas.microsoft.com/office/drawing/2014/main" xmlns="" id="{47ABD2C7-7CBF-4E4A-BC4B-4870B7C5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Hình ảnh 8" descr="Ảnh có chứa cây, ngoài trời, xanh lục, lá&#10;&#10;Mô tả được tạo tự động">
            <a:extLst>
              <a:ext uri="{FF2B5EF4-FFF2-40B4-BE49-F238E27FC236}">
                <a16:creationId xmlns:a16="http://schemas.microsoft.com/office/drawing/2014/main" xmlns="" id="{049BEA6D-8CCB-4DCB-9635-0F974DA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4011" b="-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Hình ảnh 4" descr="Ảnh có chứa hoa, cây, bó hoa&#10;&#10;Mô tả được tạo tự động">
            <a:extLst>
              <a:ext uri="{FF2B5EF4-FFF2-40B4-BE49-F238E27FC236}">
                <a16:creationId xmlns:a16="http://schemas.microsoft.com/office/drawing/2014/main" xmlns="" id="{2D7D2895-0B71-4E7D-9A9C-3DFA61E1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b="2314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4727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C303BA6-71E7-4A9D-9A7C-9B634AA39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r="1" b="4796"/>
          <a:stretch/>
        </p:blipFill>
        <p:spPr>
          <a:xfrm>
            <a:off x="-304800" y="10"/>
            <a:ext cx="8305781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F9EC3F91-A75C-4F74-867E-E4C28C1354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CB18DCD-805B-4B5C-BB79-D14B8313C7A2}"/>
              </a:ext>
            </a:extLst>
          </p:cNvPr>
          <p:cNvSpPr txBox="1"/>
          <p:nvPr/>
        </p:nvSpPr>
        <p:spPr>
          <a:xfrm>
            <a:off x="7916136" y="1871627"/>
            <a:ext cx="3916681" cy="359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endParaRPr lang="en-US" sz="40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088" t="16666" r="28917" b="40626"/>
          <a:stretch/>
        </p:blipFill>
        <p:spPr>
          <a:xfrm>
            <a:off x="1636759" y="533400"/>
            <a:ext cx="8918481" cy="52236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228600"/>
            <a:ext cx="495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228600"/>
            <a:ext cx="495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689" t="19792" r="25403" b="23958"/>
          <a:stretch/>
        </p:blipFill>
        <p:spPr>
          <a:xfrm>
            <a:off x="519289" y="533400"/>
            <a:ext cx="1115342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40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153A3FFE-5108-489D-BD6D-A71E9775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17" y="-1134871"/>
            <a:ext cx="6015897" cy="547014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4BBEB9F-0AF5-4A1C-BC4B-203094D1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t="46667" r="18977" b="36666"/>
          <a:stretch/>
        </p:blipFill>
        <p:spPr>
          <a:xfrm>
            <a:off x="-150661" y="1893667"/>
            <a:ext cx="7713578" cy="313553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3894415-552D-4C2D-A9EF-87B35B3C9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98" y="3429000"/>
            <a:ext cx="6015897" cy="54701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C18A3EF7-7CEB-4418-8BBF-95A9B570A13B}"/>
              </a:ext>
            </a:extLst>
          </p:cNvPr>
          <p:cNvSpPr txBox="1"/>
          <p:nvPr/>
        </p:nvSpPr>
        <p:spPr>
          <a:xfrm>
            <a:off x="7713579" y="2209800"/>
            <a:ext cx="432775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endParaRPr lang="en-US" sz="3600" b="1" dirty="0">
              <a:solidFill>
                <a:srgbClr val="C00000">
                  <a:alpha val="60000"/>
                </a:srgb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7312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xmlns="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8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B7098BE-9C95-464B-AC80-3DEF7334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484632" y="1612365"/>
            <a:ext cx="3517119" cy="395023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4B5EC6A-FE0F-4581-9F32-08963EDF3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029655" y="1612366"/>
            <a:ext cx="4114221" cy="395023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2A23E3A-EB86-4019-AC5B-A8DFA7739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8162336" y="1573887"/>
            <a:ext cx="4029664" cy="3988713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2C3E68BC-EADB-435B-9EAD-8B1E9F17BC92}"/>
              </a:ext>
            </a:extLst>
          </p:cNvPr>
          <p:cNvSpPr txBox="1"/>
          <p:nvPr/>
        </p:nvSpPr>
        <p:spPr>
          <a:xfrm>
            <a:off x="2057400" y="612484"/>
            <a:ext cx="3257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xmlns="" id="{84FDCD83-3C89-49FB-BB05-D67FE71C0EB4}"/>
              </a:ext>
            </a:extLst>
          </p:cNvPr>
          <p:cNvSpPr/>
          <p:nvPr/>
        </p:nvSpPr>
        <p:spPr>
          <a:xfrm>
            <a:off x="1371578" y="612484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2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96DBC1C0-772B-4B2E-9363-A51A3775B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655322" y="713127"/>
            <a:ext cx="5267010" cy="54317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724F874-E407-41A5-918C-1CF5DF526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xmlns="" id="{EBB12D3E-DD63-469B-A687-14E38AE471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CC10F17-490D-41AE-9B38-7F39AF7384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DD14E052-0E61-4C65-B470-AB62B6434712}"/>
              </a:ext>
            </a:extLst>
          </p:cNvPr>
          <p:cNvSpPr/>
          <p:nvPr/>
        </p:nvSpPr>
        <p:spPr>
          <a:xfrm>
            <a:off x="6400266" y="1954554"/>
            <a:ext cx="5136412" cy="240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C8D6E3B-FFED-480F-941D-FE376375B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1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xmlns="" id="{22F6364A-B358-4BEE-B158-0734D2C93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7AF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BE80BAC-2C97-498B-9F6E-7D3F8DAA5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061860" y="1174938"/>
            <a:ext cx="7009396" cy="450197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C4216951-E68B-448A-9B21-A66E7DFC092A}"/>
              </a:ext>
            </a:extLst>
          </p:cNvPr>
          <p:cNvSpPr/>
          <p:nvPr/>
        </p:nvSpPr>
        <p:spPr>
          <a:xfrm>
            <a:off x="152402" y="1955712"/>
            <a:ext cx="3352795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xương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xmlns="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xmlns="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xmlns="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2B57858D-110E-4E93-BD03-E81C400D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452" y="392546"/>
            <a:ext cx="7531341" cy="5932054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C80783AA-09E8-43BC-8853-4277D2898C40}"/>
              </a:ext>
            </a:extLst>
          </p:cNvPr>
          <p:cNvSpPr/>
          <p:nvPr/>
        </p:nvSpPr>
        <p:spPr>
          <a:xfrm>
            <a:off x="7979410" y="1134298"/>
            <a:ext cx="3946759" cy="458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solidFill>
                <a:schemeClr val="tx1">
                  <a:alpha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0BDB23A-0834-44C0-B8BD-01AFA87BDF08}"/>
              </a:ext>
            </a:extLst>
          </p:cNvPr>
          <p:cNvSpPr txBox="1"/>
          <p:nvPr/>
        </p:nvSpPr>
        <p:spPr>
          <a:xfrm>
            <a:off x="2457450" y="1905000"/>
            <a:ext cx="7277100" cy="257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TA CẦN LÀM GÌ KHI TIẾP XÚC VỚI CÂY?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171</Words>
  <Application>Microsoft Office PowerPoint</Application>
  <PresentationFormat>Widescreen</PresentationFormat>
  <Paragraphs>26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Meiryo</vt:lpstr>
      <vt:lpstr>Oswald Regular</vt:lpstr>
      <vt:lpstr>Passion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Microsoft account</cp:lastModifiedBy>
  <cp:revision>79</cp:revision>
  <dcterms:created xsi:type="dcterms:W3CDTF">2020-10-02T09:24:27Z</dcterms:created>
  <dcterms:modified xsi:type="dcterms:W3CDTF">2023-01-09T19:43:51Z</dcterms:modified>
</cp:coreProperties>
</file>