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7" r:id="rId3"/>
  </p:sldMasterIdLst>
  <p:sldIdLst>
    <p:sldId id="341" r:id="rId4"/>
    <p:sldId id="262" r:id="rId5"/>
    <p:sldId id="256" r:id="rId6"/>
    <p:sldId id="343" r:id="rId7"/>
    <p:sldId id="344" r:id="rId8"/>
    <p:sldId id="259" r:id="rId9"/>
    <p:sldId id="265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6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90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3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1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372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964" y="949329"/>
            <a:ext cx="4043362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7" y="949329"/>
            <a:ext cx="4043363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501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43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88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228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46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1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003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737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2" y="101600"/>
            <a:ext cx="2062163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1965" y="101600"/>
            <a:ext cx="6034087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393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85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9F440-8A65-444D-ADA4-EFE657FBF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22F55A-9B6B-402A-A39C-2D104E00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F2F914-CF9A-4356-9EE4-EC8B57CC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A8F778-5D98-4041-A79A-B8CAB57F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4BF41D-8E4E-4A0F-8708-A762CE9E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47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C2CBA-3D36-4894-B843-30AC171B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C7E7BF-F419-498C-B8CA-734BFD4E6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027D5-C612-4FF4-8043-E6277F41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6A2A63-A500-480E-8A5D-EEADF9101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2A2C52-BD82-4187-9934-267EB850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65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7BD3E0-C183-4E3A-BB10-42315166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90159D-1114-4667-B252-7F1EFECB8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6D2A53-BD95-4F8D-A70F-50238157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6C42A-AB03-4934-A032-5C00B500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821751-E80C-4DAA-A593-0FB94B5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83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10D1E-B256-4329-8173-420B56AC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B933D8-4CF9-4B4D-A3A6-5F658C541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A9362E-B197-4796-956E-F3648E891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AFFF87-A5AB-48D0-9E4D-521B179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8E18DB-4055-44E4-B020-21421D9A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39E530-F0D9-496C-B96E-FA6AC2E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25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5077C-FAF1-43D8-8D63-41C8E04A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B6CFAF-D090-43D0-8684-1657F0021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82A1B6-F2B8-409F-BE13-6C8D24606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E1820D-E026-4150-BE7A-5958CC522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ABB09F-21FD-42A6-99B3-6F7BBEF3E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96946B-97FC-49B0-B055-8AB8275A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9FA85E5-60F2-4AD8-921D-D88BAFF5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9A0389E-303E-47F7-A1BA-282BF2C3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31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F0EAE-8E89-4832-9D8A-0F66374D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D5D8D8-8D93-4439-A849-6E22E9E6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F6908C-613D-4D7A-B73E-2661B53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DB4A0E-BA1E-46CB-8C68-65458CB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3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69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50249A-4CE3-4DB6-9614-2B5D424C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8305F1-571F-4C88-99A7-82D41071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F95927-475D-4851-A47D-92AE6DED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41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85EF4A-1444-4E51-8663-3340043E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99AA5C-1A36-489C-97EB-9A6FECB7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6DD493-0490-4E31-BFF7-B1DF45D75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1A2A3F-1686-483A-A270-805832F2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173957-195F-48C5-A844-9F0FAD10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796655-322D-49B1-BB5C-8FC86CD8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96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B389A0-633E-4D0C-88D1-39590B68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85EDBC-4B16-4E96-A8C5-E03463BAB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A73354-BBCC-46ED-9591-BA80F29F3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F63B67-9F82-4FFD-8329-84B284E4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3E82C1-F82A-4A62-8952-6AF80E3D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7FF507-51ED-448A-AFCE-0E1C0D5B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23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690AE1-94C6-4F9A-8E06-3C9E0EC0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400EB9-9B17-434F-86D6-778106978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F5D694-5709-4193-9551-0E53C58A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87C197-D2F0-4AB1-B0F7-D9E042EC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D29234-26D5-484F-A9BB-2F283F8F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61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6451C60-EE69-4FBA-BBB4-5B6DF2ED9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5C6B12-EA7C-444E-B867-FEFE69A52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27F7EA-09A5-43D3-B285-388CED7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2A0F7F-4E44-43E3-AF5D-C76745C2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5E16E5-B2C1-4503-A25D-54D74241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4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71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7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5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2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5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6"/>
            <a:ext cx="914281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101600"/>
            <a:ext cx="82486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949326"/>
            <a:ext cx="823912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2024/12/29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1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70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CEB612-86E1-47EF-BCB3-EAEF2005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F4CB7D-9A4C-4F2B-A82F-071FB490A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4E027E-590D-4F11-89BA-A9FD56EE5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8D261-3689-4713-AA3C-C62BC55798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8D6461-624C-4C79-8375-643DAD2DA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47AF29-C5D5-4296-9942-5B6DF4DEB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7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000250" y="2457450"/>
            <a:ext cx="5143500" cy="59544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base">
              <a:spcAft>
                <a:spcPct val="0"/>
              </a:spcAft>
            </a:pPr>
            <a:r>
              <a:rPr lang="en-US" sz="3094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2FBDFE-C0F4-46B8-80DE-AD85389472DC}"/>
              </a:ext>
            </a:extLst>
          </p:cNvPr>
          <p:cNvSpPr txBox="1"/>
          <p:nvPr/>
        </p:nvSpPr>
        <p:spPr>
          <a:xfrm>
            <a:off x="1828801" y="971551"/>
            <a:ext cx="587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D9DBAF">
                    <a:lumMod val="50000"/>
                  </a:srgb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2"/>
    </mc:Choice>
    <mc:Fallback xmlns="">
      <p:transition spd="slow" advTm="1740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cây xan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0"/>
            <a:ext cx="8763000" cy="6705600"/>
          </a:xfrm>
        </p:spPr>
      </p:pic>
    </p:spTree>
    <p:extLst>
      <p:ext uri="{BB962C8B-B14F-4D97-AF65-F5344CB8AC3E}">
        <p14:creationId xmlns:p14="http://schemas.microsoft.com/office/powerpoint/2010/main" val="366234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nh lop 1\Giáo án điện tử sách mới\ANH NEN PP\6b8be8f46358da847124aeafb05bc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1220719"/>
            <a:ext cx="7696200" cy="120032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CHỦ ĐỀ 4 </a:t>
            </a:r>
          </a:p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THỰC VẬT VÀ ĐỘNG VẬT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3554612"/>
            <a:ext cx="769620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15: Cây xung quanh em</a:t>
            </a:r>
          </a:p>
          <a:p>
            <a:pPr algn="ctr"/>
            <a:r>
              <a:rPr lang="en-US" sz="4800" b="1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7384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FF9C345-48D3-492D-B0CD-78135DF82E3B}"/>
              </a:ext>
            </a:extLst>
          </p:cNvPr>
          <p:cNvGrpSpPr/>
          <p:nvPr/>
        </p:nvGrpSpPr>
        <p:grpSpPr>
          <a:xfrm>
            <a:off x="440870" y="914577"/>
            <a:ext cx="8382000" cy="4310947"/>
            <a:chOff x="-10886" y="1546758"/>
            <a:chExt cx="9016904" cy="41138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8EEF644-E04A-4B6E-87B8-9F6AA989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" t="23004" r="198" b="38719"/>
            <a:stretch/>
          </p:blipFill>
          <p:spPr>
            <a:xfrm>
              <a:off x="-10886" y="1546758"/>
              <a:ext cx="6084651" cy="411386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4FC5A7EB-51E8-4DF7-9F09-CAF0BB9F4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17" r="53083" b="39207"/>
            <a:stretch/>
          </p:blipFill>
          <p:spPr>
            <a:xfrm>
              <a:off x="6073765" y="1546758"/>
              <a:ext cx="2932253" cy="41138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1AAC20-DC94-422E-BDFA-0D860AA7147D}"/>
              </a:ext>
            </a:extLst>
          </p:cNvPr>
          <p:cNvSpPr txBox="1"/>
          <p:nvPr/>
        </p:nvSpPr>
        <p:spPr>
          <a:xfrm>
            <a:off x="152400" y="98959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Hoạt động 1: Khám phá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2541496-756C-4681-B1AF-E0660ED2F921}"/>
              </a:ext>
            </a:extLst>
          </p:cNvPr>
          <p:cNvSpPr/>
          <p:nvPr/>
        </p:nvSpPr>
        <p:spPr>
          <a:xfrm>
            <a:off x="304800" y="5257800"/>
            <a:ext cx="8567057" cy="14478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183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71663" r="7582" b="8073"/>
          <a:stretch/>
        </p:blipFill>
        <p:spPr>
          <a:xfrm>
            <a:off x="0" y="876300"/>
            <a:ext cx="908167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427037"/>
            <a:ext cx="868680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2: kể tên các loại cây em biết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536973"/>
              </p:ext>
            </p:extLst>
          </p:nvPr>
        </p:nvGraphicFramePr>
        <p:xfrm>
          <a:off x="76200" y="1397000"/>
          <a:ext cx="9067800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30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0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81000" y="1333500"/>
            <a:ext cx="8458200" cy="4838700"/>
            <a:chOff x="457200" y="1447800"/>
            <a:chExt cx="8458200" cy="5257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447800"/>
              <a:ext cx="3810000" cy="2667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1447800"/>
              <a:ext cx="3657600" cy="2667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4390591"/>
              <a:ext cx="3657600" cy="23150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376736"/>
              <a:ext cx="3810000" cy="2328864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>
          <a:xfrm>
            <a:off x="3962400" y="35814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8513618" y="3588327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3962400" y="57150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8485909" y="56388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02813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7426390-761B-44ED-82D9-503766F3B199}"/>
              </a:ext>
            </a:extLst>
          </p:cNvPr>
          <p:cNvGrpSpPr/>
          <p:nvPr/>
        </p:nvGrpSpPr>
        <p:grpSpPr>
          <a:xfrm>
            <a:off x="394252" y="457200"/>
            <a:ext cx="8355496" cy="5562600"/>
            <a:chOff x="1533938" y="351183"/>
            <a:chExt cx="11140661" cy="5617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19B5685-98EF-4787-94D3-D5E258AB3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8" t="62283" r="8580" b="7913"/>
            <a:stretch/>
          </p:blipFill>
          <p:spPr>
            <a:xfrm>
              <a:off x="1533938" y="351183"/>
              <a:ext cx="11140661" cy="561781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3997CCDB-A755-4AC6-A82D-CF445A600559}"/>
                </a:ext>
              </a:extLst>
            </p:cNvPr>
            <p:cNvSpPr/>
            <p:nvPr/>
          </p:nvSpPr>
          <p:spPr>
            <a:xfrm>
              <a:off x="8305800" y="351183"/>
              <a:ext cx="3886200" cy="1350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399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86</Words>
  <Application>Microsoft Office PowerPoint</Application>
  <PresentationFormat>On-screen Show (4:3)</PresentationFormat>
  <Paragraphs>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Microsoft YaHei</vt:lpstr>
      <vt:lpstr>Arial</vt:lpstr>
      <vt:lpstr>Arial Black</vt:lpstr>
      <vt:lpstr>Calibri</vt:lpstr>
      <vt:lpstr>Calibri Light</vt:lpstr>
      <vt:lpstr>Times New Roman</vt:lpstr>
      <vt:lpstr>幼圆</vt:lpstr>
      <vt:lpstr>Office Theme</vt:lpstr>
      <vt:lpstr>A000120140530B01PPBG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16</cp:revision>
  <dcterms:created xsi:type="dcterms:W3CDTF">2020-08-16T02:58:27Z</dcterms:created>
  <dcterms:modified xsi:type="dcterms:W3CDTF">2024-12-29T10:53:32Z</dcterms:modified>
</cp:coreProperties>
</file>