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330" r:id="rId4"/>
    <p:sldId id="337" r:id="rId5"/>
    <p:sldId id="290" r:id="rId6"/>
    <p:sldId id="309" r:id="rId7"/>
    <p:sldId id="332" r:id="rId8"/>
    <p:sldId id="333" r:id="rId9"/>
    <p:sldId id="334" r:id="rId10"/>
    <p:sldId id="335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D1FDD2-2E86-438C-A25C-88E39DB27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3821634"/>
            <a:ext cx="4040746" cy="2883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A3997E-A6AB-476D-AB25-2D011A85E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87"/>
          <a:stretch/>
        </p:blipFill>
        <p:spPr>
          <a:xfrm>
            <a:off x="2057400" y="228600"/>
            <a:ext cx="4802746" cy="35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86200" y="435569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182" y="3630735"/>
            <a:ext cx="140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2922500" y="307319"/>
            <a:ext cx="329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525748" y="1828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1447800" y="5364205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783ABD-A4EC-4FAB-B9DA-0C72F1EC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91967"/>
            <a:ext cx="5852759" cy="40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1219199" y="457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0CB0B9-7CAF-459F-8722-FFC71BF6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08" y="1295400"/>
            <a:ext cx="74923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996E73-8CD5-41B4-81B7-D2C5CA57C84C}"/>
              </a:ext>
            </a:extLst>
          </p:cNvPr>
          <p:cNvSpPr txBox="1"/>
          <p:nvPr/>
        </p:nvSpPr>
        <p:spPr>
          <a:xfrm>
            <a:off x="1447800" y="6858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OVID-19 đã thay đổi thói quen ăn uống của người Mỹ như thế nào? | Ẩm thực  |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09800"/>
            <a:ext cx="5867400" cy="39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BECBAF-559D-48D0-B0A3-5BB554C96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409" b="1449"/>
          <a:stretch/>
        </p:blipFill>
        <p:spPr>
          <a:xfrm>
            <a:off x="1234762" y="1295400"/>
            <a:ext cx="6674476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4137BD-31C5-4A66-B6BE-2ED1E2F0DF04}"/>
              </a:ext>
            </a:extLst>
          </p:cNvPr>
          <p:cNvSpPr txBox="1"/>
          <p:nvPr/>
        </p:nvSpPr>
        <p:spPr>
          <a:xfrm>
            <a:off x="2286000" y="60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EE0E32-DA93-45BE-A060-2EA5BA31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4" y="1943100"/>
            <a:ext cx="8016951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028699" y="1143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552700" y="34503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699" y="4856254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Rửa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sạch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đồ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ăn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831" y="4885577"/>
            <a:ext cx="183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Rửa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sạch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cốc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680" y="4885577"/>
            <a:ext cx="2184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Đậy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lồng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bàn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tránh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ruồi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muỗi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258FB4-415C-4A8C-AA73-A7594D64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0" y="2128305"/>
            <a:ext cx="7838560" cy="3053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CF2747-1220-44A8-9BB8-062436700EE0}"/>
              </a:ext>
            </a:extLst>
          </p:cNvPr>
          <p:cNvSpPr txBox="1"/>
          <p:nvPr/>
        </p:nvSpPr>
        <p:spPr>
          <a:xfrm>
            <a:off x="514350" y="1378284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A71113-3228-4E53-92E5-CB21C55767C3}"/>
              </a:ext>
            </a:extLst>
          </p:cNvPr>
          <p:cNvSpPr txBox="1"/>
          <p:nvPr/>
        </p:nvSpPr>
        <p:spPr>
          <a:xfrm>
            <a:off x="1866900" y="56670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1613</TotalTime>
  <Words>125</Words>
  <Application>Microsoft Office PowerPoint</Application>
  <PresentationFormat>On-screen Show (4:3)</PresentationFormat>
  <Paragraphs>19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133</cp:revision>
  <dcterms:created xsi:type="dcterms:W3CDTF">2020-08-08T13:30:12Z</dcterms:created>
  <dcterms:modified xsi:type="dcterms:W3CDTF">2025-03-23T13:01:37Z</dcterms:modified>
</cp:coreProperties>
</file>