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20"/>
  </p:notesMasterIdLst>
  <p:sldIdLst>
    <p:sldId id="331" r:id="rId3"/>
    <p:sldId id="348" r:id="rId4"/>
    <p:sldId id="310" r:id="rId5"/>
    <p:sldId id="347" r:id="rId6"/>
    <p:sldId id="320" r:id="rId7"/>
    <p:sldId id="332" r:id="rId8"/>
    <p:sldId id="336" r:id="rId9"/>
    <p:sldId id="346" r:id="rId10"/>
    <p:sldId id="349" r:id="rId11"/>
    <p:sldId id="319" r:id="rId12"/>
    <p:sldId id="340" r:id="rId13"/>
    <p:sldId id="341" r:id="rId14"/>
    <p:sldId id="344" r:id="rId15"/>
    <p:sldId id="345" r:id="rId16"/>
    <p:sldId id="350" r:id="rId17"/>
    <p:sldId id="321" r:id="rId18"/>
    <p:sldId id="35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13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2573-EF2B-4AB1-99EA-E647D85F47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8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172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141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631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1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SGK/ 92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21: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9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/>
      <p:bldP spid="1075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9B5D9E-B0BC-450C-8983-953D1D855AD7}"/>
              </a:ext>
            </a:extLst>
          </p:cNvPr>
          <p:cNvSpPr txBox="1"/>
          <p:nvPr/>
        </p:nvSpPr>
        <p:spPr>
          <a:xfrm>
            <a:off x="1386883" y="513174"/>
            <a:ext cx="637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D1B4A-02FD-45EE-BE76-6B3F0763A267}"/>
              </a:ext>
            </a:extLst>
          </p:cNvPr>
          <p:cNvSpPr txBox="1"/>
          <p:nvPr/>
        </p:nvSpPr>
        <p:spPr>
          <a:xfrm>
            <a:off x="996240" y="5890101"/>
            <a:ext cx="715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4841" y="1212592"/>
            <a:ext cx="6694319" cy="443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2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" r="62791" b="46849"/>
          <a:stretch/>
        </p:blipFill>
        <p:spPr>
          <a:xfrm>
            <a:off x="532355" y="1400735"/>
            <a:ext cx="2376095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50" r="31849" b="45077"/>
          <a:stretch/>
        </p:blipFill>
        <p:spPr>
          <a:xfrm>
            <a:off x="3430367" y="1343142"/>
            <a:ext cx="2283265" cy="252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6" r="2474" b="46849"/>
          <a:stretch/>
        </p:blipFill>
        <p:spPr>
          <a:xfrm>
            <a:off x="5967882" y="1314750"/>
            <a:ext cx="2284972" cy="2448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" t="51379" r="62399"/>
          <a:stretch/>
        </p:blipFill>
        <p:spPr>
          <a:xfrm>
            <a:off x="521142" y="4164600"/>
            <a:ext cx="2458433" cy="2176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2" t="50893" r="32123"/>
          <a:stretch/>
        </p:blipFill>
        <p:spPr>
          <a:xfrm>
            <a:off x="3283491" y="4164600"/>
            <a:ext cx="2350022" cy="2176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00" t="51379" r="3569"/>
          <a:stretch/>
        </p:blipFill>
        <p:spPr>
          <a:xfrm>
            <a:off x="6172201" y="4124476"/>
            <a:ext cx="2057400" cy="2113001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389885" y="342470"/>
            <a:ext cx="2572515" cy="886295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4876801" y="312922"/>
            <a:ext cx="3352800" cy="1001828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KHÔNG NÊN</a:t>
            </a:r>
          </a:p>
        </p:txBody>
      </p:sp>
    </p:spTree>
    <p:extLst>
      <p:ext uri="{BB962C8B-B14F-4D97-AF65-F5344CB8AC3E}">
        <p14:creationId xmlns:p14="http://schemas.microsoft.com/office/powerpoint/2010/main" val="305859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20" r="62791" b="46849"/>
          <a:stretch/>
        </p:blipFill>
        <p:spPr>
          <a:xfrm>
            <a:off x="4522399" y="1173525"/>
            <a:ext cx="2507653" cy="249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250" r="31849" b="45077"/>
          <a:stretch/>
        </p:blipFill>
        <p:spPr>
          <a:xfrm>
            <a:off x="198967" y="927873"/>
            <a:ext cx="2283505" cy="2528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26" r="2474" b="46849"/>
          <a:stretch/>
        </p:blipFill>
        <p:spPr>
          <a:xfrm>
            <a:off x="6516362" y="2071660"/>
            <a:ext cx="2365224" cy="2534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5" t="51379" r="62399"/>
          <a:stretch/>
        </p:blipFill>
        <p:spPr>
          <a:xfrm>
            <a:off x="1950265" y="2236361"/>
            <a:ext cx="2362200" cy="2091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02" t="50893" r="32123"/>
          <a:stretch/>
        </p:blipFill>
        <p:spPr>
          <a:xfrm>
            <a:off x="701497" y="4144119"/>
            <a:ext cx="2497535" cy="2202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AB7AA-7F38-4555-BFDF-8394DB43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801" t="51379" r="1299"/>
          <a:stretch/>
        </p:blipFill>
        <p:spPr>
          <a:xfrm>
            <a:off x="5181546" y="4134287"/>
            <a:ext cx="2268302" cy="2129143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344908" y="391763"/>
            <a:ext cx="2286000" cy="6858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 NÊN</a:t>
            </a:r>
          </a:p>
        </p:txBody>
      </p:sp>
      <p:sp>
        <p:nvSpPr>
          <p:cNvPr id="11" name="Cloud 10"/>
          <p:cNvSpPr/>
          <p:nvPr/>
        </p:nvSpPr>
        <p:spPr>
          <a:xfrm>
            <a:off x="5052105" y="240020"/>
            <a:ext cx="3352800" cy="9197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KHÔNG NÊN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0" y="352891"/>
            <a:ext cx="0" cy="5971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0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0" y="853884"/>
            <a:ext cx="9144000" cy="519068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2522339" y="1267756"/>
            <a:ext cx="6400800" cy="1020870"/>
            <a:chOff x="0" y="-43"/>
            <a:chExt cx="4354" cy="550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43"/>
              <a:ext cx="4354" cy="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35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" y="37"/>
              <a:ext cx="3789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None/>
              </a:pPr>
              <a:r>
                <a:rPr lang="en-US" sz="2800" dirty="0" err="1"/>
                <a:t>Xịt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bên</a:t>
              </a:r>
              <a:r>
                <a:rPr lang="en-US" sz="2800" dirty="0"/>
                <a:t> </a:t>
              </a:r>
              <a:r>
                <a:rPr lang="en-US" sz="2800" dirty="0" err="1"/>
                <a:t>mũi</a:t>
              </a:r>
              <a:r>
                <a:rPr lang="en-US" sz="2800" dirty="0"/>
                <a:t> </a:t>
              </a:r>
              <a:r>
                <a:rPr lang="en-US" sz="2800" dirty="0" err="1"/>
                <a:t>khoảng</a:t>
              </a:r>
              <a:r>
                <a:rPr lang="en-US" sz="2800" dirty="0"/>
                <a:t> 3 </a:t>
              </a:r>
              <a:r>
                <a:rPr lang="en-US" sz="2800" dirty="0" err="1"/>
                <a:t>lần</a:t>
              </a:r>
              <a:r>
                <a:rPr lang="en-US" sz="2800" dirty="0"/>
                <a:t> </a:t>
              </a:r>
              <a:r>
                <a:rPr lang="en-US" sz="2800" dirty="0" err="1"/>
                <a:t>bằng</a:t>
              </a:r>
              <a:r>
                <a:rPr lang="en-US" sz="2800" dirty="0"/>
                <a:t> </a:t>
              </a:r>
              <a:r>
                <a:rPr lang="en-US" sz="2800" dirty="0" err="1"/>
                <a:t>bình</a:t>
              </a:r>
              <a:r>
                <a:rPr lang="en-US" sz="2800" dirty="0"/>
                <a:t> </a:t>
              </a:r>
              <a:r>
                <a:rPr lang="en-US" sz="2800" dirty="0" err="1"/>
                <a:t>xịt</a:t>
              </a:r>
              <a:r>
                <a:rPr lang="en-US" sz="2800" dirty="0"/>
                <a:t> </a:t>
              </a:r>
              <a:r>
                <a:rPr lang="en-US" sz="2800" dirty="0" err="1"/>
                <a:t>mũi</a:t>
              </a:r>
              <a:endParaRPr lang="zh-CN" altLang="en-US" sz="2800" b="1" dirty="0">
                <a:solidFill>
                  <a:srgbClr val="ED8F9B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45" name="Group 10">
            <a:extLst>
              <a:ext uri="{FF2B5EF4-FFF2-40B4-BE49-F238E27FC236}">
                <a16:creationId xmlns:a16="http://schemas.microsoft.com/office/drawing/2014/main" id="{3A0C160D-D926-420A-A7E5-FB7FCCBE83C1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669504"/>
            <a:ext cx="5936170" cy="1973289"/>
            <a:chOff x="0" y="54"/>
            <a:chExt cx="4354" cy="634"/>
          </a:xfrm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id="{84CF7465-7903-4486-AC31-E94CCB83A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35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49" name="Rectangle 8">
              <a:extLst>
                <a:ext uri="{FF2B5EF4-FFF2-40B4-BE49-F238E27FC236}">
                  <a16:creationId xmlns:a16="http://schemas.microsoft.com/office/drawing/2014/main" id="{54605DE0-5AC1-4AC8-AC32-E12B8F75C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" y="54"/>
              <a:ext cx="42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None/>
              </a:pPr>
              <a:r>
                <a:rPr lang="en-US" sz="2800">
                  <a:solidFill>
                    <a:schemeClr val="accent2">
                      <a:lumMod val="75000"/>
                    </a:schemeClr>
                  </a:solidFill>
                </a:rPr>
                <a:t>Bịt bên mũi còn lại để hỉ mũi nhẹ nhàng đối với bên mũi vừa xịt, dùng khăn giấy sạch để lau mũi.</a:t>
              </a:r>
              <a:endParaRPr lang="zh-CN" altLang="en-US" sz="2800" b="1" dirty="0">
                <a:solidFill>
                  <a:schemeClr val="accent2">
                    <a:lumMod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50" name="AutoShape 9">
              <a:extLst>
                <a:ext uri="{FF2B5EF4-FFF2-40B4-BE49-F238E27FC236}">
                  <a16:creationId xmlns:a16="http://schemas.microsoft.com/office/drawing/2014/main" id="{76357B54-6829-45D2-BC2D-CF96A338E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07"/>
              <a:ext cx="4354" cy="181"/>
            </a:xfrm>
            <a:custGeom>
              <a:avLst/>
              <a:gdLst>
                <a:gd name="T0" fmla="*/ 0 w 21600"/>
                <a:gd name="T1" fmla="*/ 0 h 21600"/>
                <a:gd name="T2" fmla="*/ 216 w 21600"/>
                <a:gd name="T3" fmla="*/ 181 h 21600"/>
                <a:gd name="T4" fmla="*/ 4138 w 21600"/>
                <a:gd name="T5" fmla="*/ 181 h 21600"/>
                <a:gd name="T6" fmla="*/ 435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7 w 21600"/>
                <a:gd name="T13" fmla="*/ 2387 h 21600"/>
                <a:gd name="T14" fmla="*/ 19263 w 21600"/>
                <a:gd name="T15" fmla="*/ 19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135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52" name="Group 17">
            <a:extLst>
              <a:ext uri="{FF2B5EF4-FFF2-40B4-BE49-F238E27FC236}">
                <a16:creationId xmlns:a16="http://schemas.microsoft.com/office/drawing/2014/main" id="{629669E4-668D-4D4A-9B25-BAB00AAC4511}"/>
              </a:ext>
            </a:extLst>
          </p:cNvPr>
          <p:cNvGrpSpPr>
            <a:grpSpLocks/>
          </p:cNvGrpSpPr>
          <p:nvPr/>
        </p:nvGrpSpPr>
        <p:grpSpPr bwMode="auto">
          <a:xfrm>
            <a:off x="3450554" y="4742208"/>
            <a:ext cx="5686015" cy="1152853"/>
            <a:chOff x="0" y="54"/>
            <a:chExt cx="4354" cy="453"/>
          </a:xfrm>
        </p:grpSpPr>
        <p:sp>
          <p:nvSpPr>
            <p:cNvPr id="53" name="Rectangle 5">
              <a:extLst>
                <a:ext uri="{FF2B5EF4-FFF2-40B4-BE49-F238E27FC236}">
                  <a16:creationId xmlns:a16="http://schemas.microsoft.com/office/drawing/2014/main" id="{28DA9A20-1B0C-403F-B606-59D1EDE07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350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56" name="Rectangle 8">
              <a:extLst>
                <a:ext uri="{FF2B5EF4-FFF2-40B4-BE49-F238E27FC236}">
                  <a16:creationId xmlns:a16="http://schemas.microsoft.com/office/drawing/2014/main" id="{1DAA6697-99F3-493B-B95C-BEA375506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3"/>
              <a:ext cx="4264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None/>
              </a:pPr>
              <a:r>
                <a:rPr lang="vi-VN" sz="2800" dirty="0">
                  <a:solidFill>
                    <a:srgbClr val="7030A0"/>
                  </a:solidFill>
                </a:rPr>
                <a:t>Lặp lại các bước trên với bên mũi còn lại.</a:t>
              </a:r>
              <a:endParaRPr lang="zh-CN" altLang="en-US" sz="2800" b="1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59" name="TextBox 146">
            <a:extLst>
              <a:ext uri="{FF2B5EF4-FFF2-40B4-BE49-F238E27FC236}">
                <a16:creationId xmlns:a16="http://schemas.microsoft.com/office/drawing/2014/main" id="{0B5A9A30-EC1C-4371-B043-E69E6C21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906" y="164952"/>
            <a:ext cx="55197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400" b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Cách vệ sinh mũi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026" name="Picture 2" descr="Viêm mũi, chảy mũi xanh tái đi tái lại có phải bị viêm mũi dị ứng không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7116"/>
            <a:ext cx="3263768" cy="267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43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ệ sinh lưỡi đúng cá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" y="1219200"/>
            <a:ext cx="7658100" cy="5105400"/>
          </a:xfrm>
          <a:prstGeom prst="rect">
            <a:avLst/>
          </a:prstGeom>
        </p:spPr>
      </p:pic>
      <p:sp>
        <p:nvSpPr>
          <p:cNvPr id="6" name="TextBox 146">
            <a:extLst>
              <a:ext uri="{FF2B5EF4-FFF2-40B4-BE49-F238E27FC236}">
                <a16:creationId xmlns:a16="http://schemas.microsoft.com/office/drawing/2014/main" id="{0B5A9A30-EC1C-4371-B043-E69E6C21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4800"/>
            <a:ext cx="55197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400" b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Cách vệ sinh lưỡi 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95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53884"/>
            <a:ext cx="7931300" cy="5190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62" y="1520035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796" y="2753778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0" y="2581093"/>
            <a:ext cx="3977638" cy="25897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4038600"/>
            <a:ext cx="1640062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4226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D8331-B6E5-4A19-9E8C-B3B6C9B8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964" y="2089909"/>
            <a:ext cx="4538704" cy="3099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60911-B51B-4FAF-A0CB-6BFE760C7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071" y="2514600"/>
            <a:ext cx="3893605" cy="2939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9DEE25-4ECC-4430-A692-4E493E7065F2}"/>
              </a:ext>
            </a:extLst>
          </p:cNvPr>
          <p:cNvSpPr txBox="1"/>
          <p:nvPr/>
        </p:nvSpPr>
        <p:spPr>
          <a:xfrm>
            <a:off x="722671" y="923456"/>
            <a:ext cx="8084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da?</a:t>
            </a:r>
          </a:p>
        </p:txBody>
      </p:sp>
    </p:spTree>
    <p:extLst>
      <p:ext uri="{BB962C8B-B14F-4D97-AF65-F5344CB8AC3E}">
        <p14:creationId xmlns:p14="http://schemas.microsoft.com/office/powerpoint/2010/main" val="8272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3884"/>
            <a:ext cx="8229600" cy="51906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62705"/>
            <a:ext cx="86867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66800"/>
            <a:ext cx="6477000" cy="32880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753333" y="3582851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301104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360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</a:t>
            </a:r>
            <a:r>
              <a:rPr lang="en-US" altLang="zh-CN" sz="360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</a:t>
            </a:r>
            <a:r>
              <a:rPr lang="en-US" altLang="zh-CN" sz="360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con </a:t>
            </a:r>
            <a:r>
              <a:rPr lang="en-US" altLang="zh-CN" sz="360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chăm</a:t>
            </a:r>
            <a:r>
              <a:rPr lang="en-US" altLang="zh-CN" sz="360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ngoan</a:t>
            </a:r>
            <a:r>
              <a:rPr lang="en-US" altLang="zh-CN" sz="360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, </a:t>
            </a:r>
            <a:r>
              <a:rPr lang="en-US" altLang="zh-CN" sz="360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học</a:t>
            </a:r>
            <a:r>
              <a:rPr lang="en-US" altLang="zh-CN" sz="360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giỏi</a:t>
            </a:r>
            <a:endParaRPr lang="zh-CN" altLang="en-US" sz="360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6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53884"/>
            <a:ext cx="7931300" cy="5190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62" y="1520035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8480" y="2590800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06" y="2363268"/>
            <a:ext cx="4264010" cy="27761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200" y="3973572"/>
            <a:ext cx="19050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</a:rPr>
              <a:t>TNXH</a:t>
            </a:r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0" y="-138721"/>
            <a:ext cx="8686799" cy="17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 Giác Quan! Cùng Nhau Khám Phá 5 Giác Quan Của Bé Nào! Mắt, Mũi, Tai, Tay Sờ, Lư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0668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520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53884"/>
            <a:ext cx="7931300" cy="5190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62" y="1520035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8481" y="2590800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5" y="2477078"/>
            <a:ext cx="4272730" cy="27818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400" y="4040808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EA3BD0-40CD-4593-811F-898C66471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637" y="638609"/>
            <a:ext cx="2514600" cy="2969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3D3E95-31D0-468E-9548-5C2878DAA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685800"/>
            <a:ext cx="2773421" cy="291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9382A7-327E-49B1-9463-869CBCB64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753" y="3600440"/>
            <a:ext cx="2861223" cy="2768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9B784B-ED14-46BE-A86E-46DA29302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504" y="3600440"/>
            <a:ext cx="2861223" cy="2638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CE0B17-5E44-424D-A92C-E5C486161EF3}"/>
              </a:ext>
            </a:extLst>
          </p:cNvPr>
          <p:cNvSpPr txBox="1"/>
          <p:nvPr/>
        </p:nvSpPr>
        <p:spPr>
          <a:xfrm>
            <a:off x="1264488" y="176944"/>
            <a:ext cx="661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</a:p>
        </p:txBody>
      </p:sp>
    </p:spTree>
    <p:extLst>
      <p:ext uri="{BB962C8B-B14F-4D97-AF65-F5344CB8AC3E}">
        <p14:creationId xmlns:p14="http://schemas.microsoft.com/office/powerpoint/2010/main" val="237376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EA3BD0-40CD-4593-811F-898C66471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724" y="1488240"/>
            <a:ext cx="3980542" cy="4699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CE0B17-5E44-424D-A92C-E5C486161EF3}"/>
              </a:ext>
            </a:extLst>
          </p:cNvPr>
          <p:cNvSpPr txBox="1"/>
          <p:nvPr/>
        </p:nvSpPr>
        <p:spPr>
          <a:xfrm>
            <a:off x="1156447" y="544434"/>
            <a:ext cx="746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D3E95-31D0-468E-9548-5C2878DAA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828" y="1488239"/>
            <a:ext cx="4195421" cy="4455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9382A7-327E-49B1-9463-869CBCB64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326914"/>
            <a:ext cx="4951227" cy="4616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B784B-ED14-46BE-A86E-46DA29302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1368810"/>
            <a:ext cx="4945365" cy="456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EA3BD0-40CD-4593-811F-898C664714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7246" y="152400"/>
            <a:ext cx="2754630" cy="3252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3D3E95-31D0-468E-9548-5C2878DAAD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7729" y="451835"/>
            <a:ext cx="2589072" cy="3281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9382A7-327E-49B1-9463-869CBCB64E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3733800"/>
            <a:ext cx="2861223" cy="2768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9B784B-ED14-46BE-A86E-46DA29302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886200"/>
            <a:ext cx="2861223" cy="26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82388" y="304800"/>
            <a:ext cx="3182114" cy="16764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Bệnh về mũi</a:t>
            </a:r>
          </a:p>
        </p:txBody>
      </p:sp>
      <p:pic>
        <p:nvPicPr>
          <p:cNvPr id="2050" name="Picture 2" descr="Phòng Khám Đa Khoa Hồng Cường - Đa Khoa uy tín TP HC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11999" b="46001"/>
          <a:stretch/>
        </p:blipFill>
        <p:spPr bwMode="auto">
          <a:xfrm>
            <a:off x="4060460" y="76200"/>
            <a:ext cx="411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533400" y="2667000"/>
            <a:ext cx="3195561" cy="15240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Bệnh về lưỡi</a:t>
            </a:r>
          </a:p>
        </p:txBody>
      </p:sp>
      <p:pic>
        <p:nvPicPr>
          <p:cNvPr id="2052" name="Picture 4" descr="Nấm Candida miệng (nấm lưỡi) là gì? Triệu chứng và cách điều tr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8400"/>
            <a:ext cx="309172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685800" y="5069861"/>
            <a:ext cx="3195561" cy="15240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Bệnh về da</a:t>
            </a:r>
          </a:p>
        </p:txBody>
      </p:sp>
      <p:pic>
        <p:nvPicPr>
          <p:cNvPr id="2054" name="Picture 6" descr="Cảnh giác với bệnh ngoài da ở trẻ 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76800"/>
            <a:ext cx="3064826" cy="191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05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53884"/>
            <a:ext cx="7931300" cy="5190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62" y="1143001"/>
            <a:ext cx="5224438" cy="3330298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621" y="2322375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THỰC HÀNH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2" y="2116262"/>
            <a:ext cx="4094676" cy="2665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196" y="3657600"/>
            <a:ext cx="176180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903542459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1520</TotalTime>
  <Words>189</Words>
  <Application>Microsoft Office PowerPoint</Application>
  <PresentationFormat>On-screen Show (4:3)</PresentationFormat>
  <Paragraphs>37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隶书</vt:lpstr>
      <vt:lpstr>Arial</vt:lpstr>
      <vt:lpstr>Arial Black</vt:lpstr>
      <vt:lpstr>Arial-SGK-TV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Quynh Nguyen Thi Nhu</cp:lastModifiedBy>
  <cp:revision>148</cp:revision>
  <dcterms:created xsi:type="dcterms:W3CDTF">2020-08-08T13:30:12Z</dcterms:created>
  <dcterms:modified xsi:type="dcterms:W3CDTF">2025-03-16T00:48:46Z</dcterms:modified>
</cp:coreProperties>
</file>