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7" r:id="rId2"/>
    <p:sldId id="299" r:id="rId3"/>
    <p:sldId id="294" r:id="rId4"/>
    <p:sldId id="264" r:id="rId5"/>
    <p:sldId id="312" r:id="rId6"/>
    <p:sldId id="316" r:id="rId7"/>
    <p:sldId id="310" r:id="rId8"/>
    <p:sldId id="292" r:id="rId9"/>
    <p:sldId id="313" r:id="rId10"/>
    <p:sldId id="311" r:id="rId11"/>
    <p:sldId id="265" r:id="rId12"/>
    <p:sldId id="263" r:id="rId13"/>
    <p:sldId id="314" r:id="rId14"/>
    <p:sldId id="315" r:id="rId15"/>
    <p:sldId id="304" r:id="rId16"/>
    <p:sldId id="257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91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4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7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31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34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5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6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6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6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2028702" y="1177265"/>
            <a:ext cx="8576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EM ĐẾN VỚI TIẾT HỌC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1C235-4230-43DE-AF03-E2322C92B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4202" r="8390" b="67971"/>
          <a:stretch/>
        </p:blipFill>
        <p:spPr>
          <a:xfrm>
            <a:off x="0" y="386255"/>
            <a:ext cx="12192000" cy="590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9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t Video Hướng dẫn các bước rửa tay đúng cách HTS hanhtrangso nxbgd vn">
            <a:hlinkClick r:id="" action="ppaction://media"/>
            <a:extLst>
              <a:ext uri="{FF2B5EF4-FFF2-40B4-BE49-F238E27FC236}">
                <a16:creationId xmlns:a16="http://schemas.microsoft.com/office/drawing/2014/main" id="{3AC95CA1-2C52-48C6-AE5F-D74CAD3B3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725" y="416199"/>
            <a:ext cx="10720550" cy="6025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282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35DD3-2ABE-4625-90E1-6D05F87F5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1682" r="8716" b="40491"/>
          <a:stretch/>
        </p:blipFill>
        <p:spPr>
          <a:xfrm>
            <a:off x="0" y="543910"/>
            <a:ext cx="12192000" cy="57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t Các bước chải răng đúng các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0191887-E4B1-41A4-9EDE-7CD6A4D561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056" y="535825"/>
            <a:ext cx="10294882" cy="5786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939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554651" y="-1135653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363519"/>
            <a:ext cx="4896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188837" y="2469207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59200" r="17699" b="8407"/>
          <a:stretch/>
        </p:blipFill>
        <p:spPr>
          <a:xfrm>
            <a:off x="1828799" y="550179"/>
            <a:ext cx="8490230" cy="514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19F7F-BF73-4FC8-AF03-B1DE06EFA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60724" r="8960" b="7013"/>
          <a:stretch/>
        </p:blipFill>
        <p:spPr>
          <a:xfrm>
            <a:off x="1033873" y="657639"/>
            <a:ext cx="10408032" cy="5542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32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2025365"/>
            <a:ext cx="7411036" cy="2423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 THỂ EM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996756" y="1248712"/>
            <a:ext cx="249299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20: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274217">
            <a:off x="2086392" y="2511879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42B252-404C-4476-B110-7DB6DFEB7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5046" r="2706" b="14954"/>
          <a:stretch/>
        </p:blipFill>
        <p:spPr>
          <a:xfrm>
            <a:off x="2484781" y="0"/>
            <a:ext cx="686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598940-D3FC-4917-A5A3-7D97179D8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05607-3C39-49E6-96E9-1ABCCD909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2EEF14-546E-46BB-A68B-48626E6EC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4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30FE9-F746-4DBD-87ED-D7307B02C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4EBEF-A827-40E0-A014-20EB1BB3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BBE153-37B1-4866-8757-BE6992CB5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22937" y="1008993"/>
            <a:ext cx="8182303" cy="352401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0300" y="1434373"/>
            <a:ext cx="6190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1786087" y="807091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t 1 Rửa Tay Đúng Cách Đánh Bay Corona - Rửa Tay Đúng Cách Bảo Vệ Sức Khỏe Mùa Dịch - TodayTV (1)">
            <a:hlinkClick r:id="" action="ppaction://media"/>
            <a:extLst>
              <a:ext uri="{FF2B5EF4-FFF2-40B4-BE49-F238E27FC236}">
                <a16:creationId xmlns:a16="http://schemas.microsoft.com/office/drawing/2014/main" id="{7E7A6EA1-63E6-43E9-A81B-620D099D49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2.3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99</Words>
  <Application>Microsoft Office PowerPoint</Application>
  <PresentationFormat>Widescreen</PresentationFormat>
  <Paragraphs>31</Paragraphs>
  <Slides>17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等线</vt:lpstr>
      <vt:lpstr>黑体</vt:lpstr>
      <vt:lpstr>Tahoma</vt:lpstr>
      <vt:lpstr>Times New Roman</vt:lpstr>
      <vt:lpstr>UTM Avo</vt:lpstr>
      <vt:lpstr>华康雅宋体W9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80</cp:revision>
  <dcterms:created xsi:type="dcterms:W3CDTF">2020-08-26T08:35:52Z</dcterms:created>
  <dcterms:modified xsi:type="dcterms:W3CDTF">2023-03-04T20:48:06Z</dcterms:modified>
</cp:coreProperties>
</file>