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2" r:id="rId6"/>
  </p:sldMasterIdLst>
  <p:notesMasterIdLst>
    <p:notesMasterId r:id="rId27"/>
  </p:notesMasterIdLst>
  <p:sldIdLst>
    <p:sldId id="257" r:id="rId7"/>
    <p:sldId id="267" r:id="rId8"/>
    <p:sldId id="256" r:id="rId9"/>
    <p:sldId id="200757712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007577126" r:id="rId18"/>
    <p:sldId id="266" r:id="rId19"/>
    <p:sldId id="2007577095" r:id="rId20"/>
    <p:sldId id="265" r:id="rId21"/>
    <p:sldId id="2007577118" r:id="rId22"/>
    <p:sldId id="2007577123" r:id="rId23"/>
    <p:sldId id="2007577124" r:id="rId24"/>
    <p:sldId id="2007577121" r:id="rId25"/>
    <p:sldId id="28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gi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354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23008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1585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3879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4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0303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6332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40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83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20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885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2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2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8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4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9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1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7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54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1.JP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51.JP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1.JPG"/><Relationship Id="rId7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1.JPG"/><Relationship Id="rId7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42.png"/><Relationship Id="rId34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microsoft.com/office/2007/relationships/hdphoto" Target="../media/hdphoto4.wdp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46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7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41.png"/><Relationship Id="rId31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45.png"/><Relationship Id="rId30" Type="http://schemas.microsoft.com/office/2007/relationships/hdphoto" Target="../media/hdphoto13.wdp"/><Relationship Id="rId35" Type="http://schemas.openxmlformats.org/officeDocument/2006/relationships/image" Target="../media/image4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0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" Type="http://schemas.openxmlformats.org/officeDocument/2006/relationships/image" Target="../media/image34.png"/><Relationship Id="rId21" Type="http://schemas.openxmlformats.org/officeDocument/2006/relationships/image" Target="../media/image44.png"/><Relationship Id="rId34" Type="http://schemas.openxmlformats.org/officeDocument/2006/relationships/slide" Target="slide12.xml"/><Relationship Id="rId7" Type="http://schemas.openxmlformats.org/officeDocument/2006/relationships/image" Target="../media/image37.png"/><Relationship Id="rId12" Type="http://schemas.microsoft.com/office/2007/relationships/hdphoto" Target="../media/hdphoto6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slide" Target="slide8.xml"/><Relationship Id="rId38" Type="http://schemas.openxmlformats.org/officeDocument/2006/relationships/slide" Target="slide10.xml"/><Relationship Id="rId2" Type="http://schemas.openxmlformats.org/officeDocument/2006/relationships/image" Target="../media/image33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slide" Target="slide4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2.wdp"/><Relationship Id="rId11" Type="http://schemas.openxmlformats.org/officeDocument/2006/relationships/image" Target="../media/image39.png"/><Relationship Id="rId24" Type="http://schemas.microsoft.com/office/2007/relationships/hdphoto" Target="../media/hdphoto12.wdp"/><Relationship Id="rId32" Type="http://schemas.openxmlformats.org/officeDocument/2006/relationships/slide" Target="slide5.xml"/><Relationship Id="rId37" Type="http://schemas.openxmlformats.org/officeDocument/2006/relationships/slide" Target="slide9.xml"/><Relationship Id="rId5" Type="http://schemas.openxmlformats.org/officeDocument/2006/relationships/image" Target="../media/image35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4.wdp"/><Relationship Id="rId36" Type="http://schemas.openxmlformats.org/officeDocument/2006/relationships/slide" Target="slide13.xml"/><Relationship Id="rId10" Type="http://schemas.microsoft.com/office/2007/relationships/hdphoto" Target="../media/hdphoto5.wdp"/><Relationship Id="rId19" Type="http://schemas.openxmlformats.org/officeDocument/2006/relationships/image" Target="../media/image43.png"/><Relationship Id="rId31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image" Target="../media/image38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50.png"/><Relationship Id="rId30" Type="http://schemas.openxmlformats.org/officeDocument/2006/relationships/slide" Target="slide6.xml"/><Relationship Id="rId35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1.JP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1.JP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1.JP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51.JPG"/><Relationship Id="rId7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1.JP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51.JPG"/><Relationship Id="rId7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4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5153482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11" y="4804929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2417" y="1784688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– 78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2339" y="3849188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7645" y="2171705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+ 29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671" y="3855299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4102" y="1954105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 – 49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2097" y="3703655"/>
            <a:ext cx="2650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400" noProof="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400" noProof="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400" noProof="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1891" y="1705182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+ 23 – 9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7278" y="3909782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68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03822" y="2926944"/>
            <a:ext cx="7784355" cy="2240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23: PHÉP TRỪ (CÓ NHỚ) SỐ CÓ HAI CHỮ SỐ VỚI SỐ CÓ HAI CHỮ SỐ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5: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8E1957B-F5C0-486D-8AF2-75158EA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19" y="74348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5548A-ED7C-4573-8C2B-30076ACD2F01}"/>
              </a:ext>
            </a:extLst>
          </p:cNvPr>
          <p:cNvSpPr/>
          <p:nvPr/>
        </p:nvSpPr>
        <p:spPr>
          <a:xfrm>
            <a:off x="941591" y="1850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51C2D4-53C3-4104-AD77-D776CA7C44B8}"/>
              </a:ext>
            </a:extLst>
          </p:cNvPr>
          <p:cNvGrpSpPr/>
          <p:nvPr/>
        </p:nvGrpSpPr>
        <p:grpSpPr>
          <a:xfrm>
            <a:off x="1506113" y="1921528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37226A-927C-470D-9877-78877D5F628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51147E2-5B7E-4DF1-AF00-344E8C6321C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97B5D4-C873-4EC3-96A3-800819D33C0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EB32E-41F7-4518-BD8C-E99109230B7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AA0257-318D-436A-97BD-1F95EA7C9935}"/>
              </a:ext>
            </a:extLst>
          </p:cNvPr>
          <p:cNvGraphicFramePr>
            <a:graphicFrameLocks noGrp="1"/>
          </p:cNvGraphicFramePr>
          <p:nvPr/>
        </p:nvGraphicFramePr>
        <p:xfrm>
          <a:off x="1949446" y="2697747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DF8BB9-A68A-472B-B2F9-B877F610DA7F}"/>
              </a:ext>
            </a:extLst>
          </p:cNvPr>
          <p:cNvSpPr txBox="1"/>
          <p:nvPr/>
        </p:nvSpPr>
        <p:spPr>
          <a:xfrm>
            <a:off x="50782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DCF4F-D744-4C68-8645-8575E7BEB7EB}"/>
              </a:ext>
            </a:extLst>
          </p:cNvPr>
          <p:cNvSpPr txBox="1"/>
          <p:nvPr/>
        </p:nvSpPr>
        <p:spPr>
          <a:xfrm>
            <a:off x="64879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1626BE-AEF9-4D28-9F0C-C43ACC198817}"/>
              </a:ext>
            </a:extLst>
          </p:cNvPr>
          <p:cNvSpPr txBox="1"/>
          <p:nvPr/>
        </p:nvSpPr>
        <p:spPr>
          <a:xfrm>
            <a:off x="7886004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70736-034E-46ED-910F-F15CB885E71E}"/>
              </a:ext>
            </a:extLst>
          </p:cNvPr>
          <p:cNvSpPr txBox="1"/>
          <p:nvPr/>
        </p:nvSpPr>
        <p:spPr>
          <a:xfrm>
            <a:off x="929736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1542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45F91A0-A33F-46E8-94E8-E94C92DE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43513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59AEFC4-B627-4AD4-BE88-AC80C4666906}"/>
              </a:ext>
            </a:extLst>
          </p:cNvPr>
          <p:cNvSpPr/>
          <p:nvPr/>
        </p:nvSpPr>
        <p:spPr>
          <a:xfrm>
            <a:off x="949438" y="13844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2184D-E996-454C-A6AE-5F7A8CCE70D8}"/>
              </a:ext>
            </a:extLst>
          </p:cNvPr>
          <p:cNvSpPr txBox="1"/>
          <p:nvPr/>
        </p:nvSpPr>
        <p:spPr>
          <a:xfrm>
            <a:off x="1391261" y="1384431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62015-E523-4DA3-9464-DCB8A474E71E}"/>
              </a:ext>
            </a:extLst>
          </p:cNvPr>
          <p:cNvSpPr/>
          <p:nvPr/>
        </p:nvSpPr>
        <p:spPr>
          <a:xfrm>
            <a:off x="772682" y="1992241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vở là hộp quà ghi phép tính có kết quả lớn nhất.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bút là hộp quà ghi phép tính có kết quả bé nhất.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243B6-8848-47A2-B282-B8B2E81EF5DF}"/>
              </a:ext>
            </a:extLst>
          </p:cNvPr>
          <p:cNvSpPr/>
          <p:nvPr/>
        </p:nvSpPr>
        <p:spPr>
          <a:xfrm>
            <a:off x="755322" y="4351871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 hộp quà nào đựng vở, hộp quà nào đựng bút?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864F8-8836-4090-BCA7-5E5295CDD6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467" y="599347"/>
            <a:ext cx="6331631" cy="57712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8B6233-72D9-4049-84C4-A42E67882E0B}"/>
              </a:ext>
            </a:extLst>
          </p:cNvPr>
          <p:cNvGrpSpPr/>
          <p:nvPr/>
        </p:nvGrpSpPr>
        <p:grpSpPr>
          <a:xfrm>
            <a:off x="5602177" y="2689320"/>
            <a:ext cx="807151" cy="662828"/>
            <a:chOff x="1750173" y="2926500"/>
            <a:chExt cx="807151" cy="6628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D7B3BC-B268-4F1A-9B7E-06F808B7A7F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903744-F540-43E0-80F8-976402FC032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D6927A-CE47-4761-B604-D65DF16A3CE2}"/>
              </a:ext>
            </a:extLst>
          </p:cNvPr>
          <p:cNvGrpSpPr/>
          <p:nvPr/>
        </p:nvGrpSpPr>
        <p:grpSpPr>
          <a:xfrm>
            <a:off x="7074835" y="2872498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D40899-BF70-42D3-86AA-586A8B254A1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10793C-8854-4247-BC56-059EFC7055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013B1-BAF4-459A-91FE-A21B76CAE03C}"/>
              </a:ext>
            </a:extLst>
          </p:cNvPr>
          <p:cNvGrpSpPr/>
          <p:nvPr/>
        </p:nvGrpSpPr>
        <p:grpSpPr>
          <a:xfrm>
            <a:off x="8500880" y="2835281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236C27-F63A-4089-B1C3-66053B603CC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D02301-3618-4A76-BCBB-AB78FD24B1D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3636E2-5E68-4C9A-9B37-4868818335DA}"/>
              </a:ext>
            </a:extLst>
          </p:cNvPr>
          <p:cNvGrpSpPr/>
          <p:nvPr/>
        </p:nvGrpSpPr>
        <p:grpSpPr>
          <a:xfrm>
            <a:off x="9465518" y="2581920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26B983-2D9A-49CB-A529-7A0E82789A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801605-3E7C-498D-87D0-8C2792FF82C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B23444-C135-4DC5-9DA4-0C8094111915}"/>
              </a:ext>
            </a:extLst>
          </p:cNvPr>
          <p:cNvGrpSpPr/>
          <p:nvPr/>
        </p:nvGrpSpPr>
        <p:grpSpPr>
          <a:xfrm>
            <a:off x="4381266" y="261562"/>
            <a:ext cx="1757264" cy="1371386"/>
            <a:chOff x="3816102" y="480959"/>
            <a:chExt cx="1757264" cy="1371386"/>
          </a:xfrm>
        </p:grpSpPr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id="{4BB7BA54-2A7D-42A5-8D34-DB5A9F8E09EB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2" name="Picture 2" descr="Pen Icon | Womens Iconset | Cute Little Factory">
              <a:extLst>
                <a:ext uri="{FF2B5EF4-FFF2-40B4-BE49-F238E27FC236}">
                  <a16:creationId xmlns:a16="http://schemas.microsoft.com/office/drawing/2014/main" id="{C5822C59-8EFE-4192-8FC7-F5E987EB8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25E046-8A4C-4102-A0E2-4C23805DD177}"/>
              </a:ext>
            </a:extLst>
          </p:cNvPr>
          <p:cNvGrpSpPr/>
          <p:nvPr/>
        </p:nvGrpSpPr>
        <p:grpSpPr>
          <a:xfrm>
            <a:off x="8917707" y="231706"/>
            <a:ext cx="1757264" cy="1371386"/>
            <a:chOff x="8875177" y="125380"/>
            <a:chExt cx="1757264" cy="1371386"/>
          </a:xfrm>
        </p:grpSpPr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EE37C4CA-2E4E-4728-B04B-89BE877C4C40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5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90DCFAE5-B1A2-4F40-A60B-EA66873B6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560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FA4AAD-8661-41A5-8FA1-5DE6BB385D13}"/>
              </a:ext>
            </a:extLst>
          </p:cNvPr>
          <p:cNvSpPr/>
          <p:nvPr/>
        </p:nvSpPr>
        <p:spPr>
          <a:xfrm>
            <a:off x="1849044" y="13356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CC957-21FC-4166-AD40-C8213B8DA4AC}"/>
              </a:ext>
            </a:extLst>
          </p:cNvPr>
          <p:cNvSpPr txBox="1"/>
          <p:nvPr/>
        </p:nvSpPr>
        <p:spPr>
          <a:xfrm>
            <a:off x="2318474" y="1235968"/>
            <a:ext cx="846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2059C715-BFBF-46EE-82B7-84280063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47212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6BF87-DCF2-488B-89CD-7A747D4A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510" y="2755795"/>
            <a:ext cx="6717497" cy="2873146"/>
          </a:xfrm>
          <a:prstGeom prst="rect">
            <a:avLst/>
          </a:prstGeom>
        </p:spPr>
      </p:pic>
      <p:pic>
        <p:nvPicPr>
          <p:cNvPr id="6" name="Picture 2" descr="cartoon on net: Cartoon Golden Key Clipart">
            <a:extLst>
              <a:ext uri="{FF2B5EF4-FFF2-40B4-BE49-F238E27FC236}">
                <a16:creationId xmlns:a16="http://schemas.microsoft.com/office/drawing/2014/main" id="{411E775C-1DAC-494E-B7EF-C2E687A6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8982075" y="4715880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331C59-CFCC-49B5-B5F1-E36C78733318}"/>
              </a:ext>
            </a:extLst>
          </p:cNvPr>
          <p:cNvSpPr/>
          <p:nvPr/>
        </p:nvSpPr>
        <p:spPr>
          <a:xfrm>
            <a:off x="1001993" y="2731389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31 – 16 =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2CD6A-A109-4133-845B-4B6FCC40ADDC}"/>
              </a:ext>
            </a:extLst>
          </p:cNvPr>
          <p:cNvSpPr txBox="1"/>
          <p:nvPr/>
        </p:nvSpPr>
        <p:spPr>
          <a:xfrm>
            <a:off x="2570012" y="282391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pic>
        <p:nvPicPr>
          <p:cNvPr id="9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D143D833-B76D-4B71-8710-A1000FFD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1" y="3396621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A4B041-F87A-4455-8678-A9B703B91E2D}"/>
              </a:ext>
            </a:extLst>
          </p:cNvPr>
          <p:cNvSpPr/>
          <p:nvPr/>
        </p:nvSpPr>
        <p:spPr>
          <a:xfrm>
            <a:off x="1001993" y="3515066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55 – 39 =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2EF1C-46C3-4904-90CE-B07050A182C3}"/>
              </a:ext>
            </a:extLst>
          </p:cNvPr>
          <p:cNvSpPr txBox="1"/>
          <p:nvPr/>
        </p:nvSpPr>
        <p:spPr>
          <a:xfrm>
            <a:off x="2570012" y="36075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5975659-1686-4B21-8383-19D26E30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27" y="250547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3A4C1C-C21F-4E9B-B599-014D70D378E5}"/>
              </a:ext>
            </a:extLst>
          </p:cNvPr>
          <p:cNvSpPr/>
          <p:nvPr/>
        </p:nvSpPr>
        <p:spPr>
          <a:xfrm>
            <a:off x="1001993" y="431721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43 – 24 =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905A1-AD50-42C2-8249-E7FB84325181}"/>
              </a:ext>
            </a:extLst>
          </p:cNvPr>
          <p:cNvSpPr txBox="1"/>
          <p:nvPr/>
        </p:nvSpPr>
        <p:spPr>
          <a:xfrm>
            <a:off x="2570012" y="44097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65DA52D1-F2F3-414D-8728-D53A6248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27" y="451255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0" grpId="0" animBg="1"/>
      <p:bldP spid="11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C983A6B-6D82-4D79-B82D-79D1AF425306}"/>
              </a:ext>
            </a:extLst>
          </p:cNvPr>
          <p:cNvSpPr/>
          <p:nvPr/>
        </p:nvSpPr>
        <p:spPr>
          <a:xfrm>
            <a:off x="1836306" y="15033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4E88D-4627-4E15-92F7-B2D6ED1327EA}"/>
              </a:ext>
            </a:extLst>
          </p:cNvPr>
          <p:cNvSpPr txBox="1"/>
          <p:nvPr/>
        </p:nvSpPr>
        <p:spPr>
          <a:xfrm>
            <a:off x="2273628" y="1406879"/>
            <a:ext cx="7239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E685D-F548-4D0B-968A-A6DEF6D7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562" y="4291668"/>
            <a:ext cx="2637511" cy="1384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B5DD3-30C9-4225-9970-E21E30B47711}"/>
              </a:ext>
            </a:extLst>
          </p:cNvPr>
          <p:cNvSpPr txBox="1"/>
          <p:nvPr/>
        </p:nvSpPr>
        <p:spPr>
          <a:xfrm>
            <a:off x="4784660" y="31727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98FEE-F9CC-4480-9E11-6F8E1DA822F3}"/>
              </a:ext>
            </a:extLst>
          </p:cNvPr>
          <p:cNvSpPr txBox="1"/>
          <p:nvPr/>
        </p:nvSpPr>
        <p:spPr>
          <a:xfrm>
            <a:off x="3283329" y="3625241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Đàn gà có số con gà trống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59B5E-739A-480A-8C98-30F3A3E25DC3}"/>
              </a:ext>
            </a:extLst>
          </p:cNvPr>
          <p:cNvSpPr txBox="1"/>
          <p:nvPr/>
        </p:nvSpPr>
        <p:spPr>
          <a:xfrm>
            <a:off x="3027601" y="417220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32 – 26 = 6 (con)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50661-8A10-48FB-B376-04B4BDC3728B}"/>
              </a:ext>
            </a:extLst>
          </p:cNvPr>
          <p:cNvSpPr txBox="1"/>
          <p:nvPr/>
        </p:nvSpPr>
        <p:spPr>
          <a:xfrm>
            <a:off x="4165735" y="4656260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6 con gà trống.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6" y="1857720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1" y="1857720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0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rId29" action="ppaction://hlinksldjump"/>
          </p:cNvPr>
          <p:cNvSpPr/>
          <p:nvPr/>
        </p:nvSpPr>
        <p:spPr>
          <a:xfrm>
            <a:off x="3559030" y="3306302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hlinkClick r:id="rId30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hlinkClick r:id="rId31" action="ppaction://hlinksldjump"/>
          </p:cNvPr>
          <p:cNvSpPr/>
          <p:nvPr/>
        </p:nvSpPr>
        <p:spPr>
          <a:xfrm>
            <a:off x="5342809" y="4305578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Cẩn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hlinkClick r:id="rId32" action="ppaction://hlinksldjump"/>
          </p:cNvPr>
          <p:cNvSpPr/>
          <p:nvPr/>
        </p:nvSpPr>
        <p:spPr>
          <a:xfrm>
            <a:off x="8338255" y="335580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hlinkClick r:id="rId33" action="ppaction://hlinksldjump"/>
          </p:cNvPr>
          <p:cNvSpPr/>
          <p:nvPr/>
        </p:nvSpPr>
        <p:spPr>
          <a:xfrm>
            <a:off x="10564089" y="426204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>
            <a:hlinkClick r:id="rId34" action="ppaction://hlinksldjump"/>
          </p:cNvPr>
          <p:cNvSpPr/>
          <p:nvPr/>
        </p:nvSpPr>
        <p:spPr>
          <a:xfrm>
            <a:off x="8208326" y="5682486"/>
            <a:ext cx="124132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>
            <a:hlinkClick r:id="rId35" action="ppaction://hlinksldjump"/>
          </p:cNvPr>
          <p:cNvSpPr/>
          <p:nvPr/>
        </p:nvSpPr>
        <p:spPr>
          <a:xfrm>
            <a:off x="5758515" y="630900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>
            <a:hlinkClick r:id="rId36" action="ppaction://hlinksldjump"/>
          </p:cNvPr>
          <p:cNvSpPr/>
          <p:nvPr/>
        </p:nvSpPr>
        <p:spPr>
          <a:xfrm>
            <a:off x="10520016" y="6340173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Nắp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>
            <a:hlinkClick r:id="rId37" action="ppaction://hlinksldjump"/>
          </p:cNvPr>
          <p:cNvSpPr/>
          <p:nvPr/>
        </p:nvSpPr>
        <p:spPr>
          <a:xfrm>
            <a:off x="437775" y="610794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</a:t>
            </a:r>
          </a:p>
        </p:txBody>
      </p:sp>
      <p:sp>
        <p:nvSpPr>
          <p:cNvPr id="45" name="Rounded Rectangle 44">
            <a:hlinkClick r:id="rId38" action="ppaction://hlinksldjump"/>
          </p:cNvPr>
          <p:cNvSpPr/>
          <p:nvPr/>
        </p:nvSpPr>
        <p:spPr>
          <a:xfrm>
            <a:off x="3552913" y="596827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60983" y="1612919"/>
            <a:ext cx="41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+ 32 =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6671" y="3904272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4317" y="1513768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00FF"/>
                </a:solidFill>
                <a:latin typeface="Calibri" panose="020F0502020204030204"/>
              </a:rPr>
              <a:t>85 – 39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5276" y="3827154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46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6131" y="1833257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– 38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3074" y="3850345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5259" y="1685517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– 19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5259" y="3870453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53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7525" y="1842096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+ 35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1563" y="384101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5" y="318054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2464" y="2000132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–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6502" y="3429000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26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390</Words>
  <Application>Microsoft Office PowerPoint</Application>
  <PresentationFormat>Widescreen</PresentationFormat>
  <Paragraphs>94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Algerian</vt:lpstr>
      <vt:lpstr>Arial</vt:lpstr>
      <vt:lpstr>Arial-Rounded</vt:lpstr>
      <vt:lpstr>Calibri</vt:lpstr>
      <vt:lpstr>Calibri Light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16</cp:revision>
  <dcterms:created xsi:type="dcterms:W3CDTF">2021-07-09T06:30:31Z</dcterms:created>
  <dcterms:modified xsi:type="dcterms:W3CDTF">2021-08-07T04:00:48Z</dcterms:modified>
</cp:coreProperties>
</file>