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19"/>
  </p:notesMasterIdLst>
  <p:sldIdLst>
    <p:sldId id="257" r:id="rId6"/>
    <p:sldId id="2884" r:id="rId7"/>
    <p:sldId id="266" r:id="rId8"/>
    <p:sldId id="256" r:id="rId9"/>
    <p:sldId id="2007577113" r:id="rId10"/>
    <p:sldId id="258" r:id="rId11"/>
    <p:sldId id="259" r:id="rId12"/>
    <p:sldId id="265" r:id="rId13"/>
    <p:sldId id="2007577107" r:id="rId14"/>
    <p:sldId id="2896" r:id="rId15"/>
    <p:sldId id="2007577111" r:id="rId16"/>
    <p:sldId id="2007577112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30T01:16:50.4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11324 4145 0,'-35'0'578,"53"0"-531,-1 0 15,1 0-15,-1 0-16,1 0 1,0 0-32,-18-18 0,17 18 15,19 0-15,-19 0 16,19 0-16,-1-17 16,0 17-1,-17 0-15,-1 0 16,1 0-16,17 0 0,-17 0 15,0 0 1,17 0 15,-18 0-15,19 0 0,-19 0-16,1-35 15,53 17 1,-54 18-16,1 0 0,0 0 15,-1 0-15,36 0 16,-35 0 0,-1 0 15,1 0-31,0 0 31,-1 0-31,1 0 0,0 0 16,-1 0-1,18 0 1,1 0-16,-1 0 16,-17 0-16,17 0 15,0 0 1,-17 0 0,-1 0-16,1 0 15,17 0 1,-17 0-1,0 0-15,-1 0 16,1 0 0,0 0-16,35 0 15,-36 0 1,1 0-16,-1 0 0,19 0 16,34 0-1,-34 0-15,-1 0 0,0 0 16,-17 0-1,35 0-15,-18 0 16,0 0-16,-17 0 0,17 0 16,-17 0-1,-1 0-15,36 0 16,-17 0-16,-1 0 16,0 0-16,18 0 15,-18 0 1,1 0-16,52 0 0,-35 0 15,17 0 1,-34 0 0,-19 0-16,1 0 15,17 0-15,18 0 16,-35 0-16,-1 0 0,1 0 16,0 0-16,35 0 15,-18 0 1,18 0-16,-36 0 15,36-18 1,-35 18-16,35 0 16,-36 0-1,72 0-15,-54 0 16,18 0-16,-18 0 16,36 0-1,17 0 1,-53 0-1,0 0-15,-17 0 16,0 0-16,-1 0 16,19 0-1,-19 0-15,19 0 16,-1 0 0,53 0-16,-70-17 15,35 17 1,-36 0-16,1 0 0,35-18 15,-36 18 1,1 0-16,17 0 31,-17 0-31,17 0 16,-17 0 0,0 0-16,17 0 15,-18 0-15,1 0 16,0 0-1,-1 0-15,1 0 0,0 0 16,-1 0 0,19 0-1,-19 0 48,1 0-48,17 0-15,-17 0 16,-1 0 0,19 0-16,-1 0 15,0 0-15,-17 0 16,-1 0-16,1 0 16,17 0-16,1 0 93,-19 0-77,1 0 0,0 0-16,17 0 15,0 0-15,-17 0 0,52 0 16,-34 0-1,17 18 1,-36-18-16,18 35 0,54-17 16,-54-18-16,71 17 15,-89 1-15,36-18 16,53 17 0,-53-17-16,-35 0 15,17 18-15,0-18 16,-17 0-16,17 0 15,0 0-15,1 18 16,17-18-16,-36 0 16,19 0-16,-19 0 15,18 0-15,1 0 16,-19 0 0,36 0-16,-35 0 0,0 0 15,52 35 1,-17-17-1,-35-18 1,35 0-16,-36 17 16,1-17-16,0 0 15,-1 0-15,36 0 16,-35 0-16,17 0 16,0 0-16,-17 0 15,17 0-15,0 0 16,-17 0-1,17 0 1,-17 0-16,17 0 31,-17 0-31,35 0 0,17 0 16,-52 0-16,35 0 0,-35 0 16,35 0-1,52 0-15,-87 0 16,53 0-16,-36 0 15,53 0 1,36 0-16,-107 0 0,54 0 16,-54 0-16,36 0 15,35 0-15,-70 0 16,0 0-16,-1 0 16,1 0-1,0 0 1,-1 0-16,1 0 31,17 0-15,0 0-1,-17 0 1,0 0-16,-1 0 0,1 18 16,17-18-1,-17 0-15,53 0 16,-54 0-16,1 0 15,35 0-15,-36 0 16,1 0-16,0 0 16,-1 0-16,19 0 15,-19 0-15,36 0 16,-35 0 0,-1 0-16,36 0 0,-35 0 15,0 0-15,-1 0 16,1 0-16,35 0 15,-36 0-15,1 0 16,0 0-16,-1 0 31,1 0-15,0 0 15,-1 0-15,19 0-1,-19 0-15,54 0 16,-36 0-16,0 0 16,-17 0-1,17 0-15,0 0 16,-17 0 0,0 0-1,17 0-15,-17-35 16,35 17-16,-36 18 15,36 0-15,-35 0 16,-1 0-16,54 0 16,-53 0-16,17-18 15,-17 18 79,-1 0-78,1 0-1,17 0 17,-17 0-17,17 0 1,0 0-1,-17 0 1,0 0-16,-1 0 16,1 0-1,17 0-15,-17 0 16,-1 0-16,1 0 16,0 0-1,-1-17 16</inkml:trace>
  <inkml:trace contextRef="#ctx0" brushRef="#br0" timeOffset="11349.162">7726 5327 0,'0'-18'750,"17"18"-734,36 0-16,-35 0 15,17 0 1,36 0-16,-36 0 16,-17 0-16,52 0 15,-52 0 1,53 18-16,-36-18 0,53 0 16,0 0-16,-70 0 15,35 0-15,-18 0 16,18 18-16,-18-18 15,-17 0 1,35 0-16,0 35 16,-36-35-16,1 0 15,35 0-15,-35 0 16,17 0-16,0 0 31,18 17-31,-35-17 0,-1 0 0,36 0 16,-18 0-1,36 0 1,-36 0 0,-17 0-16,0 0 15,-1 0-15,18 0 16,1 18 0,-1-18-1,0 0-15,-17 0 16,0 18-1,-1-18-15,54 0 16,-36 0-16,0 0 0,54 0 16,-19 17-1,-52-17-15,-1 0 16,1 0-16,17 0 16,-17 0-1,0 0-15,34 0 16,-34 0-16,0 0 15,-1 0-15,19 0 16,-19 0 0,1 0-16,17 0 15,18 0 1,-35 0-16,17 0 16,18 0-16,18 0 15,-54 0 1,36 0-1,-18 0-15,-17 0 16,0 0-16,17-17 16,-17 17-1,-1 0 1,18 0-16,-17 0 16,17 0-16,18-18 15,-17 18 1,-19 0-16,54 0 15,35-35 1,-71 35-16,18 0 16,0 0-1,-36 0 1,1 0 0,0 0-1,17 0 16,-17 0-31,17 0 16,-18 0 0,1 0-1,17 0-15,-17 0 16,17 0 0,-17 0-1,17 0-15,1 0 16,-1-18-1,-18 18 1,1 0 0,0 0-16,-1 0 15,1 0 1,0 0 0,-1 0-16,36 0 15,-35 0-15,-1 0 16,1 0-1,0 0 17,-1 0-32,1 0 15,0 0 1,-1 0 0,1 0-1,0 0 1,-1 0-1,1 0-15,-1 0 16,1 0 0,0 0-16,17 0 15,0 0 1,-17 0-16,0 0 16,-1 0-1,1 0-15,17 18 0,0-18 16,1 0-16,-19 0 15,1 0-15,17 0 16,-17 0 0,0 0-16,34 0 15,-34 0-15,17 0 0,-17 0 16,17 0-16,-17 0 16,0 0-16,-1 0 15,1 0 1,-1 0-1,36 0 1,-17 0 0,-19 0-1,1 0 1,0 0 0,-1 0-16,1 0 15,17 17 1,-17-17-1,-1 0-15,1 0 32,0 0-32,-1 0 0,19 0 31,-19 18-31,1-18 16,35 0-16,-36 18 15,36-1 1,-35-17-16,0 0 15,17 0-15,0 0 0,0 36 16,-17-36 0,17 0-16,18 17 15,-35-17 1,35 18-16,-35-18 16,-1 0-16,18 0 15,-17 0 16,0 0-15,-1 0 0,19 0-1,-19 0 1,1 0 0,0 0-1,-1 0-15,1 0 110,-1 0 140</inkml:trace>
  <inkml:trace contextRef="#ctx0" brushRef="#br0" timeOffset="26196.0197">14323 5345 0,'0'-36'219,"53"36"-125,-36 0-79,1 0-15,70 0 16,-70 0-16,52 0 15,-17 0-15,35 0 16,36 0 0,-71 0-16,70 0 15,-105 0 1,0 0-16,35 0 0,-36 0 16,1 0-16,-1 0 15,19 0-15,-19 0 16,1 0-16,35 18 15,-18-18 1,-17 18-16,52-18 0,-52 0 16,70 17-1,-70-17-15,35 18 16,53-18-16,-89 0 0,142 17 16,-124-17-1,36 0-15,35 0 16,-53 0-16,52 18 0,-69-18 15,17 0 1,52 35-16,-69-35 0,70 18 16,-89-18-16,36 0 15,106 0 1,-142 0-16,125 0 16,-125 0-16,36 0 15,53 0-15,-71 0 16,53 0-16,-52 0 15,-1 0-15,36 0 16,-36 0-16,18 0 16,-18 0-16,18 0 15,18 0 17,-19 0-32,-16 0 15,105 0-15,-106 0 16,18 0-16,-35 0 0,52 0 15,71 0 1,-123 0-16,70 0 16,-53 0-16,54 0 15,52 0-15,-106 0 16,53 0-16,-35 0 16,0 0-16,35 0 15,-52 0-15,87 0 16,-88 0-16,18 0 15,35 0-15,-70 0 16,105 0-16,-87 0 16,17 0-1,35 0-15,-35 0 0,53 0 16,-89 0-16,36 0 16,88 0-1,-123 0-15,70 0 16,-53 0-16,18 0 0,71 0 15,-107 0 1,54 0-16,-36 0 16,36 0-16,88 0 15,-124 0-15,35 0 16,-34 0 0,34 0-16,18-18 0,-35 18 15,-35 0-15,0 0 16,52-17-16,-17 17 15,-18 0 1,18 0-16,-17 0 16,52 0-16,-18 0 15,-34 0 1,34 0 0,-52 0-1,52 0-15,-52 0 0,0-18 16,35 18-1,-36 0-15,18 0 16,1 0-16,34 0 16,1 0-1,-18 0 1,17 0 0,19 0-1,-19 0 1,-35 0-1,1 0-15,52 0 0,-35 0 16,35 0 0,-70 0-1,105 0-15,-105 0 0,193 0 16,-193 0-16,35 0 16,88 0-1,-53 0 1,36 0-16,-18 0 15,-89 0 1,18 0-16,71 0 16,-88 0-16,52 0 15,-17 0 1,0 0-16,53 0 0,-88 0 16,52 0-16,-52 0 15,35 0-15,17 0 16,-52 0-16,17 0 15,-17 0-15,53 0 16,-1 0 0,-17 0-1,18 0 1,-19 0 0,-16 0-1,34 0 1,-52 0-16,70 0 15,-35 0 1,53 0-16,-71 0 16,36 0-16,-54 0 15,54 0-15,17 0 16,-70 0-16,35 0 16,-18 0-16,0 0 15,18 0-15,0 0 16,0 0-16,-35 0 15,35 0-15,-18 0 16,35 0-16,-17 0 16,-35 0-16,17 0 15,53 0-15,-70 0 16,17 0 0,-17 0-16,17 0 15,18 0-15,-35 0 16,35 0-16,-18 0 0,53 0 31,-17 0-15,-54 0-1,36 0-15,18 0 16,35 0-16,-89 0 16,1 0-16,0 0 15,17 0-15,-17 0 16,17 0-1,-18 0-15,54 0 0,-53 0 16,17 0-16,18 0 16,0 0-1,-36 0 1,54 0-16,-36 0 16,18 0-16,-35 0 15,-1 0-15,36 0 16,0 0-16,-35 0 15,17 0 1,-17 0 0,-1 0-1,1 0 1,0 0-16,17 0 16,0 0-1,36 0-15,-18 0 16,53 0-1,-89 0-15,71 0 16,-70 0-16,17 0 16,18 0-16,-35 0 15,0 0 1,-1 0-16,54 35 16,-36-17-16,-17-18 15,17 0-15,-17 0 16,-1 0-16,1 0 15,-1 0 1,1 0-16,35 0 16,-35 0-1,-1 0-15,1 0 16,0 0 0,-1 0-1,1 0-15,17 0 16,-17 0-1,-1 0-15,1 0 16,0 0 0,-1 0-16,1 0 0,0 0 31,-1 0-31,19 0 16,16 0-1,-34 0-15,70 0 16,-70 0-1,17 0-15,-17 0 16,17 0-16,36 0 16,-18 0-1,-18 0-15,-18 0 16,19 0 0,17 0-16,-36 0 15,19 0-15,34 0 16,1 18-1,-54-18-15,36 0 16,0 0-16,0 0 16,-18 0-1,36 17 1,-53-17-16,17 0 16,-18 0-16,1 0 15,70 0 1,-70 0-16,17 0 15,1 0-15,16 0 16,-16 0 0,17 0-16,0 0 0,-36 0 15,54 0 1,-36 0 0,0 0-16,-17 0 0,17 0 15,-17 0-15,-1 0 16,19 0-16,-1 0 15,0 0 1,-17 0 0,35 0-1,-18 0-15,18 0 32,-35 0-32,52 0 15,18 0-15,-70 0 16,17 0-1,-17 0-15,17 0 0,-17 0 32,0 0-32,-1 0 31,1 0-15,-1 0 30,1 0-30,0 0-16,-1 0 16,1 0-16,0 0 31,-1 0 16</inkml:trace>
  <inkml:trace contextRef="#ctx0" brushRef="#br0" timeOffset="28886.1635">4322 6509 0,'17'0'156,"71"0"-156,-35 0 0,53 0 31,141 0-31,-212 0 0,230 17 16,-230-17-16,106 0 15,177 0 1,-265 0-16,158 0 0,-175 0 16,105 0-16,-88 0 15,0 18-15,70-18 16,-105 0-16,105 0 15,-88 0 1,18 0 0,-17 0-16,-1 0 15,0 0-15,18 0 0,-18 0 16,-17 0 0,0 0-16,-1 0 0,36 0 15,53 0 1,-88 0-16,70 0 15,-35 0-15,-18 0 16,159 0 0,-88 0-16,-88 0 15,35 0-15,35 0 16,-53 0-16,36 0 16,17 0-1,-18 0-15,-52 0 16,70 0-1,-53 0-15,18 0 0,36 0 16,-72 0-16,36 0 16,-18 0-16,18 0 15,35 0 1,1 0 0,-72 0-16,1 0 15,35 0 1,0 0-16,-36 0 15,1 0-15,17 0 16,18 0-16,35 0 16,-70 0-16,35 0 15,35 0-15,-70 0 16,35 0-16,-36 0 16,19 0-16,52 0 15,-35 0 1,-18 0-16,-17 0 0,35 0 15,70 0 1,-88 0-16,36 0 16,-53 0-16,17 0 0,53 0 15,-53 0 1,-17 0 0,0 0-16,-1 0 15,1 0-15,-1 0 16,1 0-16,17 0 15,36 0-15,-53 0 16,-1 0-16,1 0 16,17 0-1,18 0-15,-35 0 0,52 0 16,-52 0-16,17 0 16,18 0-16,-18 0 31,1 18-31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9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3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2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2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1A1061-EFB4-478C-B6ED-402913E2ABED}"/>
              </a:ext>
            </a:extLst>
          </p:cNvPr>
          <p:cNvSpPr/>
          <p:nvPr/>
        </p:nvSpPr>
        <p:spPr>
          <a:xfrm>
            <a:off x="940760" y="11210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A428-1041-4DC5-8A17-2555CF0A5B8C}"/>
              </a:ext>
            </a:extLst>
          </p:cNvPr>
          <p:cNvSpPr txBox="1"/>
          <p:nvPr/>
        </p:nvSpPr>
        <p:spPr>
          <a:xfrm>
            <a:off x="1445393" y="1044737"/>
            <a:ext cx="9805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xăng của một ô tô có 42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Ô tô đã đi một quãng đường hết 15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Hỏi bình xăng của ô tô còn lại bao nhiêu lít xăng?</a:t>
            </a:r>
          </a:p>
        </p:txBody>
      </p:sp>
      <p:pic>
        <p:nvPicPr>
          <p:cNvPr id="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29455683-A532-42A0-B06F-561327F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2809411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DAEF-3833-465D-93E2-CE6918D30C6F}"/>
              </a:ext>
            </a:extLst>
          </p:cNvPr>
          <p:cNvSpPr txBox="1"/>
          <p:nvPr/>
        </p:nvSpPr>
        <p:spPr>
          <a:xfrm>
            <a:off x="6837886" y="280941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F522-4DA9-4C9F-A865-5B44FEF9CE24}"/>
              </a:ext>
            </a:extLst>
          </p:cNvPr>
          <p:cNvSpPr txBox="1"/>
          <p:nvPr/>
        </p:nvSpPr>
        <p:spPr>
          <a:xfrm>
            <a:off x="4221126" y="3332631"/>
            <a:ext cx="747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 xăng của ô tô còn lại số lít xăng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3A413-4F26-482B-89F7-A6932A034030}"/>
              </a:ext>
            </a:extLst>
          </p:cNvPr>
          <p:cNvSpPr txBox="1"/>
          <p:nvPr/>
        </p:nvSpPr>
        <p:spPr>
          <a:xfrm>
            <a:off x="5195013" y="3986656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 – 15 = 27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34B3B-B49F-44A9-B45B-A0C2EE058CA9}"/>
              </a:ext>
            </a:extLst>
          </p:cNvPr>
          <p:cNvSpPr txBox="1"/>
          <p:nvPr/>
        </p:nvSpPr>
        <p:spPr>
          <a:xfrm>
            <a:off x="6181164" y="4624302"/>
            <a:ext cx="35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27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5920" y="1441440"/>
              <a:ext cx="9569520" cy="92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560" y="1432080"/>
                <a:ext cx="9588240" cy="9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FBCAF-C3A5-41DB-BF67-3172DE7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69423" y="608180"/>
            <a:ext cx="2385943" cy="3449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CFE787-605B-4DC8-B816-D44F0793209C}"/>
              </a:ext>
            </a:extLst>
          </p:cNvPr>
          <p:cNvSpPr/>
          <p:nvPr/>
        </p:nvSpPr>
        <p:spPr>
          <a:xfrm>
            <a:off x="1215598" y="13892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26C28B2-2316-47CE-8CE5-3075EC1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22" y="424505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60059-8B24-423F-9EE4-16FA8029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93905" y="608180"/>
            <a:ext cx="2981739" cy="344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184-C1C2-4477-B9E4-B669940B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75644" y="608180"/>
            <a:ext cx="2523808" cy="344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260D8-644D-45B0-AF8F-ABFA0E3EBCE0}"/>
              </a:ext>
            </a:extLst>
          </p:cNvPr>
          <p:cNvSpPr txBox="1"/>
          <p:nvPr/>
        </p:nvSpPr>
        <p:spPr>
          <a:xfrm>
            <a:off x="1215599" y="424176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Rô-bốt có thân dạng khối lập phương ghi phép tính có kết quả bằng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A340-B245-421F-8AAA-74159E2D4A41}"/>
              </a:ext>
            </a:extLst>
          </p:cNvPr>
          <p:cNvSpPr txBox="1"/>
          <p:nvPr/>
        </p:nvSpPr>
        <p:spPr>
          <a:xfrm>
            <a:off x="1215597" y="507276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Rô-bốt nào ghi phép tính có kết quả lớn nhất?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0D6CD-D66F-419D-9A64-1BF7F42450D4}"/>
              </a:ext>
            </a:extLst>
          </p:cNvPr>
          <p:cNvSpPr/>
          <p:nvPr/>
        </p:nvSpPr>
        <p:spPr>
          <a:xfrm>
            <a:off x="8230691" y="439546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46 – 28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97C1-02C7-4CE5-8EAB-93A7F504A4FA}"/>
              </a:ext>
            </a:extLst>
          </p:cNvPr>
          <p:cNvSpPr txBox="1"/>
          <p:nvPr/>
        </p:nvSpPr>
        <p:spPr>
          <a:xfrm>
            <a:off x="9798710" y="4487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320FA-710C-4D4E-8874-372873F6A441}"/>
              </a:ext>
            </a:extLst>
          </p:cNvPr>
          <p:cNvGrpSpPr/>
          <p:nvPr/>
        </p:nvGrpSpPr>
        <p:grpSpPr>
          <a:xfrm>
            <a:off x="2802856" y="2907402"/>
            <a:ext cx="793899" cy="662828"/>
            <a:chOff x="1750173" y="2926500"/>
            <a:chExt cx="793899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5BB809-3D5D-43A9-8996-D45D17131D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0D29E-D54C-42C6-8582-B675D7F76D7E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B44E0-9CA6-4A07-ACF5-6B7D74C55A98}"/>
              </a:ext>
            </a:extLst>
          </p:cNvPr>
          <p:cNvGrpSpPr/>
          <p:nvPr/>
        </p:nvGrpSpPr>
        <p:grpSpPr>
          <a:xfrm>
            <a:off x="6043847" y="2702752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ABBDA-F29C-41DF-9BC4-20A78B576B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CEF35-C77D-4D26-AE81-28933580B0A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6DBA8-C9CB-4B47-8DB0-892A74DE846C}"/>
              </a:ext>
            </a:extLst>
          </p:cNvPr>
          <p:cNvGrpSpPr/>
          <p:nvPr/>
        </p:nvGrpSpPr>
        <p:grpSpPr>
          <a:xfrm>
            <a:off x="8949021" y="2848968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946825-2E0C-4B0D-8319-DDFC63E6E49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9A42D-4B18-4597-BE8C-D78A86441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5FE9CB-78D6-4E1A-935F-32C570A75621}"/>
              </a:ext>
            </a:extLst>
          </p:cNvPr>
          <p:cNvSpPr txBox="1"/>
          <p:nvPr/>
        </p:nvSpPr>
        <p:spPr>
          <a:xfrm>
            <a:off x="1321616" y="559024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90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6B534A-7657-4647-911A-A12AF415B67B}"/>
              </a:ext>
            </a:extLst>
          </p:cNvPr>
          <p:cNvSpPr/>
          <p:nvPr/>
        </p:nvSpPr>
        <p:spPr>
          <a:xfrm>
            <a:off x="3080992" y="7523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93B12-AEF2-43E3-ADC5-0287F938772A}"/>
              </a:ext>
            </a:extLst>
          </p:cNvPr>
          <p:cNvSpPr txBox="1"/>
          <p:nvPr/>
        </p:nvSpPr>
        <p:spPr>
          <a:xfrm>
            <a:off x="3518314" y="752338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quần phù hợp với áo.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BBF4A8-8EE7-4081-85ED-1AC7C198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47" y="53925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D78E8-588A-4318-93B9-1A3EB51E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298631"/>
            <a:ext cx="8868809" cy="501968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400876-0B91-4EC9-B132-3D1F17695E0C}"/>
              </a:ext>
            </a:extLst>
          </p:cNvPr>
          <p:cNvSpPr/>
          <p:nvPr/>
        </p:nvSpPr>
        <p:spPr>
          <a:xfrm>
            <a:off x="2703443" y="3697665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D78A81-11D8-46D7-AFE5-9D5CD99E0439}"/>
              </a:ext>
            </a:extLst>
          </p:cNvPr>
          <p:cNvSpPr/>
          <p:nvPr/>
        </p:nvSpPr>
        <p:spPr>
          <a:xfrm>
            <a:off x="5625547" y="3697665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72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21202" y="1431697"/>
            <a:ext cx="785182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46: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368274-0BFC-4DA0-85E4-D69D336B4A4E}"/>
              </a:ext>
            </a:extLst>
          </p:cNvPr>
          <p:cNvSpPr/>
          <p:nvPr/>
        </p:nvSpPr>
        <p:spPr>
          <a:xfrm>
            <a:off x="1545324" y="22078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BAD3-B0EC-43CD-8F90-334776C7EE02}"/>
              </a:ext>
            </a:extLst>
          </p:cNvPr>
          <p:cNvSpPr txBox="1"/>
          <p:nvPr/>
        </p:nvSpPr>
        <p:spPr>
          <a:xfrm>
            <a:off x="2012286" y="2212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4E431B6-5624-42FB-9D51-6890A592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3" y="1190048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6D723-C782-47C3-A25A-CC4C1802CE29}"/>
              </a:ext>
            </a:extLst>
          </p:cNvPr>
          <p:cNvGrpSpPr/>
          <p:nvPr/>
        </p:nvGrpSpPr>
        <p:grpSpPr>
          <a:xfrm>
            <a:off x="2612638" y="3197865"/>
            <a:ext cx="6966724" cy="658838"/>
            <a:chOff x="1824226" y="3918823"/>
            <a:chExt cx="6966724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B2B6E-5B0A-4441-B193-A8B4F891647E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9328A-8769-48ED-A293-4555AC1D0EDE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70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82D71-93F8-4B21-A978-6844C920035F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90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D934-34DA-4F0D-A6BE-563F9F7B3648}"/>
              </a:ext>
            </a:extLst>
          </p:cNvPr>
          <p:cNvCxnSpPr/>
          <p:nvPr/>
        </p:nvCxnSpPr>
        <p:spPr>
          <a:xfrm>
            <a:off x="2756031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6BA4D-C388-4239-9CCD-899BD1D49E05}"/>
              </a:ext>
            </a:extLst>
          </p:cNvPr>
          <p:cNvCxnSpPr/>
          <p:nvPr/>
        </p:nvCxnSpPr>
        <p:spPr>
          <a:xfrm>
            <a:off x="3680708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B54CC0-B304-4D4D-A5D6-0FEC99810A13}"/>
              </a:ext>
            </a:extLst>
          </p:cNvPr>
          <p:cNvSpPr txBox="1"/>
          <p:nvPr/>
        </p:nvSpPr>
        <p:spPr>
          <a:xfrm>
            <a:off x="3057541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F30E-2783-4C59-8E27-BE53B7EE1801}"/>
              </a:ext>
            </a:extLst>
          </p:cNvPr>
          <p:cNvSpPr txBox="1"/>
          <p:nvPr/>
        </p:nvSpPr>
        <p:spPr>
          <a:xfrm>
            <a:off x="3350026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B6690-ABB4-49A4-ABAF-10DC05D09766}"/>
              </a:ext>
            </a:extLst>
          </p:cNvPr>
          <p:cNvCxnSpPr/>
          <p:nvPr/>
        </p:nvCxnSpPr>
        <p:spPr>
          <a:xfrm>
            <a:off x="5442539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218B7-0507-4393-BF80-0C9F2C5BCB51}"/>
              </a:ext>
            </a:extLst>
          </p:cNvPr>
          <p:cNvCxnSpPr/>
          <p:nvPr/>
        </p:nvCxnSpPr>
        <p:spPr>
          <a:xfrm>
            <a:off x="6367216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428F36-FCE7-404D-8F15-6A8B0031167C}"/>
              </a:ext>
            </a:extLst>
          </p:cNvPr>
          <p:cNvSpPr txBox="1"/>
          <p:nvPr/>
        </p:nvSpPr>
        <p:spPr>
          <a:xfrm>
            <a:off x="5744049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9A8D-A062-49B3-9B2F-1B3489E62491}"/>
              </a:ext>
            </a:extLst>
          </p:cNvPr>
          <p:cNvSpPr txBox="1"/>
          <p:nvPr/>
        </p:nvSpPr>
        <p:spPr>
          <a:xfrm>
            <a:off x="6036534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1571-83BD-4D59-9923-F9BA9B9B3EB1}"/>
              </a:ext>
            </a:extLst>
          </p:cNvPr>
          <p:cNvCxnSpPr/>
          <p:nvPr/>
        </p:nvCxnSpPr>
        <p:spPr>
          <a:xfrm>
            <a:off x="8136967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DE4B4-2779-462B-9AB8-E5F0B04AB624}"/>
              </a:ext>
            </a:extLst>
          </p:cNvPr>
          <p:cNvCxnSpPr/>
          <p:nvPr/>
        </p:nvCxnSpPr>
        <p:spPr>
          <a:xfrm>
            <a:off x="9061644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ACFC0-651F-4BCA-9CA8-4403D2432BA1}"/>
              </a:ext>
            </a:extLst>
          </p:cNvPr>
          <p:cNvSpPr txBox="1"/>
          <p:nvPr/>
        </p:nvSpPr>
        <p:spPr>
          <a:xfrm>
            <a:off x="8438477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878AC-0837-497F-ACA8-D8196D9B53A6}"/>
              </a:ext>
            </a:extLst>
          </p:cNvPr>
          <p:cNvSpPr txBox="1"/>
          <p:nvPr/>
        </p:nvSpPr>
        <p:spPr>
          <a:xfrm>
            <a:off x="8730962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266</Words>
  <Application>Microsoft Office PowerPoint</Application>
  <PresentationFormat>Widescreen</PresentationFormat>
  <Paragraphs>70</Paragraphs>
  <Slides>13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等线</vt:lpstr>
      <vt:lpstr>Utm AVO</vt:lpstr>
      <vt:lpstr>Wingdings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18</cp:revision>
  <dcterms:created xsi:type="dcterms:W3CDTF">2021-07-09T06:30:31Z</dcterms:created>
  <dcterms:modified xsi:type="dcterms:W3CDTF">2021-11-30T02:32:10Z</dcterms:modified>
</cp:coreProperties>
</file>