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873" r:id="rId7"/>
    <p:sldMasterId id="2147483911" r:id="rId8"/>
  </p:sldMasterIdLst>
  <p:notesMasterIdLst>
    <p:notesMasterId r:id="rId16"/>
  </p:notesMasterIdLst>
  <p:sldIdLst>
    <p:sldId id="3399" r:id="rId9"/>
    <p:sldId id="496" r:id="rId10"/>
    <p:sldId id="2007577103" r:id="rId11"/>
    <p:sldId id="2007577102" r:id="rId12"/>
    <p:sldId id="3397" r:id="rId13"/>
    <p:sldId id="265" r:id="rId14"/>
    <p:sldId id="5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0" d="100"/>
          <a:sy n="80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gi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0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2025/4/11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2025/4/11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0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3.wdp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3.png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B23D7EAF-B3FF-494C-9A8F-639EC8740C03}"/>
              </a:ext>
            </a:extLst>
          </p:cNvPr>
          <p:cNvSpPr/>
          <p:nvPr/>
        </p:nvSpPr>
        <p:spPr>
          <a:xfrm>
            <a:off x="657670" y="15240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B5D06-E3ED-4557-B4BA-2D11C1DCACD1}"/>
              </a:ext>
            </a:extLst>
          </p:cNvPr>
          <p:cNvSpPr txBox="1"/>
          <p:nvPr/>
        </p:nvSpPr>
        <p:spPr>
          <a:xfrm>
            <a:off x="1154122" y="1505843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542C89-53E2-451F-A596-8A435C0437A2}"/>
              </a:ext>
            </a:extLst>
          </p:cNvPr>
          <p:cNvGrpSpPr/>
          <p:nvPr/>
        </p:nvGrpSpPr>
        <p:grpSpPr>
          <a:xfrm>
            <a:off x="2287975" y="2400428"/>
            <a:ext cx="7616049" cy="658838"/>
            <a:chOff x="1824226" y="3918823"/>
            <a:chExt cx="7616049" cy="65883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D78158-9954-428F-ACF5-0A17F6E7FAD6}"/>
                </a:ext>
              </a:extLst>
            </p:cNvPr>
            <p:cNvSpPr/>
            <p:nvPr/>
          </p:nvSpPr>
          <p:spPr>
            <a:xfrm>
              <a:off x="1824226" y="3918826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– 28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16624C3-4BB4-4A32-867C-88CB725608C1}"/>
                </a:ext>
              </a:extLst>
            </p:cNvPr>
            <p:cNvSpPr/>
            <p:nvPr/>
          </p:nvSpPr>
          <p:spPr>
            <a:xfrm>
              <a:off x="3901137" y="3918825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53 – 34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0D9734-5341-445A-8DCE-1CC3FFD4BEE9}"/>
                </a:ext>
              </a:extLst>
            </p:cNvPr>
            <p:cNvSpPr/>
            <p:nvPr/>
          </p:nvSpPr>
          <p:spPr>
            <a:xfrm>
              <a:off x="5978048" y="3918824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80 – 27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D1BD303-8B5C-45BA-B012-D3FFCD6B25D2}"/>
                </a:ext>
              </a:extLst>
            </p:cNvPr>
            <p:cNvSpPr/>
            <p:nvPr/>
          </p:nvSpPr>
          <p:spPr>
            <a:xfrm>
              <a:off x="8054959" y="3918823"/>
              <a:ext cx="1385316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90 – 52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DDD2CB-E20B-497E-8910-A0A7284AEC9A}"/>
              </a:ext>
            </a:extLst>
          </p:cNvPr>
          <p:cNvGrpSpPr/>
          <p:nvPr/>
        </p:nvGrpSpPr>
        <p:grpSpPr>
          <a:xfrm>
            <a:off x="2387522" y="2903071"/>
            <a:ext cx="837249" cy="1312215"/>
            <a:chOff x="1933616" y="4498692"/>
            <a:chExt cx="837249" cy="131221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1666CE7-DBD7-4321-AC79-41928BB1463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B550F19-C040-40E3-9DF1-1DA7EA0E7E3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2176350-3DBC-4073-84EB-8D07C4F3B174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F5653EC-46A9-4341-8C33-A9B1BC333918}"/>
              </a:ext>
            </a:extLst>
          </p:cNvPr>
          <p:cNvGrpSpPr/>
          <p:nvPr/>
        </p:nvGrpSpPr>
        <p:grpSpPr>
          <a:xfrm>
            <a:off x="4470363" y="2896021"/>
            <a:ext cx="837249" cy="1312215"/>
            <a:chOff x="1933616" y="4498692"/>
            <a:chExt cx="837249" cy="131221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2A9042C-1EF3-4901-8B5D-07A45EB1D063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34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C33AC5-2583-45DA-9704-5850ECDE886A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FD0A6B7-556C-4492-8A4D-9F8724DF09F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FF1CFE3-6076-4250-8717-259431F0B561}"/>
              </a:ext>
            </a:extLst>
          </p:cNvPr>
          <p:cNvGrpSpPr/>
          <p:nvPr/>
        </p:nvGrpSpPr>
        <p:grpSpPr>
          <a:xfrm>
            <a:off x="6553204" y="2903071"/>
            <a:ext cx="837249" cy="1312215"/>
            <a:chOff x="1933616" y="4498692"/>
            <a:chExt cx="837249" cy="131221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BB08AEE-DEB7-40D8-A9BE-18BCC1F399A4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27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F181005-AC77-4390-9497-CFF1BC1D5C2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BD52EDB-A86B-4076-83EC-5D5AB629124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B5210DD-96E6-40AA-8EE5-2D7D35BE036E}"/>
              </a:ext>
            </a:extLst>
          </p:cNvPr>
          <p:cNvGrpSpPr/>
          <p:nvPr/>
        </p:nvGrpSpPr>
        <p:grpSpPr>
          <a:xfrm>
            <a:off x="8636045" y="2896021"/>
            <a:ext cx="837249" cy="1312215"/>
            <a:chOff x="1933616" y="4498692"/>
            <a:chExt cx="837249" cy="131221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600B708-EDDF-453A-B10F-01C5A99B1EAD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5CF023F-E7DD-4EFE-8EF6-A2EC617AB92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937C319-EF24-4020-94FD-F1CF2662387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B88DE3A-8EBB-495C-AB98-5D72B8474E1C}"/>
              </a:ext>
            </a:extLst>
          </p:cNvPr>
          <p:cNvSpPr txBox="1"/>
          <p:nvPr/>
        </p:nvSpPr>
        <p:spPr>
          <a:xfrm>
            <a:off x="2584852" y="424416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CE3CEB7-84FD-4008-97BD-2E6A7BA6C8EA}"/>
              </a:ext>
            </a:extLst>
          </p:cNvPr>
          <p:cNvSpPr txBox="1"/>
          <p:nvPr/>
        </p:nvSpPr>
        <p:spPr>
          <a:xfrm>
            <a:off x="4667693" y="421328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E9D2A8-F8C2-4479-B8B8-5F0A6077030D}"/>
              </a:ext>
            </a:extLst>
          </p:cNvPr>
          <p:cNvSpPr txBox="1"/>
          <p:nvPr/>
        </p:nvSpPr>
        <p:spPr>
          <a:xfrm>
            <a:off x="6777038" y="424416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E0B7057-4F0A-494C-B05E-6F24F66B6ACA}"/>
              </a:ext>
            </a:extLst>
          </p:cNvPr>
          <p:cNvSpPr txBox="1"/>
          <p:nvPr/>
        </p:nvSpPr>
        <p:spPr>
          <a:xfrm>
            <a:off x="8833375" y="424416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38</a:t>
            </a:r>
          </a:p>
        </p:txBody>
      </p:sp>
      <p:pic>
        <p:nvPicPr>
          <p:cNvPr id="63" name="Picture 62" descr="C:\Users\TUAN\Downloads\Luyện tập 1.png">
            <a:extLst>
              <a:ext uri="{FF2B5EF4-FFF2-40B4-BE49-F238E27FC236}">
                <a16:creationId xmlns:a16="http://schemas.microsoft.com/office/drawing/2014/main" id="{7C730249-9EFD-430D-932F-A62470A4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278" y="613474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59" grpId="0"/>
      <p:bldP spid="60" grpId="0"/>
      <p:bldP spid="61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BFEED06-CEFF-40C6-B2B5-CAA0C875B677}"/>
              </a:ext>
            </a:extLst>
          </p:cNvPr>
          <p:cNvSpPr/>
          <p:nvPr/>
        </p:nvSpPr>
        <p:spPr>
          <a:xfrm>
            <a:off x="1029833" y="18840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1F0ED6-8830-4104-B652-5443A977883F}"/>
              </a:ext>
            </a:extLst>
          </p:cNvPr>
          <p:cNvSpPr txBox="1"/>
          <p:nvPr/>
        </p:nvSpPr>
        <p:spPr>
          <a:xfrm>
            <a:off x="1467155" y="1782130"/>
            <a:ext cx="4928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 rô-bốt nào cầm bảng ghi phép tính đúng?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1E7F4B-83DD-4447-BD6C-137FDC7CE690}"/>
              </a:ext>
            </a:extLst>
          </p:cNvPr>
          <p:cNvSpPr/>
          <p:nvPr/>
        </p:nvSpPr>
        <p:spPr>
          <a:xfrm>
            <a:off x="649995" y="3199536"/>
            <a:ext cx="2434720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 – 4 =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0BD787-F67C-46DF-B69D-0BF476E1A940}"/>
              </a:ext>
            </a:extLst>
          </p:cNvPr>
          <p:cNvSpPr txBox="1"/>
          <p:nvPr/>
        </p:nvSpPr>
        <p:spPr>
          <a:xfrm>
            <a:off x="2387088" y="328054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36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95107ED-966D-4C70-8049-A24AD1AEBAC1}"/>
              </a:ext>
            </a:extLst>
          </p:cNvPr>
          <p:cNvSpPr/>
          <p:nvPr/>
        </p:nvSpPr>
        <p:spPr>
          <a:xfrm>
            <a:off x="550156" y="3945176"/>
            <a:ext cx="2633398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51 – 8 =     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43BE23-D43E-4DAE-8D98-BAE15B009F9A}"/>
              </a:ext>
            </a:extLst>
          </p:cNvPr>
          <p:cNvSpPr txBox="1"/>
          <p:nvPr/>
        </p:nvSpPr>
        <p:spPr>
          <a:xfrm>
            <a:off x="2389353" y="4026189"/>
            <a:ext cx="827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43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FF8B1C4-278A-4D1F-838D-AC6C2375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4197"/>
          <a:stretch/>
        </p:blipFill>
        <p:spPr>
          <a:xfrm>
            <a:off x="4783585" y="2109161"/>
            <a:ext cx="7004300" cy="357417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1A5F3C8E-3DA6-41D4-8AB3-74B1D6FDFBE0}"/>
              </a:ext>
            </a:extLst>
          </p:cNvPr>
          <p:cNvSpPr/>
          <p:nvPr/>
        </p:nvSpPr>
        <p:spPr>
          <a:xfrm>
            <a:off x="3195564" y="3932766"/>
            <a:ext cx="2587568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– 22 =   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FCDAB2-858F-4195-949D-6931AE4DCAB7}"/>
              </a:ext>
            </a:extLst>
          </p:cNvPr>
          <p:cNvSpPr txBox="1"/>
          <p:nvPr/>
        </p:nvSpPr>
        <p:spPr>
          <a:xfrm>
            <a:off x="4959770" y="402618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38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5B9BA61-1B9B-4823-B914-9E1E4AB3C9EE}"/>
              </a:ext>
            </a:extLst>
          </p:cNvPr>
          <p:cNvSpPr/>
          <p:nvPr/>
        </p:nvSpPr>
        <p:spPr>
          <a:xfrm>
            <a:off x="3183554" y="4685316"/>
            <a:ext cx="2473843" cy="73975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71 – 17 =      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610EEA-6467-4C3F-B52D-497542547726}"/>
              </a:ext>
            </a:extLst>
          </p:cNvPr>
          <p:cNvSpPr txBox="1"/>
          <p:nvPr/>
        </p:nvSpPr>
        <p:spPr>
          <a:xfrm>
            <a:off x="4910296" y="4748839"/>
            <a:ext cx="8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54</a:t>
            </a:r>
          </a:p>
        </p:txBody>
      </p:sp>
      <p:pic>
        <p:nvPicPr>
          <p:cNvPr id="46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B43223D9-E410-4A2D-AE9B-B32C1209C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89" y="4654574"/>
            <a:ext cx="554743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5AAE5512-ACB1-48E1-8A82-0A24843A0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32" y="2365519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82DF4030-5172-44E7-BBF0-191EBAED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399" y="4748839"/>
            <a:ext cx="878230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ED77222B-C9B5-41EB-B0C9-EBCA614F2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556" y="2332731"/>
            <a:ext cx="554743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C:\Users\TUAN\Downloads\Luyện tập 1.png">
            <a:extLst>
              <a:ext uri="{FF2B5EF4-FFF2-40B4-BE49-F238E27FC236}">
                <a16:creationId xmlns:a16="http://schemas.microsoft.com/office/drawing/2014/main" id="{3C8006EE-FCEC-42AE-B529-FB9BAFBD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9251" y="95375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 animBg="1"/>
      <p:bldP spid="38" grpId="0"/>
      <p:bldP spid="39" grpId="0" animBg="1"/>
      <p:bldP spid="40" grpId="0"/>
      <p:bldP spid="42" grpId="0" animBg="1"/>
      <p:bldP spid="43" grpId="0"/>
      <p:bldP spid="44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B4103AC-7687-4810-A0ED-C870A32D1469}"/>
              </a:ext>
            </a:extLst>
          </p:cNvPr>
          <p:cNvSpPr/>
          <p:nvPr/>
        </p:nvSpPr>
        <p:spPr>
          <a:xfrm>
            <a:off x="2957204" y="1088867"/>
            <a:ext cx="458056" cy="4455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FA9A1-712B-42FB-B068-2037D04795FF}"/>
              </a:ext>
            </a:extLst>
          </p:cNvPr>
          <p:cNvSpPr txBox="1"/>
          <p:nvPr/>
        </p:nvSpPr>
        <p:spPr>
          <a:xfrm>
            <a:off x="3415260" y="997478"/>
            <a:ext cx="80563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Rô-bốt A cân nặng 33kg. Rô-bốt D nhẹ hơn rô-bốt A 16kg. Hỏi rô-bốt D cân nặng bao nhiêu ki-lô-gam?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97619-D35B-4F4F-BD0E-E5E7F8D160BA}"/>
              </a:ext>
            </a:extLst>
          </p:cNvPr>
          <p:cNvSpPr txBox="1"/>
          <p:nvPr/>
        </p:nvSpPr>
        <p:spPr>
          <a:xfrm>
            <a:off x="6865699" y="2905780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07B3FA-2766-406F-8073-C16F89273418}"/>
              </a:ext>
            </a:extLst>
          </p:cNvPr>
          <p:cNvSpPr txBox="1"/>
          <p:nvPr/>
        </p:nvSpPr>
        <p:spPr>
          <a:xfrm>
            <a:off x="5223454" y="3429000"/>
            <a:ext cx="718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Rô-bốt D cân nặng số ki-lô-gam là: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CE016F-5A24-4532-A5A2-946246403E1B}"/>
              </a:ext>
            </a:extLst>
          </p:cNvPr>
          <p:cNvSpPr txBox="1"/>
          <p:nvPr/>
        </p:nvSpPr>
        <p:spPr>
          <a:xfrm>
            <a:off x="5223454" y="3952220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33 – 16 = 17 (kg)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68865-AEBC-46AF-BE68-7CDD017E8401}"/>
              </a:ext>
            </a:extLst>
          </p:cNvPr>
          <p:cNvSpPr txBox="1"/>
          <p:nvPr/>
        </p:nvSpPr>
        <p:spPr>
          <a:xfrm>
            <a:off x="8079462" y="4475440"/>
            <a:ext cx="2468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17kg.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65E63E2B-53EB-416A-8729-DA85602FD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469" y="670966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18932-269C-4B71-B224-5F270029BA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453" y="2609447"/>
            <a:ext cx="4299502" cy="222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90708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004" y="3538847"/>
            <a:ext cx="4399555" cy="293303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D2B046F-F79C-4024-9653-743FC3F814F7}"/>
              </a:ext>
            </a:extLst>
          </p:cNvPr>
          <p:cNvSpPr/>
          <p:nvPr/>
        </p:nvSpPr>
        <p:spPr>
          <a:xfrm>
            <a:off x="1224781" y="109113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20E91F-A348-4B57-A380-327C29F2B098}"/>
              </a:ext>
            </a:extLst>
          </p:cNvPr>
          <p:cNvGrpSpPr/>
          <p:nvPr/>
        </p:nvGrpSpPr>
        <p:grpSpPr>
          <a:xfrm>
            <a:off x="1789302" y="1121994"/>
            <a:ext cx="1483670" cy="461665"/>
            <a:chOff x="1870517" y="1400898"/>
            <a:chExt cx="1483670" cy="4616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907A6E-31E2-4E97-8EAE-CACC560FD99E}"/>
                </a:ext>
              </a:extLst>
            </p:cNvPr>
            <p:cNvGrpSpPr/>
            <p:nvPr/>
          </p:nvGrpSpPr>
          <p:grpSpPr>
            <a:xfrm>
              <a:off x="1870517" y="1400898"/>
              <a:ext cx="1161617" cy="461665"/>
              <a:chOff x="1870517" y="1400898"/>
              <a:chExt cx="1161617" cy="46166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37552014-9E7F-4DD8-AFDC-328AE667610E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61617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AC1130-ACAD-4D86-8835-ED5641AF5A1A}"/>
                  </a:ext>
                </a:extLst>
              </p:cNvPr>
              <p:cNvSpPr txBox="1"/>
              <p:nvPr/>
            </p:nvSpPr>
            <p:spPr>
              <a:xfrm>
                <a:off x="1921412" y="1400898"/>
                <a:ext cx="10631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&gt;; &lt;; =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F29180-0803-4DC6-BCB1-E92AF3439CD3}"/>
                </a:ext>
              </a:extLst>
            </p:cNvPr>
            <p:cNvSpPr txBox="1"/>
            <p:nvPr/>
          </p:nvSpPr>
          <p:spPr>
            <a:xfrm>
              <a:off x="2997999" y="140089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B6F28D2-DB5C-45EA-AECD-E403E29C6F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826" t="32629"/>
          <a:stretch/>
        </p:blipFill>
        <p:spPr>
          <a:xfrm>
            <a:off x="1789302" y="2004391"/>
            <a:ext cx="8799111" cy="163634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E3778B-673D-469D-8470-CE28B052D1A8}"/>
              </a:ext>
            </a:extLst>
          </p:cNvPr>
          <p:cNvSpPr/>
          <p:nvPr/>
        </p:nvSpPr>
        <p:spPr>
          <a:xfrm>
            <a:off x="4019679" y="215741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CB73A-2257-47EC-806D-BD8762053A8B}"/>
              </a:ext>
            </a:extLst>
          </p:cNvPr>
          <p:cNvSpPr/>
          <p:nvPr/>
        </p:nvSpPr>
        <p:spPr>
          <a:xfrm>
            <a:off x="3029128" y="247359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29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6F4D6A5-6C46-4022-A169-0B35DADA3E5D}"/>
              </a:ext>
            </a:extLst>
          </p:cNvPr>
          <p:cNvSpPr/>
          <p:nvPr/>
        </p:nvSpPr>
        <p:spPr>
          <a:xfrm>
            <a:off x="4019679" y="290265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77339E-D548-4703-9AA3-CEBF29C0F0D9}"/>
              </a:ext>
            </a:extLst>
          </p:cNvPr>
          <p:cNvSpPr/>
          <p:nvPr/>
        </p:nvSpPr>
        <p:spPr>
          <a:xfrm>
            <a:off x="3029128" y="324533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45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EB9D4A4-4240-41DD-8C46-A8C9CA0D927C}"/>
              </a:ext>
            </a:extLst>
          </p:cNvPr>
          <p:cNvSpPr/>
          <p:nvPr/>
        </p:nvSpPr>
        <p:spPr>
          <a:xfrm>
            <a:off x="8293505" y="21454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579F44-60F9-4D26-9436-8EAFB5EE4A1C}"/>
              </a:ext>
            </a:extLst>
          </p:cNvPr>
          <p:cNvSpPr/>
          <p:nvPr/>
        </p:nvSpPr>
        <p:spPr>
          <a:xfrm>
            <a:off x="7302954" y="2461590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37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D62DF31-D33A-409E-98EC-DC3CB2940461}"/>
              </a:ext>
            </a:extLst>
          </p:cNvPr>
          <p:cNvSpPr/>
          <p:nvPr/>
        </p:nvSpPr>
        <p:spPr>
          <a:xfrm>
            <a:off x="8293505" y="290390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&gt;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99C967-AD2B-4B80-A596-5C8937B564C0}"/>
              </a:ext>
            </a:extLst>
          </p:cNvPr>
          <p:cNvSpPr/>
          <p:nvPr/>
        </p:nvSpPr>
        <p:spPr>
          <a:xfrm>
            <a:off x="7302954" y="3233330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37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040774-4848-4ACF-B823-856A8BEB8D81}"/>
              </a:ext>
            </a:extLst>
          </p:cNvPr>
          <p:cNvSpPr/>
          <p:nvPr/>
        </p:nvSpPr>
        <p:spPr>
          <a:xfrm>
            <a:off x="9304475" y="247359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45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48BC49-32D2-4473-92FF-A0C7EE4C662A}"/>
              </a:ext>
            </a:extLst>
          </p:cNvPr>
          <p:cNvSpPr/>
          <p:nvPr/>
        </p:nvSpPr>
        <p:spPr>
          <a:xfrm>
            <a:off x="9304475" y="3245332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1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AED37-03E3-4157-9DA9-683BB8101D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0504" y="1877680"/>
            <a:ext cx="7656676" cy="4218025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E6C2DDD1-2631-41DE-8B88-367F26CA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405" y="405930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8C05299-2E2F-4FD4-9177-4668D94A162D}"/>
              </a:ext>
            </a:extLst>
          </p:cNvPr>
          <p:cNvSpPr/>
          <p:nvPr/>
        </p:nvSpPr>
        <p:spPr>
          <a:xfrm>
            <a:off x="3133189" y="67735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CBF14-0045-4DAD-88E7-35D5C6B40E0E}"/>
              </a:ext>
            </a:extLst>
          </p:cNvPr>
          <p:cNvSpPr txBox="1"/>
          <p:nvPr/>
        </p:nvSpPr>
        <p:spPr>
          <a:xfrm>
            <a:off x="3570511" y="677351"/>
            <a:ext cx="7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Tại mỗi ngã rẽ, bạn nhím sẽ đi theo con đường ghi phép tính có kết quả lớn hơn. Bạn nhím sẽ đến chỗ món ăn nào?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E470E0-FFAF-4FF0-A4BB-2E3FD9767CEB}"/>
              </a:ext>
            </a:extLst>
          </p:cNvPr>
          <p:cNvSpPr/>
          <p:nvPr/>
        </p:nvSpPr>
        <p:spPr>
          <a:xfrm>
            <a:off x="1222665" y="1705610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– 5 =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322F33-3FF6-4957-BEAE-EE83ADC52F2C}"/>
              </a:ext>
            </a:extLst>
          </p:cNvPr>
          <p:cNvSpPr txBox="1"/>
          <p:nvPr/>
        </p:nvSpPr>
        <p:spPr>
          <a:xfrm>
            <a:off x="2685754" y="178377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F7E74B-99D5-4738-B3BA-7320973982E8}"/>
              </a:ext>
            </a:extLst>
          </p:cNvPr>
          <p:cNvSpPr/>
          <p:nvPr/>
        </p:nvSpPr>
        <p:spPr>
          <a:xfrm>
            <a:off x="1222665" y="2468649"/>
            <a:ext cx="2291012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41 – 17=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E25B82-05D7-4F5E-B3B7-A6E2DA9E5DAA}"/>
              </a:ext>
            </a:extLst>
          </p:cNvPr>
          <p:cNvSpPr txBox="1"/>
          <p:nvPr/>
        </p:nvSpPr>
        <p:spPr>
          <a:xfrm>
            <a:off x="2842640" y="257616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3BA052-7C5C-41BB-9ACB-2035F27BA7D7}"/>
              </a:ext>
            </a:extLst>
          </p:cNvPr>
          <p:cNvSpPr/>
          <p:nvPr/>
        </p:nvSpPr>
        <p:spPr>
          <a:xfrm>
            <a:off x="1222665" y="3198231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– 17 =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2B3B7-F776-4AF8-8972-0685860D67E1}"/>
              </a:ext>
            </a:extLst>
          </p:cNvPr>
          <p:cNvSpPr txBox="1"/>
          <p:nvPr/>
        </p:nvSpPr>
        <p:spPr>
          <a:xfrm>
            <a:off x="2819816" y="330227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4BCE4F-6345-4EB5-8B7C-B7693FE84EE8}"/>
              </a:ext>
            </a:extLst>
          </p:cNvPr>
          <p:cNvSpPr/>
          <p:nvPr/>
        </p:nvSpPr>
        <p:spPr>
          <a:xfrm>
            <a:off x="1222665" y="3927813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– 9 =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D16BD6-E82E-4FB1-B911-AE94B8C10E4F}"/>
              </a:ext>
            </a:extLst>
          </p:cNvPr>
          <p:cNvSpPr txBox="1"/>
          <p:nvPr/>
        </p:nvSpPr>
        <p:spPr>
          <a:xfrm>
            <a:off x="2717371" y="403533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86C3D8-A8BD-452B-80D9-51CEFCC09FDC}"/>
              </a:ext>
            </a:extLst>
          </p:cNvPr>
          <p:cNvSpPr/>
          <p:nvPr/>
        </p:nvSpPr>
        <p:spPr>
          <a:xfrm>
            <a:off x="1222665" y="4673831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– 35 =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B4EF57-E756-4257-850C-DBB98DC8901B}"/>
              </a:ext>
            </a:extLst>
          </p:cNvPr>
          <p:cNvSpPr txBox="1"/>
          <p:nvPr/>
        </p:nvSpPr>
        <p:spPr>
          <a:xfrm>
            <a:off x="2819816" y="478326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487372-DDD4-48C5-921D-E6AD8747A6A0}"/>
              </a:ext>
            </a:extLst>
          </p:cNvPr>
          <p:cNvSpPr/>
          <p:nvPr/>
        </p:nvSpPr>
        <p:spPr>
          <a:xfrm>
            <a:off x="1222665" y="5403413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 – 35 =  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F05F38-7EEF-4B7A-8608-6430A16A3D9F}"/>
              </a:ext>
            </a:extLst>
          </p:cNvPr>
          <p:cNvSpPr txBox="1"/>
          <p:nvPr/>
        </p:nvSpPr>
        <p:spPr>
          <a:xfrm>
            <a:off x="2790684" y="549594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58B1E9-4D0C-4636-9236-3BB513868A04}"/>
              </a:ext>
            </a:extLst>
          </p:cNvPr>
          <p:cNvGrpSpPr/>
          <p:nvPr/>
        </p:nvGrpSpPr>
        <p:grpSpPr>
          <a:xfrm>
            <a:off x="5607231" y="3609912"/>
            <a:ext cx="807151" cy="662828"/>
            <a:chOff x="1750173" y="2926500"/>
            <a:chExt cx="807151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61F6631-3A38-4C11-B3DB-67232237167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DCC268-EC59-4252-A121-1B8691B0E49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F71EA5-0736-4806-B406-F7C0B30B218E}"/>
              </a:ext>
            </a:extLst>
          </p:cNvPr>
          <p:cNvGrpSpPr/>
          <p:nvPr/>
        </p:nvGrpSpPr>
        <p:grpSpPr>
          <a:xfrm>
            <a:off x="6914987" y="2454420"/>
            <a:ext cx="807151" cy="662828"/>
            <a:chOff x="1750173" y="2926500"/>
            <a:chExt cx="807151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C2905D2-673B-4CB6-A833-CF45FF0D9D9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244E71-E008-4749-9B33-AC930079C0F5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089974-2B60-4B90-82E6-718ED448BF0B}"/>
              </a:ext>
            </a:extLst>
          </p:cNvPr>
          <p:cNvGrpSpPr/>
          <p:nvPr/>
        </p:nvGrpSpPr>
        <p:grpSpPr>
          <a:xfrm>
            <a:off x="5866483" y="5661844"/>
            <a:ext cx="807151" cy="662828"/>
            <a:chOff x="1750173" y="2926500"/>
            <a:chExt cx="807151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1F6ED37-4A1A-4A01-9375-BB4C9D0A45E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7A3F0C-6E14-496C-A7EB-D0EE38AFDF5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30FE40-E080-4C31-BD80-17E72BE57FD0}"/>
              </a:ext>
            </a:extLst>
          </p:cNvPr>
          <p:cNvGrpSpPr/>
          <p:nvPr/>
        </p:nvGrpSpPr>
        <p:grpSpPr>
          <a:xfrm>
            <a:off x="7547665" y="3740264"/>
            <a:ext cx="807151" cy="662828"/>
            <a:chOff x="1750173" y="2926500"/>
            <a:chExt cx="807151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4CAF3D-8432-4AD9-9A59-3D3248CBF08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992C488-E6FD-4F83-8CB6-A24D899FB53C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BDE383-2466-4434-8A71-3DEFB8725490}"/>
              </a:ext>
            </a:extLst>
          </p:cNvPr>
          <p:cNvGrpSpPr/>
          <p:nvPr/>
        </p:nvGrpSpPr>
        <p:grpSpPr>
          <a:xfrm>
            <a:off x="9193845" y="4263848"/>
            <a:ext cx="807151" cy="662828"/>
            <a:chOff x="1750173" y="2926500"/>
            <a:chExt cx="807151" cy="66282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2E16FE8-99AF-432A-B65A-CE45094C34B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783276-4A59-4558-923C-011C1D6DB01D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0D0EBF-7576-4762-B0E0-5654CD529D05}"/>
              </a:ext>
            </a:extLst>
          </p:cNvPr>
          <p:cNvGrpSpPr/>
          <p:nvPr/>
        </p:nvGrpSpPr>
        <p:grpSpPr>
          <a:xfrm>
            <a:off x="10017022" y="5432877"/>
            <a:ext cx="807151" cy="662828"/>
            <a:chOff x="1750173" y="2926500"/>
            <a:chExt cx="807151" cy="66282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6B9A83-E5D0-4449-B109-D6B024FB1B9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9322553-71E7-4E4D-AF7A-8B12AB242C4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6E095923-5A6F-4F39-A02C-AB484AB0E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1939">
            <a:off x="5341063" y="4547773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C9304B11-E755-41B7-B9EA-70C2B377A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3521">
            <a:off x="6465338" y="4272077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5205E258-89CD-4A59-A419-6385ACFDF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3480">
            <a:off x="6756832" y="4057711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E6EAB454-D043-4F2C-84E3-FD68E77A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7137">
            <a:off x="6985041" y="378517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222961D1-28AC-4061-BFAC-C59AB5399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472">
            <a:off x="7153642" y="345495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F29131F5-09B8-48F3-A9E7-00B63680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4101">
            <a:off x="6312895" y="2670810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0FE513E2-91C7-4136-A9BB-E930800614D4}"/>
              </a:ext>
            </a:extLst>
          </p:cNvPr>
          <p:cNvSpPr/>
          <p:nvPr/>
        </p:nvSpPr>
        <p:spPr>
          <a:xfrm>
            <a:off x="5757269" y="1852938"/>
            <a:ext cx="1265984" cy="930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208</Words>
  <Application>Microsoft Office PowerPoint</Application>
  <PresentationFormat>Widescreen</PresentationFormat>
  <Paragraphs>80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等线</vt:lpstr>
      <vt:lpstr>微软雅黑</vt:lpstr>
      <vt:lpstr>Arial</vt:lpstr>
      <vt:lpstr>Arial-Rounded</vt:lpstr>
      <vt:lpstr>Calibri</vt:lpstr>
      <vt:lpstr>ITC Avant Garde Std Bk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 THU</cp:lastModifiedBy>
  <cp:revision>50</cp:revision>
  <dcterms:created xsi:type="dcterms:W3CDTF">2021-07-20T01:55:21Z</dcterms:created>
  <dcterms:modified xsi:type="dcterms:W3CDTF">2025-04-11T07:33:36Z</dcterms:modified>
</cp:coreProperties>
</file>