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5" r:id="rId3"/>
  </p:sldMasterIdLst>
  <p:handoutMasterIdLst>
    <p:handoutMasterId r:id="rId24"/>
  </p:handoutMasterIdLst>
  <p:sldIdLst>
    <p:sldId id="2007577109" r:id="rId4"/>
    <p:sldId id="266" r:id="rId5"/>
    <p:sldId id="256" r:id="rId6"/>
    <p:sldId id="257" r:id="rId7"/>
    <p:sldId id="258" r:id="rId8"/>
    <p:sldId id="259" r:id="rId9"/>
    <p:sldId id="260" r:id="rId10"/>
    <p:sldId id="261" r:id="rId11"/>
    <p:sldId id="262" r:id="rId12"/>
    <p:sldId id="263" r:id="rId13"/>
    <p:sldId id="264" r:id="rId14"/>
    <p:sldId id="265" r:id="rId15"/>
    <p:sldId id="2007577095" r:id="rId16"/>
    <p:sldId id="2007577096" r:id="rId17"/>
    <p:sldId id="2007577099" r:id="rId18"/>
    <p:sldId id="2007577105" r:id="rId19"/>
    <p:sldId id="2007577110" r:id="rId20"/>
    <p:sldId id="2007577102" r:id="rId21"/>
    <p:sldId id="2007577111" r:id="rId22"/>
    <p:sldId id="200757709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ABFF"/>
    <a:srgbClr val="DB93FF"/>
    <a:srgbClr val="CC66FF"/>
    <a:srgbClr val="00CC66"/>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84" d="100"/>
          <a:sy n="84" d="100"/>
        </p:scale>
        <p:origin x="139" y="154"/>
      </p:cViewPr>
      <p:guideLst/>
    </p:cSldViewPr>
  </p:slideViewPr>
  <p:notesTextViewPr>
    <p:cViewPr>
      <p:scale>
        <a:sx n="1" d="1"/>
        <a:sy n="1" d="1"/>
      </p:scale>
      <p:origin x="0" y="0"/>
    </p:cViewPr>
  </p:notesText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CFA878-B618-4B38-93B9-AA47A0F2742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DA0C6BE-FECD-46F1-ADB3-715C6199A7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FCA410-CD9D-4AF8-9A2E-8427E7CB6714}" type="datetimeFigureOut">
              <a:rPr lang="en-US" smtClean="0"/>
              <a:t>12/3/2021</a:t>
            </a:fld>
            <a:endParaRPr lang="en-US"/>
          </a:p>
        </p:txBody>
      </p:sp>
      <p:sp>
        <p:nvSpPr>
          <p:cNvPr id="4" name="Footer Placeholder 3">
            <a:extLst>
              <a:ext uri="{FF2B5EF4-FFF2-40B4-BE49-F238E27FC236}">
                <a16:creationId xmlns:a16="http://schemas.microsoft.com/office/drawing/2014/main" id="{582547BF-7567-448E-954F-E00478A3221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DDFFE7E-E5E4-485C-BD06-388DA587095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69882D-54B9-471E-A101-F23B82F0EB36}" type="slidenum">
              <a:rPr lang="en-US" smtClean="0"/>
              <a:t>‹#›</a:t>
            </a:fld>
            <a:endParaRPr lang="en-US"/>
          </a:p>
        </p:txBody>
      </p:sp>
    </p:spTree>
    <p:extLst>
      <p:ext uri="{BB962C8B-B14F-4D97-AF65-F5344CB8AC3E}">
        <p14:creationId xmlns:p14="http://schemas.microsoft.com/office/powerpoint/2010/main" val="135136648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1-12-03T01:35:29.823"/>
    </inkml:context>
    <inkml:brush xml:id="br0">
      <inkml:brushProperty name="width" value="0.05292" units="cm"/>
      <inkml:brushProperty name="height" value="0.05292" units="cm"/>
      <inkml:brushProperty name="color" value="#FF0000"/>
    </inkml:brush>
  </inkml:definitions>
  <inkml:trace contextRef="#ctx0" brushRef="#br0">11518 7761 0,'-17'0'359,"-1"0"-343,0 0 0,1 0 46,-1 0-31,0 0-15,36 0 140,0 0-140,-1 0 62,-34 0 63,34-18-1,19 18-108,-54-17 202,36 17-203,-36 0 329,0 0-345,1 0 16,17-18 141,35 18-156,-53 0 156,-17 0-172,53 0 109,-1 0-93,1-17-1,0 17-15,-54 0 172,54 0-15,0 0-157,-1 0 31,-34 0 94,-1 0-110,0 0-15,1 0 16,-19 0 0,36 17-1,18-17 79,0 0-78,-1 0-1,1 0 1,0 0 0</inkml:trace>
  <inkml:trace contextRef="#ctx0" brushRef="#br0" timeOffset="132803.671">17286 7796 0,'0'-17'125,"-35"17"-110,17 0 17,1 0-32,52 0 172,-18-36-110,19 19-46,-19-1-1,1 1 1,0-1-16,-1 18 16,-34 0 171,-1 0-109,-17 0-78,35 18 141,-36-1-1,1 18-140,18-35 32,-1 0 186,18-17 267,0-1-345,0 1 1,0-1-141</inkml:trace>
  <inkml:trace contextRef="#ctx0" brushRef="#br0" timeOffset="155711.2992">17251 7708 0,'0'-17'125,"0"-19"-109,17 36-1</inkml:trace>
</inkml:ink>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26.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6.gi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26.svg"/><Relationship Id="rId4" Type="http://schemas.openxmlformats.org/officeDocument/2006/relationships/image" Target="../media/image2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17">
            <a:extLst>
              <a:ext uri="{FF2B5EF4-FFF2-40B4-BE49-F238E27FC236}">
                <a16:creationId xmlns:a16="http://schemas.microsoft.com/office/drawing/2014/main" id="{12A7224A-529B-49DF-8994-1AEB021B7A9C}"/>
              </a:ext>
            </a:extLst>
          </p:cNvPr>
          <p:cNvPicPr>
            <a:picLocks noChangeAspect="1"/>
          </p:cNvPicPr>
          <p:nvPr userDrawn="1"/>
        </p:nvPicPr>
        <p:blipFill>
          <a:blip r:embed="rId2"/>
          <a:stretch>
            <a:fillRect/>
          </a:stretch>
        </p:blipFill>
        <p:spPr>
          <a:xfrm>
            <a:off x="-17444" y="3178647"/>
            <a:ext cx="12209444" cy="3679353"/>
          </a:xfrm>
          <a:prstGeom prst="rect">
            <a:avLst/>
          </a:prstGeom>
        </p:spPr>
      </p:pic>
      <p:pic>
        <p:nvPicPr>
          <p:cNvPr id="8" name="1">
            <a:extLst>
              <a:ext uri="{FF2B5EF4-FFF2-40B4-BE49-F238E27FC236}">
                <a16:creationId xmlns:a16="http://schemas.microsoft.com/office/drawing/2014/main" id="{97C5E7E8-2083-4C6A-A02C-1F010E8FF22B}"/>
              </a:ext>
            </a:extLst>
          </p:cNvPr>
          <p:cNvPicPr>
            <a:picLocks noChangeAspect="1"/>
          </p:cNvPicPr>
          <p:nvPr userDrawn="1"/>
        </p:nvPicPr>
        <p:blipFill>
          <a:blip r:embed="rId3" cstate="screen"/>
          <a:stretch>
            <a:fillRect/>
          </a:stretch>
        </p:blipFill>
        <p:spPr>
          <a:xfrm>
            <a:off x="2038979" y="2601144"/>
            <a:ext cx="4906376" cy="3980824"/>
          </a:xfrm>
          <a:prstGeom prst="rect">
            <a:avLst/>
          </a:prstGeom>
        </p:spPr>
      </p:pic>
      <p:pic>
        <p:nvPicPr>
          <p:cNvPr id="9" name="19">
            <a:extLst>
              <a:ext uri="{FF2B5EF4-FFF2-40B4-BE49-F238E27FC236}">
                <a16:creationId xmlns:a16="http://schemas.microsoft.com/office/drawing/2014/main" id="{81F8E7DE-5A5C-446A-83F2-883FAF09DF54}"/>
              </a:ext>
            </a:extLst>
          </p:cNvPr>
          <p:cNvPicPr>
            <a:picLocks noChangeAspect="1"/>
          </p:cNvPicPr>
          <p:nvPr userDrawn="1"/>
        </p:nvPicPr>
        <p:blipFill>
          <a:blip r:embed="rId4" cstate="screen"/>
          <a:stretch>
            <a:fillRect/>
          </a:stretch>
        </p:blipFill>
        <p:spPr>
          <a:xfrm flipH="1">
            <a:off x="8559037" y="4084497"/>
            <a:ext cx="3773430" cy="2705180"/>
          </a:xfrm>
          <a:prstGeom prst="rect">
            <a:avLst/>
          </a:prstGeom>
        </p:spPr>
      </p:pic>
      <p:pic>
        <p:nvPicPr>
          <p:cNvPr id="10" name="55">
            <a:extLst>
              <a:ext uri="{FF2B5EF4-FFF2-40B4-BE49-F238E27FC236}">
                <a16:creationId xmlns:a16="http://schemas.microsoft.com/office/drawing/2014/main" id="{A8904B3B-FC0C-4CA9-BFC2-AC0ADDB2602F}"/>
              </a:ext>
            </a:extLst>
          </p:cNvPr>
          <p:cNvPicPr>
            <a:picLocks noChangeAspect="1"/>
          </p:cNvPicPr>
          <p:nvPr userDrawn="1"/>
        </p:nvPicPr>
        <p:blipFill rotWithShape="1">
          <a:blip r:embed="rId5" cstate="screen"/>
          <a:srcRect/>
          <a:stretch>
            <a:fillRect/>
          </a:stretch>
        </p:blipFill>
        <p:spPr>
          <a:xfrm>
            <a:off x="857532" y="-215471"/>
            <a:ext cx="9803219" cy="3679353"/>
          </a:xfrm>
          <a:prstGeom prst="rect">
            <a:avLst/>
          </a:prstGeom>
        </p:spPr>
      </p:pic>
      <p:grpSp>
        <p:nvGrpSpPr>
          <p:cNvPr id="11" name="57">
            <a:extLst>
              <a:ext uri="{FF2B5EF4-FFF2-40B4-BE49-F238E27FC236}">
                <a16:creationId xmlns:a16="http://schemas.microsoft.com/office/drawing/2014/main" id="{A79173E2-791C-4E72-A892-035137321C46}"/>
              </a:ext>
            </a:extLst>
          </p:cNvPr>
          <p:cNvGrpSpPr/>
          <p:nvPr userDrawn="1"/>
        </p:nvGrpSpPr>
        <p:grpSpPr>
          <a:xfrm>
            <a:off x="6756819" y="3169720"/>
            <a:ext cx="804180" cy="374559"/>
            <a:chOff x="217691" y="6414967"/>
            <a:chExt cx="804180" cy="374559"/>
          </a:xfrm>
        </p:grpSpPr>
        <p:grpSp>
          <p:nvGrpSpPr>
            <p:cNvPr id="12" name="Group 4">
              <a:extLst>
                <a:ext uri="{FF2B5EF4-FFF2-40B4-BE49-F238E27FC236}">
                  <a16:creationId xmlns:a16="http://schemas.microsoft.com/office/drawing/2014/main" id="{5D588DCF-60C7-431C-9BB1-30DDF55E5E3C}"/>
                </a:ext>
              </a:extLst>
            </p:cNvPr>
            <p:cNvGrpSpPr>
              <a:grpSpLocks noChangeAspect="1"/>
            </p:cNvGrpSpPr>
            <p:nvPr/>
          </p:nvGrpSpPr>
          <p:grpSpPr bwMode="auto">
            <a:xfrm>
              <a:off x="217691" y="6414967"/>
              <a:ext cx="443922" cy="374559"/>
              <a:chOff x="3746" y="2079"/>
              <a:chExt cx="192" cy="162"/>
            </a:xfrm>
            <a:solidFill>
              <a:srgbClr val="A5CB01"/>
            </a:solidFill>
          </p:grpSpPr>
          <p:sp>
            <p:nvSpPr>
              <p:cNvPr id="18" name="Freeform 5">
                <a:extLst>
                  <a:ext uri="{FF2B5EF4-FFF2-40B4-BE49-F238E27FC236}">
                    <a16:creationId xmlns:a16="http://schemas.microsoft.com/office/drawing/2014/main" id="{CF2BC369-B52A-49AF-A119-90F74F645577}"/>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9" name="Freeform 6">
                <a:extLst>
                  <a:ext uri="{FF2B5EF4-FFF2-40B4-BE49-F238E27FC236}">
                    <a16:creationId xmlns:a16="http://schemas.microsoft.com/office/drawing/2014/main" id="{708F2D9C-5C1A-477C-9CFD-26BB7CFED78C}"/>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0" name="Freeform 7">
                <a:extLst>
                  <a:ext uri="{FF2B5EF4-FFF2-40B4-BE49-F238E27FC236}">
                    <a16:creationId xmlns:a16="http://schemas.microsoft.com/office/drawing/2014/main" id="{1E23AC18-8118-42E4-B1E9-F8CF77208E60}"/>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1" name="Freeform 8">
                <a:extLst>
                  <a:ext uri="{FF2B5EF4-FFF2-40B4-BE49-F238E27FC236}">
                    <a16:creationId xmlns:a16="http://schemas.microsoft.com/office/drawing/2014/main" id="{B68DF67C-8D8B-498F-84A1-7F84C24436A6}"/>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nvGrpSpPr>
            <p:cNvPr id="13" name="Group 4">
              <a:extLst>
                <a:ext uri="{FF2B5EF4-FFF2-40B4-BE49-F238E27FC236}">
                  <a16:creationId xmlns:a16="http://schemas.microsoft.com/office/drawing/2014/main" id="{BE779103-3A43-4A28-A437-8BE7016DE6FF}"/>
                </a:ext>
              </a:extLst>
            </p:cNvPr>
            <p:cNvGrpSpPr>
              <a:grpSpLocks noChangeAspect="1"/>
            </p:cNvGrpSpPr>
            <p:nvPr/>
          </p:nvGrpSpPr>
          <p:grpSpPr bwMode="auto">
            <a:xfrm>
              <a:off x="657417" y="6421203"/>
              <a:ext cx="364454" cy="307508"/>
              <a:chOff x="3746" y="2079"/>
              <a:chExt cx="192" cy="162"/>
            </a:xfrm>
            <a:solidFill>
              <a:srgbClr val="A5CB01"/>
            </a:solidFill>
          </p:grpSpPr>
          <p:sp>
            <p:nvSpPr>
              <p:cNvPr id="14" name="Freeform 5">
                <a:extLst>
                  <a:ext uri="{FF2B5EF4-FFF2-40B4-BE49-F238E27FC236}">
                    <a16:creationId xmlns:a16="http://schemas.microsoft.com/office/drawing/2014/main" id="{3B8992BB-9EDB-4AA9-869E-5FCD7A06CC89}"/>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5" name="Freeform 6">
                <a:extLst>
                  <a:ext uri="{FF2B5EF4-FFF2-40B4-BE49-F238E27FC236}">
                    <a16:creationId xmlns:a16="http://schemas.microsoft.com/office/drawing/2014/main" id="{B05E5337-3163-434D-8B02-CA46BAE04D6A}"/>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6" name="Freeform 7">
                <a:extLst>
                  <a:ext uri="{FF2B5EF4-FFF2-40B4-BE49-F238E27FC236}">
                    <a16:creationId xmlns:a16="http://schemas.microsoft.com/office/drawing/2014/main" id="{44239E07-7548-460D-8361-4A105F23336D}"/>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7" name="Freeform 8">
                <a:extLst>
                  <a:ext uri="{FF2B5EF4-FFF2-40B4-BE49-F238E27FC236}">
                    <a16:creationId xmlns:a16="http://schemas.microsoft.com/office/drawing/2014/main" id="{9A611E1F-D27F-4022-A6CF-123AB156C43D}"/>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pic>
        <p:nvPicPr>
          <p:cNvPr id="22" name="69">
            <a:extLst>
              <a:ext uri="{FF2B5EF4-FFF2-40B4-BE49-F238E27FC236}">
                <a16:creationId xmlns:a16="http://schemas.microsoft.com/office/drawing/2014/main" id="{BBEDC40F-84C7-45C7-A70C-C10D5C831240}"/>
              </a:ext>
            </a:extLst>
          </p:cNvPr>
          <p:cNvPicPr>
            <a:picLocks noChangeAspect="1"/>
          </p:cNvPicPr>
          <p:nvPr userDrawn="1"/>
        </p:nvPicPr>
        <p:blipFill>
          <a:blip r:embed="rId6" cstate="screen"/>
          <a:stretch>
            <a:fillRect/>
          </a:stretch>
        </p:blipFill>
        <p:spPr>
          <a:xfrm>
            <a:off x="7222131" y="450639"/>
            <a:ext cx="4465329" cy="2328677"/>
          </a:xfrm>
          <a:prstGeom prst="rect">
            <a:avLst/>
          </a:prstGeom>
        </p:spPr>
      </p:pic>
      <p:sp>
        <p:nvSpPr>
          <p:cNvPr id="23" name="Rectangle 22">
            <a:extLst>
              <a:ext uri="{FF2B5EF4-FFF2-40B4-BE49-F238E27FC236}">
                <a16:creationId xmlns:a16="http://schemas.microsoft.com/office/drawing/2014/main" id="{72515E06-B7CD-449A-99F5-8556C5050E5F}"/>
              </a:ext>
            </a:extLst>
          </p:cNvPr>
          <p:cNvSpPr/>
          <p:nvPr userDrawn="1"/>
        </p:nvSpPr>
        <p:spPr>
          <a:xfrm>
            <a:off x="1935999" y="1050116"/>
            <a:ext cx="7329805" cy="15684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Môn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Toán</a:t>
            </a:r>
            <a:endPar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endParaRPr>
          </a:p>
        </p:txBody>
      </p:sp>
      <p:pic>
        <p:nvPicPr>
          <p:cNvPr id="25" name="Picture 9" descr="E:\0000000我图PPT\00001PNG素材\儿童卡通\tr.png">
            <a:extLst>
              <a:ext uri="{FF2B5EF4-FFF2-40B4-BE49-F238E27FC236}">
                <a16:creationId xmlns:a16="http://schemas.microsoft.com/office/drawing/2014/main" id="{98AAE8C0-0F06-466A-9DBA-817AC3B18ADC}"/>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11110" y="5065472"/>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F9A88FF-981D-4D54-89F8-E14626D6ADBD}"/>
              </a:ext>
            </a:extLst>
          </p:cNvPr>
          <p:cNvSpPr txBox="1"/>
          <p:nvPr userDrawn="1"/>
        </p:nvSpPr>
        <p:spPr>
          <a:xfrm>
            <a:off x="1601226" y="6533239"/>
            <a:ext cx="7014518" cy="307777"/>
          </a:xfrm>
          <a:prstGeom prst="rect">
            <a:avLst/>
          </a:prstGeom>
          <a:noFill/>
        </p:spPr>
        <p:txBody>
          <a:bodyPr wrap="square" rtlCol="0">
            <a:spAutoFit/>
          </a:bodyPr>
          <a:lstStyle/>
          <a:p>
            <a:pPr algn="ctr"/>
            <a:r>
              <a:rPr lang="en-US" sz="1400" dirty="0" err="1">
                <a:latin typeface="Arial" panose="020B0604020202020204" pitchFamily="34" charset="0"/>
                <a:cs typeface="Arial" panose="020B0604020202020204" pitchFamily="34" charset="0"/>
              </a:rPr>
              <a:t>Thiết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kế</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bởi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Hương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Thảo</a:t>
            </a:r>
            <a:r>
              <a:rPr lang="en-US" sz="1400" dirty="0">
                <a:latin typeface="Arial" panose="020B0604020202020204" pitchFamily="34" charset="0"/>
                <a:cs typeface="Arial" panose="020B0604020202020204" pitchFamily="34" charset="0"/>
              </a:rPr>
              <a:t>: tranthao121004@gmail.com</a:t>
            </a:r>
          </a:p>
        </p:txBody>
      </p:sp>
    </p:spTree>
    <p:extLst>
      <p:ext uri="{BB962C8B-B14F-4D97-AF65-F5344CB8AC3E}">
        <p14:creationId xmlns:p14="http://schemas.microsoft.com/office/powerpoint/2010/main" val="1761295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250"/>
                                        <p:tgtEl>
                                          <p:spTgt spid="10"/>
                                        </p:tgtEl>
                                      </p:cBhvr>
                                    </p:animEffect>
                                    <p:anim calcmode="lin" valueType="num">
                                      <p:cBhvr>
                                        <p:cTn id="24" dur="1250" fill="hold"/>
                                        <p:tgtEl>
                                          <p:spTgt spid="10"/>
                                        </p:tgtEl>
                                        <p:attrNameLst>
                                          <p:attrName>ppt_x</p:attrName>
                                        </p:attrNameLst>
                                      </p:cBhvr>
                                      <p:tavLst>
                                        <p:tav tm="0">
                                          <p:val>
                                            <p:strVal val="#ppt_x"/>
                                          </p:val>
                                        </p:tav>
                                        <p:tav tm="100000">
                                          <p:val>
                                            <p:strVal val="#ppt_x"/>
                                          </p:val>
                                        </p:tav>
                                      </p:tavLst>
                                    </p:anim>
                                    <p:anim calcmode="lin" valueType="num">
                                      <p:cBhvr>
                                        <p:cTn id="25" dur="12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heel(1)">
                                      <p:cBhvr>
                                        <p:cTn id="38" dur="2000"/>
                                        <p:tgtEl>
                                          <p:spTgt spid="23"/>
                                        </p:tgtEl>
                                      </p:cBhvr>
                                    </p:animEffect>
                                  </p:childTnLst>
                                </p:cTn>
                              </p:par>
                              <p:par>
                                <p:cTn id="39" presetID="2" presetClass="entr" presetSubtype="8" fill="hold" nodeType="withEffect">
                                  <p:stCondLst>
                                    <p:cond delay="50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750" fill="hold"/>
                                        <p:tgtEl>
                                          <p:spTgt spid="25"/>
                                        </p:tgtEl>
                                        <p:attrNameLst>
                                          <p:attrName>ppt_x</p:attrName>
                                        </p:attrNameLst>
                                      </p:cBhvr>
                                      <p:tavLst>
                                        <p:tav tm="0">
                                          <p:val>
                                            <p:strVal val="0-#ppt_w/2"/>
                                          </p:val>
                                        </p:tav>
                                        <p:tav tm="100000">
                                          <p:val>
                                            <p:strVal val="#ppt_x"/>
                                          </p:val>
                                        </p:tav>
                                      </p:tavLst>
                                    </p:anim>
                                    <p:anim calcmode="lin" valueType="num">
                                      <p:cBhvr additive="base">
                                        <p:cTn id="42"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F9580584-93CE-465E-9188-9FA7FF0E8D40}"/>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a16="http://schemas.microsoft.com/office/drawing/2014/main" id="{474D555A-C16A-473D-AF7C-F4FD4B48A8D9}"/>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C65B931E-2ABD-4CF8-84F6-335ECD99B19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E2A2EEE9-A456-4E8F-8852-B76D53D8FF96}"/>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1E2A3415-52F3-43A8-85D2-8D6B017D46B0}"/>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6CD0C1A9-71EF-4DBE-9601-B9F05746490B}"/>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a:extLst>
              <a:ext uri="{FF2B5EF4-FFF2-40B4-BE49-F238E27FC236}">
                <a16:creationId xmlns:a16="http://schemas.microsoft.com/office/drawing/2014/main" id="{BC7E4DB5-7686-4871-BA09-0A5DDCFFD03D}"/>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AA705815-50C6-489B-A39B-E7D336F21CDD}"/>
              </a:ext>
            </a:extLst>
          </p:cNvPr>
          <p:cNvSpPr/>
          <p:nvPr userDrawn="1"/>
        </p:nvSpPr>
        <p:spPr>
          <a:xfrm rot="21228401">
            <a:off x="2278901" y="1179055"/>
            <a:ext cx="6008783" cy="4661425"/>
          </a:xfrm>
          <a:prstGeom prst="rect">
            <a:avLst/>
          </a:prstGeom>
          <a:solidFill>
            <a:srgbClr val="FFC00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E5E3F9D9-E86C-450A-BAA6-C085040D4067}"/>
              </a:ext>
            </a:extLst>
          </p:cNvPr>
          <p:cNvSpPr/>
          <p:nvPr userDrawn="1"/>
        </p:nvSpPr>
        <p:spPr>
          <a:xfrm rot="1737576">
            <a:off x="6328895" y="1082086"/>
            <a:ext cx="2211022" cy="495300"/>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F847D38E-29D5-4F6D-990E-43B85D6A3CCA}"/>
              </a:ext>
            </a:extLst>
          </p:cNvPr>
          <p:cNvSpPr/>
          <p:nvPr userDrawn="1"/>
        </p:nvSpPr>
        <p:spPr>
          <a:xfrm rot="19676478">
            <a:off x="1401292" y="1522000"/>
            <a:ext cx="239750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ED7DB6B0-739A-4370-B3E5-8A28161C766A}"/>
              </a:ext>
            </a:extLst>
          </p:cNvPr>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2"/>
                </a:solidFill>
                <a:effectLst>
                  <a:outerShdw blurRad="50800" dist="38100" dir="8100000" algn="tr" rotWithShape="0">
                    <a:prstClr val="black">
                      <a:alpha val="40000"/>
                    </a:prstClr>
                  </a:outerShdw>
                </a:effectLst>
                <a:uLnTx/>
                <a:uFillTx/>
                <a:latin typeface="Arial" panose="020B0604020202020204"/>
                <a:ea typeface="+mn-ea"/>
                <a:cs typeface="+mn-cs"/>
              </a:rPr>
              <a:t>TRÒ CHƠI</a:t>
            </a:r>
          </a:p>
        </p:txBody>
      </p:sp>
      <p:grpSp>
        <p:nvGrpSpPr>
          <p:cNvPr id="21" name="Google Shape;769;p31">
            <a:extLst>
              <a:ext uri="{FF2B5EF4-FFF2-40B4-BE49-F238E27FC236}">
                <a16:creationId xmlns:a16="http://schemas.microsoft.com/office/drawing/2014/main" id="{A7F7820E-B6A1-4ABA-87C3-90A18D28B9AB}"/>
              </a:ext>
            </a:extLst>
          </p:cNvPr>
          <p:cNvGrpSpPr/>
          <p:nvPr userDrawn="1"/>
        </p:nvGrpSpPr>
        <p:grpSpPr>
          <a:xfrm>
            <a:off x="7976030" y="2989410"/>
            <a:ext cx="2842230" cy="2927642"/>
            <a:chOff x="5641385" y="2381306"/>
            <a:chExt cx="2599446" cy="2521829"/>
          </a:xfrm>
        </p:grpSpPr>
        <p:sp>
          <p:nvSpPr>
            <p:cNvPr id="22" name="Google Shape;770;p31">
              <a:extLst>
                <a:ext uri="{FF2B5EF4-FFF2-40B4-BE49-F238E27FC236}">
                  <a16:creationId xmlns:a16="http://schemas.microsoft.com/office/drawing/2014/main" id="{822219BD-B384-4310-9DAD-B8FE6C79198A}"/>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 name="Google Shape;771;p31">
              <a:extLst>
                <a:ext uri="{FF2B5EF4-FFF2-40B4-BE49-F238E27FC236}">
                  <a16:creationId xmlns:a16="http://schemas.microsoft.com/office/drawing/2014/main" id="{67E305FE-2401-4EC5-9EDC-BF3EBF595F7C}"/>
                </a:ext>
              </a:extLst>
            </p:cNvPr>
            <p:cNvGrpSpPr/>
            <p:nvPr/>
          </p:nvGrpSpPr>
          <p:grpSpPr>
            <a:xfrm flipH="1">
              <a:off x="6793275" y="3690844"/>
              <a:ext cx="1447557" cy="1002468"/>
              <a:chOff x="4799733" y="3457797"/>
              <a:chExt cx="2301388" cy="1593766"/>
            </a:xfrm>
          </p:grpSpPr>
          <p:sp>
            <p:nvSpPr>
              <p:cNvPr id="78" name="Google Shape;772;p31">
                <a:extLst>
                  <a:ext uri="{FF2B5EF4-FFF2-40B4-BE49-F238E27FC236}">
                    <a16:creationId xmlns:a16="http://schemas.microsoft.com/office/drawing/2014/main" id="{79073A0C-EFD1-482A-8844-34F2AA65A7AD}"/>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73;p31">
                <a:extLst>
                  <a:ext uri="{FF2B5EF4-FFF2-40B4-BE49-F238E27FC236}">
                    <a16:creationId xmlns:a16="http://schemas.microsoft.com/office/drawing/2014/main" id="{206E4361-7ACE-4B2E-AC92-AA915875A491}"/>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74;p31">
                <a:extLst>
                  <a:ext uri="{FF2B5EF4-FFF2-40B4-BE49-F238E27FC236}">
                    <a16:creationId xmlns:a16="http://schemas.microsoft.com/office/drawing/2014/main" id="{D10680C6-1117-4253-BDAB-6AB4A92C8AAA}"/>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75;p31">
                <a:extLst>
                  <a:ext uri="{FF2B5EF4-FFF2-40B4-BE49-F238E27FC236}">
                    <a16:creationId xmlns:a16="http://schemas.microsoft.com/office/drawing/2014/main" id="{125023DC-71E7-48F1-8125-2957FE05FB42}"/>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76;p31">
                <a:extLst>
                  <a:ext uri="{FF2B5EF4-FFF2-40B4-BE49-F238E27FC236}">
                    <a16:creationId xmlns:a16="http://schemas.microsoft.com/office/drawing/2014/main" id="{65683981-D996-4A47-862F-BD6F9A936364}"/>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777;p31">
                <a:extLst>
                  <a:ext uri="{FF2B5EF4-FFF2-40B4-BE49-F238E27FC236}">
                    <a16:creationId xmlns:a16="http://schemas.microsoft.com/office/drawing/2014/main" id="{5E928E99-D4F1-4A2B-AB50-D702075E586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778;p31">
                <a:extLst>
                  <a:ext uri="{FF2B5EF4-FFF2-40B4-BE49-F238E27FC236}">
                    <a16:creationId xmlns:a16="http://schemas.microsoft.com/office/drawing/2014/main" id="{A114321D-AAAB-47D5-A0E2-0AED649A8D91}"/>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779;p31">
                <a:extLst>
                  <a:ext uri="{FF2B5EF4-FFF2-40B4-BE49-F238E27FC236}">
                    <a16:creationId xmlns:a16="http://schemas.microsoft.com/office/drawing/2014/main" id="{32F8B873-1BD3-4DA9-8362-DC0982E7E22B}"/>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780;p31">
                <a:extLst>
                  <a:ext uri="{FF2B5EF4-FFF2-40B4-BE49-F238E27FC236}">
                    <a16:creationId xmlns:a16="http://schemas.microsoft.com/office/drawing/2014/main" id="{E79DC200-D47E-4043-9579-D1B1CB1B43DC}"/>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781;p31">
                <a:extLst>
                  <a:ext uri="{FF2B5EF4-FFF2-40B4-BE49-F238E27FC236}">
                    <a16:creationId xmlns:a16="http://schemas.microsoft.com/office/drawing/2014/main" id="{EF1F8262-C0FD-4814-A3DF-CA09357F9CFF}"/>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782;p31">
                <a:extLst>
                  <a:ext uri="{FF2B5EF4-FFF2-40B4-BE49-F238E27FC236}">
                    <a16:creationId xmlns:a16="http://schemas.microsoft.com/office/drawing/2014/main" id="{0F18B579-59FC-48BE-B7F8-F07A127BD2BC}"/>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783;p31">
                <a:extLst>
                  <a:ext uri="{FF2B5EF4-FFF2-40B4-BE49-F238E27FC236}">
                    <a16:creationId xmlns:a16="http://schemas.microsoft.com/office/drawing/2014/main" id="{E67D8C9E-6430-4177-B4D1-8EA0D7E28526}"/>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784;p31">
                <a:extLst>
                  <a:ext uri="{FF2B5EF4-FFF2-40B4-BE49-F238E27FC236}">
                    <a16:creationId xmlns:a16="http://schemas.microsoft.com/office/drawing/2014/main" id="{14919EFC-4F19-42D3-9F77-4E44330A43E9}"/>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785;p31">
                <a:extLst>
                  <a:ext uri="{FF2B5EF4-FFF2-40B4-BE49-F238E27FC236}">
                    <a16:creationId xmlns:a16="http://schemas.microsoft.com/office/drawing/2014/main" id="{16A14984-E0E8-456B-BD84-8259DE0710F7}"/>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786;p31">
                <a:extLst>
                  <a:ext uri="{FF2B5EF4-FFF2-40B4-BE49-F238E27FC236}">
                    <a16:creationId xmlns:a16="http://schemas.microsoft.com/office/drawing/2014/main" id="{F1061FD4-18FB-4000-8538-542996E0E4A8}"/>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787;p31">
                <a:extLst>
                  <a:ext uri="{FF2B5EF4-FFF2-40B4-BE49-F238E27FC236}">
                    <a16:creationId xmlns:a16="http://schemas.microsoft.com/office/drawing/2014/main" id="{FA98C54B-4142-4BB3-8E04-33B83E3FA627}"/>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788;p31">
                <a:extLst>
                  <a:ext uri="{FF2B5EF4-FFF2-40B4-BE49-F238E27FC236}">
                    <a16:creationId xmlns:a16="http://schemas.microsoft.com/office/drawing/2014/main" id="{3B27D17C-087C-4659-B1BE-B20DF4979076}"/>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789;p31">
                <a:extLst>
                  <a:ext uri="{FF2B5EF4-FFF2-40B4-BE49-F238E27FC236}">
                    <a16:creationId xmlns:a16="http://schemas.microsoft.com/office/drawing/2014/main" id="{339F7ECD-CC9C-473F-B37B-2385B55D67B4}"/>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790;p31">
                <a:extLst>
                  <a:ext uri="{FF2B5EF4-FFF2-40B4-BE49-F238E27FC236}">
                    <a16:creationId xmlns:a16="http://schemas.microsoft.com/office/drawing/2014/main" id="{929A46A0-A9B7-43A8-8F42-C0A7E506D3DB}"/>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791;p31">
                <a:extLst>
                  <a:ext uri="{FF2B5EF4-FFF2-40B4-BE49-F238E27FC236}">
                    <a16:creationId xmlns:a16="http://schemas.microsoft.com/office/drawing/2014/main" id="{A2844C9A-294B-4908-9F85-F7A922CB807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792;p31">
                <a:extLst>
                  <a:ext uri="{FF2B5EF4-FFF2-40B4-BE49-F238E27FC236}">
                    <a16:creationId xmlns:a16="http://schemas.microsoft.com/office/drawing/2014/main" id="{EC0E45FA-FFBF-43B9-9036-504713AF3952}"/>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793;p31">
                <a:extLst>
                  <a:ext uri="{FF2B5EF4-FFF2-40B4-BE49-F238E27FC236}">
                    <a16:creationId xmlns:a16="http://schemas.microsoft.com/office/drawing/2014/main" id="{83726AEE-62FB-444D-86C5-9675E2BA875D}"/>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794;p31">
                <a:extLst>
                  <a:ext uri="{FF2B5EF4-FFF2-40B4-BE49-F238E27FC236}">
                    <a16:creationId xmlns:a16="http://schemas.microsoft.com/office/drawing/2014/main" id="{44DF6C97-7DA7-4C6C-8148-AC7D8B13D7D4}"/>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795;p31">
                <a:extLst>
                  <a:ext uri="{FF2B5EF4-FFF2-40B4-BE49-F238E27FC236}">
                    <a16:creationId xmlns:a16="http://schemas.microsoft.com/office/drawing/2014/main" id="{A817511C-24B7-418A-8453-4B0B27C74A13}"/>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796;p31">
                <a:extLst>
                  <a:ext uri="{FF2B5EF4-FFF2-40B4-BE49-F238E27FC236}">
                    <a16:creationId xmlns:a16="http://schemas.microsoft.com/office/drawing/2014/main" id="{5702A604-299B-4E0A-8CAA-422A38FAE1B8}"/>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797;p31">
                <a:extLst>
                  <a:ext uri="{FF2B5EF4-FFF2-40B4-BE49-F238E27FC236}">
                    <a16:creationId xmlns:a16="http://schemas.microsoft.com/office/drawing/2014/main" id="{BC2EA9C4-550E-47B5-850B-387D456C9ED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798;p31">
                <a:extLst>
                  <a:ext uri="{FF2B5EF4-FFF2-40B4-BE49-F238E27FC236}">
                    <a16:creationId xmlns:a16="http://schemas.microsoft.com/office/drawing/2014/main" id="{60ECA93A-0A70-4E75-BDBB-602CA54BF29F}"/>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799;p31">
                <a:extLst>
                  <a:ext uri="{FF2B5EF4-FFF2-40B4-BE49-F238E27FC236}">
                    <a16:creationId xmlns:a16="http://schemas.microsoft.com/office/drawing/2014/main" id="{6E51DE60-88A3-4476-8A29-5219EF41C2D6}"/>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00;p31">
                <a:extLst>
                  <a:ext uri="{FF2B5EF4-FFF2-40B4-BE49-F238E27FC236}">
                    <a16:creationId xmlns:a16="http://schemas.microsoft.com/office/drawing/2014/main" id="{74928559-8DC3-47DA-B3CE-6E5677ECB2FA}"/>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01;p31">
                <a:extLst>
                  <a:ext uri="{FF2B5EF4-FFF2-40B4-BE49-F238E27FC236}">
                    <a16:creationId xmlns:a16="http://schemas.microsoft.com/office/drawing/2014/main" id="{4D9F3E95-39A3-4F6F-8D5C-312894EBF4B0}"/>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02;p31">
                <a:extLst>
                  <a:ext uri="{FF2B5EF4-FFF2-40B4-BE49-F238E27FC236}">
                    <a16:creationId xmlns:a16="http://schemas.microsoft.com/office/drawing/2014/main" id="{7E34CAAC-7E6B-4603-A200-F1A8D0F4644B}"/>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803;p31">
                <a:extLst>
                  <a:ext uri="{FF2B5EF4-FFF2-40B4-BE49-F238E27FC236}">
                    <a16:creationId xmlns:a16="http://schemas.microsoft.com/office/drawing/2014/main" id="{3AD01370-4B8F-4496-9D95-6595E0149232}"/>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804;p31">
                <a:extLst>
                  <a:ext uri="{FF2B5EF4-FFF2-40B4-BE49-F238E27FC236}">
                    <a16:creationId xmlns:a16="http://schemas.microsoft.com/office/drawing/2014/main" id="{A3B0FE1D-7532-4C11-A2E5-E5CE8102DF72}"/>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805;p31">
                <a:extLst>
                  <a:ext uri="{FF2B5EF4-FFF2-40B4-BE49-F238E27FC236}">
                    <a16:creationId xmlns:a16="http://schemas.microsoft.com/office/drawing/2014/main" id="{CB1B7A03-5FFD-4D48-A14D-5C93FBBAF079}"/>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806;p31">
                <a:extLst>
                  <a:ext uri="{FF2B5EF4-FFF2-40B4-BE49-F238E27FC236}">
                    <a16:creationId xmlns:a16="http://schemas.microsoft.com/office/drawing/2014/main" id="{B15AEFD6-717B-4F08-960E-612EA218F98B}"/>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807;p31">
                <a:extLst>
                  <a:ext uri="{FF2B5EF4-FFF2-40B4-BE49-F238E27FC236}">
                    <a16:creationId xmlns:a16="http://schemas.microsoft.com/office/drawing/2014/main" id="{50DDA634-2CAC-4919-93E3-E773A59EF94B}"/>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808;p31">
                <a:extLst>
                  <a:ext uri="{FF2B5EF4-FFF2-40B4-BE49-F238E27FC236}">
                    <a16:creationId xmlns:a16="http://schemas.microsoft.com/office/drawing/2014/main" id="{70CB55FC-28E5-4F67-8CEA-21C87C90C69F}"/>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809;p31">
                <a:extLst>
                  <a:ext uri="{FF2B5EF4-FFF2-40B4-BE49-F238E27FC236}">
                    <a16:creationId xmlns:a16="http://schemas.microsoft.com/office/drawing/2014/main" id="{DE76E0C0-D762-4F1A-A22C-A5F3B34FB390}"/>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810;p31">
                <a:extLst>
                  <a:ext uri="{FF2B5EF4-FFF2-40B4-BE49-F238E27FC236}">
                    <a16:creationId xmlns:a16="http://schemas.microsoft.com/office/drawing/2014/main" id="{A78ED98A-AABF-4B79-9EDD-2E5491638436}"/>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811;p31">
                <a:extLst>
                  <a:ext uri="{FF2B5EF4-FFF2-40B4-BE49-F238E27FC236}">
                    <a16:creationId xmlns:a16="http://schemas.microsoft.com/office/drawing/2014/main" id="{99FDF457-D1B3-46E7-9DC9-EFAA1C6DB508}"/>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812;p31">
                <a:extLst>
                  <a:ext uri="{FF2B5EF4-FFF2-40B4-BE49-F238E27FC236}">
                    <a16:creationId xmlns:a16="http://schemas.microsoft.com/office/drawing/2014/main" id="{83A94181-24E7-4AC4-A855-23B9D83E0EF2}"/>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813;p31">
                <a:extLst>
                  <a:ext uri="{FF2B5EF4-FFF2-40B4-BE49-F238E27FC236}">
                    <a16:creationId xmlns:a16="http://schemas.microsoft.com/office/drawing/2014/main" id="{FBEFC177-3B75-4B05-8E0A-5A1ACB1F2120}"/>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814;p31">
                <a:extLst>
                  <a:ext uri="{FF2B5EF4-FFF2-40B4-BE49-F238E27FC236}">
                    <a16:creationId xmlns:a16="http://schemas.microsoft.com/office/drawing/2014/main" id="{3033D383-976E-4F6D-9FF5-A5BD87885C50}"/>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815;p31">
                <a:extLst>
                  <a:ext uri="{FF2B5EF4-FFF2-40B4-BE49-F238E27FC236}">
                    <a16:creationId xmlns:a16="http://schemas.microsoft.com/office/drawing/2014/main" id="{FD643C5C-7BD5-49D3-95C0-BC466D1AAB35}"/>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816;p31">
                <a:extLst>
                  <a:ext uri="{FF2B5EF4-FFF2-40B4-BE49-F238E27FC236}">
                    <a16:creationId xmlns:a16="http://schemas.microsoft.com/office/drawing/2014/main" id="{6446AAA2-1CAF-407B-832C-D1E4217C16CD}"/>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817;p31">
                <a:extLst>
                  <a:ext uri="{FF2B5EF4-FFF2-40B4-BE49-F238E27FC236}">
                    <a16:creationId xmlns:a16="http://schemas.microsoft.com/office/drawing/2014/main" id="{88A98BB5-1F0B-46F7-AC38-2D707FF9BCE3}"/>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818;p31">
                <a:extLst>
                  <a:ext uri="{FF2B5EF4-FFF2-40B4-BE49-F238E27FC236}">
                    <a16:creationId xmlns:a16="http://schemas.microsoft.com/office/drawing/2014/main" id="{4CC8C184-78BF-47B5-9A22-AFB866DA2BE3}"/>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819;p31">
                <a:extLst>
                  <a:ext uri="{FF2B5EF4-FFF2-40B4-BE49-F238E27FC236}">
                    <a16:creationId xmlns:a16="http://schemas.microsoft.com/office/drawing/2014/main" id="{F1DB6690-918A-4AEA-87D3-B866B20DC885}"/>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0;p31">
                <a:extLst>
                  <a:ext uri="{FF2B5EF4-FFF2-40B4-BE49-F238E27FC236}">
                    <a16:creationId xmlns:a16="http://schemas.microsoft.com/office/drawing/2014/main" id="{A42793A7-B728-4D19-A38B-446AAA44314E}"/>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21;p31">
                <a:extLst>
                  <a:ext uri="{FF2B5EF4-FFF2-40B4-BE49-F238E27FC236}">
                    <a16:creationId xmlns:a16="http://schemas.microsoft.com/office/drawing/2014/main" id="{CA6E9802-B62C-4C82-B7A6-355F746E0597}"/>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22;p31">
                <a:extLst>
                  <a:ext uri="{FF2B5EF4-FFF2-40B4-BE49-F238E27FC236}">
                    <a16:creationId xmlns:a16="http://schemas.microsoft.com/office/drawing/2014/main" id="{C6A5C80D-FA28-4CFB-906F-A571A13D7502}"/>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23;p31">
                <a:extLst>
                  <a:ext uri="{FF2B5EF4-FFF2-40B4-BE49-F238E27FC236}">
                    <a16:creationId xmlns:a16="http://schemas.microsoft.com/office/drawing/2014/main" id="{CA337883-DA53-4A2C-85EF-E547A3B12347}"/>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24;p31">
                <a:extLst>
                  <a:ext uri="{FF2B5EF4-FFF2-40B4-BE49-F238E27FC236}">
                    <a16:creationId xmlns:a16="http://schemas.microsoft.com/office/drawing/2014/main" id="{DCA5891C-4D9D-4EF8-8190-41E11BC80CA4}"/>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25;p31">
                <a:extLst>
                  <a:ext uri="{FF2B5EF4-FFF2-40B4-BE49-F238E27FC236}">
                    <a16:creationId xmlns:a16="http://schemas.microsoft.com/office/drawing/2014/main" id="{3237B78C-4AEC-41B1-B117-C4F3AA2DC800}"/>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26;p31">
                <a:extLst>
                  <a:ext uri="{FF2B5EF4-FFF2-40B4-BE49-F238E27FC236}">
                    <a16:creationId xmlns:a16="http://schemas.microsoft.com/office/drawing/2014/main" id="{1521C7F7-8E1A-47C5-9DCA-90CDB5811C1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27;p31">
                <a:extLst>
                  <a:ext uri="{FF2B5EF4-FFF2-40B4-BE49-F238E27FC236}">
                    <a16:creationId xmlns:a16="http://schemas.microsoft.com/office/drawing/2014/main" id="{100455C1-4CC7-4A44-A713-8C4B71803359}"/>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828;p31">
              <a:extLst>
                <a:ext uri="{FF2B5EF4-FFF2-40B4-BE49-F238E27FC236}">
                  <a16:creationId xmlns:a16="http://schemas.microsoft.com/office/drawing/2014/main" id="{325EC593-5286-4CEA-AD35-7B7118BAC552}"/>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29;p31">
              <a:extLst>
                <a:ext uri="{FF2B5EF4-FFF2-40B4-BE49-F238E27FC236}">
                  <a16:creationId xmlns:a16="http://schemas.microsoft.com/office/drawing/2014/main" id="{A15EBF99-6DE8-40C1-8121-3110897B443A}"/>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30;p31">
              <a:extLst>
                <a:ext uri="{FF2B5EF4-FFF2-40B4-BE49-F238E27FC236}">
                  <a16:creationId xmlns:a16="http://schemas.microsoft.com/office/drawing/2014/main" id="{4B39D613-D659-4322-B6E8-338191A4B7C2}"/>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31;p31">
              <a:extLst>
                <a:ext uri="{FF2B5EF4-FFF2-40B4-BE49-F238E27FC236}">
                  <a16:creationId xmlns:a16="http://schemas.microsoft.com/office/drawing/2014/main" id="{A9B86892-DD10-46D1-978E-9AAFD0121D5A}"/>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32;p31">
              <a:extLst>
                <a:ext uri="{FF2B5EF4-FFF2-40B4-BE49-F238E27FC236}">
                  <a16:creationId xmlns:a16="http://schemas.microsoft.com/office/drawing/2014/main" id="{F8BF754F-A651-4E17-83E5-71E641121B9A}"/>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33;p31">
              <a:extLst>
                <a:ext uri="{FF2B5EF4-FFF2-40B4-BE49-F238E27FC236}">
                  <a16:creationId xmlns:a16="http://schemas.microsoft.com/office/drawing/2014/main" id="{5C0E7C98-3C79-47FD-B395-D23C891830FC}"/>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34;p31">
              <a:extLst>
                <a:ext uri="{FF2B5EF4-FFF2-40B4-BE49-F238E27FC236}">
                  <a16:creationId xmlns:a16="http://schemas.microsoft.com/office/drawing/2014/main" id="{44A896B8-E41C-45BF-89E2-9D7AA3150C23}"/>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35;p31">
              <a:extLst>
                <a:ext uri="{FF2B5EF4-FFF2-40B4-BE49-F238E27FC236}">
                  <a16:creationId xmlns:a16="http://schemas.microsoft.com/office/drawing/2014/main" id="{76467C4B-6AF2-4641-8A7B-60DDF79BE146}"/>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36;p31">
              <a:extLst>
                <a:ext uri="{FF2B5EF4-FFF2-40B4-BE49-F238E27FC236}">
                  <a16:creationId xmlns:a16="http://schemas.microsoft.com/office/drawing/2014/main" id="{F6155CD0-9DBD-45BF-9F0F-3A68E979E4F7}"/>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37;p31">
              <a:extLst>
                <a:ext uri="{FF2B5EF4-FFF2-40B4-BE49-F238E27FC236}">
                  <a16:creationId xmlns:a16="http://schemas.microsoft.com/office/drawing/2014/main" id="{7A9E66BF-ABCD-46E5-9AC6-39D3007B99A2}"/>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38;p31">
              <a:extLst>
                <a:ext uri="{FF2B5EF4-FFF2-40B4-BE49-F238E27FC236}">
                  <a16:creationId xmlns:a16="http://schemas.microsoft.com/office/drawing/2014/main" id="{8EA4E3DC-B3C2-430A-8645-02EB0085B2DE}"/>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39;p31">
              <a:extLst>
                <a:ext uri="{FF2B5EF4-FFF2-40B4-BE49-F238E27FC236}">
                  <a16:creationId xmlns:a16="http://schemas.microsoft.com/office/drawing/2014/main" id="{5E8BB71E-1E11-4673-8E19-33DD7203DAFD}"/>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40;p31">
              <a:extLst>
                <a:ext uri="{FF2B5EF4-FFF2-40B4-BE49-F238E27FC236}">
                  <a16:creationId xmlns:a16="http://schemas.microsoft.com/office/drawing/2014/main" id="{58B7EB72-E5C6-4BA8-9E97-8201A4022397}"/>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41;p31">
              <a:extLst>
                <a:ext uri="{FF2B5EF4-FFF2-40B4-BE49-F238E27FC236}">
                  <a16:creationId xmlns:a16="http://schemas.microsoft.com/office/drawing/2014/main" id="{08D9E3A7-86E1-40F3-953F-1FE1E4FF633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42;p31">
              <a:extLst>
                <a:ext uri="{FF2B5EF4-FFF2-40B4-BE49-F238E27FC236}">
                  <a16:creationId xmlns:a16="http://schemas.microsoft.com/office/drawing/2014/main" id="{D6D5BB63-E9C8-4331-A34F-63DA54CE053D}"/>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3;p31">
              <a:extLst>
                <a:ext uri="{FF2B5EF4-FFF2-40B4-BE49-F238E27FC236}">
                  <a16:creationId xmlns:a16="http://schemas.microsoft.com/office/drawing/2014/main" id="{56B4D0FE-0B68-4651-862A-D837ACDA9C6A}"/>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4;p31">
              <a:extLst>
                <a:ext uri="{FF2B5EF4-FFF2-40B4-BE49-F238E27FC236}">
                  <a16:creationId xmlns:a16="http://schemas.microsoft.com/office/drawing/2014/main" id="{FA30B55F-35FE-40D8-B3E2-2D17EA757012}"/>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5;p31">
              <a:extLst>
                <a:ext uri="{FF2B5EF4-FFF2-40B4-BE49-F238E27FC236}">
                  <a16:creationId xmlns:a16="http://schemas.microsoft.com/office/drawing/2014/main" id="{A66095BE-9040-4BC4-96DE-EEF05E80816B}"/>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46;p31">
              <a:extLst>
                <a:ext uri="{FF2B5EF4-FFF2-40B4-BE49-F238E27FC236}">
                  <a16:creationId xmlns:a16="http://schemas.microsoft.com/office/drawing/2014/main" id="{4DF5FF6C-A1B3-41C0-B596-203947FE8C36}"/>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47;p31">
              <a:extLst>
                <a:ext uri="{FF2B5EF4-FFF2-40B4-BE49-F238E27FC236}">
                  <a16:creationId xmlns:a16="http://schemas.microsoft.com/office/drawing/2014/main" id="{E2994D42-0494-415C-BFB6-8F9B9C5271E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48;p31">
              <a:extLst>
                <a:ext uri="{FF2B5EF4-FFF2-40B4-BE49-F238E27FC236}">
                  <a16:creationId xmlns:a16="http://schemas.microsoft.com/office/drawing/2014/main" id="{2CB66865-7714-4A34-AED9-41AD60932962}"/>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49;p31">
              <a:extLst>
                <a:ext uri="{FF2B5EF4-FFF2-40B4-BE49-F238E27FC236}">
                  <a16:creationId xmlns:a16="http://schemas.microsoft.com/office/drawing/2014/main" id="{253D56D8-124E-4040-8949-78C5C960F31C}"/>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0;p31">
              <a:extLst>
                <a:ext uri="{FF2B5EF4-FFF2-40B4-BE49-F238E27FC236}">
                  <a16:creationId xmlns:a16="http://schemas.microsoft.com/office/drawing/2014/main" id="{11AC130C-D146-4C24-8153-A67B24755EA6}"/>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1;p31">
              <a:extLst>
                <a:ext uri="{FF2B5EF4-FFF2-40B4-BE49-F238E27FC236}">
                  <a16:creationId xmlns:a16="http://schemas.microsoft.com/office/drawing/2014/main" id="{ED725F0D-AE8C-4C62-A1D0-28AED534EF28}"/>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2;p31">
              <a:extLst>
                <a:ext uri="{FF2B5EF4-FFF2-40B4-BE49-F238E27FC236}">
                  <a16:creationId xmlns:a16="http://schemas.microsoft.com/office/drawing/2014/main" id="{CA2B1D70-9BCE-4DD2-BA34-2E4009D1622F}"/>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3;p31">
              <a:extLst>
                <a:ext uri="{FF2B5EF4-FFF2-40B4-BE49-F238E27FC236}">
                  <a16:creationId xmlns:a16="http://schemas.microsoft.com/office/drawing/2014/main" id="{3686F475-F542-484B-BD08-AA494971535B}"/>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4;p31">
              <a:extLst>
                <a:ext uri="{FF2B5EF4-FFF2-40B4-BE49-F238E27FC236}">
                  <a16:creationId xmlns:a16="http://schemas.microsoft.com/office/drawing/2014/main" id="{9B6100B7-6F05-45AC-8A7F-2591A20F2D37}"/>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55;p31">
              <a:extLst>
                <a:ext uri="{FF2B5EF4-FFF2-40B4-BE49-F238E27FC236}">
                  <a16:creationId xmlns:a16="http://schemas.microsoft.com/office/drawing/2014/main" id="{FBE42FD0-1063-42E2-93F4-90B8AFA16845}"/>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56;p31">
              <a:extLst>
                <a:ext uri="{FF2B5EF4-FFF2-40B4-BE49-F238E27FC236}">
                  <a16:creationId xmlns:a16="http://schemas.microsoft.com/office/drawing/2014/main" id="{A37A6433-D788-40AE-971C-D6785D37767F}"/>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57;p31">
              <a:extLst>
                <a:ext uri="{FF2B5EF4-FFF2-40B4-BE49-F238E27FC236}">
                  <a16:creationId xmlns:a16="http://schemas.microsoft.com/office/drawing/2014/main" id="{6BECF98D-222B-44E1-B71A-8F18FBEB97A1}"/>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58;p31">
              <a:extLst>
                <a:ext uri="{FF2B5EF4-FFF2-40B4-BE49-F238E27FC236}">
                  <a16:creationId xmlns:a16="http://schemas.microsoft.com/office/drawing/2014/main" id="{EDF4639D-2DB4-47CE-A5BE-27276F8AC578}"/>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59;p31">
              <a:extLst>
                <a:ext uri="{FF2B5EF4-FFF2-40B4-BE49-F238E27FC236}">
                  <a16:creationId xmlns:a16="http://schemas.microsoft.com/office/drawing/2014/main" id="{83E5E880-58FD-4D05-B8FA-566B946D8E5A}"/>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60;p31">
              <a:extLst>
                <a:ext uri="{FF2B5EF4-FFF2-40B4-BE49-F238E27FC236}">
                  <a16:creationId xmlns:a16="http://schemas.microsoft.com/office/drawing/2014/main" id="{C0322238-07EC-4432-8801-45CE1D4E8280}"/>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61;p31">
              <a:extLst>
                <a:ext uri="{FF2B5EF4-FFF2-40B4-BE49-F238E27FC236}">
                  <a16:creationId xmlns:a16="http://schemas.microsoft.com/office/drawing/2014/main" id="{0C31480F-A1B1-4138-B3A2-6EB278349808}"/>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62;p31">
              <a:extLst>
                <a:ext uri="{FF2B5EF4-FFF2-40B4-BE49-F238E27FC236}">
                  <a16:creationId xmlns:a16="http://schemas.microsoft.com/office/drawing/2014/main" id="{C26D60C6-B75D-4FB2-A13E-6698FB2AA5E1}"/>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63;p31">
              <a:extLst>
                <a:ext uri="{FF2B5EF4-FFF2-40B4-BE49-F238E27FC236}">
                  <a16:creationId xmlns:a16="http://schemas.microsoft.com/office/drawing/2014/main" id="{D47CE1BA-EF2A-4F4F-9D13-6B4B80889B8B}"/>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64;p31">
              <a:extLst>
                <a:ext uri="{FF2B5EF4-FFF2-40B4-BE49-F238E27FC236}">
                  <a16:creationId xmlns:a16="http://schemas.microsoft.com/office/drawing/2014/main" id="{10BF39A8-F37E-402C-A722-6342F10028AA}"/>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65;p31">
              <a:extLst>
                <a:ext uri="{FF2B5EF4-FFF2-40B4-BE49-F238E27FC236}">
                  <a16:creationId xmlns:a16="http://schemas.microsoft.com/office/drawing/2014/main" id="{D9344192-6461-4248-A41D-B18E3BEB47E5}"/>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66;p31">
              <a:extLst>
                <a:ext uri="{FF2B5EF4-FFF2-40B4-BE49-F238E27FC236}">
                  <a16:creationId xmlns:a16="http://schemas.microsoft.com/office/drawing/2014/main" id="{F1E40478-ED2C-452D-9185-ED87A82F83FB}"/>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67;p31">
              <a:extLst>
                <a:ext uri="{FF2B5EF4-FFF2-40B4-BE49-F238E27FC236}">
                  <a16:creationId xmlns:a16="http://schemas.microsoft.com/office/drawing/2014/main" id="{6AA9C373-6F60-441F-8AD2-DE57CDB4570F}"/>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68;p31">
              <a:extLst>
                <a:ext uri="{FF2B5EF4-FFF2-40B4-BE49-F238E27FC236}">
                  <a16:creationId xmlns:a16="http://schemas.microsoft.com/office/drawing/2014/main" id="{4968CCF2-285E-41A5-B58C-67FB41B3F123}"/>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69;p31">
              <a:extLst>
                <a:ext uri="{FF2B5EF4-FFF2-40B4-BE49-F238E27FC236}">
                  <a16:creationId xmlns:a16="http://schemas.microsoft.com/office/drawing/2014/main" id="{AD4C47AE-5273-4305-BF12-9302A28AC40A}"/>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70;p31">
              <a:extLst>
                <a:ext uri="{FF2B5EF4-FFF2-40B4-BE49-F238E27FC236}">
                  <a16:creationId xmlns:a16="http://schemas.microsoft.com/office/drawing/2014/main" id="{D6944283-6516-4CA1-8CED-1AD3BE6908E7}"/>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71;p31">
              <a:extLst>
                <a:ext uri="{FF2B5EF4-FFF2-40B4-BE49-F238E27FC236}">
                  <a16:creationId xmlns:a16="http://schemas.microsoft.com/office/drawing/2014/main" id="{8DE273E1-308F-4261-A7B3-20BDB9394868}"/>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72;p31">
              <a:extLst>
                <a:ext uri="{FF2B5EF4-FFF2-40B4-BE49-F238E27FC236}">
                  <a16:creationId xmlns:a16="http://schemas.microsoft.com/office/drawing/2014/main" id="{A49D15BD-2B3E-4B02-A32F-FDEC8E9179F3}"/>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73;p31">
              <a:extLst>
                <a:ext uri="{FF2B5EF4-FFF2-40B4-BE49-F238E27FC236}">
                  <a16:creationId xmlns:a16="http://schemas.microsoft.com/office/drawing/2014/main" id="{9EAAC4BC-88D8-4FD6-B267-BCCDE04FFB2E}"/>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74;p31">
              <a:extLst>
                <a:ext uri="{FF2B5EF4-FFF2-40B4-BE49-F238E27FC236}">
                  <a16:creationId xmlns:a16="http://schemas.microsoft.com/office/drawing/2014/main" id="{1EF84D3F-E17B-4D61-A310-AD71B008FBA5}"/>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75;p31">
              <a:extLst>
                <a:ext uri="{FF2B5EF4-FFF2-40B4-BE49-F238E27FC236}">
                  <a16:creationId xmlns:a16="http://schemas.microsoft.com/office/drawing/2014/main" id="{2D79EBC2-B216-4287-A3FC-2F2010CB2A81}"/>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76;p31">
              <a:extLst>
                <a:ext uri="{FF2B5EF4-FFF2-40B4-BE49-F238E27FC236}">
                  <a16:creationId xmlns:a16="http://schemas.microsoft.com/office/drawing/2014/main" id="{90D0DCC2-BEB8-4805-8864-9B8157D6D9D0}"/>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77;p31">
              <a:extLst>
                <a:ext uri="{FF2B5EF4-FFF2-40B4-BE49-F238E27FC236}">
                  <a16:creationId xmlns:a16="http://schemas.microsoft.com/office/drawing/2014/main" id="{DDBF39D6-19E0-4C1B-B36D-97334BDFA9C1}"/>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78;p31">
              <a:extLst>
                <a:ext uri="{FF2B5EF4-FFF2-40B4-BE49-F238E27FC236}">
                  <a16:creationId xmlns:a16="http://schemas.microsoft.com/office/drawing/2014/main" id="{DA0AA242-2B2A-4216-BEC0-813A5A117F4E}"/>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79;p31">
              <a:extLst>
                <a:ext uri="{FF2B5EF4-FFF2-40B4-BE49-F238E27FC236}">
                  <a16:creationId xmlns:a16="http://schemas.microsoft.com/office/drawing/2014/main" id="{98D43C14-947B-4828-8F17-C940B26377D2}"/>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80;p31">
              <a:extLst>
                <a:ext uri="{FF2B5EF4-FFF2-40B4-BE49-F238E27FC236}">
                  <a16:creationId xmlns:a16="http://schemas.microsoft.com/office/drawing/2014/main" id="{5222CF1F-77B6-4959-8DE9-292BB4779DAD}"/>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81;p31">
              <a:extLst>
                <a:ext uri="{FF2B5EF4-FFF2-40B4-BE49-F238E27FC236}">
                  <a16:creationId xmlns:a16="http://schemas.microsoft.com/office/drawing/2014/main" id="{50419D18-CC71-44FC-8EBE-8666CAB7D413}"/>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 name="TextBox 133">
            <a:extLst>
              <a:ext uri="{FF2B5EF4-FFF2-40B4-BE49-F238E27FC236}">
                <a16:creationId xmlns:a16="http://schemas.microsoft.com/office/drawing/2014/main" id="{23418162-C26E-4370-9D2F-33E57C0A0B7E}"/>
              </a:ext>
            </a:extLst>
          </p:cNvPr>
          <p:cNvSpPr txBox="1"/>
          <p:nvPr userDrawn="1"/>
        </p:nvSpPr>
        <p:spPr>
          <a:xfrm>
            <a:off x="7514755" y="6517885"/>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70926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rgbClr val="E3AB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CB28D7-CB5E-42A4-AC1B-49E9F84E1AA8}"/>
              </a:ext>
            </a:extLst>
          </p:cNvPr>
          <p:cNvSpPr/>
          <p:nvPr userDrawn="1"/>
        </p:nvSpPr>
        <p:spPr>
          <a:xfrm>
            <a:off x="212651" y="202019"/>
            <a:ext cx="11738344" cy="6507125"/>
          </a:xfrm>
          <a:custGeom>
            <a:avLst/>
            <a:gdLst>
              <a:gd name="connsiteX0" fmla="*/ 0 w 11738344"/>
              <a:gd name="connsiteY0" fmla="*/ 0 h 6507125"/>
              <a:gd name="connsiteX1" fmla="*/ 586917 w 11738344"/>
              <a:gd name="connsiteY1" fmla="*/ 0 h 6507125"/>
              <a:gd name="connsiteX2" fmla="*/ 939068 w 11738344"/>
              <a:gd name="connsiteY2" fmla="*/ 0 h 6507125"/>
              <a:gd name="connsiteX3" fmla="*/ 1525985 w 11738344"/>
              <a:gd name="connsiteY3" fmla="*/ 0 h 6507125"/>
              <a:gd name="connsiteX4" fmla="*/ 1760752 w 11738344"/>
              <a:gd name="connsiteY4" fmla="*/ 0 h 6507125"/>
              <a:gd name="connsiteX5" fmla="*/ 2347669 w 11738344"/>
              <a:gd name="connsiteY5" fmla="*/ 0 h 6507125"/>
              <a:gd name="connsiteX6" fmla="*/ 3051969 w 11738344"/>
              <a:gd name="connsiteY6" fmla="*/ 0 h 6507125"/>
              <a:gd name="connsiteX7" fmla="*/ 3521503 w 11738344"/>
              <a:gd name="connsiteY7" fmla="*/ 0 h 6507125"/>
              <a:gd name="connsiteX8" fmla="*/ 3756270 w 11738344"/>
              <a:gd name="connsiteY8" fmla="*/ 0 h 6507125"/>
              <a:gd name="connsiteX9" fmla="*/ 4577954 w 11738344"/>
              <a:gd name="connsiteY9" fmla="*/ 0 h 6507125"/>
              <a:gd name="connsiteX10" fmla="*/ 5164871 w 11738344"/>
              <a:gd name="connsiteY10" fmla="*/ 0 h 6507125"/>
              <a:gd name="connsiteX11" fmla="*/ 5751789 w 11738344"/>
              <a:gd name="connsiteY11" fmla="*/ 0 h 6507125"/>
              <a:gd name="connsiteX12" fmla="*/ 6221322 w 11738344"/>
              <a:gd name="connsiteY12" fmla="*/ 0 h 6507125"/>
              <a:gd name="connsiteX13" fmla="*/ 7043006 w 11738344"/>
              <a:gd name="connsiteY13" fmla="*/ 0 h 6507125"/>
              <a:gd name="connsiteX14" fmla="*/ 7277773 w 11738344"/>
              <a:gd name="connsiteY14" fmla="*/ 0 h 6507125"/>
              <a:gd name="connsiteX15" fmla="*/ 7629924 w 11738344"/>
              <a:gd name="connsiteY15" fmla="*/ 0 h 6507125"/>
              <a:gd name="connsiteX16" fmla="*/ 8216841 w 11738344"/>
              <a:gd name="connsiteY16" fmla="*/ 0 h 6507125"/>
              <a:gd name="connsiteX17" fmla="*/ 9038525 w 11738344"/>
              <a:gd name="connsiteY17" fmla="*/ 0 h 6507125"/>
              <a:gd name="connsiteX18" fmla="*/ 9273292 w 11738344"/>
              <a:gd name="connsiteY18" fmla="*/ 0 h 6507125"/>
              <a:gd name="connsiteX19" fmla="*/ 9742826 w 11738344"/>
              <a:gd name="connsiteY19" fmla="*/ 0 h 6507125"/>
              <a:gd name="connsiteX20" fmla="*/ 10564510 w 11738344"/>
              <a:gd name="connsiteY20" fmla="*/ 0 h 6507125"/>
              <a:gd name="connsiteX21" fmla="*/ 11151427 w 11738344"/>
              <a:gd name="connsiteY21" fmla="*/ 0 h 6507125"/>
              <a:gd name="connsiteX22" fmla="*/ 11738344 w 11738344"/>
              <a:gd name="connsiteY22" fmla="*/ 0 h 6507125"/>
              <a:gd name="connsiteX23" fmla="*/ 11738344 w 11738344"/>
              <a:gd name="connsiteY23" fmla="*/ 721699 h 6507125"/>
              <a:gd name="connsiteX24" fmla="*/ 11738344 w 11738344"/>
              <a:gd name="connsiteY24" fmla="*/ 1183114 h 6507125"/>
              <a:gd name="connsiteX25" fmla="*/ 11738344 w 11738344"/>
              <a:gd name="connsiteY25" fmla="*/ 1644528 h 6507125"/>
              <a:gd name="connsiteX26" fmla="*/ 11738344 w 11738344"/>
              <a:gd name="connsiteY26" fmla="*/ 2236085 h 6507125"/>
              <a:gd name="connsiteX27" fmla="*/ 11738344 w 11738344"/>
              <a:gd name="connsiteY27" fmla="*/ 2827642 h 6507125"/>
              <a:gd name="connsiteX28" fmla="*/ 11738344 w 11738344"/>
              <a:gd name="connsiteY28" fmla="*/ 3223985 h 6507125"/>
              <a:gd name="connsiteX29" fmla="*/ 11738344 w 11738344"/>
              <a:gd name="connsiteY29" fmla="*/ 3815541 h 6507125"/>
              <a:gd name="connsiteX30" fmla="*/ 11738344 w 11738344"/>
              <a:gd name="connsiteY30" fmla="*/ 4537241 h 6507125"/>
              <a:gd name="connsiteX31" fmla="*/ 11738344 w 11738344"/>
              <a:gd name="connsiteY31" fmla="*/ 4998655 h 6507125"/>
              <a:gd name="connsiteX32" fmla="*/ 11738344 w 11738344"/>
              <a:gd name="connsiteY32" fmla="*/ 5394998 h 6507125"/>
              <a:gd name="connsiteX33" fmla="*/ 11738344 w 11738344"/>
              <a:gd name="connsiteY33" fmla="*/ 5986555 h 6507125"/>
              <a:gd name="connsiteX34" fmla="*/ 11738344 w 11738344"/>
              <a:gd name="connsiteY34" fmla="*/ 6507125 h 6507125"/>
              <a:gd name="connsiteX35" fmla="*/ 11034043 w 11738344"/>
              <a:gd name="connsiteY35" fmla="*/ 6507125 h 6507125"/>
              <a:gd name="connsiteX36" fmla="*/ 10799276 w 11738344"/>
              <a:gd name="connsiteY36" fmla="*/ 6507125 h 6507125"/>
              <a:gd name="connsiteX37" fmla="*/ 10094976 w 11738344"/>
              <a:gd name="connsiteY37" fmla="*/ 6507125 h 6507125"/>
              <a:gd name="connsiteX38" fmla="*/ 9860209 w 11738344"/>
              <a:gd name="connsiteY38" fmla="*/ 6507125 h 6507125"/>
              <a:gd name="connsiteX39" fmla="*/ 9155908 w 11738344"/>
              <a:gd name="connsiteY39" fmla="*/ 6507125 h 6507125"/>
              <a:gd name="connsiteX40" fmla="*/ 8803758 w 11738344"/>
              <a:gd name="connsiteY40" fmla="*/ 6507125 h 6507125"/>
              <a:gd name="connsiteX41" fmla="*/ 8334224 w 11738344"/>
              <a:gd name="connsiteY41" fmla="*/ 6507125 h 6507125"/>
              <a:gd name="connsiteX42" fmla="*/ 8099457 w 11738344"/>
              <a:gd name="connsiteY42" fmla="*/ 6507125 h 6507125"/>
              <a:gd name="connsiteX43" fmla="*/ 7629924 w 11738344"/>
              <a:gd name="connsiteY43" fmla="*/ 6507125 h 6507125"/>
              <a:gd name="connsiteX44" fmla="*/ 6808240 w 11738344"/>
              <a:gd name="connsiteY44" fmla="*/ 6507125 h 6507125"/>
              <a:gd name="connsiteX45" fmla="*/ 6573473 w 11738344"/>
              <a:gd name="connsiteY45" fmla="*/ 6507125 h 6507125"/>
              <a:gd name="connsiteX46" fmla="*/ 5869172 w 11738344"/>
              <a:gd name="connsiteY46" fmla="*/ 6507125 h 6507125"/>
              <a:gd name="connsiteX47" fmla="*/ 5282255 w 11738344"/>
              <a:gd name="connsiteY47" fmla="*/ 6507125 h 6507125"/>
              <a:gd name="connsiteX48" fmla="*/ 4930104 w 11738344"/>
              <a:gd name="connsiteY48" fmla="*/ 6507125 h 6507125"/>
              <a:gd name="connsiteX49" fmla="*/ 4577954 w 11738344"/>
              <a:gd name="connsiteY49" fmla="*/ 6507125 h 6507125"/>
              <a:gd name="connsiteX50" fmla="*/ 4108420 w 11738344"/>
              <a:gd name="connsiteY50" fmla="*/ 6507125 h 6507125"/>
              <a:gd name="connsiteX51" fmla="*/ 3521503 w 11738344"/>
              <a:gd name="connsiteY51" fmla="*/ 6507125 h 6507125"/>
              <a:gd name="connsiteX52" fmla="*/ 2699819 w 11738344"/>
              <a:gd name="connsiteY52" fmla="*/ 6507125 h 6507125"/>
              <a:gd name="connsiteX53" fmla="*/ 1995518 w 11738344"/>
              <a:gd name="connsiteY53" fmla="*/ 6507125 h 6507125"/>
              <a:gd name="connsiteX54" fmla="*/ 1760752 w 11738344"/>
              <a:gd name="connsiteY54" fmla="*/ 6507125 h 6507125"/>
              <a:gd name="connsiteX55" fmla="*/ 939068 w 11738344"/>
              <a:gd name="connsiteY55" fmla="*/ 6507125 h 6507125"/>
              <a:gd name="connsiteX56" fmla="*/ 0 w 11738344"/>
              <a:gd name="connsiteY56" fmla="*/ 6507125 h 6507125"/>
              <a:gd name="connsiteX57" fmla="*/ 0 w 11738344"/>
              <a:gd name="connsiteY57" fmla="*/ 5785426 h 6507125"/>
              <a:gd name="connsiteX58" fmla="*/ 0 w 11738344"/>
              <a:gd name="connsiteY58" fmla="*/ 5128798 h 6507125"/>
              <a:gd name="connsiteX59" fmla="*/ 0 w 11738344"/>
              <a:gd name="connsiteY59" fmla="*/ 4537241 h 6507125"/>
              <a:gd name="connsiteX60" fmla="*/ 0 w 11738344"/>
              <a:gd name="connsiteY60" fmla="*/ 3880613 h 6507125"/>
              <a:gd name="connsiteX61" fmla="*/ 0 w 11738344"/>
              <a:gd name="connsiteY61" fmla="*/ 3158913 h 6507125"/>
              <a:gd name="connsiteX62" fmla="*/ 0 w 11738344"/>
              <a:gd name="connsiteY62" fmla="*/ 2437214 h 6507125"/>
              <a:gd name="connsiteX63" fmla="*/ 0 w 11738344"/>
              <a:gd name="connsiteY63" fmla="*/ 1715515 h 6507125"/>
              <a:gd name="connsiteX64" fmla="*/ 0 w 11738344"/>
              <a:gd name="connsiteY64" fmla="*/ 1319172 h 6507125"/>
              <a:gd name="connsiteX65" fmla="*/ 0 w 11738344"/>
              <a:gd name="connsiteY65" fmla="*/ 662544 h 6507125"/>
              <a:gd name="connsiteX66" fmla="*/ 0 w 11738344"/>
              <a:gd name="connsiteY66" fmla="*/ 0 h 650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738344" h="6507125" fill="none" extrusionOk="0">
                <a:moveTo>
                  <a:pt x="0" y="0"/>
                </a:moveTo>
                <a:cubicBezTo>
                  <a:pt x="193893" y="-53522"/>
                  <a:pt x="463900" y="48166"/>
                  <a:pt x="586917" y="0"/>
                </a:cubicBezTo>
                <a:cubicBezTo>
                  <a:pt x="709934" y="-48166"/>
                  <a:pt x="764999" y="37996"/>
                  <a:pt x="939068" y="0"/>
                </a:cubicBezTo>
                <a:cubicBezTo>
                  <a:pt x="1113137" y="-37996"/>
                  <a:pt x="1272302" y="9191"/>
                  <a:pt x="1525985" y="0"/>
                </a:cubicBezTo>
                <a:cubicBezTo>
                  <a:pt x="1779668" y="-9191"/>
                  <a:pt x="1703800" y="12915"/>
                  <a:pt x="1760752" y="0"/>
                </a:cubicBezTo>
                <a:cubicBezTo>
                  <a:pt x="1817704" y="-12915"/>
                  <a:pt x="2219250" y="17278"/>
                  <a:pt x="2347669" y="0"/>
                </a:cubicBezTo>
                <a:cubicBezTo>
                  <a:pt x="2476088" y="-17278"/>
                  <a:pt x="2906879" y="15114"/>
                  <a:pt x="3051969" y="0"/>
                </a:cubicBezTo>
                <a:cubicBezTo>
                  <a:pt x="3197059" y="-15114"/>
                  <a:pt x="3335226" y="47513"/>
                  <a:pt x="3521503" y="0"/>
                </a:cubicBezTo>
                <a:cubicBezTo>
                  <a:pt x="3707780" y="-47513"/>
                  <a:pt x="3669854" y="22779"/>
                  <a:pt x="3756270" y="0"/>
                </a:cubicBezTo>
                <a:cubicBezTo>
                  <a:pt x="3842686" y="-22779"/>
                  <a:pt x="4217773" y="11409"/>
                  <a:pt x="4577954" y="0"/>
                </a:cubicBezTo>
                <a:cubicBezTo>
                  <a:pt x="4938135" y="-11409"/>
                  <a:pt x="4970109" y="43871"/>
                  <a:pt x="5164871" y="0"/>
                </a:cubicBezTo>
                <a:cubicBezTo>
                  <a:pt x="5359633" y="-43871"/>
                  <a:pt x="5537198" y="17907"/>
                  <a:pt x="5751789" y="0"/>
                </a:cubicBezTo>
                <a:cubicBezTo>
                  <a:pt x="5966380" y="-17907"/>
                  <a:pt x="6096392" y="45142"/>
                  <a:pt x="6221322" y="0"/>
                </a:cubicBezTo>
                <a:cubicBezTo>
                  <a:pt x="6346252" y="-45142"/>
                  <a:pt x="6799085" y="67265"/>
                  <a:pt x="7043006" y="0"/>
                </a:cubicBezTo>
                <a:cubicBezTo>
                  <a:pt x="7286927" y="-67265"/>
                  <a:pt x="7173785" y="927"/>
                  <a:pt x="7277773" y="0"/>
                </a:cubicBezTo>
                <a:cubicBezTo>
                  <a:pt x="7381761" y="-927"/>
                  <a:pt x="7490336" y="8535"/>
                  <a:pt x="7629924" y="0"/>
                </a:cubicBezTo>
                <a:cubicBezTo>
                  <a:pt x="7769512" y="-8535"/>
                  <a:pt x="8023133" y="16918"/>
                  <a:pt x="8216841" y="0"/>
                </a:cubicBezTo>
                <a:cubicBezTo>
                  <a:pt x="8410549" y="-16918"/>
                  <a:pt x="8814563" y="56057"/>
                  <a:pt x="9038525" y="0"/>
                </a:cubicBezTo>
                <a:cubicBezTo>
                  <a:pt x="9262487" y="-56057"/>
                  <a:pt x="9219318" y="11550"/>
                  <a:pt x="9273292" y="0"/>
                </a:cubicBezTo>
                <a:cubicBezTo>
                  <a:pt x="9327266" y="-11550"/>
                  <a:pt x="9524285" y="54368"/>
                  <a:pt x="9742826" y="0"/>
                </a:cubicBezTo>
                <a:cubicBezTo>
                  <a:pt x="9961367" y="-54368"/>
                  <a:pt x="10315185" y="8251"/>
                  <a:pt x="10564510" y="0"/>
                </a:cubicBezTo>
                <a:cubicBezTo>
                  <a:pt x="10813835" y="-8251"/>
                  <a:pt x="10939532" y="59894"/>
                  <a:pt x="11151427" y="0"/>
                </a:cubicBezTo>
                <a:cubicBezTo>
                  <a:pt x="11363322" y="-59894"/>
                  <a:pt x="11609776" y="64994"/>
                  <a:pt x="11738344" y="0"/>
                </a:cubicBezTo>
                <a:cubicBezTo>
                  <a:pt x="11801788" y="212046"/>
                  <a:pt x="11737744" y="488839"/>
                  <a:pt x="11738344" y="721699"/>
                </a:cubicBezTo>
                <a:cubicBezTo>
                  <a:pt x="11738944" y="954559"/>
                  <a:pt x="11712416" y="1073711"/>
                  <a:pt x="11738344" y="1183114"/>
                </a:cubicBezTo>
                <a:cubicBezTo>
                  <a:pt x="11764272" y="1292518"/>
                  <a:pt x="11693621" y="1487929"/>
                  <a:pt x="11738344" y="1644528"/>
                </a:cubicBezTo>
                <a:cubicBezTo>
                  <a:pt x="11783067" y="1801127"/>
                  <a:pt x="11703009" y="2055674"/>
                  <a:pt x="11738344" y="2236085"/>
                </a:cubicBezTo>
                <a:cubicBezTo>
                  <a:pt x="11773679" y="2416496"/>
                  <a:pt x="11673979" y="2661380"/>
                  <a:pt x="11738344" y="2827642"/>
                </a:cubicBezTo>
                <a:cubicBezTo>
                  <a:pt x="11802709" y="2993904"/>
                  <a:pt x="11705654" y="3065710"/>
                  <a:pt x="11738344" y="3223985"/>
                </a:cubicBezTo>
                <a:cubicBezTo>
                  <a:pt x="11771034" y="3382260"/>
                  <a:pt x="11728644" y="3559281"/>
                  <a:pt x="11738344" y="3815541"/>
                </a:cubicBezTo>
                <a:cubicBezTo>
                  <a:pt x="11748044" y="4071801"/>
                  <a:pt x="11660229" y="4277915"/>
                  <a:pt x="11738344" y="4537241"/>
                </a:cubicBezTo>
                <a:cubicBezTo>
                  <a:pt x="11816459" y="4796567"/>
                  <a:pt x="11733753" y="4796994"/>
                  <a:pt x="11738344" y="4998655"/>
                </a:cubicBezTo>
                <a:cubicBezTo>
                  <a:pt x="11742935" y="5200316"/>
                  <a:pt x="11719250" y="5308582"/>
                  <a:pt x="11738344" y="5394998"/>
                </a:cubicBezTo>
                <a:cubicBezTo>
                  <a:pt x="11757438" y="5481414"/>
                  <a:pt x="11699476" y="5736459"/>
                  <a:pt x="11738344" y="5986555"/>
                </a:cubicBezTo>
                <a:cubicBezTo>
                  <a:pt x="11777212" y="6236651"/>
                  <a:pt x="11708423" y="6334874"/>
                  <a:pt x="11738344" y="6507125"/>
                </a:cubicBezTo>
                <a:cubicBezTo>
                  <a:pt x="11478827" y="6561764"/>
                  <a:pt x="11355604" y="6489109"/>
                  <a:pt x="11034043" y="6507125"/>
                </a:cubicBezTo>
                <a:cubicBezTo>
                  <a:pt x="10712482" y="6525141"/>
                  <a:pt x="10886680" y="6497141"/>
                  <a:pt x="10799276" y="6507125"/>
                </a:cubicBezTo>
                <a:cubicBezTo>
                  <a:pt x="10711872" y="6517109"/>
                  <a:pt x="10265533" y="6502056"/>
                  <a:pt x="10094976" y="6507125"/>
                </a:cubicBezTo>
                <a:cubicBezTo>
                  <a:pt x="9924419" y="6512194"/>
                  <a:pt x="9975231" y="6494613"/>
                  <a:pt x="9860209" y="6507125"/>
                </a:cubicBezTo>
                <a:cubicBezTo>
                  <a:pt x="9745187" y="6519637"/>
                  <a:pt x="9465544" y="6493149"/>
                  <a:pt x="9155908" y="6507125"/>
                </a:cubicBezTo>
                <a:cubicBezTo>
                  <a:pt x="8846272" y="6521101"/>
                  <a:pt x="8884191" y="6495076"/>
                  <a:pt x="8803758" y="6507125"/>
                </a:cubicBezTo>
                <a:cubicBezTo>
                  <a:pt x="8723325" y="6519174"/>
                  <a:pt x="8508753" y="6467331"/>
                  <a:pt x="8334224" y="6507125"/>
                </a:cubicBezTo>
                <a:cubicBezTo>
                  <a:pt x="8159695" y="6546919"/>
                  <a:pt x="8211920" y="6481971"/>
                  <a:pt x="8099457" y="6507125"/>
                </a:cubicBezTo>
                <a:cubicBezTo>
                  <a:pt x="7986994" y="6532279"/>
                  <a:pt x="7760338" y="6491342"/>
                  <a:pt x="7629924" y="6507125"/>
                </a:cubicBezTo>
                <a:cubicBezTo>
                  <a:pt x="7499510" y="6522908"/>
                  <a:pt x="7068285" y="6502086"/>
                  <a:pt x="6808240" y="6507125"/>
                </a:cubicBezTo>
                <a:cubicBezTo>
                  <a:pt x="6548195" y="6512164"/>
                  <a:pt x="6642810" y="6498574"/>
                  <a:pt x="6573473" y="6507125"/>
                </a:cubicBezTo>
                <a:cubicBezTo>
                  <a:pt x="6504136" y="6515676"/>
                  <a:pt x="6038855" y="6438771"/>
                  <a:pt x="5869172" y="6507125"/>
                </a:cubicBezTo>
                <a:cubicBezTo>
                  <a:pt x="5699489" y="6575479"/>
                  <a:pt x="5566362" y="6496885"/>
                  <a:pt x="5282255" y="6507125"/>
                </a:cubicBezTo>
                <a:cubicBezTo>
                  <a:pt x="4998148" y="6517365"/>
                  <a:pt x="5039221" y="6465905"/>
                  <a:pt x="4930104" y="6507125"/>
                </a:cubicBezTo>
                <a:cubicBezTo>
                  <a:pt x="4820987" y="6548345"/>
                  <a:pt x="4723325" y="6493648"/>
                  <a:pt x="4577954" y="6507125"/>
                </a:cubicBezTo>
                <a:cubicBezTo>
                  <a:pt x="4432583" y="6520602"/>
                  <a:pt x="4240580" y="6477186"/>
                  <a:pt x="4108420" y="6507125"/>
                </a:cubicBezTo>
                <a:cubicBezTo>
                  <a:pt x="3976260" y="6537064"/>
                  <a:pt x="3729849" y="6485756"/>
                  <a:pt x="3521503" y="6507125"/>
                </a:cubicBezTo>
                <a:cubicBezTo>
                  <a:pt x="3313157" y="6528494"/>
                  <a:pt x="2978184" y="6440521"/>
                  <a:pt x="2699819" y="6507125"/>
                </a:cubicBezTo>
                <a:cubicBezTo>
                  <a:pt x="2421454" y="6573729"/>
                  <a:pt x="2296956" y="6495816"/>
                  <a:pt x="1995518" y="6507125"/>
                </a:cubicBezTo>
                <a:cubicBezTo>
                  <a:pt x="1694080" y="6518434"/>
                  <a:pt x="1872133" y="6498123"/>
                  <a:pt x="1760752" y="6507125"/>
                </a:cubicBezTo>
                <a:cubicBezTo>
                  <a:pt x="1649371" y="6516127"/>
                  <a:pt x="1240399" y="6475880"/>
                  <a:pt x="939068" y="6507125"/>
                </a:cubicBezTo>
                <a:cubicBezTo>
                  <a:pt x="637737" y="6538370"/>
                  <a:pt x="388381" y="6477070"/>
                  <a:pt x="0" y="6507125"/>
                </a:cubicBezTo>
                <a:cubicBezTo>
                  <a:pt x="-47939" y="6337479"/>
                  <a:pt x="879" y="6060669"/>
                  <a:pt x="0" y="5785426"/>
                </a:cubicBezTo>
                <a:cubicBezTo>
                  <a:pt x="-879" y="5510183"/>
                  <a:pt x="581" y="5359991"/>
                  <a:pt x="0" y="5128798"/>
                </a:cubicBezTo>
                <a:cubicBezTo>
                  <a:pt x="-581" y="4897605"/>
                  <a:pt x="45467" y="4828334"/>
                  <a:pt x="0" y="4537241"/>
                </a:cubicBezTo>
                <a:cubicBezTo>
                  <a:pt x="-45467" y="4246148"/>
                  <a:pt x="61308" y="4034246"/>
                  <a:pt x="0" y="3880613"/>
                </a:cubicBezTo>
                <a:cubicBezTo>
                  <a:pt x="-61308" y="3726980"/>
                  <a:pt x="34030" y="3322956"/>
                  <a:pt x="0" y="3158913"/>
                </a:cubicBezTo>
                <a:cubicBezTo>
                  <a:pt x="-34030" y="2994870"/>
                  <a:pt x="80763" y="2717371"/>
                  <a:pt x="0" y="2437214"/>
                </a:cubicBezTo>
                <a:cubicBezTo>
                  <a:pt x="-80763" y="2157057"/>
                  <a:pt x="74414" y="2065681"/>
                  <a:pt x="0" y="1715515"/>
                </a:cubicBezTo>
                <a:cubicBezTo>
                  <a:pt x="-74414" y="1365349"/>
                  <a:pt x="34380" y="1412605"/>
                  <a:pt x="0" y="1319172"/>
                </a:cubicBezTo>
                <a:cubicBezTo>
                  <a:pt x="-34380" y="1225739"/>
                  <a:pt x="32469" y="795736"/>
                  <a:pt x="0" y="662544"/>
                </a:cubicBezTo>
                <a:cubicBezTo>
                  <a:pt x="-32469" y="529352"/>
                  <a:pt x="3735" y="263522"/>
                  <a:pt x="0" y="0"/>
                </a:cubicBezTo>
                <a:close/>
              </a:path>
              <a:path w="11738344" h="6507125" stroke="0" extrusionOk="0">
                <a:moveTo>
                  <a:pt x="0" y="0"/>
                </a:moveTo>
                <a:cubicBezTo>
                  <a:pt x="173958" y="-35120"/>
                  <a:pt x="364388" y="21400"/>
                  <a:pt x="586917" y="0"/>
                </a:cubicBezTo>
                <a:cubicBezTo>
                  <a:pt x="809446" y="-21400"/>
                  <a:pt x="772431" y="40444"/>
                  <a:pt x="939068" y="0"/>
                </a:cubicBezTo>
                <a:cubicBezTo>
                  <a:pt x="1105705" y="-40444"/>
                  <a:pt x="1060336" y="17590"/>
                  <a:pt x="1173834" y="0"/>
                </a:cubicBezTo>
                <a:cubicBezTo>
                  <a:pt x="1287332" y="-17590"/>
                  <a:pt x="1318549" y="16589"/>
                  <a:pt x="1408601" y="0"/>
                </a:cubicBezTo>
                <a:cubicBezTo>
                  <a:pt x="1498653" y="-16589"/>
                  <a:pt x="1785989" y="60612"/>
                  <a:pt x="1995518" y="0"/>
                </a:cubicBezTo>
                <a:cubicBezTo>
                  <a:pt x="2205047" y="-60612"/>
                  <a:pt x="2296353" y="59266"/>
                  <a:pt x="2582436" y="0"/>
                </a:cubicBezTo>
                <a:cubicBezTo>
                  <a:pt x="2868519" y="-59266"/>
                  <a:pt x="2862706" y="48799"/>
                  <a:pt x="3051969" y="0"/>
                </a:cubicBezTo>
                <a:cubicBezTo>
                  <a:pt x="3241232" y="-48799"/>
                  <a:pt x="3512635" y="60599"/>
                  <a:pt x="3638887" y="0"/>
                </a:cubicBezTo>
                <a:cubicBezTo>
                  <a:pt x="3765139" y="-60599"/>
                  <a:pt x="3923707" y="15178"/>
                  <a:pt x="4108420" y="0"/>
                </a:cubicBezTo>
                <a:cubicBezTo>
                  <a:pt x="4293133" y="-15178"/>
                  <a:pt x="4277880" y="17966"/>
                  <a:pt x="4343187" y="0"/>
                </a:cubicBezTo>
                <a:cubicBezTo>
                  <a:pt x="4408494" y="-17966"/>
                  <a:pt x="4582634" y="22799"/>
                  <a:pt x="4695338" y="0"/>
                </a:cubicBezTo>
                <a:cubicBezTo>
                  <a:pt x="4808042" y="-22799"/>
                  <a:pt x="5335945" y="38821"/>
                  <a:pt x="5517022" y="0"/>
                </a:cubicBezTo>
                <a:cubicBezTo>
                  <a:pt x="5698099" y="-38821"/>
                  <a:pt x="5766610" y="35566"/>
                  <a:pt x="5986555" y="0"/>
                </a:cubicBezTo>
                <a:cubicBezTo>
                  <a:pt x="6206500" y="-35566"/>
                  <a:pt x="6203895" y="19904"/>
                  <a:pt x="6338706" y="0"/>
                </a:cubicBezTo>
                <a:cubicBezTo>
                  <a:pt x="6473517" y="-19904"/>
                  <a:pt x="6653113" y="68070"/>
                  <a:pt x="6925623" y="0"/>
                </a:cubicBezTo>
                <a:cubicBezTo>
                  <a:pt x="7198133" y="-68070"/>
                  <a:pt x="7197960" y="16182"/>
                  <a:pt x="7277773" y="0"/>
                </a:cubicBezTo>
                <a:cubicBezTo>
                  <a:pt x="7357586" y="-16182"/>
                  <a:pt x="7733864" y="5492"/>
                  <a:pt x="7982074" y="0"/>
                </a:cubicBezTo>
                <a:cubicBezTo>
                  <a:pt x="8230284" y="-5492"/>
                  <a:pt x="8115232" y="12010"/>
                  <a:pt x="8216841" y="0"/>
                </a:cubicBezTo>
                <a:cubicBezTo>
                  <a:pt x="8318450" y="-12010"/>
                  <a:pt x="8383617" y="13899"/>
                  <a:pt x="8451608" y="0"/>
                </a:cubicBezTo>
                <a:cubicBezTo>
                  <a:pt x="8519599" y="-13899"/>
                  <a:pt x="8868654" y="41846"/>
                  <a:pt x="9155908" y="0"/>
                </a:cubicBezTo>
                <a:cubicBezTo>
                  <a:pt x="9443162" y="-41846"/>
                  <a:pt x="9583439" y="13929"/>
                  <a:pt x="9860209" y="0"/>
                </a:cubicBezTo>
                <a:cubicBezTo>
                  <a:pt x="10136979" y="-13929"/>
                  <a:pt x="9993296" y="22162"/>
                  <a:pt x="10094976" y="0"/>
                </a:cubicBezTo>
                <a:cubicBezTo>
                  <a:pt x="10196656" y="-22162"/>
                  <a:pt x="10442256" y="29850"/>
                  <a:pt x="10681893" y="0"/>
                </a:cubicBezTo>
                <a:cubicBezTo>
                  <a:pt x="10921530" y="-29850"/>
                  <a:pt x="10815120" y="25327"/>
                  <a:pt x="10916660" y="0"/>
                </a:cubicBezTo>
                <a:cubicBezTo>
                  <a:pt x="11018200" y="-25327"/>
                  <a:pt x="11478417" y="95792"/>
                  <a:pt x="11738344" y="0"/>
                </a:cubicBezTo>
                <a:cubicBezTo>
                  <a:pt x="11764798" y="249704"/>
                  <a:pt x="11736494" y="384548"/>
                  <a:pt x="11738344" y="591557"/>
                </a:cubicBezTo>
                <a:cubicBezTo>
                  <a:pt x="11740194" y="798566"/>
                  <a:pt x="11722809" y="866102"/>
                  <a:pt x="11738344" y="987900"/>
                </a:cubicBezTo>
                <a:cubicBezTo>
                  <a:pt x="11753879" y="1109698"/>
                  <a:pt x="11685233" y="1344087"/>
                  <a:pt x="11738344" y="1514385"/>
                </a:cubicBezTo>
                <a:cubicBezTo>
                  <a:pt x="11791455" y="1684683"/>
                  <a:pt x="11711044" y="1762913"/>
                  <a:pt x="11738344" y="1975800"/>
                </a:cubicBezTo>
                <a:cubicBezTo>
                  <a:pt x="11765644" y="2188687"/>
                  <a:pt x="11699886" y="2274464"/>
                  <a:pt x="11738344" y="2502285"/>
                </a:cubicBezTo>
                <a:cubicBezTo>
                  <a:pt x="11776802" y="2730106"/>
                  <a:pt x="11695385" y="2995182"/>
                  <a:pt x="11738344" y="3223985"/>
                </a:cubicBezTo>
                <a:cubicBezTo>
                  <a:pt x="11781303" y="3452788"/>
                  <a:pt x="11700748" y="3463165"/>
                  <a:pt x="11738344" y="3620328"/>
                </a:cubicBezTo>
                <a:cubicBezTo>
                  <a:pt x="11775940" y="3777491"/>
                  <a:pt x="11707001" y="4043633"/>
                  <a:pt x="11738344" y="4342027"/>
                </a:cubicBezTo>
                <a:cubicBezTo>
                  <a:pt x="11769687" y="4640421"/>
                  <a:pt x="11729213" y="4583818"/>
                  <a:pt x="11738344" y="4738370"/>
                </a:cubicBezTo>
                <a:cubicBezTo>
                  <a:pt x="11747475" y="4892922"/>
                  <a:pt x="11733578" y="4965083"/>
                  <a:pt x="11738344" y="5134713"/>
                </a:cubicBezTo>
                <a:cubicBezTo>
                  <a:pt x="11743110" y="5304343"/>
                  <a:pt x="11662322" y="5553418"/>
                  <a:pt x="11738344" y="5791341"/>
                </a:cubicBezTo>
                <a:cubicBezTo>
                  <a:pt x="11814366" y="6029264"/>
                  <a:pt x="11713020" y="6176136"/>
                  <a:pt x="11738344" y="6507125"/>
                </a:cubicBezTo>
                <a:cubicBezTo>
                  <a:pt x="11547327" y="6548973"/>
                  <a:pt x="11498077" y="6493046"/>
                  <a:pt x="11268810" y="6507125"/>
                </a:cubicBezTo>
                <a:cubicBezTo>
                  <a:pt x="11039543" y="6521204"/>
                  <a:pt x="11107069" y="6502334"/>
                  <a:pt x="11034043" y="6507125"/>
                </a:cubicBezTo>
                <a:cubicBezTo>
                  <a:pt x="10961017" y="6511916"/>
                  <a:pt x="10683932" y="6506699"/>
                  <a:pt x="10564510" y="6507125"/>
                </a:cubicBezTo>
                <a:cubicBezTo>
                  <a:pt x="10445088" y="6507551"/>
                  <a:pt x="10108637" y="6458162"/>
                  <a:pt x="9742826" y="6507125"/>
                </a:cubicBezTo>
                <a:cubicBezTo>
                  <a:pt x="9377015" y="6556088"/>
                  <a:pt x="9349509" y="6439682"/>
                  <a:pt x="9038525" y="6507125"/>
                </a:cubicBezTo>
                <a:cubicBezTo>
                  <a:pt x="8727541" y="6574568"/>
                  <a:pt x="8794847" y="6477168"/>
                  <a:pt x="8686375" y="6507125"/>
                </a:cubicBezTo>
                <a:cubicBezTo>
                  <a:pt x="8577903" y="6537082"/>
                  <a:pt x="8357039" y="6497360"/>
                  <a:pt x="8099457" y="6507125"/>
                </a:cubicBezTo>
                <a:cubicBezTo>
                  <a:pt x="7841875" y="6516890"/>
                  <a:pt x="7839028" y="6470904"/>
                  <a:pt x="7747307" y="6507125"/>
                </a:cubicBezTo>
                <a:cubicBezTo>
                  <a:pt x="7655586" y="6543346"/>
                  <a:pt x="7266710" y="6462145"/>
                  <a:pt x="7043006" y="6507125"/>
                </a:cubicBezTo>
                <a:cubicBezTo>
                  <a:pt x="6819302" y="6552105"/>
                  <a:pt x="6503498" y="6464456"/>
                  <a:pt x="6338706" y="6507125"/>
                </a:cubicBezTo>
                <a:cubicBezTo>
                  <a:pt x="6173914" y="6549794"/>
                  <a:pt x="6184575" y="6483218"/>
                  <a:pt x="6103939" y="6507125"/>
                </a:cubicBezTo>
                <a:cubicBezTo>
                  <a:pt x="6023303" y="6531032"/>
                  <a:pt x="5677300" y="6424778"/>
                  <a:pt x="5399638" y="6507125"/>
                </a:cubicBezTo>
                <a:cubicBezTo>
                  <a:pt x="5121976" y="6589472"/>
                  <a:pt x="5064059" y="6456168"/>
                  <a:pt x="4930104" y="6507125"/>
                </a:cubicBezTo>
                <a:cubicBezTo>
                  <a:pt x="4796149" y="6558082"/>
                  <a:pt x="4287006" y="6419485"/>
                  <a:pt x="4108420" y="6507125"/>
                </a:cubicBezTo>
                <a:cubicBezTo>
                  <a:pt x="3929834" y="6594765"/>
                  <a:pt x="3851012" y="6506127"/>
                  <a:pt x="3756270" y="6507125"/>
                </a:cubicBezTo>
                <a:cubicBezTo>
                  <a:pt x="3661528" y="6508123"/>
                  <a:pt x="3178681" y="6505194"/>
                  <a:pt x="2934586" y="6507125"/>
                </a:cubicBezTo>
                <a:cubicBezTo>
                  <a:pt x="2690491" y="6509056"/>
                  <a:pt x="2804760" y="6481921"/>
                  <a:pt x="2699819" y="6507125"/>
                </a:cubicBezTo>
                <a:cubicBezTo>
                  <a:pt x="2594878" y="6532329"/>
                  <a:pt x="2131310" y="6492863"/>
                  <a:pt x="1878135" y="6507125"/>
                </a:cubicBezTo>
                <a:cubicBezTo>
                  <a:pt x="1624960" y="6521387"/>
                  <a:pt x="1497787" y="6488583"/>
                  <a:pt x="1173834" y="6507125"/>
                </a:cubicBezTo>
                <a:cubicBezTo>
                  <a:pt x="849881" y="6525667"/>
                  <a:pt x="834993" y="6490955"/>
                  <a:pt x="704301" y="6507125"/>
                </a:cubicBezTo>
                <a:cubicBezTo>
                  <a:pt x="573609" y="6523295"/>
                  <a:pt x="308132" y="6478693"/>
                  <a:pt x="0" y="6507125"/>
                </a:cubicBezTo>
                <a:cubicBezTo>
                  <a:pt x="-29938" y="6329998"/>
                  <a:pt x="56135" y="6044585"/>
                  <a:pt x="0" y="5785426"/>
                </a:cubicBezTo>
                <a:cubicBezTo>
                  <a:pt x="-56135" y="5526267"/>
                  <a:pt x="39316" y="5376750"/>
                  <a:pt x="0" y="5193869"/>
                </a:cubicBezTo>
                <a:cubicBezTo>
                  <a:pt x="-39316" y="5010988"/>
                  <a:pt x="32117" y="4985215"/>
                  <a:pt x="0" y="4797526"/>
                </a:cubicBezTo>
                <a:cubicBezTo>
                  <a:pt x="-32117" y="4609837"/>
                  <a:pt x="57743" y="4276268"/>
                  <a:pt x="0" y="4075826"/>
                </a:cubicBezTo>
                <a:cubicBezTo>
                  <a:pt x="-57743" y="3875384"/>
                  <a:pt x="207" y="3518980"/>
                  <a:pt x="0" y="3354127"/>
                </a:cubicBezTo>
                <a:cubicBezTo>
                  <a:pt x="-207" y="3189274"/>
                  <a:pt x="26299" y="3135377"/>
                  <a:pt x="0" y="2957784"/>
                </a:cubicBezTo>
                <a:cubicBezTo>
                  <a:pt x="-26299" y="2780191"/>
                  <a:pt x="43986" y="2618936"/>
                  <a:pt x="0" y="2431299"/>
                </a:cubicBezTo>
                <a:cubicBezTo>
                  <a:pt x="-43986" y="2243663"/>
                  <a:pt x="78778" y="1984613"/>
                  <a:pt x="0" y="1709599"/>
                </a:cubicBezTo>
                <a:cubicBezTo>
                  <a:pt x="-78778" y="1434585"/>
                  <a:pt x="22960" y="1238508"/>
                  <a:pt x="0" y="987900"/>
                </a:cubicBezTo>
                <a:cubicBezTo>
                  <a:pt x="-22960" y="737292"/>
                  <a:pt x="46601" y="441911"/>
                  <a:pt x="0" y="0"/>
                </a:cubicBezTo>
                <a:close/>
              </a:path>
            </a:pathLst>
          </a:custGeom>
          <a:solidFill>
            <a:schemeClr val="bg1"/>
          </a:solidFill>
          <a:ln>
            <a:solidFill>
              <a:srgbClr val="7030A0"/>
            </a:solidFill>
            <a:extLst>
              <a:ext uri="{C807C97D-BFC1-408E-A445-0C87EB9F89A2}">
                <ask:lineSketchStyleProps xmlns:ask="http://schemas.microsoft.com/office/drawing/2018/sketchyshapes" xmlns="" sd="47677721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3868546-2164-4C33-8F22-32B28A4FD9F0}"/>
              </a:ext>
            </a:extLst>
          </p:cNvPr>
          <p:cNvSpPr txBox="1"/>
          <p:nvPr userDrawn="1"/>
        </p:nvSpPr>
        <p:spPr>
          <a:xfrm>
            <a:off x="8942603" y="-31899"/>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4069836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140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1911585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2531972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6587352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283289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500048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4874469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827234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200" y="6356350"/>
            <a:ext cx="2743200" cy="365125"/>
          </a:xfrm>
          <a:prstGeom prst="rect">
            <a:avLst/>
          </a:prstGeom>
        </p:spPr>
        <p:txBody>
          <a:bodyPr/>
          <a:lstStyle/>
          <a:p>
            <a:fld id="{C0CCC1F2-EC4C-438A-A626-EF38FEB19E62}" type="datetimeFigureOut">
              <a:rPr lang="en-US" smtClean="0"/>
              <a:t>12/3/2021</a:t>
            </a:fld>
            <a:endParaRPr lang="en-US"/>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0" y="6356350"/>
            <a:ext cx="2743200" cy="365125"/>
          </a:xfrm>
          <a:prstGeom prst="rect">
            <a:avLst/>
          </a:prstGeom>
        </p:spPr>
        <p:txBody>
          <a:bodyPr/>
          <a:lstStyle/>
          <a:p>
            <a:fld id="{F9B525D6-B33C-4B02-B16B-D7EC1E9A098D}" type="slidenum">
              <a:rPr lang="en-US" smtClean="0"/>
              <a:t>‹#›</a:t>
            </a:fld>
            <a:endParaRPr lang="en-US"/>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19"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4"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6"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79"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8" y="344264"/>
            <a:ext cx="947231" cy="947231"/>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6" y="4602419"/>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2"/>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2" y="750714"/>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7" y="6059218"/>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3"/>
            <a:ext cx="359356"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09"/>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6"/>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6"/>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8" y="5437766"/>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8" y="304122"/>
            <a:ext cx="359136"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0"/>
            <a:ext cx="359136"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9" name="TextBox 28">
            <a:extLst>
              <a:ext uri="{FF2B5EF4-FFF2-40B4-BE49-F238E27FC236}">
                <a16:creationId xmlns:a16="http://schemas.microsoft.com/office/drawing/2014/main" id="{B7BA24C5-7A23-4C04-A532-B0BAAA602ECA}"/>
              </a:ext>
            </a:extLst>
          </p:cNvPr>
          <p:cNvSpPr txBox="1"/>
          <p:nvPr userDrawn="1"/>
        </p:nvSpPr>
        <p:spPr>
          <a:xfrm>
            <a:off x="1943051" y="6278480"/>
            <a:ext cx="7014518" cy="307777"/>
          </a:xfrm>
          <a:prstGeom prst="rect">
            <a:avLst/>
          </a:prstGeom>
          <a:noFill/>
        </p:spPr>
        <p:txBody>
          <a:bodyPr wrap="square" rtlCol="0">
            <a:spAutoFit/>
          </a:bodyPr>
          <a:lstStyle/>
          <a:p>
            <a:pPr algn="ctr"/>
            <a:r>
              <a:rPr lang="en-US" sz="1400" dirty="0" err="1">
                <a:latin typeface="Arial" panose="020B0604020202020204" pitchFamily="34" charset="0"/>
                <a:cs typeface="Arial" panose="020B0604020202020204" pitchFamily="34" charset="0"/>
              </a:rPr>
              <a:t>Thiết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kế</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bởi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Hương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Thảo</a:t>
            </a:r>
            <a:r>
              <a:rPr lang="en-US" sz="1400" dirty="0">
                <a:latin typeface="Arial" panose="020B0604020202020204" pitchFamily="34" charset="0"/>
                <a:cs typeface="Arial" panose="020B0604020202020204" pitchFamily="34" charset="0"/>
              </a:rPr>
              <a:t>: tranthao121004@gmail.com</a:t>
            </a:r>
          </a:p>
        </p:txBody>
      </p:sp>
    </p:spTree>
    <p:extLst>
      <p:ext uri="{BB962C8B-B14F-4D97-AF65-F5344CB8AC3E}">
        <p14:creationId xmlns:p14="http://schemas.microsoft.com/office/powerpoint/2010/main" val="40324008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4890950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280145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17109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71820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7232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2172425013"/>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688219D-55DF-45EB-B25E-1C948F6C6EA0}" type="datetimeFigureOut">
              <a:rPr lang="en-US" smtClean="0"/>
              <a:t>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18911866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88219D-55DF-45EB-B25E-1C948F6C6EA0}" type="datetimeFigureOut">
              <a:rPr lang="en-US" smtClean="0"/>
              <a:t>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31349929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88219D-55DF-45EB-B25E-1C948F6C6EA0}" type="datetimeFigureOut">
              <a:rPr lang="en-US" smtClean="0"/>
              <a:t>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30519944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88219D-55DF-45EB-B25E-1C948F6C6EA0}" type="datetimeFigureOut">
              <a:rPr lang="en-US" smtClean="0"/>
              <a:t>12/3/2021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1656188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矩形 2">
            <a:extLst>
              <a:ext uri="{FF2B5EF4-FFF2-40B4-BE49-F238E27FC236}">
                <a16:creationId xmlns:a16="http://schemas.microsoft.com/office/drawing/2014/main" id="{AC79E82E-725A-4A5C-8870-87B87B2217D2}"/>
              </a:ext>
            </a:extLst>
          </p:cNvPr>
          <p:cNvSpPr/>
          <p:nvPr userDrawn="1"/>
        </p:nvSpPr>
        <p:spPr>
          <a:xfrm>
            <a:off x="516732" y="469294"/>
            <a:ext cx="11158537" cy="5919412"/>
          </a:xfrm>
          <a:prstGeom prst="rect">
            <a:avLst/>
          </a:prstGeom>
          <a:solidFill>
            <a:schemeClr val="bg1"/>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4">
            <a:extLst>
              <a:ext uri="{FF2B5EF4-FFF2-40B4-BE49-F238E27FC236}">
                <a16:creationId xmlns:a16="http://schemas.microsoft.com/office/drawing/2014/main" id="{7704643A-27F9-4F01-AE4B-E1CF77BBF78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形状 6">
            <a:extLst>
              <a:ext uri="{FF2B5EF4-FFF2-40B4-BE49-F238E27FC236}">
                <a16:creationId xmlns:a16="http://schemas.microsoft.com/office/drawing/2014/main" id="{52809BF3-EAF2-418A-8FE2-3182C056114E}"/>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椭圆 7">
            <a:extLst>
              <a:ext uri="{FF2B5EF4-FFF2-40B4-BE49-F238E27FC236}">
                <a16:creationId xmlns:a16="http://schemas.microsoft.com/office/drawing/2014/main" id="{FFF22FB9-6783-415D-BC60-2669AA680D3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8">
            <a:extLst>
              <a:ext uri="{FF2B5EF4-FFF2-40B4-BE49-F238E27FC236}">
                <a16:creationId xmlns:a16="http://schemas.microsoft.com/office/drawing/2014/main" id="{B600497A-4A7B-4AA5-AFC0-36CD65FDAE70}"/>
              </a:ext>
            </a:extLst>
          </p:cNvPr>
          <p:cNvPicPr>
            <a:picLocks noChangeAspect="1"/>
          </p:cNvPicPr>
          <p:nvPr userDrawn="1"/>
        </p:nvPicPr>
        <p:blipFill>
          <a:blip r:embed="rId2"/>
          <a:stretch>
            <a:fillRect/>
          </a:stretch>
        </p:blipFill>
        <p:spPr>
          <a:xfrm rot="2700000">
            <a:off x="10957684" y="5135837"/>
            <a:ext cx="602779" cy="1767959"/>
          </a:xfrm>
          <a:prstGeom prst="rect">
            <a:avLst/>
          </a:prstGeom>
        </p:spPr>
      </p:pic>
      <p:sp>
        <p:nvSpPr>
          <p:cNvPr id="14" name="椭圆 9">
            <a:extLst>
              <a:ext uri="{FF2B5EF4-FFF2-40B4-BE49-F238E27FC236}">
                <a16:creationId xmlns:a16="http://schemas.microsoft.com/office/drawing/2014/main" id="{E108BAEE-4A24-4598-AEF4-3244CF1E929F}"/>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TextBox 17">
            <a:extLst>
              <a:ext uri="{FF2B5EF4-FFF2-40B4-BE49-F238E27FC236}">
                <a16:creationId xmlns:a16="http://schemas.microsoft.com/office/drawing/2014/main" id="{0268FBC2-A039-41A8-B368-926DE1556C72}"/>
              </a:ext>
            </a:extLst>
          </p:cNvPr>
          <p:cNvSpPr txBox="1"/>
          <p:nvPr userDrawn="1"/>
        </p:nvSpPr>
        <p:spPr>
          <a:xfrm>
            <a:off x="7320632" y="6524284"/>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15214851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688219D-55DF-45EB-B25E-1C948F6C6EA0}" type="datetimeFigureOut">
              <a:rPr lang="en-US" smtClean="0"/>
              <a:t>12/3/2021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16698768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688219D-55DF-45EB-B25E-1C948F6C6EA0}" type="datetimeFigureOut">
              <a:rPr lang="en-US" smtClean="0"/>
              <a:t>12/3/2021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1275018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88219D-55DF-45EB-B25E-1C948F6C6EA0}" type="datetimeFigureOut">
              <a:rPr lang="en-US" smtClean="0"/>
              <a:t>12/3/2021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8721937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D688219D-55DF-45EB-B25E-1C948F6C6EA0}" type="datetimeFigureOut">
              <a:rPr lang="en-US" smtClean="0"/>
              <a:t>12/3/2021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21700015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D688219D-55DF-45EB-B25E-1C948F6C6EA0}" type="datetimeFigureOut">
              <a:rPr lang="en-US" smtClean="0"/>
              <a:t>12/3/2021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44839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88219D-55DF-45EB-B25E-1C948F6C6EA0}" type="datetimeFigureOut">
              <a:rPr lang="en-US" smtClean="0"/>
              <a:t>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29241417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88219D-55DF-45EB-B25E-1C948F6C6EA0}" type="datetimeFigureOut">
              <a:rPr lang="en-US" smtClean="0"/>
              <a:t>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16739522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17">
            <a:extLst>
              <a:ext uri="{FF2B5EF4-FFF2-40B4-BE49-F238E27FC236}">
                <a16:creationId xmlns:a16="http://schemas.microsoft.com/office/drawing/2014/main" id="{12A7224A-529B-49DF-8994-1AEB021B7A9C}"/>
              </a:ext>
            </a:extLst>
          </p:cNvPr>
          <p:cNvPicPr>
            <a:picLocks noChangeAspect="1"/>
          </p:cNvPicPr>
          <p:nvPr userDrawn="1"/>
        </p:nvPicPr>
        <p:blipFill>
          <a:blip r:embed="rId2"/>
          <a:stretch>
            <a:fillRect/>
          </a:stretch>
        </p:blipFill>
        <p:spPr>
          <a:xfrm>
            <a:off x="-17444" y="3178647"/>
            <a:ext cx="12209444" cy="3679353"/>
          </a:xfrm>
          <a:prstGeom prst="rect">
            <a:avLst/>
          </a:prstGeom>
        </p:spPr>
      </p:pic>
      <p:pic>
        <p:nvPicPr>
          <p:cNvPr id="8" name="1">
            <a:extLst>
              <a:ext uri="{FF2B5EF4-FFF2-40B4-BE49-F238E27FC236}">
                <a16:creationId xmlns:a16="http://schemas.microsoft.com/office/drawing/2014/main" id="{97C5E7E8-2083-4C6A-A02C-1F010E8FF22B}"/>
              </a:ext>
            </a:extLst>
          </p:cNvPr>
          <p:cNvPicPr>
            <a:picLocks noChangeAspect="1"/>
          </p:cNvPicPr>
          <p:nvPr userDrawn="1"/>
        </p:nvPicPr>
        <p:blipFill>
          <a:blip r:embed="rId3" cstate="screen"/>
          <a:stretch>
            <a:fillRect/>
          </a:stretch>
        </p:blipFill>
        <p:spPr>
          <a:xfrm>
            <a:off x="2038979" y="2601144"/>
            <a:ext cx="4906376" cy="3980824"/>
          </a:xfrm>
          <a:prstGeom prst="rect">
            <a:avLst/>
          </a:prstGeom>
        </p:spPr>
      </p:pic>
      <p:pic>
        <p:nvPicPr>
          <p:cNvPr id="9" name="19">
            <a:extLst>
              <a:ext uri="{FF2B5EF4-FFF2-40B4-BE49-F238E27FC236}">
                <a16:creationId xmlns:a16="http://schemas.microsoft.com/office/drawing/2014/main" id="{81F8E7DE-5A5C-446A-83F2-883FAF09DF54}"/>
              </a:ext>
            </a:extLst>
          </p:cNvPr>
          <p:cNvPicPr>
            <a:picLocks noChangeAspect="1"/>
          </p:cNvPicPr>
          <p:nvPr userDrawn="1"/>
        </p:nvPicPr>
        <p:blipFill>
          <a:blip r:embed="rId4" cstate="screen"/>
          <a:stretch>
            <a:fillRect/>
          </a:stretch>
        </p:blipFill>
        <p:spPr>
          <a:xfrm flipH="1">
            <a:off x="8559037" y="4084497"/>
            <a:ext cx="3773430" cy="2705180"/>
          </a:xfrm>
          <a:prstGeom prst="rect">
            <a:avLst/>
          </a:prstGeom>
        </p:spPr>
      </p:pic>
      <p:pic>
        <p:nvPicPr>
          <p:cNvPr id="10" name="55">
            <a:extLst>
              <a:ext uri="{FF2B5EF4-FFF2-40B4-BE49-F238E27FC236}">
                <a16:creationId xmlns:a16="http://schemas.microsoft.com/office/drawing/2014/main" id="{A8904B3B-FC0C-4CA9-BFC2-AC0ADDB2602F}"/>
              </a:ext>
            </a:extLst>
          </p:cNvPr>
          <p:cNvPicPr>
            <a:picLocks noChangeAspect="1"/>
          </p:cNvPicPr>
          <p:nvPr userDrawn="1"/>
        </p:nvPicPr>
        <p:blipFill rotWithShape="1">
          <a:blip r:embed="rId5" cstate="screen"/>
          <a:srcRect/>
          <a:stretch>
            <a:fillRect/>
          </a:stretch>
        </p:blipFill>
        <p:spPr>
          <a:xfrm>
            <a:off x="857532" y="-215471"/>
            <a:ext cx="9803219" cy="3679353"/>
          </a:xfrm>
          <a:prstGeom prst="rect">
            <a:avLst/>
          </a:prstGeom>
        </p:spPr>
      </p:pic>
      <p:grpSp>
        <p:nvGrpSpPr>
          <p:cNvPr id="11" name="57">
            <a:extLst>
              <a:ext uri="{FF2B5EF4-FFF2-40B4-BE49-F238E27FC236}">
                <a16:creationId xmlns:a16="http://schemas.microsoft.com/office/drawing/2014/main" id="{A79173E2-791C-4E72-A892-035137321C46}"/>
              </a:ext>
            </a:extLst>
          </p:cNvPr>
          <p:cNvGrpSpPr/>
          <p:nvPr userDrawn="1"/>
        </p:nvGrpSpPr>
        <p:grpSpPr>
          <a:xfrm>
            <a:off x="6756819" y="3169720"/>
            <a:ext cx="804180" cy="374559"/>
            <a:chOff x="217691" y="6414967"/>
            <a:chExt cx="804180" cy="374559"/>
          </a:xfrm>
        </p:grpSpPr>
        <p:grpSp>
          <p:nvGrpSpPr>
            <p:cNvPr id="12" name="Group 4">
              <a:extLst>
                <a:ext uri="{FF2B5EF4-FFF2-40B4-BE49-F238E27FC236}">
                  <a16:creationId xmlns:a16="http://schemas.microsoft.com/office/drawing/2014/main" id="{5D588DCF-60C7-431C-9BB1-30DDF55E5E3C}"/>
                </a:ext>
              </a:extLst>
            </p:cNvPr>
            <p:cNvGrpSpPr>
              <a:grpSpLocks noChangeAspect="1"/>
            </p:cNvGrpSpPr>
            <p:nvPr/>
          </p:nvGrpSpPr>
          <p:grpSpPr bwMode="auto">
            <a:xfrm>
              <a:off x="217691" y="6414967"/>
              <a:ext cx="443922" cy="374559"/>
              <a:chOff x="3746" y="2079"/>
              <a:chExt cx="192" cy="162"/>
            </a:xfrm>
            <a:solidFill>
              <a:srgbClr val="A5CB01"/>
            </a:solidFill>
          </p:grpSpPr>
          <p:sp>
            <p:nvSpPr>
              <p:cNvPr id="18" name="Freeform 5">
                <a:extLst>
                  <a:ext uri="{FF2B5EF4-FFF2-40B4-BE49-F238E27FC236}">
                    <a16:creationId xmlns:a16="http://schemas.microsoft.com/office/drawing/2014/main" id="{CF2BC369-B52A-49AF-A119-90F74F645577}"/>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9" name="Freeform 6">
                <a:extLst>
                  <a:ext uri="{FF2B5EF4-FFF2-40B4-BE49-F238E27FC236}">
                    <a16:creationId xmlns:a16="http://schemas.microsoft.com/office/drawing/2014/main" id="{708F2D9C-5C1A-477C-9CFD-26BB7CFED78C}"/>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0" name="Freeform 7">
                <a:extLst>
                  <a:ext uri="{FF2B5EF4-FFF2-40B4-BE49-F238E27FC236}">
                    <a16:creationId xmlns:a16="http://schemas.microsoft.com/office/drawing/2014/main" id="{1E23AC18-8118-42E4-B1E9-F8CF77208E60}"/>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1" name="Freeform 8">
                <a:extLst>
                  <a:ext uri="{FF2B5EF4-FFF2-40B4-BE49-F238E27FC236}">
                    <a16:creationId xmlns:a16="http://schemas.microsoft.com/office/drawing/2014/main" id="{B68DF67C-8D8B-498F-84A1-7F84C24436A6}"/>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nvGrpSpPr>
            <p:cNvPr id="13" name="Group 4">
              <a:extLst>
                <a:ext uri="{FF2B5EF4-FFF2-40B4-BE49-F238E27FC236}">
                  <a16:creationId xmlns:a16="http://schemas.microsoft.com/office/drawing/2014/main" id="{BE779103-3A43-4A28-A437-8BE7016DE6FF}"/>
                </a:ext>
              </a:extLst>
            </p:cNvPr>
            <p:cNvGrpSpPr>
              <a:grpSpLocks noChangeAspect="1"/>
            </p:cNvGrpSpPr>
            <p:nvPr/>
          </p:nvGrpSpPr>
          <p:grpSpPr bwMode="auto">
            <a:xfrm>
              <a:off x="657417" y="6421203"/>
              <a:ext cx="364454" cy="307508"/>
              <a:chOff x="3746" y="2079"/>
              <a:chExt cx="192" cy="162"/>
            </a:xfrm>
            <a:solidFill>
              <a:srgbClr val="A5CB01"/>
            </a:solidFill>
          </p:grpSpPr>
          <p:sp>
            <p:nvSpPr>
              <p:cNvPr id="14" name="Freeform 5">
                <a:extLst>
                  <a:ext uri="{FF2B5EF4-FFF2-40B4-BE49-F238E27FC236}">
                    <a16:creationId xmlns:a16="http://schemas.microsoft.com/office/drawing/2014/main" id="{3B8992BB-9EDB-4AA9-869E-5FCD7A06CC89}"/>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5" name="Freeform 6">
                <a:extLst>
                  <a:ext uri="{FF2B5EF4-FFF2-40B4-BE49-F238E27FC236}">
                    <a16:creationId xmlns:a16="http://schemas.microsoft.com/office/drawing/2014/main" id="{B05E5337-3163-434D-8B02-CA46BAE04D6A}"/>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6" name="Freeform 7">
                <a:extLst>
                  <a:ext uri="{FF2B5EF4-FFF2-40B4-BE49-F238E27FC236}">
                    <a16:creationId xmlns:a16="http://schemas.microsoft.com/office/drawing/2014/main" id="{44239E07-7548-460D-8361-4A105F23336D}"/>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7" name="Freeform 8">
                <a:extLst>
                  <a:ext uri="{FF2B5EF4-FFF2-40B4-BE49-F238E27FC236}">
                    <a16:creationId xmlns:a16="http://schemas.microsoft.com/office/drawing/2014/main" id="{9A611E1F-D27F-4022-A6CF-123AB156C43D}"/>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pic>
        <p:nvPicPr>
          <p:cNvPr id="22" name="69">
            <a:extLst>
              <a:ext uri="{FF2B5EF4-FFF2-40B4-BE49-F238E27FC236}">
                <a16:creationId xmlns:a16="http://schemas.microsoft.com/office/drawing/2014/main" id="{BBEDC40F-84C7-45C7-A70C-C10D5C831240}"/>
              </a:ext>
            </a:extLst>
          </p:cNvPr>
          <p:cNvPicPr>
            <a:picLocks noChangeAspect="1"/>
          </p:cNvPicPr>
          <p:nvPr userDrawn="1"/>
        </p:nvPicPr>
        <p:blipFill>
          <a:blip r:embed="rId6" cstate="screen"/>
          <a:stretch>
            <a:fillRect/>
          </a:stretch>
        </p:blipFill>
        <p:spPr>
          <a:xfrm>
            <a:off x="7222131" y="450639"/>
            <a:ext cx="4465329" cy="2328677"/>
          </a:xfrm>
          <a:prstGeom prst="rect">
            <a:avLst/>
          </a:prstGeom>
        </p:spPr>
      </p:pic>
      <p:sp>
        <p:nvSpPr>
          <p:cNvPr id="23" name="Rectangle 22">
            <a:extLst>
              <a:ext uri="{FF2B5EF4-FFF2-40B4-BE49-F238E27FC236}">
                <a16:creationId xmlns:a16="http://schemas.microsoft.com/office/drawing/2014/main" id="{72515E06-B7CD-449A-99F5-8556C5050E5F}"/>
              </a:ext>
            </a:extLst>
          </p:cNvPr>
          <p:cNvSpPr/>
          <p:nvPr userDrawn="1"/>
        </p:nvSpPr>
        <p:spPr>
          <a:xfrm>
            <a:off x="1935999" y="1050116"/>
            <a:ext cx="7329805" cy="15684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Môn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Toán</a:t>
            </a:r>
            <a:endPar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endParaRPr>
          </a:p>
        </p:txBody>
      </p:sp>
      <p:pic>
        <p:nvPicPr>
          <p:cNvPr id="25" name="Picture 9" descr="E:\0000000我图PPT\00001PNG素材\儿童卡通\tr.png">
            <a:extLst>
              <a:ext uri="{FF2B5EF4-FFF2-40B4-BE49-F238E27FC236}">
                <a16:creationId xmlns:a16="http://schemas.microsoft.com/office/drawing/2014/main" id="{98AAE8C0-0F06-466A-9DBA-817AC3B18ADC}"/>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11110" y="5065472"/>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F9A88FF-981D-4D54-89F8-E14626D6ADBD}"/>
              </a:ext>
            </a:extLst>
          </p:cNvPr>
          <p:cNvSpPr txBox="1"/>
          <p:nvPr userDrawn="1"/>
        </p:nvSpPr>
        <p:spPr>
          <a:xfrm>
            <a:off x="1601226" y="6533239"/>
            <a:ext cx="7014518" cy="307777"/>
          </a:xfrm>
          <a:prstGeom prst="rect">
            <a:avLst/>
          </a:prstGeom>
          <a:noFill/>
        </p:spPr>
        <p:txBody>
          <a:bodyPr wrap="square" rtlCol="0">
            <a:spAutoFit/>
          </a:bodyPr>
          <a:lstStyle/>
          <a:p>
            <a:pPr algn="ctr"/>
            <a:r>
              <a:rPr lang="en-US" sz="1400" dirty="0" err="1">
                <a:latin typeface="Arial" panose="020B0604020202020204" pitchFamily="34" charset="0"/>
                <a:cs typeface="Arial" panose="020B0604020202020204" pitchFamily="34" charset="0"/>
              </a:rPr>
              <a:t>Thiết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kế</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bởi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Hương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Thảo</a:t>
            </a:r>
            <a:r>
              <a:rPr lang="en-US" sz="1400" dirty="0">
                <a:latin typeface="Arial" panose="020B0604020202020204" pitchFamily="34" charset="0"/>
                <a:cs typeface="Arial" panose="020B0604020202020204" pitchFamily="34" charset="0"/>
              </a:rPr>
              <a:t>: tranthao121004@gmail.com</a:t>
            </a:r>
          </a:p>
        </p:txBody>
      </p:sp>
    </p:spTree>
    <p:extLst>
      <p:ext uri="{BB962C8B-B14F-4D97-AF65-F5344CB8AC3E}">
        <p14:creationId xmlns:p14="http://schemas.microsoft.com/office/powerpoint/2010/main" val="336962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250"/>
                                        <p:tgtEl>
                                          <p:spTgt spid="10"/>
                                        </p:tgtEl>
                                      </p:cBhvr>
                                    </p:animEffect>
                                    <p:anim calcmode="lin" valueType="num">
                                      <p:cBhvr>
                                        <p:cTn id="24" dur="1250" fill="hold"/>
                                        <p:tgtEl>
                                          <p:spTgt spid="10"/>
                                        </p:tgtEl>
                                        <p:attrNameLst>
                                          <p:attrName>ppt_x</p:attrName>
                                        </p:attrNameLst>
                                      </p:cBhvr>
                                      <p:tavLst>
                                        <p:tav tm="0">
                                          <p:val>
                                            <p:strVal val="#ppt_x"/>
                                          </p:val>
                                        </p:tav>
                                        <p:tav tm="100000">
                                          <p:val>
                                            <p:strVal val="#ppt_x"/>
                                          </p:val>
                                        </p:tav>
                                      </p:tavLst>
                                    </p:anim>
                                    <p:anim calcmode="lin" valueType="num">
                                      <p:cBhvr>
                                        <p:cTn id="25" dur="12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heel(1)">
                                      <p:cBhvr>
                                        <p:cTn id="38" dur="2000"/>
                                        <p:tgtEl>
                                          <p:spTgt spid="23"/>
                                        </p:tgtEl>
                                      </p:cBhvr>
                                    </p:animEffect>
                                  </p:childTnLst>
                                </p:cTn>
                              </p:par>
                              <p:par>
                                <p:cTn id="39" presetID="2" presetClass="entr" presetSubtype="8" fill="hold" nodeType="withEffect">
                                  <p:stCondLst>
                                    <p:cond delay="50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750" fill="hold"/>
                                        <p:tgtEl>
                                          <p:spTgt spid="25"/>
                                        </p:tgtEl>
                                        <p:attrNameLst>
                                          <p:attrName>ppt_x</p:attrName>
                                        </p:attrNameLst>
                                      </p:cBhvr>
                                      <p:tavLst>
                                        <p:tav tm="0">
                                          <p:val>
                                            <p:strVal val="0-#ppt_w/2"/>
                                          </p:val>
                                        </p:tav>
                                        <p:tav tm="100000">
                                          <p:val>
                                            <p:strVal val="#ppt_x"/>
                                          </p:val>
                                        </p:tav>
                                      </p:tavLst>
                                    </p:anim>
                                    <p:anim calcmode="lin" valueType="num">
                                      <p:cBhvr additive="base">
                                        <p:cTn id="42"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A9BE9-7F72-794D-9F3C-9A8FE2E8F6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3AC6F02-871E-DE47-AC93-1CD134CED5F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1C55CEBD-7C39-394B-A99F-80554FC46B49}"/>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2021/12/3</a:t>
            </a:fld>
            <a:endParaRPr kumimoji="1" lang="zh-CN" altLang="en-US"/>
          </a:p>
        </p:txBody>
      </p:sp>
      <p:sp>
        <p:nvSpPr>
          <p:cNvPr id="5" name="页脚占位符 4">
            <a:extLst>
              <a:ext uri="{FF2B5EF4-FFF2-40B4-BE49-F238E27FC236}">
                <a16:creationId xmlns:a16="http://schemas.microsoft.com/office/drawing/2014/main" id="{AB24BB0A-6CBD-2E41-ACC7-D29880DA3BBB}"/>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CDC3A08-879E-9449-ADFD-682ABDEB913D}"/>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pic>
        <p:nvPicPr>
          <p:cNvPr id="8" name="bkgr 2">
            <a:extLst>
              <a:ext uri="{FF2B5EF4-FFF2-40B4-BE49-F238E27FC236}">
                <a16:creationId xmlns:a16="http://schemas.microsoft.com/office/drawing/2014/main" id="{38AC285F-500F-4823-9925-F5126EFF53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id="{18D8E4D1-5BEA-47FB-B6B1-77140B0ACF5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350" y="1616715"/>
            <a:ext cx="12191999" cy="3967171"/>
          </a:xfrm>
          <a:prstGeom prst="rect">
            <a:avLst/>
          </a:prstGeom>
        </p:spPr>
      </p:pic>
      <p:pic>
        <p:nvPicPr>
          <p:cNvPr id="10" name="Mây 3">
            <a:extLst>
              <a:ext uri="{FF2B5EF4-FFF2-40B4-BE49-F238E27FC236}">
                <a16:creationId xmlns:a16="http://schemas.microsoft.com/office/drawing/2014/main" id="{CF296135-D4DF-40CF-91AE-3DDE6EC7F54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11" name="Mặt trời">
            <a:extLst>
              <a:ext uri="{FF2B5EF4-FFF2-40B4-BE49-F238E27FC236}">
                <a16:creationId xmlns:a16="http://schemas.microsoft.com/office/drawing/2014/main" id="{C82272DC-9AE7-4F8A-9DBC-18B437E63E7E}"/>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12" name="Bảng">
            <a:extLst>
              <a:ext uri="{FF2B5EF4-FFF2-40B4-BE49-F238E27FC236}">
                <a16:creationId xmlns:a16="http://schemas.microsoft.com/office/drawing/2014/main" id="{AE27FC4A-F65E-4234-B487-16E04BB5CC3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33931" y="1223058"/>
            <a:ext cx="7924136" cy="4570649"/>
          </a:xfrm>
          <a:prstGeom prst="rect">
            <a:avLst/>
          </a:prstGeom>
        </p:spPr>
      </p:pic>
      <p:pic>
        <p:nvPicPr>
          <p:cNvPr id="13" name="bkgr 1">
            <a:extLst>
              <a:ext uri="{FF2B5EF4-FFF2-40B4-BE49-F238E27FC236}">
                <a16:creationId xmlns:a16="http://schemas.microsoft.com/office/drawing/2014/main" id="{7E0198F7-54A5-4EEC-BF47-E179621E7BC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4" name="bóng bay 1">
            <a:extLst>
              <a:ext uri="{FF2B5EF4-FFF2-40B4-BE49-F238E27FC236}">
                <a16:creationId xmlns:a16="http://schemas.microsoft.com/office/drawing/2014/main" id="{8F885F34-4254-40BD-92C3-F7D80F1CB338}"/>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5" name="bóng bay 2">
            <a:extLst>
              <a:ext uri="{FF2B5EF4-FFF2-40B4-BE49-F238E27FC236}">
                <a16:creationId xmlns:a16="http://schemas.microsoft.com/office/drawing/2014/main" id="{F2C01B6A-0FD4-4BBC-85EC-F4BAAEE6ED72}"/>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6" name="bóng bay 3">
            <a:extLst>
              <a:ext uri="{FF2B5EF4-FFF2-40B4-BE49-F238E27FC236}">
                <a16:creationId xmlns:a16="http://schemas.microsoft.com/office/drawing/2014/main" id="{B9E1856F-AF55-4383-B3EA-76E97E7507B1}"/>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id="{0D410B0F-A90E-4663-98EB-8ABEA4FE8C72}"/>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18" name="Mây 1">
            <a:extLst>
              <a:ext uri="{FF2B5EF4-FFF2-40B4-BE49-F238E27FC236}">
                <a16:creationId xmlns:a16="http://schemas.microsoft.com/office/drawing/2014/main" id="{5A1E536F-40A7-4C4A-B8A2-B0B8687C6FD4}"/>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id="{828C202E-19A0-4E74-A687-352B4AF94DC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0" name="Mây 4">
            <a:extLst>
              <a:ext uri="{FF2B5EF4-FFF2-40B4-BE49-F238E27FC236}">
                <a16:creationId xmlns:a16="http://schemas.microsoft.com/office/drawing/2014/main" id="{39F10DAD-11CB-4B17-AB39-528CA599F5E3}"/>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21" name="TextBox 20">
            <a:extLst>
              <a:ext uri="{FF2B5EF4-FFF2-40B4-BE49-F238E27FC236}">
                <a16:creationId xmlns:a16="http://schemas.microsoft.com/office/drawing/2014/main" id="{B56D77B1-C2AC-4E51-885D-2E687FD792DE}"/>
              </a:ext>
            </a:extLst>
          </p:cNvPr>
          <p:cNvSpPr txBox="1"/>
          <p:nvPr userDrawn="1"/>
        </p:nvSpPr>
        <p:spPr>
          <a:xfrm>
            <a:off x="9201992" y="-18115"/>
            <a:ext cx="6315738"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3942810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D7E4988E-D4F8-4DC0-B9CC-BB4B7F36BEB4}"/>
              </a:ext>
            </a:extLst>
          </p:cNvPr>
          <p:cNvPicPr>
            <a:picLocks noChangeAspect="1"/>
          </p:cNvPicPr>
          <p:nvPr userDrawn="1"/>
        </p:nvPicPr>
        <p:blipFill rotWithShape="1">
          <a:blip r:embed="rId2"/>
          <a:srcRect l="626" t="832" r="626" b="1028"/>
          <a:stretch>
            <a:fillRect/>
          </a:stretch>
        </p:blipFill>
        <p:spPr>
          <a:xfrm>
            <a:off x="0" y="1"/>
            <a:ext cx="12219444" cy="6857999"/>
          </a:xfrm>
          <a:prstGeom prst="rect">
            <a:avLst/>
          </a:prstGeom>
        </p:spPr>
      </p:pic>
      <p:pic>
        <p:nvPicPr>
          <p:cNvPr id="9" name="图形 1">
            <a:extLst>
              <a:ext uri="{FF2B5EF4-FFF2-40B4-BE49-F238E27FC236}">
                <a16:creationId xmlns:a16="http://schemas.microsoft.com/office/drawing/2014/main" id="{4147D270-CA58-46E3-A687-87D81398E68F}"/>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0" y="5212224"/>
            <a:ext cx="3308946" cy="1645775"/>
          </a:xfrm>
          <a:prstGeom prst="rect">
            <a:avLst/>
          </a:prstGeom>
        </p:spPr>
      </p:pic>
      <p:sp>
        <p:nvSpPr>
          <p:cNvPr id="10" name="TextBox 9">
            <a:extLst>
              <a:ext uri="{FF2B5EF4-FFF2-40B4-BE49-F238E27FC236}">
                <a16:creationId xmlns:a16="http://schemas.microsoft.com/office/drawing/2014/main" id="{C69D82C2-117E-4A35-95BF-D458B26D688D}"/>
              </a:ext>
            </a:extLst>
          </p:cNvPr>
          <p:cNvSpPr txBox="1"/>
          <p:nvPr userDrawn="1"/>
        </p:nvSpPr>
        <p:spPr>
          <a:xfrm>
            <a:off x="8011749" y="0"/>
            <a:ext cx="6315738"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223650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image 101">
            <a:extLst>
              <a:ext uri="{FF2B5EF4-FFF2-40B4-BE49-F238E27FC236}">
                <a16:creationId xmlns:a16="http://schemas.microsoft.com/office/drawing/2014/main" id="{D514E436-AC77-4C62-A470-F269B076254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2" name="矩形 2">
            <a:extLst>
              <a:ext uri="{FF2B5EF4-FFF2-40B4-BE49-F238E27FC236}">
                <a16:creationId xmlns:a16="http://schemas.microsoft.com/office/drawing/2014/main" id="{85267853-B155-4C5A-B17D-13C99003FA45}"/>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4">
            <a:extLst>
              <a:ext uri="{FF2B5EF4-FFF2-40B4-BE49-F238E27FC236}">
                <a16:creationId xmlns:a16="http://schemas.microsoft.com/office/drawing/2014/main" id="{EAE8A449-7A3F-40C5-B305-E2A28C9FD942}"/>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任意形状 6">
            <a:extLst>
              <a:ext uri="{FF2B5EF4-FFF2-40B4-BE49-F238E27FC236}">
                <a16:creationId xmlns:a16="http://schemas.microsoft.com/office/drawing/2014/main" id="{61A8C16D-6509-4108-98A5-625CBDF5F070}"/>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椭圆 7">
            <a:extLst>
              <a:ext uri="{FF2B5EF4-FFF2-40B4-BE49-F238E27FC236}">
                <a16:creationId xmlns:a16="http://schemas.microsoft.com/office/drawing/2014/main" id="{F3B873EF-BA25-43F8-B507-68795F3111ED}"/>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8">
            <a:extLst>
              <a:ext uri="{FF2B5EF4-FFF2-40B4-BE49-F238E27FC236}">
                <a16:creationId xmlns:a16="http://schemas.microsoft.com/office/drawing/2014/main" id="{1F61594D-16F0-4C27-A22F-50D3F1414045}"/>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7" name="椭圆 9">
            <a:extLst>
              <a:ext uri="{FF2B5EF4-FFF2-40B4-BE49-F238E27FC236}">
                <a16:creationId xmlns:a16="http://schemas.microsoft.com/office/drawing/2014/main" id="{B20D4855-2AE0-48EF-9542-73C2EC19F994}"/>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TextBox 17">
            <a:extLst>
              <a:ext uri="{FF2B5EF4-FFF2-40B4-BE49-F238E27FC236}">
                <a16:creationId xmlns:a16="http://schemas.microsoft.com/office/drawing/2014/main" id="{35733CB7-2EEC-42DC-9103-2D109DD1CFEE}"/>
              </a:ext>
            </a:extLst>
          </p:cNvPr>
          <p:cNvSpPr txBox="1"/>
          <p:nvPr userDrawn="1"/>
        </p:nvSpPr>
        <p:spPr>
          <a:xfrm>
            <a:off x="7320632" y="6524284"/>
            <a:ext cx="6315738"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2457174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image 101">
            <a:extLst>
              <a:ext uri="{FF2B5EF4-FFF2-40B4-BE49-F238E27FC236}">
                <a16:creationId xmlns:a16="http://schemas.microsoft.com/office/drawing/2014/main" id="{1094CE54-B4B3-4C76-B9C9-971ECB34C24E}"/>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矩形 2">
            <a:extLst>
              <a:ext uri="{FF2B5EF4-FFF2-40B4-BE49-F238E27FC236}">
                <a16:creationId xmlns:a16="http://schemas.microsoft.com/office/drawing/2014/main" id="{05B45BC2-AFD2-4521-86C7-28EA6A142BF8}"/>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椭圆 4">
            <a:extLst>
              <a:ext uri="{FF2B5EF4-FFF2-40B4-BE49-F238E27FC236}">
                <a16:creationId xmlns:a16="http://schemas.microsoft.com/office/drawing/2014/main" id="{73E6612B-E6CF-431F-83A1-B242A79A465C}"/>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任意形状 6">
            <a:extLst>
              <a:ext uri="{FF2B5EF4-FFF2-40B4-BE49-F238E27FC236}">
                <a16:creationId xmlns:a16="http://schemas.microsoft.com/office/drawing/2014/main" id="{9B231B91-9FD3-46F5-8DB9-BCC8C6F58B0F}"/>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7">
            <a:extLst>
              <a:ext uri="{FF2B5EF4-FFF2-40B4-BE49-F238E27FC236}">
                <a16:creationId xmlns:a16="http://schemas.microsoft.com/office/drawing/2014/main" id="{75059DDB-9C2F-46FF-9EF1-50E22BC24E2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8">
            <a:extLst>
              <a:ext uri="{FF2B5EF4-FFF2-40B4-BE49-F238E27FC236}">
                <a16:creationId xmlns:a16="http://schemas.microsoft.com/office/drawing/2014/main" id="{A8997046-CAE6-4B59-8DDF-0EFAE5413AFB}"/>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3" name="椭圆 9">
            <a:extLst>
              <a:ext uri="{FF2B5EF4-FFF2-40B4-BE49-F238E27FC236}">
                <a16:creationId xmlns:a16="http://schemas.microsoft.com/office/drawing/2014/main" id="{BE790CA5-EC6C-4F0B-B555-50D8033BE031}"/>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id="{8D193922-661E-4324-B921-1DB8F942A2A9}"/>
              </a:ext>
            </a:extLst>
          </p:cNvPr>
          <p:cNvSpPr/>
          <p:nvPr userDrawn="1"/>
        </p:nvSpPr>
        <p:spPr>
          <a:xfrm rot="219724">
            <a:off x="4477184" y="1157469"/>
            <a:ext cx="6008783" cy="4661425"/>
          </a:xfrm>
          <a:prstGeom prst="rect">
            <a:avLst/>
          </a:prstGeom>
          <a:solidFill>
            <a:srgbClr val="7030A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FE6874E-118B-4078-BE60-91865D019286}"/>
              </a:ext>
            </a:extLst>
          </p:cNvPr>
          <p:cNvSpPr/>
          <p:nvPr userDrawn="1"/>
        </p:nvSpPr>
        <p:spPr>
          <a:xfrm rot="2471267">
            <a:off x="9030857" y="1477608"/>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8E6DDB6A-D1EC-44AC-A42F-3D5C776DEBE6}"/>
              </a:ext>
            </a:extLst>
          </p:cNvPr>
          <p:cNvSpPr/>
          <p:nvPr userDrawn="1"/>
        </p:nvSpPr>
        <p:spPr>
          <a:xfrm rot="20410169">
            <a:off x="4016052" y="1064033"/>
            <a:ext cx="2397502" cy="49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83A11163-4540-4661-A7E2-7E02DE00886F}"/>
              </a:ext>
            </a:extLst>
          </p:cNvPr>
          <p:cNvSpPr txBox="1"/>
          <p:nvPr userDrawn="1"/>
        </p:nvSpPr>
        <p:spPr>
          <a:xfrm>
            <a:off x="5353380" y="198271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Arial" panose="020B0604020202020204"/>
                <a:ea typeface="+mn-ea"/>
                <a:cs typeface="+mn-cs"/>
              </a:rPr>
              <a:t>LUYỆN TẬP</a:t>
            </a:r>
          </a:p>
        </p:txBody>
      </p:sp>
      <p:pic>
        <p:nvPicPr>
          <p:cNvPr id="18" name="Picture 17" descr="A close-up of a map&#10;&#10;Description automatically generated with low confidence">
            <a:extLst>
              <a:ext uri="{FF2B5EF4-FFF2-40B4-BE49-F238E27FC236}">
                <a16:creationId xmlns:a16="http://schemas.microsoft.com/office/drawing/2014/main" id="{EC3B8C2B-5D7C-48F2-8FC7-FE45F136AC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74337" y="1150962"/>
            <a:ext cx="1481296" cy="4904737"/>
          </a:xfrm>
          <a:prstGeom prst="rect">
            <a:avLst/>
          </a:prstGeom>
        </p:spPr>
      </p:pic>
      <p:sp>
        <p:nvSpPr>
          <p:cNvPr id="19" name="TextBox 18">
            <a:extLst>
              <a:ext uri="{FF2B5EF4-FFF2-40B4-BE49-F238E27FC236}">
                <a16:creationId xmlns:a16="http://schemas.microsoft.com/office/drawing/2014/main" id="{4D616774-3438-47D7-81AB-B40EEBD5818D}"/>
              </a:ext>
            </a:extLst>
          </p:cNvPr>
          <p:cNvSpPr txBox="1"/>
          <p:nvPr userDrawn="1"/>
        </p:nvSpPr>
        <p:spPr>
          <a:xfrm>
            <a:off x="7320632" y="6524284"/>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1683341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image 101">
            <a:extLst>
              <a:ext uri="{FF2B5EF4-FFF2-40B4-BE49-F238E27FC236}">
                <a16:creationId xmlns:a16="http://schemas.microsoft.com/office/drawing/2014/main" id="{431122EC-FBF2-4C68-B7F9-E67ABB594A49}"/>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7" name="矩形 2">
            <a:extLst>
              <a:ext uri="{FF2B5EF4-FFF2-40B4-BE49-F238E27FC236}">
                <a16:creationId xmlns:a16="http://schemas.microsoft.com/office/drawing/2014/main" id="{26859808-0E4C-4601-BFD5-C6BA5BCC44FE}"/>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 name="椭圆 4">
            <a:extLst>
              <a:ext uri="{FF2B5EF4-FFF2-40B4-BE49-F238E27FC236}">
                <a16:creationId xmlns:a16="http://schemas.microsoft.com/office/drawing/2014/main" id="{C20B859B-7433-488D-AD26-C313806026F3}"/>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形状 6">
            <a:extLst>
              <a:ext uri="{FF2B5EF4-FFF2-40B4-BE49-F238E27FC236}">
                <a16:creationId xmlns:a16="http://schemas.microsoft.com/office/drawing/2014/main" id="{26C76A02-5C8B-42AD-8662-686E30606D34}"/>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7">
            <a:extLst>
              <a:ext uri="{FF2B5EF4-FFF2-40B4-BE49-F238E27FC236}">
                <a16:creationId xmlns:a16="http://schemas.microsoft.com/office/drawing/2014/main" id="{C6F4EA04-890C-4306-9211-FB1733E0C647}"/>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8">
            <a:extLst>
              <a:ext uri="{FF2B5EF4-FFF2-40B4-BE49-F238E27FC236}">
                <a16:creationId xmlns:a16="http://schemas.microsoft.com/office/drawing/2014/main" id="{A97A903A-09E9-4691-B496-37BE5D102D5D}"/>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2" name="椭圆 9">
            <a:extLst>
              <a:ext uri="{FF2B5EF4-FFF2-40B4-BE49-F238E27FC236}">
                <a16:creationId xmlns:a16="http://schemas.microsoft.com/office/drawing/2014/main" id="{0A2B951D-F19F-475D-B457-B86EF8DC984B}"/>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Rectangle 12">
            <a:extLst>
              <a:ext uri="{FF2B5EF4-FFF2-40B4-BE49-F238E27FC236}">
                <a16:creationId xmlns:a16="http://schemas.microsoft.com/office/drawing/2014/main" id="{B509803A-0360-4D33-9AB5-ED47ED9135D1}"/>
              </a:ext>
            </a:extLst>
          </p:cNvPr>
          <p:cNvSpPr/>
          <p:nvPr userDrawn="1"/>
        </p:nvSpPr>
        <p:spPr>
          <a:xfrm rot="21228401">
            <a:off x="2278901" y="1179055"/>
            <a:ext cx="6008783" cy="4661425"/>
          </a:xfrm>
          <a:prstGeom prst="rect">
            <a:avLst/>
          </a:prstGeom>
          <a:solidFill>
            <a:schemeClr val="accent4">
              <a:lumMod val="60000"/>
              <a:lumOff val="40000"/>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7E0D0665-6999-4651-BD19-C7C402D30EEB}"/>
              </a:ext>
            </a:extLst>
          </p:cNvPr>
          <p:cNvSpPr/>
          <p:nvPr userDrawn="1"/>
        </p:nvSpPr>
        <p:spPr>
          <a:xfrm rot="1737576">
            <a:off x="6328895" y="1082086"/>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A77F017-DFC1-4D5F-8272-B3E76D6DA324}"/>
              </a:ext>
            </a:extLst>
          </p:cNvPr>
          <p:cNvSpPr/>
          <p:nvPr userDrawn="1"/>
        </p:nvSpPr>
        <p:spPr>
          <a:xfrm rot="19676478">
            <a:off x="1401292" y="1522000"/>
            <a:ext cx="2397502"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4D542502-B1BA-4EEE-B113-19E670FE5796}"/>
              </a:ext>
            </a:extLst>
          </p:cNvPr>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5">
                    <a:lumMod val="75000"/>
                  </a:schemeClr>
                </a:solidFill>
                <a:effectLst>
                  <a:outerShdw blurRad="50800" dist="38100" dir="8100000" algn="tr" rotWithShape="0">
                    <a:prstClr val="black">
                      <a:alpha val="40000"/>
                    </a:prstClr>
                  </a:outerShdw>
                </a:effectLst>
                <a:uLnTx/>
                <a:uFillTx/>
                <a:latin typeface="Arial" panose="020B0604020202020204"/>
                <a:ea typeface="+mn-ea"/>
                <a:cs typeface="+mn-cs"/>
              </a:rPr>
              <a:t>HOẠT ĐỘNG</a:t>
            </a:r>
          </a:p>
        </p:txBody>
      </p:sp>
      <p:pic>
        <p:nvPicPr>
          <p:cNvPr id="18" name="图片 9">
            <a:extLst>
              <a:ext uri="{FF2B5EF4-FFF2-40B4-BE49-F238E27FC236}">
                <a16:creationId xmlns:a16="http://schemas.microsoft.com/office/drawing/2014/main" id="{9E265F87-F072-4C1C-809B-60B65BA79A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70707" y="2622107"/>
            <a:ext cx="3028932" cy="3847430"/>
          </a:xfrm>
          <a:prstGeom prst="rect">
            <a:avLst/>
          </a:prstGeom>
        </p:spPr>
      </p:pic>
      <p:sp>
        <p:nvSpPr>
          <p:cNvPr id="19" name="TextBox 18">
            <a:extLst>
              <a:ext uri="{FF2B5EF4-FFF2-40B4-BE49-F238E27FC236}">
                <a16:creationId xmlns:a16="http://schemas.microsoft.com/office/drawing/2014/main" id="{1C8F1E24-5B7F-481A-86BE-BC8D3CC99D79}"/>
              </a:ext>
            </a:extLst>
          </p:cNvPr>
          <p:cNvSpPr txBox="1"/>
          <p:nvPr userDrawn="1"/>
        </p:nvSpPr>
        <p:spPr>
          <a:xfrm>
            <a:off x="7320632" y="6524284"/>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261585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0E1D8535-7268-4559-A162-57863C850AB4}"/>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a16="http://schemas.microsoft.com/office/drawing/2014/main" id="{3599D6A8-8376-4469-B1C4-0D0AB8B9FCB9}"/>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F6108594-A8DF-4763-BAD6-AFEBB0C3196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B8502FED-250A-4CBC-8EE4-50D3D012EADA}"/>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4B97A2AD-D2A2-4C3E-AA45-DF5B9EE1314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1D1F51E3-6E1F-4794-92D5-63FB01D635F9}"/>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a:extLst>
              <a:ext uri="{FF2B5EF4-FFF2-40B4-BE49-F238E27FC236}">
                <a16:creationId xmlns:a16="http://schemas.microsoft.com/office/drawing/2014/main" id="{ECDDE16C-0075-42EB-A3AA-DDD1D96A76E4}"/>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EFB12868-D957-45A4-B5D8-783DBD98F2C6}"/>
              </a:ext>
            </a:extLst>
          </p:cNvPr>
          <p:cNvSpPr/>
          <p:nvPr userDrawn="1"/>
        </p:nvSpPr>
        <p:spPr>
          <a:xfrm>
            <a:off x="3667342" y="983093"/>
            <a:ext cx="6008783" cy="4661425"/>
          </a:xfrm>
          <a:prstGeom prst="rect">
            <a:avLst/>
          </a:prstGeom>
          <a:solidFill>
            <a:srgbClr val="00CC66">
              <a:alpha val="49804"/>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CFA12B3A-07B6-44F1-A01E-33FD73C34EBA}"/>
              </a:ext>
            </a:extLst>
          </p:cNvPr>
          <p:cNvSpPr/>
          <p:nvPr userDrawn="1"/>
        </p:nvSpPr>
        <p:spPr>
          <a:xfrm rot="2109175">
            <a:off x="8040873" y="1261475"/>
            <a:ext cx="221102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4A2EDEA0-7184-436C-992C-8D667AA8EB7F}"/>
              </a:ext>
            </a:extLst>
          </p:cNvPr>
          <p:cNvSpPr/>
          <p:nvPr userDrawn="1"/>
        </p:nvSpPr>
        <p:spPr>
          <a:xfrm rot="20048077">
            <a:off x="2977240" y="1148481"/>
            <a:ext cx="2397502" cy="4953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1F28E606-F052-4F98-9FBC-30FFA9B82FDA}"/>
              </a:ext>
            </a:extLst>
          </p:cNvPr>
          <p:cNvSpPr txBox="1"/>
          <p:nvPr userDrawn="1"/>
        </p:nvSpPr>
        <p:spPr>
          <a:xfrm>
            <a:off x="4557819" y="191342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00B050"/>
                </a:solidFill>
                <a:effectLst>
                  <a:outerShdw blurRad="50800" dist="38100" dir="8100000" algn="tr" rotWithShape="0">
                    <a:prstClr val="black">
                      <a:alpha val="40000"/>
                    </a:prstClr>
                  </a:outerShdw>
                </a:effectLst>
                <a:uLnTx/>
                <a:uFillTx/>
                <a:latin typeface="Arial" panose="020B0604020202020204"/>
                <a:ea typeface="+mn-ea"/>
                <a:cs typeface="+mn-cs"/>
              </a:rPr>
              <a:t>KHÁM PHÁ</a:t>
            </a:r>
          </a:p>
        </p:txBody>
      </p:sp>
      <p:pic>
        <p:nvPicPr>
          <p:cNvPr id="21" name="图形 1">
            <a:extLst>
              <a:ext uri="{FF2B5EF4-FFF2-40B4-BE49-F238E27FC236}">
                <a16:creationId xmlns:a16="http://schemas.microsoft.com/office/drawing/2014/main" id="{E7242FD6-D5A6-4563-A793-692CAF206911}"/>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1416645" y="3997564"/>
            <a:ext cx="3980370" cy="1979722"/>
          </a:xfrm>
          <a:prstGeom prst="rect">
            <a:avLst/>
          </a:prstGeom>
        </p:spPr>
      </p:pic>
      <p:sp>
        <p:nvSpPr>
          <p:cNvPr id="22" name="TextBox 21">
            <a:extLst>
              <a:ext uri="{FF2B5EF4-FFF2-40B4-BE49-F238E27FC236}">
                <a16:creationId xmlns:a16="http://schemas.microsoft.com/office/drawing/2014/main" id="{215E454A-B08C-4576-8333-920008E55294}"/>
              </a:ext>
            </a:extLst>
          </p:cNvPr>
          <p:cNvSpPr txBox="1"/>
          <p:nvPr userDrawn="1"/>
        </p:nvSpPr>
        <p:spPr>
          <a:xfrm>
            <a:off x="7668010" y="6560136"/>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412630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2784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12/3/2021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384986429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D688219D-55DF-45EB-B25E-1C948F6C6EA0}" type="datetimeFigureOut">
              <a:rPr lang="en-US" smtClean="0"/>
              <a:t>12/3/2021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E7CB2922-7094-437E-850F-5764ECB416C0}" type="slidenum">
              <a:rPr lang="en-US" smtClean="0"/>
              <a:t>‹#›</a:t>
            </a:fld>
            <a:endParaRPr lang="en-US"/>
          </a:p>
        </p:txBody>
      </p:sp>
    </p:spTree>
    <p:extLst>
      <p:ext uri="{BB962C8B-B14F-4D97-AF65-F5344CB8AC3E}">
        <p14:creationId xmlns:p14="http://schemas.microsoft.com/office/powerpoint/2010/main" val="318168591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0.png"/><Relationship Id="rId3" Type="http://schemas.openxmlformats.org/officeDocument/2006/relationships/slideLayout" Target="../slideLayouts/slideLayout26.xml"/><Relationship Id="rId7" Type="http://schemas.openxmlformats.org/officeDocument/2006/relationships/image" Target="../media/image35.png"/><Relationship Id="rId12" Type="http://schemas.openxmlformats.org/officeDocument/2006/relationships/image" Target="../media/image39.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1.png"/><Relationship Id="rId11" Type="http://schemas.openxmlformats.org/officeDocument/2006/relationships/image" Target="../media/image50.gif"/><Relationship Id="rId5" Type="http://schemas.openxmlformats.org/officeDocument/2006/relationships/image" Target="../media/image34.png"/><Relationship Id="rId10" Type="http://schemas.microsoft.com/office/2007/relationships/hdphoto" Target="../media/hdphoto7.wdp"/><Relationship Id="rId4" Type="http://schemas.openxmlformats.org/officeDocument/2006/relationships/image" Target="../media/image30.jpeg"/><Relationship Id="rId9" Type="http://schemas.openxmlformats.org/officeDocument/2006/relationships/image" Target="../media/image46.png"/><Relationship Id="rId1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0.png"/><Relationship Id="rId3" Type="http://schemas.openxmlformats.org/officeDocument/2006/relationships/slideLayout" Target="../slideLayouts/slideLayout26.xml"/><Relationship Id="rId7" Type="http://schemas.openxmlformats.org/officeDocument/2006/relationships/image" Target="../media/image35.png"/><Relationship Id="rId12" Type="http://schemas.openxmlformats.org/officeDocument/2006/relationships/image" Target="../media/image39.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1.png"/><Relationship Id="rId11" Type="http://schemas.openxmlformats.org/officeDocument/2006/relationships/image" Target="../media/image51.gif"/><Relationship Id="rId5" Type="http://schemas.openxmlformats.org/officeDocument/2006/relationships/image" Target="../media/image34.png"/><Relationship Id="rId10" Type="http://schemas.microsoft.com/office/2007/relationships/hdphoto" Target="../media/hdphoto5.wdp"/><Relationship Id="rId4" Type="http://schemas.openxmlformats.org/officeDocument/2006/relationships/image" Target="../media/image30.jpeg"/><Relationship Id="rId9" Type="http://schemas.openxmlformats.org/officeDocument/2006/relationships/image" Target="../media/image44.png"/><Relationship Id="rId1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9.png"/><Relationship Id="rId3" Type="http://schemas.openxmlformats.org/officeDocument/2006/relationships/slideLayout" Target="../slideLayouts/slideLayout26.xml"/><Relationship Id="rId7" Type="http://schemas.openxmlformats.org/officeDocument/2006/relationships/image" Target="../media/image35.png"/><Relationship Id="rId12" Type="http://schemas.microsoft.com/office/2007/relationships/hdphoto" Target="../media/hdphoto11.wdp"/><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1.png"/><Relationship Id="rId11" Type="http://schemas.openxmlformats.org/officeDocument/2006/relationships/image" Target="../media/image52.png"/><Relationship Id="rId5" Type="http://schemas.openxmlformats.org/officeDocument/2006/relationships/image" Target="../media/image34.png"/><Relationship Id="rId15" Type="http://schemas.openxmlformats.org/officeDocument/2006/relationships/image" Target="../media/image33.png"/><Relationship Id="rId10" Type="http://schemas.microsoft.com/office/2007/relationships/hdphoto" Target="../media/hdphoto3.wdp"/><Relationship Id="rId4" Type="http://schemas.openxmlformats.org/officeDocument/2006/relationships/image" Target="../media/image30.jpeg"/><Relationship Id="rId9" Type="http://schemas.openxmlformats.org/officeDocument/2006/relationships/image" Target="../media/image42.png"/><Relationship Id="rId14" Type="http://schemas.openxmlformats.org/officeDocument/2006/relationships/image" Target="../media/image4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53.png"/><Relationship Id="rId1" Type="http://schemas.openxmlformats.org/officeDocument/2006/relationships/slideLayout" Target="../slideLayouts/slideLayout3.xml"/><Relationship Id="rId4" Type="http://schemas.openxmlformats.org/officeDocument/2006/relationships/image" Target="../media/image54.emf"/></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png"/><Relationship Id="rId1" Type="http://schemas.openxmlformats.org/officeDocument/2006/relationships/slideLayout" Target="../slideLayouts/slideLayout3.xml"/><Relationship Id="rId4" Type="http://schemas.microsoft.com/office/2007/relationships/hdphoto" Target="../media/hdphoto12.wdp"/></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11.xml"/><Relationship Id="rId4" Type="http://schemas.microsoft.com/office/2007/relationships/hdphoto" Target="../media/hdphoto13.wdp"/></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3.png"/><Relationship Id="rId1" Type="http://schemas.openxmlformats.org/officeDocument/2006/relationships/slideLayout" Target="../slideLayouts/slideLayout3.xml"/><Relationship Id="rId4" Type="http://schemas.microsoft.com/office/2007/relationships/hdphoto" Target="../media/hdphoto14.wdp"/></Relationships>
</file>

<file path=ppt/slides/_rels/slide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26.xml"/><Relationship Id="rId7" Type="http://schemas.openxmlformats.org/officeDocument/2006/relationships/image" Target="../media/image3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3.xml"/><Relationship Id="rId5" Type="http://schemas.openxmlformats.org/officeDocument/2006/relationships/image" Target="../media/image31.png"/><Relationship Id="rId4" Type="http://schemas.openxmlformats.org/officeDocument/2006/relationships/image" Target="../media/image30.jpeg"/></Relationships>
</file>

<file path=ppt/slides/_rels/slide2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0.png"/><Relationship Id="rId3" Type="http://schemas.openxmlformats.org/officeDocument/2006/relationships/slideLayout" Target="../slideLayouts/slideLayout26.xml"/><Relationship Id="rId7" Type="http://schemas.openxmlformats.org/officeDocument/2006/relationships/image" Target="../media/image35.png"/><Relationship Id="rId12" Type="http://schemas.openxmlformats.org/officeDocument/2006/relationships/image" Target="../media/image39.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1.png"/><Relationship Id="rId11" Type="http://schemas.microsoft.com/office/2007/relationships/hdphoto" Target="../media/hdphoto1.wdp"/><Relationship Id="rId5" Type="http://schemas.openxmlformats.org/officeDocument/2006/relationships/image" Target="../media/image34.png"/><Relationship Id="rId10" Type="http://schemas.openxmlformats.org/officeDocument/2006/relationships/image" Target="../media/image38.png"/><Relationship Id="rId4" Type="http://schemas.openxmlformats.org/officeDocument/2006/relationships/image" Target="../media/image30.jpeg"/><Relationship Id="rId9" Type="http://schemas.openxmlformats.org/officeDocument/2006/relationships/image" Target="../media/image37.png"/><Relationship Id="rId14" Type="http://schemas.openxmlformats.org/officeDocument/2006/relationships/image" Target="../media/image33.png"/></Relationships>
</file>

<file path=ppt/slides/_rels/slide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9.png"/><Relationship Id="rId3" Type="http://schemas.openxmlformats.org/officeDocument/2006/relationships/slideLayout" Target="../slideLayouts/slideLayout26.xml"/><Relationship Id="rId7" Type="http://schemas.openxmlformats.org/officeDocument/2006/relationships/image" Target="../media/image35.png"/><Relationship Id="rId12" Type="http://schemas.microsoft.com/office/2007/relationships/hdphoto" Target="../media/hdphoto3.wdp"/><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1.png"/><Relationship Id="rId11" Type="http://schemas.openxmlformats.org/officeDocument/2006/relationships/image" Target="../media/image42.png"/><Relationship Id="rId5" Type="http://schemas.openxmlformats.org/officeDocument/2006/relationships/image" Target="../media/image34.png"/><Relationship Id="rId15" Type="http://schemas.openxmlformats.org/officeDocument/2006/relationships/image" Target="../media/image33.png"/><Relationship Id="rId10" Type="http://schemas.microsoft.com/office/2007/relationships/hdphoto" Target="../media/hdphoto2.wdp"/><Relationship Id="rId4" Type="http://schemas.openxmlformats.org/officeDocument/2006/relationships/image" Target="../media/image30.jpeg"/><Relationship Id="rId9" Type="http://schemas.openxmlformats.org/officeDocument/2006/relationships/image" Target="../media/image41.png"/><Relationship Id="rId14" Type="http://schemas.openxmlformats.org/officeDocument/2006/relationships/image" Target="../media/image40.png"/></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9.png"/><Relationship Id="rId3" Type="http://schemas.openxmlformats.org/officeDocument/2006/relationships/slideLayout" Target="../slideLayouts/slideLayout26.xml"/><Relationship Id="rId7" Type="http://schemas.openxmlformats.org/officeDocument/2006/relationships/image" Target="../media/image35.png"/><Relationship Id="rId12" Type="http://schemas.microsoft.com/office/2007/relationships/hdphoto" Target="../media/hdphoto5.wdp"/><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1.png"/><Relationship Id="rId11" Type="http://schemas.openxmlformats.org/officeDocument/2006/relationships/image" Target="../media/image44.png"/><Relationship Id="rId5" Type="http://schemas.openxmlformats.org/officeDocument/2006/relationships/image" Target="../media/image34.png"/><Relationship Id="rId15" Type="http://schemas.openxmlformats.org/officeDocument/2006/relationships/image" Target="../media/image33.png"/><Relationship Id="rId10" Type="http://schemas.microsoft.com/office/2007/relationships/hdphoto" Target="../media/hdphoto4.wdp"/><Relationship Id="rId4" Type="http://schemas.openxmlformats.org/officeDocument/2006/relationships/image" Target="../media/image30.jpeg"/><Relationship Id="rId9" Type="http://schemas.openxmlformats.org/officeDocument/2006/relationships/image" Target="../media/image43.png"/><Relationship Id="rId14" Type="http://schemas.openxmlformats.org/officeDocument/2006/relationships/image" Target="../media/image40.pn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9.png"/><Relationship Id="rId3" Type="http://schemas.openxmlformats.org/officeDocument/2006/relationships/slideLayout" Target="../slideLayouts/slideLayout26.xml"/><Relationship Id="rId7" Type="http://schemas.openxmlformats.org/officeDocument/2006/relationships/image" Target="../media/image35.png"/><Relationship Id="rId12" Type="http://schemas.microsoft.com/office/2007/relationships/hdphoto" Target="../media/hdphoto7.wdp"/><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1.png"/><Relationship Id="rId11" Type="http://schemas.openxmlformats.org/officeDocument/2006/relationships/image" Target="../media/image46.png"/><Relationship Id="rId5" Type="http://schemas.openxmlformats.org/officeDocument/2006/relationships/image" Target="../media/image34.png"/><Relationship Id="rId15" Type="http://schemas.openxmlformats.org/officeDocument/2006/relationships/image" Target="../media/image33.png"/><Relationship Id="rId10" Type="http://schemas.microsoft.com/office/2007/relationships/hdphoto" Target="../media/hdphoto6.wdp"/><Relationship Id="rId4" Type="http://schemas.openxmlformats.org/officeDocument/2006/relationships/image" Target="../media/image30.jpeg"/><Relationship Id="rId9" Type="http://schemas.openxmlformats.org/officeDocument/2006/relationships/image" Target="../media/image45.png"/><Relationship Id="rId14" Type="http://schemas.openxmlformats.org/officeDocument/2006/relationships/image" Target="../media/image40.pn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9.png"/><Relationship Id="rId3" Type="http://schemas.openxmlformats.org/officeDocument/2006/relationships/slideLayout" Target="../slideLayouts/slideLayout26.xml"/><Relationship Id="rId7" Type="http://schemas.openxmlformats.org/officeDocument/2006/relationships/image" Target="../media/image35.png"/><Relationship Id="rId12" Type="http://schemas.microsoft.com/office/2007/relationships/hdphoto" Target="../media/hdphoto8.wdp"/><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1.png"/><Relationship Id="rId11" Type="http://schemas.openxmlformats.org/officeDocument/2006/relationships/image" Target="../media/image47.png"/><Relationship Id="rId5" Type="http://schemas.openxmlformats.org/officeDocument/2006/relationships/image" Target="../media/image34.png"/><Relationship Id="rId15" Type="http://schemas.openxmlformats.org/officeDocument/2006/relationships/image" Target="../media/image33.png"/><Relationship Id="rId10" Type="http://schemas.microsoft.com/office/2007/relationships/hdphoto" Target="../media/hdphoto1.wdp"/><Relationship Id="rId4" Type="http://schemas.openxmlformats.org/officeDocument/2006/relationships/image" Target="../media/image30.jpeg"/><Relationship Id="rId9" Type="http://schemas.openxmlformats.org/officeDocument/2006/relationships/image" Target="../media/image38.png"/><Relationship Id="rId14" Type="http://schemas.openxmlformats.org/officeDocument/2006/relationships/image" Target="../media/image40.pn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9.png"/><Relationship Id="rId3" Type="http://schemas.openxmlformats.org/officeDocument/2006/relationships/slideLayout" Target="../slideLayouts/slideLayout26.xml"/><Relationship Id="rId7" Type="http://schemas.openxmlformats.org/officeDocument/2006/relationships/image" Target="../media/image35.png"/><Relationship Id="rId12" Type="http://schemas.microsoft.com/office/2007/relationships/hdphoto" Target="../media/hdphoto9.wdp"/><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1.png"/><Relationship Id="rId11" Type="http://schemas.openxmlformats.org/officeDocument/2006/relationships/image" Target="../media/image48.png"/><Relationship Id="rId5" Type="http://schemas.openxmlformats.org/officeDocument/2006/relationships/image" Target="../media/image34.png"/><Relationship Id="rId15" Type="http://schemas.openxmlformats.org/officeDocument/2006/relationships/image" Target="../media/image33.png"/><Relationship Id="rId10" Type="http://schemas.microsoft.com/office/2007/relationships/hdphoto" Target="../media/hdphoto5.wdp"/><Relationship Id="rId4" Type="http://schemas.openxmlformats.org/officeDocument/2006/relationships/image" Target="../media/image30.jpeg"/><Relationship Id="rId9" Type="http://schemas.openxmlformats.org/officeDocument/2006/relationships/image" Target="../media/image44.png"/><Relationship Id="rId14" Type="http://schemas.openxmlformats.org/officeDocument/2006/relationships/image" Target="../media/image40.png"/></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9.png"/><Relationship Id="rId3" Type="http://schemas.openxmlformats.org/officeDocument/2006/relationships/slideLayout" Target="../slideLayouts/slideLayout26.xml"/><Relationship Id="rId7" Type="http://schemas.openxmlformats.org/officeDocument/2006/relationships/image" Target="../media/image35.png"/><Relationship Id="rId12" Type="http://schemas.microsoft.com/office/2007/relationships/hdphoto" Target="../media/hdphoto10.wdp"/><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1.png"/><Relationship Id="rId11" Type="http://schemas.openxmlformats.org/officeDocument/2006/relationships/image" Target="../media/image49.png"/><Relationship Id="rId5" Type="http://schemas.openxmlformats.org/officeDocument/2006/relationships/image" Target="../media/image34.png"/><Relationship Id="rId15" Type="http://schemas.openxmlformats.org/officeDocument/2006/relationships/image" Target="../media/image33.png"/><Relationship Id="rId10" Type="http://schemas.microsoft.com/office/2007/relationships/hdphoto" Target="../media/hdphoto3.wdp"/><Relationship Id="rId4" Type="http://schemas.openxmlformats.org/officeDocument/2006/relationships/image" Target="../media/image30.jpeg"/><Relationship Id="rId9" Type="http://schemas.openxmlformats.org/officeDocument/2006/relationships/image" Target="../media/image42.png"/><Relationship Id="rId1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12680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18648">
            <a:off x="4303184" y="-152223"/>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130800" y="1346200"/>
            <a:ext cx="2438400" cy="660400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6807201"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1219170">
              <a:spcBef>
                <a:spcPct val="0"/>
              </a:spcBef>
              <a:buNone/>
            </a:pPr>
            <a:r>
              <a:rPr lang="en-US" altLang="en-US" sz="4000" dirty="0">
                <a:solidFill>
                  <a:prstClr val="black"/>
                </a:solidFill>
                <a:latin typeface="Arial" charset="0"/>
              </a:rPr>
              <a:t>B</a:t>
            </a:r>
            <a:r>
              <a:rPr lang="en-US" altLang="en-US" sz="4133" dirty="0">
                <a:solidFill>
                  <a:prstClr val="black"/>
                </a:solidFill>
                <a:latin typeface="Arial" charset="0"/>
              </a:rPr>
              <a:t>. </a:t>
            </a:r>
            <a:r>
              <a:rPr lang="en-US" altLang="en-US" sz="2400" dirty="0">
                <a:solidFill>
                  <a:prstClr val="black"/>
                </a:solidFill>
                <a:latin typeface="Arial" charset="0"/>
              </a:rPr>
              <a:t>40</a:t>
            </a:r>
          </a:p>
        </p:txBody>
      </p:sp>
      <p:sp>
        <p:nvSpPr>
          <p:cNvPr id="15" name="AutoShape 51"/>
          <p:cNvSpPr>
            <a:spLocks noChangeArrowheads="1"/>
          </p:cNvSpPr>
          <p:nvPr/>
        </p:nvSpPr>
        <p:spPr bwMode="auto">
          <a:xfrm>
            <a:off x="3251201"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defTabSz="1219170">
              <a:spcBef>
                <a:spcPct val="0"/>
              </a:spcBef>
              <a:buNone/>
            </a:pPr>
            <a:r>
              <a:rPr lang="en-US" altLang="en-US" sz="4000" dirty="0">
                <a:solidFill>
                  <a:prstClr val="black"/>
                </a:solidFill>
                <a:latin typeface="Arial" charset="0"/>
              </a:rPr>
              <a:t>A</a:t>
            </a:r>
            <a:r>
              <a:rPr lang="en-US" altLang="en-US" sz="2400" dirty="0">
                <a:solidFill>
                  <a:prstClr val="black"/>
                </a:solidFill>
                <a:latin typeface="Arial" charset="0"/>
              </a:rPr>
              <a:t>. 30</a:t>
            </a:r>
          </a:p>
        </p:txBody>
      </p:sp>
      <p:sp>
        <p:nvSpPr>
          <p:cNvPr id="4" name="TextBox 3"/>
          <p:cNvSpPr txBox="1"/>
          <p:nvPr/>
        </p:nvSpPr>
        <p:spPr>
          <a:xfrm>
            <a:off x="4231218" y="4343400"/>
            <a:ext cx="1917513" cy="502766"/>
          </a:xfrm>
          <a:prstGeom prst="rect">
            <a:avLst/>
          </a:prstGeom>
          <a:noFill/>
        </p:spPr>
        <p:txBody>
          <a:bodyPr wrap="none" rtlCol="0">
            <a:spAutoFit/>
          </a:bodyPr>
          <a:lstStyle/>
          <a:p>
            <a:pPr defTabSz="1219170"/>
            <a:r>
              <a:rPr lang="en-US" sz="2667" dirty="0">
                <a:solidFill>
                  <a:srgbClr val="008000"/>
                </a:solidFill>
                <a:latin typeface="Arial" panose="020B0604020202020204" pitchFamily="34" charset="0"/>
                <a:cs typeface="Arial" panose="020B0604020202020204" pitchFamily="34" charset="0"/>
              </a:rPr>
              <a:t>28 + 12 = ?</a:t>
            </a:r>
          </a:p>
        </p:txBody>
      </p:sp>
      <p:sp>
        <p:nvSpPr>
          <p:cNvPr id="5" name="Explosion 2 4"/>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467" b="1" dirty="0">
                <a:solidFill>
                  <a:srgbClr val="0000FF"/>
                </a:solidFill>
                <a:latin typeface="Calibri"/>
              </a:rPr>
              <a:t>GIỎI QUÁ</a:t>
            </a:r>
          </a:p>
        </p:txBody>
      </p:sp>
      <p:sp>
        <p:nvSpPr>
          <p:cNvPr id="6" name="Chevron 5">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black"/>
              </a:solidFill>
              <a:latin typeface="Calibri"/>
            </a:endParaRPr>
          </a:p>
        </p:txBody>
      </p:sp>
      <p:sp>
        <p:nvSpPr>
          <p:cNvPr id="24" name="Explosion 2 23"/>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467" b="1" dirty="0">
                <a:solidFill>
                  <a:srgbClr val="0000FF"/>
                </a:solidFill>
                <a:latin typeface="Calibri"/>
              </a:rPr>
              <a:t>TIẾC QUÁ</a:t>
            </a:r>
          </a:p>
        </p:txBody>
      </p:sp>
      <p:pic>
        <p:nvPicPr>
          <p:cNvPr id="25" name="Picture 3" descr="C:\Users\ADMIN\Desktop\Doremon cau ca ( trac nghiem )\Untitled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3816" y="33524"/>
            <a:ext cx="4622800" cy="3324261"/>
          </a:xfrm>
          <a:prstGeom prst="rect">
            <a:avLst/>
          </a:prstGeom>
          <a:noFill/>
          <a:extLst>
            <a:ext uri="{909E8E84-426E-40DD-AFC4-6F175D3DCCD1}">
              <a14:hiddenFill xmlns:a14="http://schemas.microsoft.com/office/drawing/2010/main">
                <a:solidFill>
                  <a:srgbClr val="FFFFFF"/>
                </a:solidFill>
              </a14:hiddenFill>
            </a:ext>
          </a:extLst>
        </p:spPr>
      </p:pic>
      <p:sp>
        <p:nvSpPr>
          <p:cNvPr id="16" name="Chevron 15">
            <a:hlinkClick r:id="" action="ppaction://hlinkshowjump?jump=previousslide"/>
          </p:cNvPr>
          <p:cNvSpPr/>
          <p:nvPr/>
        </p:nvSpPr>
        <p:spPr>
          <a:xfrm flipH="1">
            <a:off x="254001" y="4030253"/>
            <a:ext cx="863599"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black"/>
              </a:solidFill>
              <a:latin typeface="Calibri"/>
            </a:endParaRPr>
          </a:p>
        </p:txBody>
      </p:sp>
      <p:pic>
        <p:nvPicPr>
          <p:cNvPr id="5123" name="Picture 3" descr="C:\Users\ADMIN\Desktop\Phan Thi Do Uyen\Giai cuu dai duong\alga-clipart-6.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99153"/>
                    </a14:imgEffect>
                  </a14:imgLayer>
                </a14:imgProps>
              </a:ext>
              <a:ext uri="{28A0092B-C50C-407E-A947-70E740481C1C}">
                <a14:useLocalDpi xmlns:a14="http://schemas.microsoft.com/office/drawing/2010/main" val="0"/>
              </a:ext>
            </a:extLst>
          </a:blip>
          <a:srcRect/>
          <a:stretch>
            <a:fillRect/>
          </a:stretch>
        </p:blipFill>
        <p:spPr bwMode="auto">
          <a:xfrm rot="750350">
            <a:off x="4992655" y="-155492"/>
            <a:ext cx="1513908" cy="15494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ADMIN\Desktop\Tai nguyen thiet ke tro choi\Doreamon cau ca\allison-mcgrath-crayonsswimming.gif"/>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3077627">
            <a:off x="3925675" y="-169211"/>
            <a:ext cx="1530039" cy="178504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Desktop\Doremon cau ca ( trac nghiem )\Picture1 (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times up"/>
          <p:cNvGrpSpPr/>
          <p:nvPr/>
        </p:nvGrpSpPr>
        <p:grpSpPr>
          <a:xfrm>
            <a:off x="240762" y="584200"/>
            <a:ext cx="2096039" cy="911669"/>
            <a:chOff x="2989747" y="438150"/>
            <a:chExt cx="1572029" cy="683752"/>
          </a:xfrm>
        </p:grpSpPr>
        <p:sp>
          <p:nvSpPr>
            <p:cNvPr id="19" name="Rounded Rectangle 1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3733" dirty="0">
                <a:solidFill>
                  <a:prstClr val="white"/>
                </a:solidFill>
                <a:latin typeface="Arial" panose="020B0604020202020204" pitchFamily="34" charset="0"/>
                <a:cs typeface="Arial" panose="020B0604020202020204" pitchFamily="34" charset="0"/>
              </a:endParaRPr>
            </a:p>
          </p:txBody>
        </p:sp>
        <p:sp>
          <p:nvSpPr>
            <p:cNvPr id="20" name="Rounded Rectangle 1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sz="2667" dirty="0" err="1">
                  <a:solidFill>
                    <a:prstClr val="white"/>
                  </a:solidFill>
                  <a:latin typeface="Arial" panose="020B0604020202020204" pitchFamily="34" charset="0"/>
                  <a:cs typeface="Arial" panose="020B0604020202020204" pitchFamily="34" charset="0"/>
                </a:rPr>
                <a:t>Bắt</a:t>
              </a:r>
              <a:r>
                <a:rPr lang="en-GB" sz="2667" dirty="0">
                  <a:solidFill>
                    <a:prstClr val="white"/>
                  </a:solidFill>
                  <a:latin typeface="Arial" panose="020B0604020202020204" pitchFamily="34" charset="0"/>
                  <a:cs typeface="Arial" panose="020B0604020202020204" pitchFamily="34" charset="0"/>
                </a:rPr>
                <a:t> </a:t>
              </a:r>
              <a:r>
                <a:rPr lang="en-GB" sz="2667" dirty="0" err="1">
                  <a:solidFill>
                    <a:prstClr val="white"/>
                  </a:solidFill>
                  <a:latin typeface="Arial" panose="020B0604020202020204" pitchFamily="34" charset="0"/>
                  <a:cs typeface="Arial" panose="020B0604020202020204" pitchFamily="34" charset="0"/>
                </a:rPr>
                <a:t>đầu</a:t>
              </a:r>
              <a:r>
                <a:rPr lang="en-GB" sz="2667" dirty="0">
                  <a:solidFill>
                    <a:prstClr val="white"/>
                  </a:solidFill>
                  <a:latin typeface="Arial" panose="020B0604020202020204" pitchFamily="34" charset="0"/>
                  <a:cs typeface="Arial" panose="020B0604020202020204" pitchFamily="34" charset="0"/>
                </a:rPr>
                <a:t>!</a:t>
              </a:r>
            </a:p>
          </p:txBody>
        </p:sp>
      </p:grpSp>
      <p:pic>
        <p:nvPicPr>
          <p:cNvPr id="21" name="Picture 3" descr="C:\Users\ADMIN\Desktop\Picture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30" name="Group 29">
            <a:extLst>
              <a:ext uri="{FF2B5EF4-FFF2-40B4-BE49-F238E27FC236}">
                <a16:creationId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36" name="Group 35">
            <a:extLst>
              <a:ext uri="{FF2B5EF4-FFF2-40B4-BE49-F238E27FC236}">
                <a16:creationId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sp>
        <p:nvSpPr>
          <p:cNvPr id="48" name="Oval 107"/>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9" name="Explosion 2 48"/>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HẾT GIỜ</a:t>
            </a:r>
          </a:p>
        </p:txBody>
      </p:sp>
      <p:pic>
        <p:nvPicPr>
          <p:cNvPr id="50"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3208000" y="3858381"/>
            <a:ext cx="812800" cy="812800"/>
          </a:xfrm>
          <a:prstGeom prst="rect">
            <a:avLst/>
          </a:prstGeom>
        </p:spPr>
      </p:pic>
    </p:spTree>
    <p:extLst>
      <p:ext uri="{BB962C8B-B14F-4D97-AF65-F5344CB8AC3E}">
        <p14:creationId xmlns:p14="http://schemas.microsoft.com/office/powerpoint/2010/main" val="368200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123"/>
                                        </p:tgtEl>
                                        <p:attrNameLst>
                                          <p:attrName>style.visibility</p:attrName>
                                        </p:attrNameLst>
                                      </p:cBhvr>
                                      <p:to>
                                        <p:strVal val="visible"/>
                                      </p:to>
                                    </p:se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5123"/>
                                        </p:tgtEl>
                                        <p:attrNameLst>
                                          <p:attrName>r</p:attrName>
                                        </p:attrNameLst>
                                      </p:cBhvr>
                                    </p:animRot>
                                    <p:animRot by="-240000">
                                      <p:cBhvr>
                                        <p:cTn id="51" dur="200" fill="hold">
                                          <p:stCondLst>
                                            <p:cond delay="200"/>
                                          </p:stCondLst>
                                        </p:cTn>
                                        <p:tgtEl>
                                          <p:spTgt spid="5123"/>
                                        </p:tgtEl>
                                        <p:attrNameLst>
                                          <p:attrName>r</p:attrName>
                                        </p:attrNameLst>
                                      </p:cBhvr>
                                    </p:animRot>
                                    <p:animRot by="240000">
                                      <p:cBhvr>
                                        <p:cTn id="52" dur="200" fill="hold">
                                          <p:stCondLst>
                                            <p:cond delay="400"/>
                                          </p:stCondLst>
                                        </p:cTn>
                                        <p:tgtEl>
                                          <p:spTgt spid="5123"/>
                                        </p:tgtEl>
                                        <p:attrNameLst>
                                          <p:attrName>r</p:attrName>
                                        </p:attrNameLst>
                                      </p:cBhvr>
                                    </p:animRot>
                                    <p:animRot by="-240000">
                                      <p:cBhvr>
                                        <p:cTn id="53" dur="200" fill="hold">
                                          <p:stCondLst>
                                            <p:cond delay="600"/>
                                          </p:stCondLst>
                                        </p:cTn>
                                        <p:tgtEl>
                                          <p:spTgt spid="5123"/>
                                        </p:tgtEl>
                                        <p:attrNameLst>
                                          <p:attrName>r</p:attrName>
                                        </p:attrNameLst>
                                      </p:cBhvr>
                                    </p:animRot>
                                    <p:animRot by="120000">
                                      <p:cBhvr>
                                        <p:cTn id="54" dur="200" fill="hold">
                                          <p:stCondLst>
                                            <p:cond delay="800"/>
                                          </p:stCondLst>
                                        </p:cTn>
                                        <p:tgtEl>
                                          <p:spTgt spid="5123"/>
                                        </p:tgtEl>
                                        <p:attrNameLst>
                                          <p:attrName>r</p:attrName>
                                        </p:attrNameLst>
                                      </p:cBhvr>
                                    </p:animRot>
                                  </p:childTnLst>
                                </p:cTn>
                              </p:par>
                              <p:par>
                                <p:cTn id="55" presetID="32" presetClass="emph" presetSubtype="0" repeatCount="indefinite" fill="hold" grpId="1" nodeType="withEffect">
                                  <p:stCondLst>
                                    <p:cond delay="0"/>
                                  </p:stCondLst>
                                  <p:childTnLst>
                                    <p:animRot by="120000">
                                      <p:cBhvr>
                                        <p:cTn id="56" dur="200" fill="hold">
                                          <p:stCondLst>
                                            <p:cond delay="0"/>
                                          </p:stCondLst>
                                        </p:cTn>
                                        <p:tgtEl>
                                          <p:spTgt spid="24"/>
                                        </p:tgtEl>
                                        <p:attrNameLst>
                                          <p:attrName>r</p:attrName>
                                        </p:attrNameLst>
                                      </p:cBhvr>
                                    </p:animRot>
                                    <p:animRot by="-240000">
                                      <p:cBhvr>
                                        <p:cTn id="57" dur="400" fill="hold">
                                          <p:stCondLst>
                                            <p:cond delay="400"/>
                                          </p:stCondLst>
                                        </p:cTn>
                                        <p:tgtEl>
                                          <p:spTgt spid="24"/>
                                        </p:tgtEl>
                                        <p:attrNameLst>
                                          <p:attrName>r</p:attrName>
                                        </p:attrNameLst>
                                      </p:cBhvr>
                                    </p:animRot>
                                    <p:animRot by="240000">
                                      <p:cBhvr>
                                        <p:cTn id="58" dur="400" fill="hold">
                                          <p:stCondLst>
                                            <p:cond delay="800"/>
                                          </p:stCondLst>
                                        </p:cTn>
                                        <p:tgtEl>
                                          <p:spTgt spid="24"/>
                                        </p:tgtEl>
                                        <p:attrNameLst>
                                          <p:attrName>r</p:attrName>
                                        </p:attrNameLst>
                                      </p:cBhvr>
                                    </p:animRot>
                                    <p:animRot by="-240000">
                                      <p:cBhvr>
                                        <p:cTn id="59" dur="400" fill="hold">
                                          <p:stCondLst>
                                            <p:cond delay="1200"/>
                                          </p:stCondLst>
                                        </p:cTn>
                                        <p:tgtEl>
                                          <p:spTgt spid="24"/>
                                        </p:tgtEl>
                                        <p:attrNameLst>
                                          <p:attrName>r</p:attrName>
                                        </p:attrNameLst>
                                      </p:cBhvr>
                                    </p:animRot>
                                    <p:animRot by="120000">
                                      <p:cBhvr>
                                        <p:cTn id="60" dur="400" fill="hold">
                                          <p:stCondLst>
                                            <p:cond delay="1600"/>
                                          </p:stCondLst>
                                        </p:cTn>
                                        <p:tgtEl>
                                          <p:spTgt spid="24"/>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200" fill="hold">
                                          <p:stCondLst>
                                            <p:cond delay="0"/>
                                          </p:stCondLst>
                                        </p:cTn>
                                        <p:tgtEl>
                                          <p:spTgt spid="25"/>
                                        </p:tgtEl>
                                        <p:attrNameLst>
                                          <p:attrName>r</p:attrName>
                                        </p:attrNameLst>
                                      </p:cBhvr>
                                    </p:animRot>
                                    <p:animRot by="-240000">
                                      <p:cBhvr>
                                        <p:cTn id="63" dur="400" fill="hold">
                                          <p:stCondLst>
                                            <p:cond delay="400"/>
                                          </p:stCondLst>
                                        </p:cTn>
                                        <p:tgtEl>
                                          <p:spTgt spid="25"/>
                                        </p:tgtEl>
                                        <p:attrNameLst>
                                          <p:attrName>r</p:attrName>
                                        </p:attrNameLst>
                                      </p:cBhvr>
                                    </p:animRot>
                                    <p:animRot by="240000">
                                      <p:cBhvr>
                                        <p:cTn id="64" dur="400" fill="hold">
                                          <p:stCondLst>
                                            <p:cond delay="800"/>
                                          </p:stCondLst>
                                        </p:cTn>
                                        <p:tgtEl>
                                          <p:spTgt spid="25"/>
                                        </p:tgtEl>
                                        <p:attrNameLst>
                                          <p:attrName>r</p:attrName>
                                        </p:attrNameLst>
                                      </p:cBhvr>
                                    </p:animRot>
                                    <p:animRot by="-240000">
                                      <p:cBhvr>
                                        <p:cTn id="65" dur="400" fill="hold">
                                          <p:stCondLst>
                                            <p:cond delay="1200"/>
                                          </p:stCondLst>
                                        </p:cTn>
                                        <p:tgtEl>
                                          <p:spTgt spid="25"/>
                                        </p:tgtEl>
                                        <p:attrNameLst>
                                          <p:attrName>r</p:attrName>
                                        </p:attrNameLst>
                                      </p:cBhvr>
                                    </p:animRot>
                                    <p:animRot by="120000">
                                      <p:cBhvr>
                                        <p:cTn id="66" dur="400" fill="hold">
                                          <p:stCondLst>
                                            <p:cond delay="1600"/>
                                          </p:stCondLst>
                                        </p:cTn>
                                        <p:tgtEl>
                                          <p:spTgt spid="25"/>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4744" fill="hold"/>
                                        <p:tgtEl>
                                          <p:spTgt spid="50"/>
                                        </p:tgtEl>
                                      </p:cBhvr>
                                    </p:cmd>
                                  </p:childTnLst>
                                </p:cTn>
                              </p:par>
                              <p:par>
                                <p:cTn id="74" presetID="21" presetClass="emph" presetSubtype="0" repeatCount="indefinite" fill="hold" grpId="1" nodeType="withEffect">
                                  <p:stCondLst>
                                    <p:cond delay="0"/>
                                  </p:stCondLst>
                                  <p:childTnLst>
                                    <p:animClr clrSpc="hsl" dir="cw">
                                      <p:cBhvr override="childStyle">
                                        <p:cTn id="75" dur="500" fill="hold"/>
                                        <p:tgtEl>
                                          <p:spTgt spid="12"/>
                                        </p:tgtEl>
                                        <p:attrNameLst>
                                          <p:attrName>style.color</p:attrName>
                                        </p:attrNameLst>
                                      </p:cBhvr>
                                      <p:by>
                                        <p:hsl h="7200000" s="0" l="0"/>
                                      </p:by>
                                    </p:animClr>
                                    <p:animClr clrSpc="hsl" dir="cw">
                                      <p:cBhvr>
                                        <p:cTn id="76" dur="500" fill="hold"/>
                                        <p:tgtEl>
                                          <p:spTgt spid="12"/>
                                        </p:tgtEl>
                                        <p:attrNameLst>
                                          <p:attrName>fillcolor</p:attrName>
                                        </p:attrNameLst>
                                      </p:cBhvr>
                                      <p:by>
                                        <p:hsl h="7200000" s="0" l="0"/>
                                      </p:by>
                                    </p:animClr>
                                    <p:animClr clrSpc="hsl" dir="cw">
                                      <p:cBhvr>
                                        <p:cTn id="77" dur="500" fill="hold"/>
                                        <p:tgtEl>
                                          <p:spTgt spid="12"/>
                                        </p:tgtEl>
                                        <p:attrNameLst>
                                          <p:attrName>stroke.color</p:attrName>
                                        </p:attrNameLst>
                                      </p:cBhvr>
                                      <p:by>
                                        <p:hsl h="7200000" s="0" l="0"/>
                                      </p:by>
                                    </p:animClr>
                                    <p:set>
                                      <p:cBhvr>
                                        <p:cTn id="78" dur="500" fill="hold"/>
                                        <p:tgtEl>
                                          <p:spTgt spid="12"/>
                                        </p:tgtEl>
                                        <p:attrNameLst>
                                          <p:attrName>fill.type</p:attrName>
                                        </p:attrNameLst>
                                      </p:cBhvr>
                                      <p:to>
                                        <p:strVal val="solid"/>
                                      </p:to>
                                    </p:set>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4100"/>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4100"/>
                                        </p:tgtEl>
                                        <p:attrNameLst>
                                          <p:attrName>r</p:attrName>
                                        </p:attrNameLst>
                                      </p:cBhvr>
                                    </p:animRot>
                                    <p:animRot by="-240000">
                                      <p:cBhvr>
                                        <p:cTn id="87" dur="200" fill="hold">
                                          <p:stCondLst>
                                            <p:cond delay="200"/>
                                          </p:stCondLst>
                                        </p:cTn>
                                        <p:tgtEl>
                                          <p:spTgt spid="4100"/>
                                        </p:tgtEl>
                                        <p:attrNameLst>
                                          <p:attrName>r</p:attrName>
                                        </p:attrNameLst>
                                      </p:cBhvr>
                                    </p:animRot>
                                    <p:animRot by="240000">
                                      <p:cBhvr>
                                        <p:cTn id="88" dur="200" fill="hold">
                                          <p:stCondLst>
                                            <p:cond delay="400"/>
                                          </p:stCondLst>
                                        </p:cTn>
                                        <p:tgtEl>
                                          <p:spTgt spid="4100"/>
                                        </p:tgtEl>
                                        <p:attrNameLst>
                                          <p:attrName>r</p:attrName>
                                        </p:attrNameLst>
                                      </p:cBhvr>
                                    </p:animRot>
                                    <p:animRot by="-240000">
                                      <p:cBhvr>
                                        <p:cTn id="89" dur="200" fill="hold">
                                          <p:stCondLst>
                                            <p:cond delay="600"/>
                                          </p:stCondLst>
                                        </p:cTn>
                                        <p:tgtEl>
                                          <p:spTgt spid="4100"/>
                                        </p:tgtEl>
                                        <p:attrNameLst>
                                          <p:attrName>r</p:attrName>
                                        </p:attrNameLst>
                                      </p:cBhvr>
                                    </p:animRot>
                                    <p:animRot by="120000">
                                      <p:cBhvr>
                                        <p:cTn id="90" dur="200" fill="hold">
                                          <p:stCondLst>
                                            <p:cond delay="800"/>
                                          </p:stCondLst>
                                        </p:cTn>
                                        <p:tgtEl>
                                          <p:spTgt spid="4100"/>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8"/>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21"/>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113" fill="hold" display="0">
                  <p:stCondLst>
                    <p:cond delay="indefinite"/>
                  </p:stCondLst>
                  <p:endCondLst>
                    <p:cond evt="onStopAudio" delay="0">
                      <p:tgtEl>
                        <p:sldTgt/>
                      </p:tgtEl>
                    </p:cond>
                  </p:endCondLst>
                </p:cTn>
                <p:tgtEl>
                  <p:spTgt spid="50"/>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49" grpId="0" animBg="1"/>
      <p:bldP spid="49"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18648">
            <a:off x="4303184" y="-152223"/>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130800" y="1346200"/>
            <a:ext cx="2438400" cy="660400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6807201"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1219170">
              <a:spcBef>
                <a:spcPct val="0"/>
              </a:spcBef>
              <a:buNone/>
            </a:pPr>
            <a:r>
              <a:rPr lang="en-US" altLang="en-US" sz="4000" dirty="0">
                <a:solidFill>
                  <a:prstClr val="black"/>
                </a:solidFill>
                <a:latin typeface="Arial" charset="0"/>
              </a:rPr>
              <a:t>B</a:t>
            </a:r>
            <a:r>
              <a:rPr lang="en-US" altLang="en-US" sz="4133" dirty="0">
                <a:solidFill>
                  <a:prstClr val="black"/>
                </a:solidFill>
                <a:latin typeface="Arial" charset="0"/>
              </a:rPr>
              <a:t>. </a:t>
            </a:r>
            <a:r>
              <a:rPr lang="en-US" altLang="en-US" sz="2400" dirty="0">
                <a:solidFill>
                  <a:prstClr val="black"/>
                </a:solidFill>
                <a:latin typeface="Arial" charset="0"/>
              </a:rPr>
              <a:t>18</a:t>
            </a:r>
          </a:p>
        </p:txBody>
      </p:sp>
      <p:sp>
        <p:nvSpPr>
          <p:cNvPr id="15" name="AutoShape 51"/>
          <p:cNvSpPr>
            <a:spLocks noChangeArrowheads="1"/>
          </p:cNvSpPr>
          <p:nvPr/>
        </p:nvSpPr>
        <p:spPr bwMode="auto">
          <a:xfrm>
            <a:off x="3251201"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defTabSz="1219170">
              <a:spcBef>
                <a:spcPct val="0"/>
              </a:spcBef>
              <a:buNone/>
            </a:pPr>
            <a:r>
              <a:rPr lang="en-US" altLang="en-US" sz="4000" dirty="0">
                <a:solidFill>
                  <a:prstClr val="black"/>
                </a:solidFill>
                <a:latin typeface="Arial" charset="0"/>
              </a:rPr>
              <a:t>A</a:t>
            </a:r>
            <a:r>
              <a:rPr lang="en-US" altLang="en-US" sz="2400" dirty="0">
                <a:solidFill>
                  <a:prstClr val="black"/>
                </a:solidFill>
                <a:latin typeface="Arial" charset="0"/>
              </a:rPr>
              <a:t>. 28</a:t>
            </a:r>
          </a:p>
        </p:txBody>
      </p:sp>
      <p:sp>
        <p:nvSpPr>
          <p:cNvPr id="4" name="TextBox 3"/>
          <p:cNvSpPr txBox="1"/>
          <p:nvPr/>
        </p:nvSpPr>
        <p:spPr>
          <a:xfrm>
            <a:off x="4231218" y="4343400"/>
            <a:ext cx="1907895" cy="502766"/>
          </a:xfrm>
          <a:prstGeom prst="rect">
            <a:avLst/>
          </a:prstGeom>
          <a:noFill/>
        </p:spPr>
        <p:txBody>
          <a:bodyPr wrap="none" rtlCol="0">
            <a:spAutoFit/>
          </a:bodyPr>
          <a:lstStyle/>
          <a:p>
            <a:pPr defTabSz="1219170"/>
            <a:r>
              <a:rPr lang="en-US" sz="2667" dirty="0">
                <a:solidFill>
                  <a:srgbClr val="008000"/>
                </a:solidFill>
                <a:latin typeface="Arial" panose="020B0604020202020204" pitchFamily="34" charset="0"/>
                <a:cs typeface="Arial" panose="020B0604020202020204" pitchFamily="34" charset="0"/>
              </a:rPr>
              <a:t>36 – 18 = ?</a:t>
            </a:r>
          </a:p>
        </p:txBody>
      </p:sp>
      <p:sp>
        <p:nvSpPr>
          <p:cNvPr id="5" name="Explosion 2 4"/>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467" b="1" dirty="0">
                <a:solidFill>
                  <a:srgbClr val="0000FF"/>
                </a:solidFill>
                <a:latin typeface="Calibri"/>
              </a:rPr>
              <a:t>GIỎI QUÁ</a:t>
            </a:r>
          </a:p>
        </p:txBody>
      </p:sp>
      <p:sp>
        <p:nvSpPr>
          <p:cNvPr id="6" name="Chevron 5">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black"/>
              </a:solidFill>
              <a:latin typeface="Calibri"/>
            </a:endParaRPr>
          </a:p>
        </p:txBody>
      </p:sp>
      <p:sp>
        <p:nvSpPr>
          <p:cNvPr id="24" name="Explosion 2 23"/>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467" b="1" dirty="0">
                <a:solidFill>
                  <a:srgbClr val="0000FF"/>
                </a:solidFill>
                <a:latin typeface="Calibri"/>
              </a:rPr>
              <a:t>TIẾC QUÁ</a:t>
            </a:r>
          </a:p>
        </p:txBody>
      </p:sp>
      <p:pic>
        <p:nvPicPr>
          <p:cNvPr id="25" name="Picture 3" descr="C:\Users\ADMIN\Desktop\Doremon cau ca ( trac nghiem )\Untitled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81600" y="33524"/>
            <a:ext cx="4622800" cy="3324261"/>
          </a:xfrm>
          <a:prstGeom prst="rect">
            <a:avLst/>
          </a:prstGeom>
          <a:noFill/>
          <a:extLst>
            <a:ext uri="{909E8E84-426E-40DD-AFC4-6F175D3DCCD1}">
              <a14:hiddenFill xmlns:a14="http://schemas.microsoft.com/office/drawing/2010/main">
                <a:solidFill>
                  <a:srgbClr val="FFFFFF"/>
                </a:solidFill>
              </a14:hiddenFill>
            </a:ext>
          </a:extLst>
        </p:spPr>
      </p:pic>
      <p:sp>
        <p:nvSpPr>
          <p:cNvPr id="16" name="Chevron 15">
            <a:hlinkClick r:id="" action="ppaction://hlinkshowjump?jump=previousslide"/>
          </p:cNvPr>
          <p:cNvSpPr/>
          <p:nvPr/>
        </p:nvSpPr>
        <p:spPr>
          <a:xfrm flipH="1">
            <a:off x="254001" y="4030253"/>
            <a:ext cx="863599"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black"/>
              </a:solidFill>
              <a:latin typeface="Calibri"/>
            </a:endParaRPr>
          </a:p>
        </p:txBody>
      </p:sp>
      <p:pic>
        <p:nvPicPr>
          <p:cNvPr id="4099" name="Picture 3" descr="C:\Users\ADMIN\Desktop\Doremon cau ca ( trac nghiem )\bottle-clipart-green-bottle-clipart-clipart-panda-free-clipart-images-animations.pn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2889" b="97556" l="9742" r="89861">
                        <a14:foregroundMark x1="30815" y1="2889" x2="21272" y2="50222"/>
                        <a14:foregroundMark x1="23658" y1="6444" x2="22465" y2="34444"/>
                        <a14:foregroundMark x1="25249" y1="9111" x2="23260" y2="36444"/>
                        <a14:foregroundMark x1="11730" y1="92889" x2="42346" y2="94444"/>
                        <a14:foregroundMark x1="14513" y1="47778" x2="47515" y2="48222"/>
                        <a14:foregroundMark x1="21670" y1="97333" x2="30020" y2="97556"/>
                      </a14:backgroundRemoval>
                    </a14:imgEffect>
                  </a14:imgLayer>
                </a14:imgProps>
              </a:ext>
              <a:ext uri="{28A0092B-C50C-407E-A947-70E740481C1C}">
                <a14:useLocalDpi xmlns:a14="http://schemas.microsoft.com/office/drawing/2010/main" val="0"/>
              </a:ext>
            </a:extLst>
          </a:blip>
          <a:srcRect/>
          <a:stretch>
            <a:fillRect/>
          </a:stretch>
        </p:blipFill>
        <p:spPr bwMode="auto">
          <a:xfrm>
            <a:off x="5212424" y="0"/>
            <a:ext cx="1210829" cy="2166493"/>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sers\ADMIN\Desktop\Tai nguyen thiet ke tro choi\Doreamon cau ca\source (1).gif"/>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860801" y="-533399"/>
            <a:ext cx="1866172" cy="18661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Desktop\Doremon cau ca ( trac nghiem )\Picture1 (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times up"/>
          <p:cNvGrpSpPr/>
          <p:nvPr/>
        </p:nvGrpSpPr>
        <p:grpSpPr>
          <a:xfrm>
            <a:off x="240762" y="584200"/>
            <a:ext cx="2096039" cy="911669"/>
            <a:chOff x="2989747" y="438150"/>
            <a:chExt cx="1572029" cy="683752"/>
          </a:xfrm>
        </p:grpSpPr>
        <p:sp>
          <p:nvSpPr>
            <p:cNvPr id="19" name="Rounded Rectangle 1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3733" dirty="0">
                <a:solidFill>
                  <a:prstClr val="white"/>
                </a:solidFill>
                <a:latin typeface="Arial" panose="020B0604020202020204" pitchFamily="34" charset="0"/>
                <a:cs typeface="Arial" panose="020B0604020202020204" pitchFamily="34" charset="0"/>
              </a:endParaRPr>
            </a:p>
          </p:txBody>
        </p:sp>
        <p:sp>
          <p:nvSpPr>
            <p:cNvPr id="20" name="Rounded Rectangle 1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sz="2667" dirty="0" err="1">
                  <a:solidFill>
                    <a:prstClr val="white"/>
                  </a:solidFill>
                  <a:latin typeface="Arial" panose="020B0604020202020204" pitchFamily="34" charset="0"/>
                  <a:cs typeface="Arial" panose="020B0604020202020204" pitchFamily="34" charset="0"/>
                </a:rPr>
                <a:t>Bắt</a:t>
              </a:r>
              <a:r>
                <a:rPr lang="en-GB" sz="2667" dirty="0">
                  <a:solidFill>
                    <a:prstClr val="white"/>
                  </a:solidFill>
                  <a:latin typeface="Arial" panose="020B0604020202020204" pitchFamily="34" charset="0"/>
                  <a:cs typeface="Arial" panose="020B0604020202020204" pitchFamily="34" charset="0"/>
                </a:rPr>
                <a:t> </a:t>
              </a:r>
              <a:r>
                <a:rPr lang="en-GB" sz="2667" dirty="0" err="1">
                  <a:solidFill>
                    <a:prstClr val="white"/>
                  </a:solidFill>
                  <a:latin typeface="Arial" panose="020B0604020202020204" pitchFamily="34" charset="0"/>
                  <a:cs typeface="Arial" panose="020B0604020202020204" pitchFamily="34" charset="0"/>
                </a:rPr>
                <a:t>đầu</a:t>
              </a:r>
              <a:r>
                <a:rPr lang="en-GB" sz="2667" dirty="0">
                  <a:solidFill>
                    <a:prstClr val="white"/>
                  </a:solidFill>
                  <a:latin typeface="Arial" panose="020B0604020202020204" pitchFamily="34" charset="0"/>
                  <a:cs typeface="Arial" panose="020B0604020202020204" pitchFamily="34" charset="0"/>
                </a:rPr>
                <a:t>!</a:t>
              </a:r>
            </a:p>
          </p:txBody>
        </p:sp>
      </p:grpSp>
      <p:pic>
        <p:nvPicPr>
          <p:cNvPr id="21" name="Picture 3" descr="C:\Users\ADMIN\Desktop\Picture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30" name="Group 29">
            <a:extLst>
              <a:ext uri="{FF2B5EF4-FFF2-40B4-BE49-F238E27FC236}">
                <a16:creationId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36" name="Group 35">
            <a:extLst>
              <a:ext uri="{FF2B5EF4-FFF2-40B4-BE49-F238E27FC236}">
                <a16:creationId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sp>
        <p:nvSpPr>
          <p:cNvPr id="48" name="Oval 107"/>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9" name="Explosion 2 48"/>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HẾT GIỜ</a:t>
            </a:r>
          </a:p>
        </p:txBody>
      </p:sp>
      <p:pic>
        <p:nvPicPr>
          <p:cNvPr id="50"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3208000" y="3858381"/>
            <a:ext cx="812800" cy="812800"/>
          </a:xfrm>
          <a:prstGeom prst="rect">
            <a:avLst/>
          </a:prstGeom>
        </p:spPr>
      </p:pic>
    </p:spTree>
    <p:extLst>
      <p:ext uri="{BB962C8B-B14F-4D97-AF65-F5344CB8AC3E}">
        <p14:creationId xmlns:p14="http://schemas.microsoft.com/office/powerpoint/2010/main" val="204746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099"/>
                                        </p:tgtEl>
                                        <p:attrNameLst>
                                          <p:attrName>style.visibility</p:attrName>
                                        </p:attrNameLst>
                                      </p:cBhvr>
                                      <p:to>
                                        <p:strVal val="visible"/>
                                      </p:to>
                                    </p:se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4099"/>
                                        </p:tgtEl>
                                        <p:attrNameLst>
                                          <p:attrName>r</p:attrName>
                                        </p:attrNameLst>
                                      </p:cBhvr>
                                    </p:animRot>
                                    <p:animRot by="-240000">
                                      <p:cBhvr>
                                        <p:cTn id="51" dur="200" fill="hold">
                                          <p:stCondLst>
                                            <p:cond delay="200"/>
                                          </p:stCondLst>
                                        </p:cTn>
                                        <p:tgtEl>
                                          <p:spTgt spid="4099"/>
                                        </p:tgtEl>
                                        <p:attrNameLst>
                                          <p:attrName>r</p:attrName>
                                        </p:attrNameLst>
                                      </p:cBhvr>
                                    </p:animRot>
                                    <p:animRot by="240000">
                                      <p:cBhvr>
                                        <p:cTn id="52" dur="200" fill="hold">
                                          <p:stCondLst>
                                            <p:cond delay="400"/>
                                          </p:stCondLst>
                                        </p:cTn>
                                        <p:tgtEl>
                                          <p:spTgt spid="4099"/>
                                        </p:tgtEl>
                                        <p:attrNameLst>
                                          <p:attrName>r</p:attrName>
                                        </p:attrNameLst>
                                      </p:cBhvr>
                                    </p:animRot>
                                    <p:animRot by="-240000">
                                      <p:cBhvr>
                                        <p:cTn id="53" dur="200" fill="hold">
                                          <p:stCondLst>
                                            <p:cond delay="600"/>
                                          </p:stCondLst>
                                        </p:cTn>
                                        <p:tgtEl>
                                          <p:spTgt spid="4099"/>
                                        </p:tgtEl>
                                        <p:attrNameLst>
                                          <p:attrName>r</p:attrName>
                                        </p:attrNameLst>
                                      </p:cBhvr>
                                    </p:animRot>
                                    <p:animRot by="120000">
                                      <p:cBhvr>
                                        <p:cTn id="54" dur="200" fill="hold">
                                          <p:stCondLst>
                                            <p:cond delay="800"/>
                                          </p:stCondLst>
                                        </p:cTn>
                                        <p:tgtEl>
                                          <p:spTgt spid="4099"/>
                                        </p:tgtEl>
                                        <p:attrNameLst>
                                          <p:attrName>r</p:attrName>
                                        </p:attrNameLst>
                                      </p:cBhvr>
                                    </p:animRot>
                                  </p:childTnLst>
                                </p:cTn>
                              </p:par>
                              <p:par>
                                <p:cTn id="55" presetID="32" presetClass="emph" presetSubtype="0" repeatCount="indefinite" fill="hold" grpId="1" nodeType="withEffect">
                                  <p:stCondLst>
                                    <p:cond delay="0"/>
                                  </p:stCondLst>
                                  <p:childTnLst>
                                    <p:animRot by="120000">
                                      <p:cBhvr>
                                        <p:cTn id="56" dur="200" fill="hold">
                                          <p:stCondLst>
                                            <p:cond delay="0"/>
                                          </p:stCondLst>
                                        </p:cTn>
                                        <p:tgtEl>
                                          <p:spTgt spid="24"/>
                                        </p:tgtEl>
                                        <p:attrNameLst>
                                          <p:attrName>r</p:attrName>
                                        </p:attrNameLst>
                                      </p:cBhvr>
                                    </p:animRot>
                                    <p:animRot by="-240000">
                                      <p:cBhvr>
                                        <p:cTn id="57" dur="400" fill="hold">
                                          <p:stCondLst>
                                            <p:cond delay="400"/>
                                          </p:stCondLst>
                                        </p:cTn>
                                        <p:tgtEl>
                                          <p:spTgt spid="24"/>
                                        </p:tgtEl>
                                        <p:attrNameLst>
                                          <p:attrName>r</p:attrName>
                                        </p:attrNameLst>
                                      </p:cBhvr>
                                    </p:animRot>
                                    <p:animRot by="240000">
                                      <p:cBhvr>
                                        <p:cTn id="58" dur="400" fill="hold">
                                          <p:stCondLst>
                                            <p:cond delay="800"/>
                                          </p:stCondLst>
                                        </p:cTn>
                                        <p:tgtEl>
                                          <p:spTgt spid="24"/>
                                        </p:tgtEl>
                                        <p:attrNameLst>
                                          <p:attrName>r</p:attrName>
                                        </p:attrNameLst>
                                      </p:cBhvr>
                                    </p:animRot>
                                    <p:animRot by="-240000">
                                      <p:cBhvr>
                                        <p:cTn id="59" dur="400" fill="hold">
                                          <p:stCondLst>
                                            <p:cond delay="1200"/>
                                          </p:stCondLst>
                                        </p:cTn>
                                        <p:tgtEl>
                                          <p:spTgt spid="24"/>
                                        </p:tgtEl>
                                        <p:attrNameLst>
                                          <p:attrName>r</p:attrName>
                                        </p:attrNameLst>
                                      </p:cBhvr>
                                    </p:animRot>
                                    <p:animRot by="120000">
                                      <p:cBhvr>
                                        <p:cTn id="60" dur="400" fill="hold">
                                          <p:stCondLst>
                                            <p:cond delay="1600"/>
                                          </p:stCondLst>
                                        </p:cTn>
                                        <p:tgtEl>
                                          <p:spTgt spid="24"/>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200" fill="hold">
                                          <p:stCondLst>
                                            <p:cond delay="0"/>
                                          </p:stCondLst>
                                        </p:cTn>
                                        <p:tgtEl>
                                          <p:spTgt spid="25"/>
                                        </p:tgtEl>
                                        <p:attrNameLst>
                                          <p:attrName>r</p:attrName>
                                        </p:attrNameLst>
                                      </p:cBhvr>
                                    </p:animRot>
                                    <p:animRot by="-240000">
                                      <p:cBhvr>
                                        <p:cTn id="63" dur="400" fill="hold">
                                          <p:stCondLst>
                                            <p:cond delay="400"/>
                                          </p:stCondLst>
                                        </p:cTn>
                                        <p:tgtEl>
                                          <p:spTgt spid="25"/>
                                        </p:tgtEl>
                                        <p:attrNameLst>
                                          <p:attrName>r</p:attrName>
                                        </p:attrNameLst>
                                      </p:cBhvr>
                                    </p:animRot>
                                    <p:animRot by="240000">
                                      <p:cBhvr>
                                        <p:cTn id="64" dur="400" fill="hold">
                                          <p:stCondLst>
                                            <p:cond delay="800"/>
                                          </p:stCondLst>
                                        </p:cTn>
                                        <p:tgtEl>
                                          <p:spTgt spid="25"/>
                                        </p:tgtEl>
                                        <p:attrNameLst>
                                          <p:attrName>r</p:attrName>
                                        </p:attrNameLst>
                                      </p:cBhvr>
                                    </p:animRot>
                                    <p:animRot by="-240000">
                                      <p:cBhvr>
                                        <p:cTn id="65" dur="400" fill="hold">
                                          <p:stCondLst>
                                            <p:cond delay="1200"/>
                                          </p:stCondLst>
                                        </p:cTn>
                                        <p:tgtEl>
                                          <p:spTgt spid="25"/>
                                        </p:tgtEl>
                                        <p:attrNameLst>
                                          <p:attrName>r</p:attrName>
                                        </p:attrNameLst>
                                      </p:cBhvr>
                                    </p:animRot>
                                    <p:animRot by="120000">
                                      <p:cBhvr>
                                        <p:cTn id="66" dur="400" fill="hold">
                                          <p:stCondLst>
                                            <p:cond delay="1600"/>
                                          </p:stCondLst>
                                        </p:cTn>
                                        <p:tgtEl>
                                          <p:spTgt spid="25"/>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4744" fill="hold"/>
                                        <p:tgtEl>
                                          <p:spTgt spid="50"/>
                                        </p:tgtEl>
                                      </p:cBhvr>
                                    </p:cmd>
                                  </p:childTnLst>
                                </p:cTn>
                              </p:par>
                              <p:par>
                                <p:cTn id="74" presetID="21" presetClass="emph" presetSubtype="0" repeatCount="indefinite" fill="hold" grpId="1" nodeType="withEffect">
                                  <p:stCondLst>
                                    <p:cond delay="0"/>
                                  </p:stCondLst>
                                  <p:childTnLst>
                                    <p:animClr clrSpc="hsl" dir="cw">
                                      <p:cBhvr override="childStyle">
                                        <p:cTn id="75" dur="500" fill="hold"/>
                                        <p:tgtEl>
                                          <p:spTgt spid="12"/>
                                        </p:tgtEl>
                                        <p:attrNameLst>
                                          <p:attrName>style.color</p:attrName>
                                        </p:attrNameLst>
                                      </p:cBhvr>
                                      <p:by>
                                        <p:hsl h="7200000" s="0" l="0"/>
                                      </p:by>
                                    </p:animClr>
                                    <p:animClr clrSpc="hsl" dir="cw">
                                      <p:cBhvr>
                                        <p:cTn id="76" dur="500" fill="hold"/>
                                        <p:tgtEl>
                                          <p:spTgt spid="12"/>
                                        </p:tgtEl>
                                        <p:attrNameLst>
                                          <p:attrName>fillcolor</p:attrName>
                                        </p:attrNameLst>
                                      </p:cBhvr>
                                      <p:by>
                                        <p:hsl h="7200000" s="0" l="0"/>
                                      </p:by>
                                    </p:animClr>
                                    <p:animClr clrSpc="hsl" dir="cw">
                                      <p:cBhvr>
                                        <p:cTn id="77" dur="500" fill="hold"/>
                                        <p:tgtEl>
                                          <p:spTgt spid="12"/>
                                        </p:tgtEl>
                                        <p:attrNameLst>
                                          <p:attrName>stroke.color</p:attrName>
                                        </p:attrNameLst>
                                      </p:cBhvr>
                                      <p:by>
                                        <p:hsl h="7200000" s="0" l="0"/>
                                      </p:by>
                                    </p:animClr>
                                    <p:set>
                                      <p:cBhvr>
                                        <p:cTn id="78" dur="500" fill="hold"/>
                                        <p:tgtEl>
                                          <p:spTgt spid="12"/>
                                        </p:tgtEl>
                                        <p:attrNameLst>
                                          <p:attrName>fill.type</p:attrName>
                                        </p:attrNameLst>
                                      </p:cBhvr>
                                      <p:to>
                                        <p:strVal val="solid"/>
                                      </p:to>
                                    </p:set>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5122"/>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5122"/>
                                        </p:tgtEl>
                                        <p:attrNameLst>
                                          <p:attrName>r</p:attrName>
                                        </p:attrNameLst>
                                      </p:cBhvr>
                                    </p:animRot>
                                    <p:animRot by="-240000">
                                      <p:cBhvr>
                                        <p:cTn id="87" dur="200" fill="hold">
                                          <p:stCondLst>
                                            <p:cond delay="200"/>
                                          </p:stCondLst>
                                        </p:cTn>
                                        <p:tgtEl>
                                          <p:spTgt spid="5122"/>
                                        </p:tgtEl>
                                        <p:attrNameLst>
                                          <p:attrName>r</p:attrName>
                                        </p:attrNameLst>
                                      </p:cBhvr>
                                    </p:animRot>
                                    <p:animRot by="240000">
                                      <p:cBhvr>
                                        <p:cTn id="88" dur="200" fill="hold">
                                          <p:stCondLst>
                                            <p:cond delay="400"/>
                                          </p:stCondLst>
                                        </p:cTn>
                                        <p:tgtEl>
                                          <p:spTgt spid="5122"/>
                                        </p:tgtEl>
                                        <p:attrNameLst>
                                          <p:attrName>r</p:attrName>
                                        </p:attrNameLst>
                                      </p:cBhvr>
                                    </p:animRot>
                                    <p:animRot by="-240000">
                                      <p:cBhvr>
                                        <p:cTn id="89" dur="200" fill="hold">
                                          <p:stCondLst>
                                            <p:cond delay="600"/>
                                          </p:stCondLst>
                                        </p:cTn>
                                        <p:tgtEl>
                                          <p:spTgt spid="5122"/>
                                        </p:tgtEl>
                                        <p:attrNameLst>
                                          <p:attrName>r</p:attrName>
                                        </p:attrNameLst>
                                      </p:cBhvr>
                                    </p:animRot>
                                    <p:animRot by="120000">
                                      <p:cBhvr>
                                        <p:cTn id="90" dur="200" fill="hold">
                                          <p:stCondLst>
                                            <p:cond delay="800"/>
                                          </p:stCondLst>
                                        </p:cTn>
                                        <p:tgtEl>
                                          <p:spTgt spid="5122"/>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8"/>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21"/>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113" fill="hold" display="0">
                  <p:stCondLst>
                    <p:cond delay="indefinite"/>
                  </p:stCondLst>
                  <p:endCondLst>
                    <p:cond evt="onStopAudio" delay="0">
                      <p:tgtEl>
                        <p:sldTgt/>
                      </p:tgtEl>
                    </p:cond>
                  </p:endCondLst>
                </p:cTn>
                <p:tgtEl>
                  <p:spTgt spid="50"/>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49" grpId="0" animBg="1"/>
      <p:bldP spid="49"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274494">
            <a:off x="4303184" y="-49594"/>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130800" y="1346200"/>
            <a:ext cx="2438400" cy="660400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3142828"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1219170">
              <a:spcBef>
                <a:spcPct val="0"/>
              </a:spcBef>
              <a:buNone/>
            </a:pPr>
            <a:r>
              <a:rPr lang="en-US" altLang="en-US" sz="4000" dirty="0">
                <a:solidFill>
                  <a:prstClr val="black"/>
                </a:solidFill>
                <a:latin typeface="Arial" charset="0"/>
              </a:rPr>
              <a:t>A</a:t>
            </a:r>
            <a:r>
              <a:rPr lang="en-US" altLang="en-US" sz="4133" dirty="0">
                <a:solidFill>
                  <a:prstClr val="black"/>
                </a:solidFill>
                <a:latin typeface="Arial" charset="0"/>
              </a:rPr>
              <a:t>. </a:t>
            </a:r>
            <a:r>
              <a:rPr lang="en-US" altLang="en-US" sz="2400" dirty="0">
                <a:solidFill>
                  <a:prstClr val="black"/>
                </a:solidFill>
                <a:latin typeface="Arial" charset="0"/>
              </a:rPr>
              <a:t>18</a:t>
            </a:r>
          </a:p>
        </p:txBody>
      </p:sp>
      <p:sp>
        <p:nvSpPr>
          <p:cNvPr id="15" name="AutoShape 51"/>
          <p:cNvSpPr>
            <a:spLocks noChangeArrowheads="1"/>
          </p:cNvSpPr>
          <p:nvPr/>
        </p:nvSpPr>
        <p:spPr bwMode="auto">
          <a:xfrm>
            <a:off x="6843184"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defTabSz="1219170">
              <a:spcBef>
                <a:spcPct val="0"/>
              </a:spcBef>
              <a:buNone/>
            </a:pPr>
            <a:r>
              <a:rPr lang="en-US" altLang="en-US" sz="4000" dirty="0">
                <a:solidFill>
                  <a:prstClr val="black"/>
                </a:solidFill>
                <a:latin typeface="Arial" charset="0"/>
              </a:rPr>
              <a:t>B</a:t>
            </a:r>
            <a:r>
              <a:rPr lang="en-US" altLang="en-US" sz="2400" dirty="0">
                <a:solidFill>
                  <a:prstClr val="black"/>
                </a:solidFill>
                <a:latin typeface="Arial" charset="0"/>
              </a:rPr>
              <a:t>. 28</a:t>
            </a:r>
          </a:p>
        </p:txBody>
      </p:sp>
      <p:sp>
        <p:nvSpPr>
          <p:cNvPr id="4" name="TextBox 3"/>
          <p:cNvSpPr txBox="1"/>
          <p:nvPr/>
        </p:nvSpPr>
        <p:spPr>
          <a:xfrm>
            <a:off x="4231218" y="4343400"/>
            <a:ext cx="1907895" cy="502766"/>
          </a:xfrm>
          <a:prstGeom prst="rect">
            <a:avLst/>
          </a:prstGeom>
          <a:noFill/>
        </p:spPr>
        <p:txBody>
          <a:bodyPr wrap="none" rtlCol="0">
            <a:spAutoFit/>
          </a:bodyPr>
          <a:lstStyle/>
          <a:p>
            <a:pPr defTabSz="1219170"/>
            <a:r>
              <a:rPr lang="en-US" sz="2667" dirty="0">
                <a:solidFill>
                  <a:srgbClr val="008000"/>
                </a:solidFill>
                <a:latin typeface="Arial" panose="020B0604020202020204" pitchFamily="34" charset="0"/>
                <a:cs typeface="Arial" panose="020B0604020202020204" pitchFamily="34" charset="0"/>
              </a:rPr>
              <a:t>37 – 19 = ?</a:t>
            </a:r>
          </a:p>
        </p:txBody>
      </p:sp>
      <p:sp>
        <p:nvSpPr>
          <p:cNvPr id="5" name="Explosion 2 4"/>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467" b="1" dirty="0">
                <a:solidFill>
                  <a:srgbClr val="0000FF"/>
                </a:solidFill>
                <a:latin typeface="Calibri"/>
              </a:rPr>
              <a:t>GIỎI QUÁ</a:t>
            </a:r>
          </a:p>
        </p:txBody>
      </p:sp>
      <p:sp>
        <p:nvSpPr>
          <p:cNvPr id="6" name="Chevron 5">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black"/>
              </a:solidFill>
              <a:latin typeface="Calibri"/>
            </a:endParaRPr>
          </a:p>
        </p:txBody>
      </p:sp>
      <p:sp>
        <p:nvSpPr>
          <p:cNvPr id="24" name="Explosion 2 23"/>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467" b="1" dirty="0">
                <a:solidFill>
                  <a:srgbClr val="0000FF"/>
                </a:solidFill>
                <a:latin typeface="Calibri"/>
              </a:rPr>
              <a:t>TIẾC QUÁ</a:t>
            </a:r>
          </a:p>
        </p:txBody>
      </p:sp>
      <p:pic>
        <p:nvPicPr>
          <p:cNvPr id="25" name="Picture 3" descr="C:\Users\ADMIN\Desktop\Doremon cau ca ( trac nghiem )\Untitled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80819" y="29896"/>
            <a:ext cx="4622800" cy="3324261"/>
          </a:xfrm>
          <a:prstGeom prst="rect">
            <a:avLst/>
          </a:prstGeom>
          <a:noFill/>
          <a:extLst>
            <a:ext uri="{909E8E84-426E-40DD-AFC4-6F175D3DCCD1}">
              <a14:hiddenFill xmlns:a14="http://schemas.microsoft.com/office/drawing/2010/main">
                <a:solidFill>
                  <a:srgbClr val="FFFFFF"/>
                </a:solidFill>
              </a14:hiddenFill>
            </a:ext>
          </a:extLst>
        </p:spPr>
      </p:pic>
      <p:sp>
        <p:nvSpPr>
          <p:cNvPr id="16" name="Chevron 15">
            <a:hlinkClick r:id="" action="ppaction://hlinkshowjump?jump=previousslide"/>
          </p:cNvPr>
          <p:cNvSpPr/>
          <p:nvPr/>
        </p:nvSpPr>
        <p:spPr>
          <a:xfrm flipH="1">
            <a:off x="254001" y="4030253"/>
            <a:ext cx="863599"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black"/>
              </a:solidFill>
              <a:latin typeface="Calibri"/>
            </a:endParaRPr>
          </a:p>
        </p:txBody>
      </p:sp>
      <p:pic>
        <p:nvPicPr>
          <p:cNvPr id="3075" name="Picture 3" descr="C:\Users\ADMIN\Desktop\Doremon cau ca ( trac nghiem )\old-brown-boot-vector-art-illustration-very-old-shoes-clipart-612_403.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081841" y="22878"/>
            <a:ext cx="2021417" cy="1331097"/>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ADMIN\Desktop\Doremon cau ca ( trac nghiem )\рыбы-собрания-тропические-20715937 (3).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9675895" flipH="1">
            <a:off x="3361705" y="301331"/>
            <a:ext cx="2540001" cy="18628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Desktop\Doremon cau ca ( trac nghiem )\Picture1 (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times up"/>
          <p:cNvGrpSpPr/>
          <p:nvPr/>
        </p:nvGrpSpPr>
        <p:grpSpPr>
          <a:xfrm>
            <a:off x="240762" y="584200"/>
            <a:ext cx="2096039" cy="911669"/>
            <a:chOff x="2989747" y="438150"/>
            <a:chExt cx="1572029" cy="683752"/>
          </a:xfrm>
        </p:grpSpPr>
        <p:sp>
          <p:nvSpPr>
            <p:cNvPr id="19" name="Rounded Rectangle 1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3733" dirty="0">
                <a:solidFill>
                  <a:prstClr val="white"/>
                </a:solidFill>
                <a:latin typeface="Arial" panose="020B0604020202020204" pitchFamily="34" charset="0"/>
                <a:cs typeface="Arial" panose="020B0604020202020204" pitchFamily="34" charset="0"/>
              </a:endParaRPr>
            </a:p>
          </p:txBody>
        </p:sp>
        <p:sp>
          <p:nvSpPr>
            <p:cNvPr id="20" name="Rounded Rectangle 1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sz="2667" dirty="0" err="1">
                  <a:solidFill>
                    <a:prstClr val="white"/>
                  </a:solidFill>
                  <a:latin typeface="Arial" panose="020B0604020202020204" pitchFamily="34" charset="0"/>
                  <a:cs typeface="Arial" panose="020B0604020202020204" pitchFamily="34" charset="0"/>
                </a:rPr>
                <a:t>Bắt</a:t>
              </a:r>
              <a:r>
                <a:rPr lang="en-GB" sz="2667" dirty="0">
                  <a:solidFill>
                    <a:prstClr val="white"/>
                  </a:solidFill>
                  <a:latin typeface="Arial" panose="020B0604020202020204" pitchFamily="34" charset="0"/>
                  <a:cs typeface="Arial" panose="020B0604020202020204" pitchFamily="34" charset="0"/>
                </a:rPr>
                <a:t> </a:t>
              </a:r>
              <a:r>
                <a:rPr lang="en-GB" sz="2667" dirty="0" err="1">
                  <a:solidFill>
                    <a:prstClr val="white"/>
                  </a:solidFill>
                  <a:latin typeface="Arial" panose="020B0604020202020204" pitchFamily="34" charset="0"/>
                  <a:cs typeface="Arial" panose="020B0604020202020204" pitchFamily="34" charset="0"/>
                </a:rPr>
                <a:t>đầu</a:t>
              </a:r>
              <a:r>
                <a:rPr lang="en-GB" sz="2667" dirty="0">
                  <a:solidFill>
                    <a:prstClr val="white"/>
                  </a:solidFill>
                  <a:latin typeface="Arial" panose="020B0604020202020204" pitchFamily="34" charset="0"/>
                  <a:cs typeface="Arial" panose="020B0604020202020204" pitchFamily="34" charset="0"/>
                </a:rPr>
                <a:t>!</a:t>
              </a:r>
            </a:p>
          </p:txBody>
        </p:sp>
      </p:grpSp>
      <p:pic>
        <p:nvPicPr>
          <p:cNvPr id="21" name="Picture 3" descr="C:\Users\ADMIN\Desktop\Picture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30" name="Group 29">
            <a:extLst>
              <a:ext uri="{FF2B5EF4-FFF2-40B4-BE49-F238E27FC236}">
                <a16:creationId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36" name="Group 35">
            <a:extLst>
              <a:ext uri="{FF2B5EF4-FFF2-40B4-BE49-F238E27FC236}">
                <a16:creationId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sp>
        <p:nvSpPr>
          <p:cNvPr id="48" name="Oval 107"/>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9" name="Explosion 2 48"/>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HẾT GIỜ</a:t>
            </a:r>
          </a:p>
        </p:txBody>
      </p:sp>
      <p:pic>
        <p:nvPicPr>
          <p:cNvPr id="50"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208000" y="3858381"/>
            <a:ext cx="812800" cy="812800"/>
          </a:xfrm>
          <a:prstGeom prst="rect">
            <a:avLst/>
          </a:prstGeom>
        </p:spPr>
      </p:pic>
    </p:spTree>
    <p:extLst>
      <p:ext uri="{BB962C8B-B14F-4D97-AF65-F5344CB8AC3E}">
        <p14:creationId xmlns:p14="http://schemas.microsoft.com/office/powerpoint/2010/main" val="1007780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75"/>
                                        </p:tgtEl>
                                        <p:attrNameLst>
                                          <p:attrName>style.visibility</p:attrName>
                                        </p:attrNameLst>
                                      </p:cBhvr>
                                      <p:to>
                                        <p:strVal val="visible"/>
                                      </p:to>
                                    </p:se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3075"/>
                                        </p:tgtEl>
                                        <p:attrNameLst>
                                          <p:attrName>r</p:attrName>
                                        </p:attrNameLst>
                                      </p:cBhvr>
                                    </p:animRot>
                                    <p:animRot by="-240000">
                                      <p:cBhvr>
                                        <p:cTn id="51" dur="200" fill="hold">
                                          <p:stCondLst>
                                            <p:cond delay="200"/>
                                          </p:stCondLst>
                                        </p:cTn>
                                        <p:tgtEl>
                                          <p:spTgt spid="3075"/>
                                        </p:tgtEl>
                                        <p:attrNameLst>
                                          <p:attrName>r</p:attrName>
                                        </p:attrNameLst>
                                      </p:cBhvr>
                                    </p:animRot>
                                    <p:animRot by="240000">
                                      <p:cBhvr>
                                        <p:cTn id="52" dur="200" fill="hold">
                                          <p:stCondLst>
                                            <p:cond delay="400"/>
                                          </p:stCondLst>
                                        </p:cTn>
                                        <p:tgtEl>
                                          <p:spTgt spid="3075"/>
                                        </p:tgtEl>
                                        <p:attrNameLst>
                                          <p:attrName>r</p:attrName>
                                        </p:attrNameLst>
                                      </p:cBhvr>
                                    </p:animRot>
                                    <p:animRot by="-240000">
                                      <p:cBhvr>
                                        <p:cTn id="53" dur="200" fill="hold">
                                          <p:stCondLst>
                                            <p:cond delay="600"/>
                                          </p:stCondLst>
                                        </p:cTn>
                                        <p:tgtEl>
                                          <p:spTgt spid="3075"/>
                                        </p:tgtEl>
                                        <p:attrNameLst>
                                          <p:attrName>r</p:attrName>
                                        </p:attrNameLst>
                                      </p:cBhvr>
                                    </p:animRot>
                                    <p:animRot by="120000">
                                      <p:cBhvr>
                                        <p:cTn id="54" dur="200" fill="hold">
                                          <p:stCondLst>
                                            <p:cond delay="800"/>
                                          </p:stCondLst>
                                        </p:cTn>
                                        <p:tgtEl>
                                          <p:spTgt spid="3075"/>
                                        </p:tgtEl>
                                        <p:attrNameLst>
                                          <p:attrName>r</p:attrName>
                                        </p:attrNameLst>
                                      </p:cBhvr>
                                    </p:animRot>
                                  </p:childTnLst>
                                </p:cTn>
                              </p:par>
                              <p:par>
                                <p:cTn id="55" presetID="32" presetClass="emph" presetSubtype="0" repeatCount="indefinite" fill="hold" grpId="1" nodeType="withEffect">
                                  <p:stCondLst>
                                    <p:cond delay="0"/>
                                  </p:stCondLst>
                                  <p:childTnLst>
                                    <p:animRot by="120000">
                                      <p:cBhvr>
                                        <p:cTn id="56" dur="200" fill="hold">
                                          <p:stCondLst>
                                            <p:cond delay="0"/>
                                          </p:stCondLst>
                                        </p:cTn>
                                        <p:tgtEl>
                                          <p:spTgt spid="24"/>
                                        </p:tgtEl>
                                        <p:attrNameLst>
                                          <p:attrName>r</p:attrName>
                                        </p:attrNameLst>
                                      </p:cBhvr>
                                    </p:animRot>
                                    <p:animRot by="-240000">
                                      <p:cBhvr>
                                        <p:cTn id="57" dur="400" fill="hold">
                                          <p:stCondLst>
                                            <p:cond delay="400"/>
                                          </p:stCondLst>
                                        </p:cTn>
                                        <p:tgtEl>
                                          <p:spTgt spid="24"/>
                                        </p:tgtEl>
                                        <p:attrNameLst>
                                          <p:attrName>r</p:attrName>
                                        </p:attrNameLst>
                                      </p:cBhvr>
                                    </p:animRot>
                                    <p:animRot by="240000">
                                      <p:cBhvr>
                                        <p:cTn id="58" dur="400" fill="hold">
                                          <p:stCondLst>
                                            <p:cond delay="800"/>
                                          </p:stCondLst>
                                        </p:cTn>
                                        <p:tgtEl>
                                          <p:spTgt spid="24"/>
                                        </p:tgtEl>
                                        <p:attrNameLst>
                                          <p:attrName>r</p:attrName>
                                        </p:attrNameLst>
                                      </p:cBhvr>
                                    </p:animRot>
                                    <p:animRot by="-240000">
                                      <p:cBhvr>
                                        <p:cTn id="59" dur="400" fill="hold">
                                          <p:stCondLst>
                                            <p:cond delay="1200"/>
                                          </p:stCondLst>
                                        </p:cTn>
                                        <p:tgtEl>
                                          <p:spTgt spid="24"/>
                                        </p:tgtEl>
                                        <p:attrNameLst>
                                          <p:attrName>r</p:attrName>
                                        </p:attrNameLst>
                                      </p:cBhvr>
                                    </p:animRot>
                                    <p:animRot by="120000">
                                      <p:cBhvr>
                                        <p:cTn id="60" dur="400" fill="hold">
                                          <p:stCondLst>
                                            <p:cond delay="1600"/>
                                          </p:stCondLst>
                                        </p:cTn>
                                        <p:tgtEl>
                                          <p:spTgt spid="24"/>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200" fill="hold">
                                          <p:stCondLst>
                                            <p:cond delay="0"/>
                                          </p:stCondLst>
                                        </p:cTn>
                                        <p:tgtEl>
                                          <p:spTgt spid="25"/>
                                        </p:tgtEl>
                                        <p:attrNameLst>
                                          <p:attrName>r</p:attrName>
                                        </p:attrNameLst>
                                      </p:cBhvr>
                                    </p:animRot>
                                    <p:animRot by="-240000">
                                      <p:cBhvr>
                                        <p:cTn id="63" dur="400" fill="hold">
                                          <p:stCondLst>
                                            <p:cond delay="400"/>
                                          </p:stCondLst>
                                        </p:cTn>
                                        <p:tgtEl>
                                          <p:spTgt spid="25"/>
                                        </p:tgtEl>
                                        <p:attrNameLst>
                                          <p:attrName>r</p:attrName>
                                        </p:attrNameLst>
                                      </p:cBhvr>
                                    </p:animRot>
                                    <p:animRot by="240000">
                                      <p:cBhvr>
                                        <p:cTn id="64" dur="400" fill="hold">
                                          <p:stCondLst>
                                            <p:cond delay="800"/>
                                          </p:stCondLst>
                                        </p:cTn>
                                        <p:tgtEl>
                                          <p:spTgt spid="25"/>
                                        </p:tgtEl>
                                        <p:attrNameLst>
                                          <p:attrName>r</p:attrName>
                                        </p:attrNameLst>
                                      </p:cBhvr>
                                    </p:animRot>
                                    <p:animRot by="-240000">
                                      <p:cBhvr>
                                        <p:cTn id="65" dur="400" fill="hold">
                                          <p:stCondLst>
                                            <p:cond delay="1200"/>
                                          </p:stCondLst>
                                        </p:cTn>
                                        <p:tgtEl>
                                          <p:spTgt spid="25"/>
                                        </p:tgtEl>
                                        <p:attrNameLst>
                                          <p:attrName>r</p:attrName>
                                        </p:attrNameLst>
                                      </p:cBhvr>
                                    </p:animRot>
                                    <p:animRot by="120000">
                                      <p:cBhvr>
                                        <p:cTn id="66" dur="400" fill="hold">
                                          <p:stCondLst>
                                            <p:cond delay="1600"/>
                                          </p:stCondLst>
                                        </p:cTn>
                                        <p:tgtEl>
                                          <p:spTgt spid="25"/>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4744" fill="hold"/>
                                        <p:tgtEl>
                                          <p:spTgt spid="50"/>
                                        </p:tgtEl>
                                      </p:cBhvr>
                                    </p:cmd>
                                  </p:childTnLst>
                                </p:cTn>
                              </p:par>
                              <p:par>
                                <p:cTn id="74" presetID="21" presetClass="emph" presetSubtype="0" repeatCount="indefinite" fill="hold" grpId="1" nodeType="withEffect">
                                  <p:stCondLst>
                                    <p:cond delay="0"/>
                                  </p:stCondLst>
                                  <p:childTnLst>
                                    <p:animClr clrSpc="hsl" dir="cw">
                                      <p:cBhvr override="childStyle">
                                        <p:cTn id="75" dur="500" fill="hold"/>
                                        <p:tgtEl>
                                          <p:spTgt spid="12"/>
                                        </p:tgtEl>
                                        <p:attrNameLst>
                                          <p:attrName>style.color</p:attrName>
                                        </p:attrNameLst>
                                      </p:cBhvr>
                                      <p:by>
                                        <p:hsl h="7200000" s="0" l="0"/>
                                      </p:by>
                                    </p:animClr>
                                    <p:animClr clrSpc="hsl" dir="cw">
                                      <p:cBhvr>
                                        <p:cTn id="76" dur="500" fill="hold"/>
                                        <p:tgtEl>
                                          <p:spTgt spid="12"/>
                                        </p:tgtEl>
                                        <p:attrNameLst>
                                          <p:attrName>fillcolor</p:attrName>
                                        </p:attrNameLst>
                                      </p:cBhvr>
                                      <p:by>
                                        <p:hsl h="7200000" s="0" l="0"/>
                                      </p:by>
                                    </p:animClr>
                                    <p:animClr clrSpc="hsl" dir="cw">
                                      <p:cBhvr>
                                        <p:cTn id="77" dur="500" fill="hold"/>
                                        <p:tgtEl>
                                          <p:spTgt spid="12"/>
                                        </p:tgtEl>
                                        <p:attrNameLst>
                                          <p:attrName>stroke.color</p:attrName>
                                        </p:attrNameLst>
                                      </p:cBhvr>
                                      <p:by>
                                        <p:hsl h="7200000" s="0" l="0"/>
                                      </p:by>
                                    </p:animClr>
                                    <p:set>
                                      <p:cBhvr>
                                        <p:cTn id="78" dur="500" fill="hold"/>
                                        <p:tgtEl>
                                          <p:spTgt spid="12"/>
                                        </p:tgtEl>
                                        <p:attrNameLst>
                                          <p:attrName>fill.type</p:attrName>
                                        </p:attrNameLst>
                                      </p:cBhvr>
                                      <p:to>
                                        <p:strVal val="solid"/>
                                      </p:to>
                                    </p:set>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6147"/>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6147"/>
                                        </p:tgtEl>
                                        <p:attrNameLst>
                                          <p:attrName>r</p:attrName>
                                        </p:attrNameLst>
                                      </p:cBhvr>
                                    </p:animRot>
                                    <p:animRot by="-240000">
                                      <p:cBhvr>
                                        <p:cTn id="87" dur="200" fill="hold">
                                          <p:stCondLst>
                                            <p:cond delay="200"/>
                                          </p:stCondLst>
                                        </p:cTn>
                                        <p:tgtEl>
                                          <p:spTgt spid="6147"/>
                                        </p:tgtEl>
                                        <p:attrNameLst>
                                          <p:attrName>r</p:attrName>
                                        </p:attrNameLst>
                                      </p:cBhvr>
                                    </p:animRot>
                                    <p:animRot by="240000">
                                      <p:cBhvr>
                                        <p:cTn id="88" dur="200" fill="hold">
                                          <p:stCondLst>
                                            <p:cond delay="400"/>
                                          </p:stCondLst>
                                        </p:cTn>
                                        <p:tgtEl>
                                          <p:spTgt spid="6147"/>
                                        </p:tgtEl>
                                        <p:attrNameLst>
                                          <p:attrName>r</p:attrName>
                                        </p:attrNameLst>
                                      </p:cBhvr>
                                    </p:animRot>
                                    <p:animRot by="-240000">
                                      <p:cBhvr>
                                        <p:cTn id="89" dur="200" fill="hold">
                                          <p:stCondLst>
                                            <p:cond delay="600"/>
                                          </p:stCondLst>
                                        </p:cTn>
                                        <p:tgtEl>
                                          <p:spTgt spid="6147"/>
                                        </p:tgtEl>
                                        <p:attrNameLst>
                                          <p:attrName>r</p:attrName>
                                        </p:attrNameLst>
                                      </p:cBhvr>
                                    </p:animRot>
                                    <p:animRot by="120000">
                                      <p:cBhvr>
                                        <p:cTn id="90" dur="200" fill="hold">
                                          <p:stCondLst>
                                            <p:cond delay="800"/>
                                          </p:stCondLst>
                                        </p:cTn>
                                        <p:tgtEl>
                                          <p:spTgt spid="6147"/>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8"/>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21"/>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113" fill="hold" display="0">
                  <p:stCondLst>
                    <p:cond delay="indefinite"/>
                  </p:stCondLst>
                  <p:endCondLst>
                    <p:cond evt="onStopAudio" delay="0">
                      <p:tgtEl>
                        <p:sldTgt/>
                      </p:tgtEl>
                    </p:cond>
                  </p:endCondLst>
                </p:cTn>
                <p:tgtEl>
                  <p:spTgt spid="50"/>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49" grpId="0" animBg="1"/>
      <p:bldP spid="49"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2023C8-03CC-4ED0-830D-BF606451F86B}"/>
              </a:ext>
            </a:extLst>
          </p:cNvPr>
          <p:cNvSpPr txBox="1"/>
          <p:nvPr/>
        </p:nvSpPr>
        <p:spPr>
          <a:xfrm>
            <a:off x="1615469" y="3256553"/>
            <a:ext cx="8813492" cy="830164"/>
          </a:xfrm>
          <a:prstGeom prst="rect">
            <a:avLst/>
          </a:prstGeom>
          <a:noFill/>
          <a:ln>
            <a:noFill/>
          </a:ln>
        </p:spPr>
        <p:txBody>
          <a:bodyPr wrap="square" rtlCol="0">
            <a:spAutoFit/>
          </a:bodyPr>
          <a:lstStyle/>
          <a:p>
            <a:pPr algn="ctr">
              <a:lnSpc>
                <a:spcPct val="120000"/>
              </a:lnSpc>
            </a:pPr>
            <a:r>
              <a:rPr lang="vi-VN" sz="4400" b="1" dirty="0">
                <a:ln w="22225">
                  <a:solidFill>
                    <a:schemeClr val="accent6">
                      <a:lumMod val="50000"/>
                    </a:schemeClr>
                  </a:solidFill>
                  <a:prstDash val="solid"/>
                </a:ln>
                <a:solidFill>
                  <a:schemeClr val="bg1"/>
                </a:solidFill>
              </a:rPr>
              <a:t>BÀI</a:t>
            </a:r>
            <a:r>
              <a:rPr lang="en-US" sz="4400" b="1" dirty="0">
                <a:ln w="22225">
                  <a:solidFill>
                    <a:schemeClr val="accent6">
                      <a:lumMod val="50000"/>
                    </a:schemeClr>
                  </a:solidFill>
                  <a:prstDash val="solid"/>
                </a:ln>
                <a:solidFill>
                  <a:schemeClr val="bg1"/>
                </a:solidFill>
              </a:rPr>
              <a:t> 24: LUYỆN TẬP CHUNG</a:t>
            </a:r>
            <a:endParaRPr lang="vi-VN" sz="4400" b="1" dirty="0">
              <a:ln w="22225">
                <a:solidFill>
                  <a:schemeClr val="accent6">
                    <a:lumMod val="50000"/>
                  </a:schemeClr>
                </a:solidFill>
                <a:prstDash val="solid"/>
              </a:ln>
              <a:solidFill>
                <a:schemeClr val="bg1"/>
              </a:solidFill>
            </a:endParaRPr>
          </a:p>
        </p:txBody>
      </p:sp>
      <p:grpSp>
        <p:nvGrpSpPr>
          <p:cNvPr id="3" name="Group 2">
            <a:extLst>
              <a:ext uri="{FF2B5EF4-FFF2-40B4-BE49-F238E27FC236}">
                <a16:creationId xmlns:a16="http://schemas.microsoft.com/office/drawing/2014/main" id="{BCBC260D-FA70-43A2-A5AC-8FAC030EFAE9}"/>
              </a:ext>
            </a:extLst>
          </p:cNvPr>
          <p:cNvGrpSpPr/>
          <p:nvPr/>
        </p:nvGrpSpPr>
        <p:grpSpPr>
          <a:xfrm>
            <a:off x="1314892" y="894087"/>
            <a:ext cx="2163960" cy="1200329"/>
            <a:chOff x="1523997" y="0"/>
            <a:chExt cx="2190752" cy="980661"/>
          </a:xfrm>
        </p:grpSpPr>
        <p:grpSp>
          <p:nvGrpSpPr>
            <p:cNvPr id="4" name="Group 3">
              <a:extLst>
                <a:ext uri="{FF2B5EF4-FFF2-40B4-BE49-F238E27FC236}">
                  <a16:creationId xmlns:a16="http://schemas.microsoft.com/office/drawing/2014/main" id="{00A336D1-6EAB-4D88-B050-1A664761CDAA}"/>
                </a:ext>
              </a:extLst>
            </p:cNvPr>
            <p:cNvGrpSpPr/>
            <p:nvPr/>
          </p:nvGrpSpPr>
          <p:grpSpPr>
            <a:xfrm>
              <a:off x="1523998" y="0"/>
              <a:ext cx="2190751" cy="980661"/>
              <a:chOff x="1523999" y="0"/>
              <a:chExt cx="1285462" cy="1828800"/>
            </a:xfrm>
          </p:grpSpPr>
          <p:sp>
            <p:nvSpPr>
              <p:cNvPr id="6" name="Rectangle: Top Corners Rounded 5">
                <a:extLst>
                  <a:ext uri="{FF2B5EF4-FFF2-40B4-BE49-F238E27FC236}">
                    <a16:creationId xmlns:a16="http://schemas.microsoft.com/office/drawing/2014/main" id="{2CCECC4C-EFA0-4170-AF5B-8E735A0187EF}"/>
                  </a:ext>
                </a:extLst>
              </p:cNvPr>
              <p:cNvSpPr/>
              <p:nvPr/>
            </p:nvSpPr>
            <p:spPr>
              <a:xfrm rot="10800000">
                <a:off x="1523999" y="0"/>
                <a:ext cx="1285462" cy="1828800"/>
              </a:xfrm>
              <a:prstGeom prst="round2SameRect">
                <a:avLst/>
              </a:prstGeom>
              <a:solidFill>
                <a:schemeClr val="accent6">
                  <a:lumMod val="75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7" name="Rectangle: Top Corners Rounded 6">
                <a:extLst>
                  <a:ext uri="{FF2B5EF4-FFF2-40B4-BE49-F238E27FC236}">
                    <a16:creationId xmlns:a16="http://schemas.microsoft.com/office/drawing/2014/main" id="{47C0B4B5-27EA-44D3-9621-0CB828F23E50}"/>
                  </a:ext>
                </a:extLst>
              </p:cNvPr>
              <p:cNvSpPr/>
              <p:nvPr/>
            </p:nvSpPr>
            <p:spPr>
              <a:xfrm rot="10800000">
                <a:off x="1566862" y="76199"/>
                <a:ext cx="1204497" cy="1709738"/>
              </a:xfrm>
              <a:prstGeom prst="round2SameRect">
                <a:avLst/>
              </a:prstGeom>
              <a:solidFill>
                <a:schemeClr val="bg1"/>
              </a:solid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5" name="TextBox 4">
              <a:extLst>
                <a:ext uri="{FF2B5EF4-FFF2-40B4-BE49-F238E27FC236}">
                  <a16:creationId xmlns:a16="http://schemas.microsoft.com/office/drawing/2014/main" id="{F4D8ACC7-221E-48DD-83A2-16D3E6FF1490}"/>
                </a:ext>
              </a:extLst>
            </p:cNvPr>
            <p:cNvSpPr txBox="1"/>
            <p:nvPr/>
          </p:nvSpPr>
          <p:spPr>
            <a:xfrm>
              <a:off x="1523997" y="135240"/>
              <a:ext cx="1972089" cy="689818"/>
            </a:xfrm>
            <a:prstGeom prst="rect">
              <a:avLst/>
            </a:prstGeom>
            <a:noFill/>
          </p:spPr>
          <p:txBody>
            <a:bodyPr wrap="square" rtlCol="0">
              <a:spAutoFit/>
            </a:bodyPr>
            <a:lstStyle/>
            <a:p>
              <a:pPr algn="ctr"/>
              <a:r>
                <a:rPr lang="vi-VN" sz="3200" dirty="0">
                  <a:solidFill>
                    <a:schemeClr val="accent6">
                      <a:lumMod val="75000"/>
                    </a:schemeClr>
                  </a:solidFill>
                  <a:latin typeface="+mj-lt"/>
                </a:rPr>
                <a:t>CHỦ ĐỀ </a:t>
              </a:r>
              <a:r>
                <a:rPr lang="en-US" sz="3200" dirty="0">
                  <a:solidFill>
                    <a:schemeClr val="accent6">
                      <a:lumMod val="75000"/>
                    </a:schemeClr>
                  </a:solidFill>
                  <a:latin typeface="+mj-lt"/>
                </a:rPr>
                <a:t>4</a:t>
              </a:r>
              <a:endParaRPr lang="vi-VN" sz="3200" dirty="0">
                <a:solidFill>
                  <a:schemeClr val="accent6">
                    <a:lumMod val="75000"/>
                  </a:schemeClr>
                </a:solidFill>
                <a:latin typeface="+mj-lt"/>
              </a:endParaRPr>
            </a:p>
          </p:txBody>
        </p:sp>
      </p:grpSp>
      <p:sp>
        <p:nvSpPr>
          <p:cNvPr id="8" name="TextBox 7">
            <a:extLst>
              <a:ext uri="{FF2B5EF4-FFF2-40B4-BE49-F238E27FC236}">
                <a16:creationId xmlns:a16="http://schemas.microsoft.com/office/drawing/2014/main" id="{69308AFA-8573-43EC-992F-FC51DD70C7E8}"/>
              </a:ext>
            </a:extLst>
          </p:cNvPr>
          <p:cNvSpPr txBox="1"/>
          <p:nvPr/>
        </p:nvSpPr>
        <p:spPr>
          <a:xfrm>
            <a:off x="3147238" y="1059621"/>
            <a:ext cx="7942521" cy="1077218"/>
          </a:xfrm>
          <a:prstGeom prst="rect">
            <a:avLst/>
          </a:prstGeom>
          <a:noFill/>
        </p:spPr>
        <p:txBody>
          <a:bodyPr wrap="square" rtlCol="0">
            <a:spAutoFit/>
          </a:bodyPr>
          <a:lstStyle/>
          <a:p>
            <a:pPr algn="ctr"/>
            <a:r>
              <a:rPr lang="en-US" sz="3200" b="1" dirty="0">
                <a:solidFill>
                  <a:schemeClr val="bg1"/>
                </a:solidFill>
                <a:latin typeface="+mj-lt"/>
              </a:rPr>
              <a:t>PHÉP CỘNG, PHÉP TRỪ (CÓ NHỚ) TRONG PHẠM VI 100</a:t>
            </a:r>
            <a:endParaRPr lang="vi-VN" sz="3200" b="1" dirty="0">
              <a:solidFill>
                <a:schemeClr val="bg1"/>
              </a:solidFill>
              <a:latin typeface="+mj-lt"/>
            </a:endParaRPr>
          </a:p>
        </p:txBody>
      </p:sp>
    </p:spTree>
    <p:extLst>
      <p:ext uri="{BB962C8B-B14F-4D97-AF65-F5344CB8AC3E}">
        <p14:creationId xmlns:p14="http://schemas.microsoft.com/office/powerpoint/2010/main" val="37442715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2" presetClass="entr" presetSubtype="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86FC1E2-E192-4684-8AC0-52155A0925FB}"/>
              </a:ext>
            </a:extLst>
          </p:cNvPr>
          <p:cNvSpPr txBox="1"/>
          <p:nvPr/>
        </p:nvSpPr>
        <p:spPr>
          <a:xfrm>
            <a:off x="4373697" y="2555913"/>
            <a:ext cx="4979624" cy="1569660"/>
          </a:xfrm>
          <a:prstGeom prst="rect">
            <a:avLst/>
          </a:prstGeom>
          <a:noFill/>
        </p:spPr>
        <p:txBody>
          <a:bodyPr wrap="square" rtlCol="0">
            <a:spAutoFit/>
          </a:bodyPr>
          <a:lstStyle/>
          <a:p>
            <a:r>
              <a:rPr lang="en-US" sz="9600" b="1" dirty="0">
                <a:solidFill>
                  <a:schemeClr val="bg1"/>
                </a:solidFill>
              </a:rPr>
              <a:t>TIẾT 1</a:t>
            </a:r>
          </a:p>
        </p:txBody>
      </p:sp>
    </p:spTree>
    <p:extLst>
      <p:ext uri="{BB962C8B-B14F-4D97-AF65-F5344CB8AC3E}">
        <p14:creationId xmlns:p14="http://schemas.microsoft.com/office/powerpoint/2010/main" val="3303118459"/>
      </p:ext>
    </p:extLst>
  </p:cSld>
  <p:clrMapOvr>
    <a:masterClrMapping/>
  </p:clrMapOvr>
  <p:transition spd="slow">
    <p:pull dir="r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1136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TUAN\Downloads\Luyện tập 1.png">
            <a:extLst>
              <a:ext uri="{FF2B5EF4-FFF2-40B4-BE49-F238E27FC236}">
                <a16:creationId xmlns:a16="http://schemas.microsoft.com/office/drawing/2014/main" id="{BD236E6F-2734-4547-A930-E4D4B24DAEC2}"/>
              </a:ext>
            </a:extLst>
          </p:cNvPr>
          <p:cNvPicPr>
            <a:picLocks noChangeAspect="1" noChangeArrowheads="1"/>
          </p:cNvPicPr>
          <p:nvPr/>
        </p:nvPicPr>
        <p:blipFill>
          <a:blip r:embed="rId2" cstate="print"/>
          <a:srcRect/>
          <a:stretch>
            <a:fillRect/>
          </a:stretch>
        </p:blipFill>
        <p:spPr bwMode="auto">
          <a:xfrm>
            <a:off x="719519" y="924235"/>
            <a:ext cx="2237784" cy="863493"/>
          </a:xfrm>
          <a:prstGeom prst="rect">
            <a:avLst/>
          </a:prstGeom>
          <a:noFill/>
        </p:spPr>
      </p:pic>
      <p:sp>
        <p:nvSpPr>
          <p:cNvPr id="3" name="Oval 2">
            <a:extLst>
              <a:ext uri="{FF2B5EF4-FFF2-40B4-BE49-F238E27FC236}">
                <a16:creationId xmlns:a16="http://schemas.microsoft.com/office/drawing/2014/main" id="{02F6DCE3-A7AD-46D2-B371-7DC70DCA91AD}"/>
              </a:ext>
            </a:extLst>
          </p:cNvPr>
          <p:cNvSpPr/>
          <p:nvPr/>
        </p:nvSpPr>
        <p:spPr>
          <a:xfrm>
            <a:off x="890160" y="1957863"/>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1</a:t>
            </a:r>
            <a:endParaRPr lang="vi-VN" sz="3200" b="1" dirty="0"/>
          </a:p>
        </p:txBody>
      </p:sp>
      <p:sp>
        <p:nvSpPr>
          <p:cNvPr id="4" name="TextBox 3">
            <a:extLst>
              <a:ext uri="{FF2B5EF4-FFF2-40B4-BE49-F238E27FC236}">
                <a16:creationId xmlns:a16="http://schemas.microsoft.com/office/drawing/2014/main" id="{4B4FAC30-0B97-45A4-BAEF-205541E7AD87}"/>
              </a:ext>
            </a:extLst>
          </p:cNvPr>
          <p:cNvSpPr txBox="1"/>
          <p:nvPr/>
        </p:nvSpPr>
        <p:spPr>
          <a:xfrm>
            <a:off x="1337392" y="1957863"/>
            <a:ext cx="2372765" cy="461665"/>
          </a:xfrm>
          <a:prstGeom prst="rect">
            <a:avLst/>
          </a:prstGeom>
          <a:noFill/>
        </p:spPr>
        <p:txBody>
          <a:bodyPr wrap="none" rtlCol="0">
            <a:spAutoFit/>
          </a:bodyPr>
          <a:lstStyle/>
          <a:p>
            <a:r>
              <a:rPr lang="vi-VN" sz="2400" dirty="0"/>
              <a:t>Đặt tính rồi tính.</a:t>
            </a:r>
          </a:p>
        </p:txBody>
      </p:sp>
      <p:grpSp>
        <p:nvGrpSpPr>
          <p:cNvPr id="5" name="Group 4">
            <a:extLst>
              <a:ext uri="{FF2B5EF4-FFF2-40B4-BE49-F238E27FC236}">
                <a16:creationId xmlns:a16="http://schemas.microsoft.com/office/drawing/2014/main" id="{F6A79005-5D45-476A-9C7A-0CDB922F0FAC}"/>
              </a:ext>
            </a:extLst>
          </p:cNvPr>
          <p:cNvGrpSpPr/>
          <p:nvPr/>
        </p:nvGrpSpPr>
        <p:grpSpPr>
          <a:xfrm>
            <a:off x="3611450" y="1174865"/>
            <a:ext cx="7616049" cy="658838"/>
            <a:chOff x="1824226" y="3918823"/>
            <a:chExt cx="7616049" cy="658838"/>
          </a:xfrm>
        </p:grpSpPr>
        <p:sp>
          <p:nvSpPr>
            <p:cNvPr id="6" name="Rectangle 5">
              <a:extLst>
                <a:ext uri="{FF2B5EF4-FFF2-40B4-BE49-F238E27FC236}">
                  <a16:creationId xmlns:a16="http://schemas.microsoft.com/office/drawing/2014/main" id="{7FD551F4-8204-4CFD-8E02-8D365EF19841}"/>
                </a:ext>
              </a:extLst>
            </p:cNvPr>
            <p:cNvSpPr/>
            <p:nvPr/>
          </p:nvSpPr>
          <p:spPr>
            <a:xfrm>
              <a:off x="1824226" y="3918826"/>
              <a:ext cx="1184940" cy="658835"/>
            </a:xfrm>
            <a:prstGeom prst="rect">
              <a:avLst/>
            </a:prstGeom>
            <a:solidFill>
              <a:srgbClr val="D8E8BA"/>
            </a:solidFill>
            <a:effectLst>
              <a:softEdge rad="127000"/>
            </a:effectLst>
          </p:spPr>
          <p:txBody>
            <a:bodyPr wrap="none">
              <a:spAutoFit/>
            </a:bodyPr>
            <a:lstStyle/>
            <a:p>
              <a:pPr>
                <a:lnSpc>
                  <a:spcPct val="150000"/>
                </a:lnSpc>
              </a:pPr>
              <a:r>
                <a:rPr lang="vi-VN" sz="2800" dirty="0"/>
                <a:t>34 – 7</a:t>
              </a:r>
            </a:p>
          </p:txBody>
        </p:sp>
        <p:sp>
          <p:nvSpPr>
            <p:cNvPr id="7" name="Rectangle 6">
              <a:extLst>
                <a:ext uri="{FF2B5EF4-FFF2-40B4-BE49-F238E27FC236}">
                  <a16:creationId xmlns:a16="http://schemas.microsoft.com/office/drawing/2014/main" id="{368A87AF-A559-41B3-88F9-B348F9534C4F}"/>
                </a:ext>
              </a:extLst>
            </p:cNvPr>
            <p:cNvSpPr/>
            <p:nvPr/>
          </p:nvSpPr>
          <p:spPr>
            <a:xfrm>
              <a:off x="3901137" y="3918825"/>
              <a:ext cx="1184940" cy="658835"/>
            </a:xfrm>
            <a:prstGeom prst="rect">
              <a:avLst/>
            </a:prstGeom>
            <a:solidFill>
              <a:srgbClr val="D8E8BA"/>
            </a:solidFill>
            <a:effectLst>
              <a:softEdge rad="127000"/>
            </a:effectLst>
          </p:spPr>
          <p:txBody>
            <a:bodyPr wrap="none">
              <a:spAutoFit/>
            </a:bodyPr>
            <a:lstStyle/>
            <a:p>
              <a:pPr>
                <a:lnSpc>
                  <a:spcPct val="150000"/>
                </a:lnSpc>
              </a:pPr>
              <a:r>
                <a:rPr lang="vi-VN" sz="2800" dirty="0"/>
                <a:t>45 – 8</a:t>
              </a:r>
            </a:p>
          </p:txBody>
        </p:sp>
        <p:sp>
          <p:nvSpPr>
            <p:cNvPr id="8" name="Rectangle 7">
              <a:extLst>
                <a:ext uri="{FF2B5EF4-FFF2-40B4-BE49-F238E27FC236}">
                  <a16:creationId xmlns:a16="http://schemas.microsoft.com/office/drawing/2014/main" id="{8717482B-3C76-4684-BD7D-F60C714A648A}"/>
                </a:ext>
              </a:extLst>
            </p:cNvPr>
            <p:cNvSpPr/>
            <p:nvPr/>
          </p:nvSpPr>
          <p:spPr>
            <a:xfrm>
              <a:off x="5978048" y="3918824"/>
              <a:ext cx="1385316" cy="658835"/>
            </a:xfrm>
            <a:prstGeom prst="rect">
              <a:avLst/>
            </a:prstGeom>
            <a:solidFill>
              <a:srgbClr val="D8E8BA"/>
            </a:solidFill>
            <a:effectLst>
              <a:softEdge rad="127000"/>
            </a:effectLst>
          </p:spPr>
          <p:txBody>
            <a:bodyPr wrap="none">
              <a:spAutoFit/>
            </a:bodyPr>
            <a:lstStyle/>
            <a:p>
              <a:pPr>
                <a:lnSpc>
                  <a:spcPct val="150000"/>
                </a:lnSpc>
              </a:pPr>
              <a:r>
                <a:rPr lang="vi-VN" sz="2800" dirty="0"/>
                <a:t>60 – 12</a:t>
              </a:r>
            </a:p>
          </p:txBody>
        </p:sp>
        <p:sp>
          <p:nvSpPr>
            <p:cNvPr id="9" name="Rectangle 8">
              <a:extLst>
                <a:ext uri="{FF2B5EF4-FFF2-40B4-BE49-F238E27FC236}">
                  <a16:creationId xmlns:a16="http://schemas.microsoft.com/office/drawing/2014/main" id="{7E18FE0E-E4F4-4FA4-95F5-EEE374D89939}"/>
                </a:ext>
              </a:extLst>
            </p:cNvPr>
            <p:cNvSpPr/>
            <p:nvPr/>
          </p:nvSpPr>
          <p:spPr>
            <a:xfrm>
              <a:off x="8054959" y="3918823"/>
              <a:ext cx="1385316" cy="658835"/>
            </a:xfrm>
            <a:prstGeom prst="rect">
              <a:avLst/>
            </a:prstGeom>
            <a:solidFill>
              <a:srgbClr val="D8E8BA"/>
            </a:solidFill>
            <a:effectLst>
              <a:softEdge rad="127000"/>
            </a:effectLst>
          </p:spPr>
          <p:txBody>
            <a:bodyPr wrap="none">
              <a:spAutoFit/>
            </a:bodyPr>
            <a:lstStyle/>
            <a:p>
              <a:pPr>
                <a:lnSpc>
                  <a:spcPct val="150000"/>
                </a:lnSpc>
              </a:pPr>
              <a:r>
                <a:rPr lang="vi-VN" sz="2800" dirty="0"/>
                <a:t>51 – 19</a:t>
              </a:r>
            </a:p>
          </p:txBody>
        </p:sp>
      </p:grpSp>
      <p:grpSp>
        <p:nvGrpSpPr>
          <p:cNvPr id="10" name="Group 9">
            <a:extLst>
              <a:ext uri="{FF2B5EF4-FFF2-40B4-BE49-F238E27FC236}">
                <a16:creationId xmlns:a16="http://schemas.microsoft.com/office/drawing/2014/main" id="{6E6E9D5D-ED59-4AC2-8009-EC3E0B3C357D}"/>
              </a:ext>
            </a:extLst>
          </p:cNvPr>
          <p:cNvGrpSpPr/>
          <p:nvPr/>
        </p:nvGrpSpPr>
        <p:grpSpPr>
          <a:xfrm>
            <a:off x="3710997" y="1677508"/>
            <a:ext cx="837249" cy="1312215"/>
            <a:chOff x="1933616" y="4498692"/>
            <a:chExt cx="837249" cy="1312215"/>
          </a:xfrm>
        </p:grpSpPr>
        <p:sp>
          <p:nvSpPr>
            <p:cNvPr id="11" name="TextBox 10">
              <a:extLst>
                <a:ext uri="{FF2B5EF4-FFF2-40B4-BE49-F238E27FC236}">
                  <a16:creationId xmlns:a16="http://schemas.microsoft.com/office/drawing/2014/main" id="{567C92E5-5354-4989-9752-9E548670CAD6}"/>
                </a:ext>
              </a:extLst>
            </p:cNvPr>
            <p:cNvSpPr txBox="1"/>
            <p:nvPr/>
          </p:nvSpPr>
          <p:spPr>
            <a:xfrm>
              <a:off x="2185448" y="4498692"/>
              <a:ext cx="585417" cy="1305165"/>
            </a:xfrm>
            <a:prstGeom prst="rect">
              <a:avLst/>
            </a:prstGeom>
            <a:noFill/>
          </p:spPr>
          <p:txBody>
            <a:bodyPr wrap="none" rtlCol="0">
              <a:spAutoFit/>
            </a:bodyPr>
            <a:lstStyle/>
            <a:p>
              <a:pPr>
                <a:lnSpc>
                  <a:spcPct val="150000"/>
                </a:lnSpc>
              </a:pPr>
              <a:r>
                <a:rPr lang="vi-VN" sz="2800" dirty="0"/>
                <a:t>34</a:t>
              </a:r>
            </a:p>
            <a:p>
              <a:pPr>
                <a:lnSpc>
                  <a:spcPct val="150000"/>
                </a:lnSpc>
              </a:pPr>
              <a:r>
                <a:rPr lang="vi-VN" sz="2800" dirty="0"/>
                <a:t>  7</a:t>
              </a:r>
            </a:p>
          </p:txBody>
        </p:sp>
        <p:sp>
          <p:nvSpPr>
            <p:cNvPr id="12" name="TextBox 11">
              <a:extLst>
                <a:ext uri="{FF2B5EF4-FFF2-40B4-BE49-F238E27FC236}">
                  <a16:creationId xmlns:a16="http://schemas.microsoft.com/office/drawing/2014/main" id="{65E47EDA-C3C6-4114-B7E9-A4D6F22779AD}"/>
                </a:ext>
              </a:extLst>
            </p:cNvPr>
            <p:cNvSpPr txBox="1"/>
            <p:nvPr/>
          </p:nvSpPr>
          <p:spPr>
            <a:xfrm>
              <a:off x="1933616" y="4966423"/>
              <a:ext cx="394660" cy="523220"/>
            </a:xfrm>
            <a:prstGeom prst="rect">
              <a:avLst/>
            </a:prstGeom>
            <a:noFill/>
          </p:spPr>
          <p:txBody>
            <a:bodyPr wrap="none" rtlCol="0">
              <a:spAutoFit/>
            </a:bodyPr>
            <a:lstStyle/>
            <a:p>
              <a:r>
                <a:rPr lang="vi-VN" sz="2800" dirty="0"/>
                <a:t>–</a:t>
              </a:r>
            </a:p>
          </p:txBody>
        </p:sp>
        <p:cxnSp>
          <p:nvCxnSpPr>
            <p:cNvPr id="13" name="Straight Connector 12">
              <a:extLst>
                <a:ext uri="{FF2B5EF4-FFF2-40B4-BE49-F238E27FC236}">
                  <a16:creationId xmlns:a16="http://schemas.microsoft.com/office/drawing/2014/main" id="{098EA7B2-B0A8-40FE-8512-255B23044607}"/>
                </a:ext>
              </a:extLst>
            </p:cNvPr>
            <p:cNvCxnSpPr/>
            <p:nvPr/>
          </p:nvCxnSpPr>
          <p:spPr>
            <a:xfrm>
              <a:off x="2024879" y="5810907"/>
              <a:ext cx="7459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31BAFF35-84A1-40EB-8F96-A169EE4E8230}"/>
              </a:ext>
            </a:extLst>
          </p:cNvPr>
          <p:cNvGrpSpPr/>
          <p:nvPr/>
        </p:nvGrpSpPr>
        <p:grpSpPr>
          <a:xfrm>
            <a:off x="5793838" y="1670458"/>
            <a:ext cx="837249" cy="1312215"/>
            <a:chOff x="1933616" y="4498692"/>
            <a:chExt cx="837249" cy="1312215"/>
          </a:xfrm>
        </p:grpSpPr>
        <p:sp>
          <p:nvSpPr>
            <p:cNvPr id="15" name="TextBox 14">
              <a:extLst>
                <a:ext uri="{FF2B5EF4-FFF2-40B4-BE49-F238E27FC236}">
                  <a16:creationId xmlns:a16="http://schemas.microsoft.com/office/drawing/2014/main" id="{C044EA9E-D4BA-459B-A75F-8806E2FE7A4A}"/>
                </a:ext>
              </a:extLst>
            </p:cNvPr>
            <p:cNvSpPr txBox="1"/>
            <p:nvPr/>
          </p:nvSpPr>
          <p:spPr>
            <a:xfrm>
              <a:off x="2185448" y="4498692"/>
              <a:ext cx="585417" cy="1305165"/>
            </a:xfrm>
            <a:prstGeom prst="rect">
              <a:avLst/>
            </a:prstGeom>
            <a:noFill/>
          </p:spPr>
          <p:txBody>
            <a:bodyPr wrap="none" rtlCol="0">
              <a:spAutoFit/>
            </a:bodyPr>
            <a:lstStyle/>
            <a:p>
              <a:pPr>
                <a:lnSpc>
                  <a:spcPct val="150000"/>
                </a:lnSpc>
              </a:pPr>
              <a:r>
                <a:rPr lang="vi-VN" sz="2800" dirty="0"/>
                <a:t>45</a:t>
              </a:r>
            </a:p>
            <a:p>
              <a:pPr>
                <a:lnSpc>
                  <a:spcPct val="150000"/>
                </a:lnSpc>
              </a:pPr>
              <a:r>
                <a:rPr lang="vi-VN" sz="2800" dirty="0"/>
                <a:t>  8</a:t>
              </a:r>
            </a:p>
          </p:txBody>
        </p:sp>
        <p:sp>
          <p:nvSpPr>
            <p:cNvPr id="16" name="TextBox 15">
              <a:extLst>
                <a:ext uri="{FF2B5EF4-FFF2-40B4-BE49-F238E27FC236}">
                  <a16:creationId xmlns:a16="http://schemas.microsoft.com/office/drawing/2014/main" id="{19936B40-0AD5-42C2-8558-E8C084D860F7}"/>
                </a:ext>
              </a:extLst>
            </p:cNvPr>
            <p:cNvSpPr txBox="1"/>
            <p:nvPr/>
          </p:nvSpPr>
          <p:spPr>
            <a:xfrm>
              <a:off x="1933616" y="4966423"/>
              <a:ext cx="394660" cy="523220"/>
            </a:xfrm>
            <a:prstGeom prst="rect">
              <a:avLst/>
            </a:prstGeom>
            <a:noFill/>
          </p:spPr>
          <p:txBody>
            <a:bodyPr wrap="none" rtlCol="0">
              <a:spAutoFit/>
            </a:bodyPr>
            <a:lstStyle/>
            <a:p>
              <a:r>
                <a:rPr lang="vi-VN" sz="2800" dirty="0"/>
                <a:t>–</a:t>
              </a:r>
            </a:p>
          </p:txBody>
        </p:sp>
        <p:cxnSp>
          <p:nvCxnSpPr>
            <p:cNvPr id="17" name="Straight Connector 16">
              <a:extLst>
                <a:ext uri="{FF2B5EF4-FFF2-40B4-BE49-F238E27FC236}">
                  <a16:creationId xmlns:a16="http://schemas.microsoft.com/office/drawing/2014/main" id="{BD0C103E-2CD4-44F3-AA31-731E3F87AFFD}"/>
                </a:ext>
              </a:extLst>
            </p:cNvPr>
            <p:cNvCxnSpPr/>
            <p:nvPr/>
          </p:nvCxnSpPr>
          <p:spPr>
            <a:xfrm>
              <a:off x="2024879" y="5810907"/>
              <a:ext cx="7459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5E79544A-B21A-40E6-A781-7F6AEF1B9990}"/>
              </a:ext>
            </a:extLst>
          </p:cNvPr>
          <p:cNvGrpSpPr/>
          <p:nvPr/>
        </p:nvGrpSpPr>
        <p:grpSpPr>
          <a:xfrm>
            <a:off x="7876679" y="1677508"/>
            <a:ext cx="837249" cy="1312215"/>
            <a:chOff x="1933616" y="4498692"/>
            <a:chExt cx="837249" cy="1312215"/>
          </a:xfrm>
        </p:grpSpPr>
        <p:sp>
          <p:nvSpPr>
            <p:cNvPr id="19" name="TextBox 18">
              <a:extLst>
                <a:ext uri="{FF2B5EF4-FFF2-40B4-BE49-F238E27FC236}">
                  <a16:creationId xmlns:a16="http://schemas.microsoft.com/office/drawing/2014/main" id="{E3820042-3BB5-475B-BB08-2F34596CC1FC}"/>
                </a:ext>
              </a:extLst>
            </p:cNvPr>
            <p:cNvSpPr txBox="1"/>
            <p:nvPr/>
          </p:nvSpPr>
          <p:spPr>
            <a:xfrm>
              <a:off x="2185448" y="4498692"/>
              <a:ext cx="585417" cy="1305165"/>
            </a:xfrm>
            <a:prstGeom prst="rect">
              <a:avLst/>
            </a:prstGeom>
            <a:noFill/>
          </p:spPr>
          <p:txBody>
            <a:bodyPr wrap="none" rtlCol="0">
              <a:spAutoFit/>
            </a:bodyPr>
            <a:lstStyle/>
            <a:p>
              <a:pPr>
                <a:lnSpc>
                  <a:spcPct val="150000"/>
                </a:lnSpc>
              </a:pPr>
              <a:r>
                <a:rPr lang="vi-VN" sz="2800" dirty="0"/>
                <a:t>60</a:t>
              </a:r>
            </a:p>
            <a:p>
              <a:pPr>
                <a:lnSpc>
                  <a:spcPct val="150000"/>
                </a:lnSpc>
              </a:pPr>
              <a:r>
                <a:rPr lang="vi-VN" sz="2800" dirty="0"/>
                <a:t>12</a:t>
              </a:r>
            </a:p>
          </p:txBody>
        </p:sp>
        <p:sp>
          <p:nvSpPr>
            <p:cNvPr id="20" name="TextBox 19">
              <a:extLst>
                <a:ext uri="{FF2B5EF4-FFF2-40B4-BE49-F238E27FC236}">
                  <a16:creationId xmlns:a16="http://schemas.microsoft.com/office/drawing/2014/main" id="{6E34AA95-A548-42F3-8097-0C453265B22E}"/>
                </a:ext>
              </a:extLst>
            </p:cNvPr>
            <p:cNvSpPr txBox="1"/>
            <p:nvPr/>
          </p:nvSpPr>
          <p:spPr>
            <a:xfrm>
              <a:off x="1933616" y="4966423"/>
              <a:ext cx="394660" cy="523220"/>
            </a:xfrm>
            <a:prstGeom prst="rect">
              <a:avLst/>
            </a:prstGeom>
            <a:noFill/>
          </p:spPr>
          <p:txBody>
            <a:bodyPr wrap="none" rtlCol="0">
              <a:spAutoFit/>
            </a:bodyPr>
            <a:lstStyle/>
            <a:p>
              <a:r>
                <a:rPr lang="vi-VN" sz="2800" dirty="0"/>
                <a:t>–</a:t>
              </a:r>
            </a:p>
          </p:txBody>
        </p:sp>
        <p:cxnSp>
          <p:nvCxnSpPr>
            <p:cNvPr id="21" name="Straight Connector 20">
              <a:extLst>
                <a:ext uri="{FF2B5EF4-FFF2-40B4-BE49-F238E27FC236}">
                  <a16:creationId xmlns:a16="http://schemas.microsoft.com/office/drawing/2014/main" id="{BE4759BE-A3A1-48C8-85DC-ACC76DFEA3FA}"/>
                </a:ext>
              </a:extLst>
            </p:cNvPr>
            <p:cNvCxnSpPr/>
            <p:nvPr/>
          </p:nvCxnSpPr>
          <p:spPr>
            <a:xfrm>
              <a:off x="2024879" y="5810907"/>
              <a:ext cx="7459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6AB45C61-5E28-4942-84D4-86505E99C544}"/>
              </a:ext>
            </a:extLst>
          </p:cNvPr>
          <p:cNvGrpSpPr/>
          <p:nvPr/>
        </p:nvGrpSpPr>
        <p:grpSpPr>
          <a:xfrm>
            <a:off x="9959520" y="1670458"/>
            <a:ext cx="837249" cy="1312215"/>
            <a:chOff x="1933616" y="4498692"/>
            <a:chExt cx="837249" cy="1312215"/>
          </a:xfrm>
        </p:grpSpPr>
        <p:sp>
          <p:nvSpPr>
            <p:cNvPr id="23" name="TextBox 22">
              <a:extLst>
                <a:ext uri="{FF2B5EF4-FFF2-40B4-BE49-F238E27FC236}">
                  <a16:creationId xmlns:a16="http://schemas.microsoft.com/office/drawing/2014/main" id="{33E19F67-E0B0-419B-B79F-BC1BFB0B79B0}"/>
                </a:ext>
              </a:extLst>
            </p:cNvPr>
            <p:cNvSpPr txBox="1"/>
            <p:nvPr/>
          </p:nvSpPr>
          <p:spPr>
            <a:xfrm>
              <a:off x="2185448" y="4498692"/>
              <a:ext cx="585417" cy="1305165"/>
            </a:xfrm>
            <a:prstGeom prst="rect">
              <a:avLst/>
            </a:prstGeom>
            <a:noFill/>
          </p:spPr>
          <p:txBody>
            <a:bodyPr wrap="none" rtlCol="0">
              <a:spAutoFit/>
            </a:bodyPr>
            <a:lstStyle/>
            <a:p>
              <a:pPr>
                <a:lnSpc>
                  <a:spcPct val="150000"/>
                </a:lnSpc>
              </a:pPr>
              <a:r>
                <a:rPr lang="vi-VN" sz="2800" dirty="0"/>
                <a:t>51</a:t>
              </a:r>
            </a:p>
            <a:p>
              <a:pPr>
                <a:lnSpc>
                  <a:spcPct val="150000"/>
                </a:lnSpc>
              </a:pPr>
              <a:r>
                <a:rPr lang="vi-VN" sz="2800" dirty="0"/>
                <a:t>19</a:t>
              </a:r>
            </a:p>
          </p:txBody>
        </p:sp>
        <p:sp>
          <p:nvSpPr>
            <p:cNvPr id="24" name="TextBox 23">
              <a:extLst>
                <a:ext uri="{FF2B5EF4-FFF2-40B4-BE49-F238E27FC236}">
                  <a16:creationId xmlns:a16="http://schemas.microsoft.com/office/drawing/2014/main" id="{3A8DF768-7B62-4A5F-A65E-DC8C4C644927}"/>
                </a:ext>
              </a:extLst>
            </p:cNvPr>
            <p:cNvSpPr txBox="1"/>
            <p:nvPr/>
          </p:nvSpPr>
          <p:spPr>
            <a:xfrm>
              <a:off x="1933616" y="4966423"/>
              <a:ext cx="394660" cy="523220"/>
            </a:xfrm>
            <a:prstGeom prst="rect">
              <a:avLst/>
            </a:prstGeom>
            <a:noFill/>
          </p:spPr>
          <p:txBody>
            <a:bodyPr wrap="none" rtlCol="0">
              <a:spAutoFit/>
            </a:bodyPr>
            <a:lstStyle/>
            <a:p>
              <a:r>
                <a:rPr lang="vi-VN" sz="2800" dirty="0"/>
                <a:t>–</a:t>
              </a:r>
            </a:p>
          </p:txBody>
        </p:sp>
        <p:cxnSp>
          <p:nvCxnSpPr>
            <p:cNvPr id="25" name="Straight Connector 24">
              <a:extLst>
                <a:ext uri="{FF2B5EF4-FFF2-40B4-BE49-F238E27FC236}">
                  <a16:creationId xmlns:a16="http://schemas.microsoft.com/office/drawing/2014/main" id="{DED20F1E-2F32-4883-A81C-154438FBC247}"/>
                </a:ext>
              </a:extLst>
            </p:cNvPr>
            <p:cNvCxnSpPr/>
            <p:nvPr/>
          </p:nvCxnSpPr>
          <p:spPr>
            <a:xfrm>
              <a:off x="2024879" y="5810907"/>
              <a:ext cx="7459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22CF73CF-E505-446D-8A24-B634773A03B4}"/>
              </a:ext>
            </a:extLst>
          </p:cNvPr>
          <p:cNvSpPr txBox="1"/>
          <p:nvPr/>
        </p:nvSpPr>
        <p:spPr>
          <a:xfrm>
            <a:off x="3908327" y="3018600"/>
            <a:ext cx="639919" cy="584775"/>
          </a:xfrm>
          <a:prstGeom prst="rect">
            <a:avLst/>
          </a:prstGeom>
          <a:noFill/>
        </p:spPr>
        <p:txBody>
          <a:bodyPr wrap="square" rtlCol="0">
            <a:spAutoFit/>
          </a:bodyPr>
          <a:lstStyle/>
          <a:p>
            <a:r>
              <a:rPr lang="vi-VN" sz="3200" b="1" dirty="0">
                <a:solidFill>
                  <a:srgbClr val="FF0000"/>
                </a:solidFill>
              </a:rPr>
              <a:t>27</a:t>
            </a:r>
          </a:p>
        </p:txBody>
      </p:sp>
      <p:sp>
        <p:nvSpPr>
          <p:cNvPr id="27" name="TextBox 26">
            <a:extLst>
              <a:ext uri="{FF2B5EF4-FFF2-40B4-BE49-F238E27FC236}">
                <a16:creationId xmlns:a16="http://schemas.microsoft.com/office/drawing/2014/main" id="{E391B955-2041-49CF-A09F-240E3B4F4514}"/>
              </a:ext>
            </a:extLst>
          </p:cNvPr>
          <p:cNvSpPr txBox="1"/>
          <p:nvPr/>
        </p:nvSpPr>
        <p:spPr>
          <a:xfrm>
            <a:off x="5991168" y="2987722"/>
            <a:ext cx="639919" cy="584775"/>
          </a:xfrm>
          <a:prstGeom prst="rect">
            <a:avLst/>
          </a:prstGeom>
          <a:noFill/>
        </p:spPr>
        <p:txBody>
          <a:bodyPr wrap="square" rtlCol="0">
            <a:spAutoFit/>
          </a:bodyPr>
          <a:lstStyle/>
          <a:p>
            <a:r>
              <a:rPr lang="vi-VN" sz="3200" b="1" dirty="0">
                <a:solidFill>
                  <a:srgbClr val="FF0000"/>
                </a:solidFill>
              </a:rPr>
              <a:t>37</a:t>
            </a:r>
          </a:p>
        </p:txBody>
      </p:sp>
      <p:sp>
        <p:nvSpPr>
          <p:cNvPr id="28" name="TextBox 27">
            <a:extLst>
              <a:ext uri="{FF2B5EF4-FFF2-40B4-BE49-F238E27FC236}">
                <a16:creationId xmlns:a16="http://schemas.microsoft.com/office/drawing/2014/main" id="{2E74C164-3014-4CCE-96E6-A5FF750060E9}"/>
              </a:ext>
            </a:extLst>
          </p:cNvPr>
          <p:cNvSpPr txBox="1"/>
          <p:nvPr/>
        </p:nvSpPr>
        <p:spPr>
          <a:xfrm>
            <a:off x="8100513" y="3018598"/>
            <a:ext cx="639919" cy="584775"/>
          </a:xfrm>
          <a:prstGeom prst="rect">
            <a:avLst/>
          </a:prstGeom>
          <a:noFill/>
        </p:spPr>
        <p:txBody>
          <a:bodyPr wrap="square" rtlCol="0">
            <a:spAutoFit/>
          </a:bodyPr>
          <a:lstStyle/>
          <a:p>
            <a:r>
              <a:rPr lang="vi-VN" sz="3200" b="1" dirty="0">
                <a:solidFill>
                  <a:srgbClr val="FF0000"/>
                </a:solidFill>
              </a:rPr>
              <a:t>48</a:t>
            </a:r>
          </a:p>
        </p:txBody>
      </p:sp>
      <p:sp>
        <p:nvSpPr>
          <p:cNvPr id="29" name="TextBox 28">
            <a:extLst>
              <a:ext uri="{FF2B5EF4-FFF2-40B4-BE49-F238E27FC236}">
                <a16:creationId xmlns:a16="http://schemas.microsoft.com/office/drawing/2014/main" id="{9B60C922-DADB-4BD6-8591-2FDF866EDA81}"/>
              </a:ext>
            </a:extLst>
          </p:cNvPr>
          <p:cNvSpPr txBox="1"/>
          <p:nvPr/>
        </p:nvSpPr>
        <p:spPr>
          <a:xfrm>
            <a:off x="10156850" y="3018599"/>
            <a:ext cx="639919" cy="584775"/>
          </a:xfrm>
          <a:prstGeom prst="rect">
            <a:avLst/>
          </a:prstGeom>
          <a:noFill/>
        </p:spPr>
        <p:txBody>
          <a:bodyPr wrap="square" rtlCol="0">
            <a:spAutoFit/>
          </a:bodyPr>
          <a:lstStyle/>
          <a:p>
            <a:r>
              <a:rPr lang="vi-VN" sz="3200" b="1" dirty="0">
                <a:solidFill>
                  <a:srgbClr val="FF0000"/>
                </a:solidFill>
              </a:rPr>
              <a:t>32</a:t>
            </a:r>
          </a:p>
        </p:txBody>
      </p:sp>
      <p:sp>
        <p:nvSpPr>
          <p:cNvPr id="30" name="Oval 29">
            <a:extLst>
              <a:ext uri="{FF2B5EF4-FFF2-40B4-BE49-F238E27FC236}">
                <a16:creationId xmlns:a16="http://schemas.microsoft.com/office/drawing/2014/main" id="{EB1FBC9A-77CC-43D8-B60C-2448E78590CC}"/>
              </a:ext>
            </a:extLst>
          </p:cNvPr>
          <p:cNvSpPr/>
          <p:nvPr/>
        </p:nvSpPr>
        <p:spPr>
          <a:xfrm>
            <a:off x="928891" y="3669968"/>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2</a:t>
            </a:r>
            <a:endParaRPr lang="vi-VN" sz="3200" b="1" dirty="0"/>
          </a:p>
        </p:txBody>
      </p:sp>
      <p:grpSp>
        <p:nvGrpSpPr>
          <p:cNvPr id="31" name="Group 30">
            <a:extLst>
              <a:ext uri="{FF2B5EF4-FFF2-40B4-BE49-F238E27FC236}">
                <a16:creationId xmlns:a16="http://schemas.microsoft.com/office/drawing/2014/main" id="{75060099-FA9A-4C5F-831F-29E16C456F4B}"/>
              </a:ext>
            </a:extLst>
          </p:cNvPr>
          <p:cNvGrpSpPr/>
          <p:nvPr/>
        </p:nvGrpSpPr>
        <p:grpSpPr>
          <a:xfrm>
            <a:off x="1493413" y="3740582"/>
            <a:ext cx="1116312" cy="461666"/>
            <a:chOff x="1870518" y="1440653"/>
            <a:chExt cx="1116312" cy="461666"/>
          </a:xfrm>
        </p:grpSpPr>
        <p:grpSp>
          <p:nvGrpSpPr>
            <p:cNvPr id="32" name="Group 31">
              <a:extLst>
                <a:ext uri="{FF2B5EF4-FFF2-40B4-BE49-F238E27FC236}">
                  <a16:creationId xmlns:a16="http://schemas.microsoft.com/office/drawing/2014/main" id="{16F8751F-11CC-4E5E-9C70-EC8D7F13DDA4}"/>
                </a:ext>
              </a:extLst>
            </p:cNvPr>
            <p:cNvGrpSpPr/>
            <p:nvPr/>
          </p:nvGrpSpPr>
          <p:grpSpPr>
            <a:xfrm>
              <a:off x="1870518" y="1440654"/>
              <a:ext cx="758382" cy="461665"/>
              <a:chOff x="1870518" y="1440654"/>
              <a:chExt cx="758382" cy="461665"/>
            </a:xfrm>
          </p:grpSpPr>
          <p:sp>
            <p:nvSpPr>
              <p:cNvPr id="34" name="Rectangle: Rounded Corners 33">
                <a:extLst>
                  <a:ext uri="{FF2B5EF4-FFF2-40B4-BE49-F238E27FC236}">
                    <a16:creationId xmlns:a16="http://schemas.microsoft.com/office/drawing/2014/main" id="{65649377-0DA9-456C-B521-0207AD815D47}"/>
                  </a:ext>
                </a:extLst>
              </p:cNvPr>
              <p:cNvSpPr/>
              <p:nvPr/>
            </p:nvSpPr>
            <p:spPr>
              <a:xfrm>
                <a:off x="1870518" y="1440654"/>
                <a:ext cx="758382"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5" name="TextBox 34">
                <a:extLst>
                  <a:ext uri="{FF2B5EF4-FFF2-40B4-BE49-F238E27FC236}">
                    <a16:creationId xmlns:a16="http://schemas.microsoft.com/office/drawing/2014/main" id="{5BB60EF4-FD50-4D0C-BBA5-196C96748EAA}"/>
                  </a:ext>
                </a:extLst>
              </p:cNvPr>
              <p:cNvSpPr txBox="1"/>
              <p:nvPr/>
            </p:nvSpPr>
            <p:spPr>
              <a:xfrm>
                <a:off x="1969023" y="1440654"/>
                <a:ext cx="561372" cy="461665"/>
              </a:xfrm>
              <a:prstGeom prst="rect">
                <a:avLst/>
              </a:prstGeom>
              <a:noFill/>
            </p:spPr>
            <p:txBody>
              <a:bodyPr wrap="none" rtlCol="0">
                <a:spAutoFit/>
              </a:bodyPr>
              <a:lstStyle/>
              <a:p>
                <a:r>
                  <a:rPr lang="vi-VN" sz="2400" dirty="0"/>
                  <a:t>Số</a:t>
                </a:r>
              </a:p>
            </p:txBody>
          </p:sp>
        </p:grpSp>
        <p:sp>
          <p:nvSpPr>
            <p:cNvPr id="33" name="TextBox 32">
              <a:extLst>
                <a:ext uri="{FF2B5EF4-FFF2-40B4-BE49-F238E27FC236}">
                  <a16:creationId xmlns:a16="http://schemas.microsoft.com/office/drawing/2014/main" id="{E7C358CE-0A5E-4ECC-86EB-9C192881A521}"/>
                </a:ext>
              </a:extLst>
            </p:cNvPr>
            <p:cNvSpPr txBox="1"/>
            <p:nvPr/>
          </p:nvSpPr>
          <p:spPr>
            <a:xfrm>
              <a:off x="2630642" y="1440653"/>
              <a:ext cx="356188" cy="461665"/>
            </a:xfrm>
            <a:prstGeom prst="rect">
              <a:avLst/>
            </a:prstGeom>
            <a:noFill/>
          </p:spPr>
          <p:txBody>
            <a:bodyPr wrap="none" rtlCol="0">
              <a:spAutoFit/>
            </a:bodyPr>
            <a:lstStyle/>
            <a:p>
              <a:r>
                <a:rPr lang="vi-VN" sz="2400" dirty="0"/>
                <a:t>?</a:t>
              </a:r>
            </a:p>
          </p:txBody>
        </p:sp>
      </p:grpSp>
      <p:grpSp>
        <p:nvGrpSpPr>
          <p:cNvPr id="36" name="Group 35">
            <a:extLst>
              <a:ext uri="{FF2B5EF4-FFF2-40B4-BE49-F238E27FC236}">
                <a16:creationId xmlns:a16="http://schemas.microsoft.com/office/drawing/2014/main" id="{B6F5B1A4-0675-46A9-94C1-3A7473FC608F}"/>
              </a:ext>
            </a:extLst>
          </p:cNvPr>
          <p:cNvGrpSpPr/>
          <p:nvPr/>
        </p:nvGrpSpPr>
        <p:grpSpPr>
          <a:xfrm>
            <a:off x="1763522" y="4433923"/>
            <a:ext cx="8676309" cy="1332547"/>
            <a:chOff x="1774155" y="3838500"/>
            <a:chExt cx="8676309" cy="1332547"/>
          </a:xfrm>
        </p:grpSpPr>
        <p:sp>
          <p:nvSpPr>
            <p:cNvPr id="37" name="Oval 36">
              <a:extLst>
                <a:ext uri="{FF2B5EF4-FFF2-40B4-BE49-F238E27FC236}">
                  <a16:creationId xmlns:a16="http://schemas.microsoft.com/office/drawing/2014/main" id="{CF914B4F-C1DC-472D-A977-94B37668ACF9}"/>
                </a:ext>
              </a:extLst>
            </p:cNvPr>
            <p:cNvSpPr/>
            <p:nvPr/>
          </p:nvSpPr>
          <p:spPr>
            <a:xfrm>
              <a:off x="1774155" y="4081670"/>
              <a:ext cx="1299474" cy="846208"/>
            </a:xfrm>
            <a:prstGeom prst="ellipse">
              <a:avLst/>
            </a:prstGeom>
            <a:solidFill>
              <a:srgbClr val="FDDAD8"/>
            </a:solidFill>
            <a:ln>
              <a:solidFill>
                <a:srgbClr val="FDDA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88</a:t>
              </a:r>
              <a:endParaRPr lang="vi-VN" sz="2800" dirty="0">
                <a:solidFill>
                  <a:schemeClr val="tx1"/>
                </a:solidFill>
              </a:endParaRPr>
            </a:p>
          </p:txBody>
        </p:sp>
        <p:sp>
          <p:nvSpPr>
            <p:cNvPr id="38" name="Octagon 37">
              <a:extLst>
                <a:ext uri="{FF2B5EF4-FFF2-40B4-BE49-F238E27FC236}">
                  <a16:creationId xmlns:a16="http://schemas.microsoft.com/office/drawing/2014/main" id="{FBD4AB21-E25C-456A-BD46-3B33BC9F0E6B}"/>
                </a:ext>
              </a:extLst>
            </p:cNvPr>
            <p:cNvSpPr/>
            <p:nvPr/>
          </p:nvSpPr>
          <p:spPr>
            <a:xfrm>
              <a:off x="4204373" y="4081670"/>
              <a:ext cx="1299474" cy="846208"/>
            </a:xfrm>
            <a:prstGeom prst="octagon">
              <a:avLst>
                <a:gd name="adj" fmla="val 37168"/>
              </a:avLst>
            </a:prstGeom>
            <a:solidFill>
              <a:srgbClr val="DBE58C"/>
            </a:solidFill>
            <a:ln>
              <a:solidFill>
                <a:srgbClr val="DBE58C"/>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a:t>
              </a:r>
              <a:endParaRPr lang="vi-VN" sz="2800" dirty="0">
                <a:solidFill>
                  <a:schemeClr val="tx1"/>
                </a:solidFill>
              </a:endParaRPr>
            </a:p>
          </p:txBody>
        </p:sp>
        <p:sp>
          <p:nvSpPr>
            <p:cNvPr id="39" name="Star: 12 Points 38">
              <a:extLst>
                <a:ext uri="{FF2B5EF4-FFF2-40B4-BE49-F238E27FC236}">
                  <a16:creationId xmlns:a16="http://schemas.microsoft.com/office/drawing/2014/main" id="{FE0CA376-B87B-4F30-A052-B259A3E7E2FA}"/>
                </a:ext>
              </a:extLst>
            </p:cNvPr>
            <p:cNvSpPr/>
            <p:nvPr/>
          </p:nvSpPr>
          <p:spPr>
            <a:xfrm>
              <a:off x="6634592" y="3973859"/>
              <a:ext cx="1295384" cy="1061829"/>
            </a:xfrm>
            <a:prstGeom prst="star12">
              <a:avLst/>
            </a:prstGeom>
            <a:solidFill>
              <a:srgbClr val="D2EDFA"/>
            </a:solidFill>
            <a:ln>
              <a:solidFill>
                <a:srgbClr val="D2ED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a:t>
              </a:r>
              <a:endParaRPr lang="vi-VN" sz="2800" dirty="0">
                <a:solidFill>
                  <a:schemeClr val="tx1"/>
                </a:solidFill>
              </a:endParaRPr>
            </a:p>
          </p:txBody>
        </p:sp>
        <p:sp>
          <p:nvSpPr>
            <p:cNvPr id="40" name="Star: 5 Points 39">
              <a:extLst>
                <a:ext uri="{FF2B5EF4-FFF2-40B4-BE49-F238E27FC236}">
                  <a16:creationId xmlns:a16="http://schemas.microsoft.com/office/drawing/2014/main" id="{2659975B-D621-41E6-A022-380BF8CD0477}"/>
                </a:ext>
              </a:extLst>
            </p:cNvPr>
            <p:cNvSpPr/>
            <p:nvPr/>
          </p:nvSpPr>
          <p:spPr>
            <a:xfrm>
              <a:off x="8872081" y="3838500"/>
              <a:ext cx="1578383" cy="1332547"/>
            </a:xfrm>
            <a:prstGeom prst="star5">
              <a:avLst/>
            </a:prstGeom>
            <a:solidFill>
              <a:srgbClr val="FFD863"/>
            </a:solidFill>
            <a:ln>
              <a:solidFill>
                <a:srgbClr val="FFD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a:t>
              </a:r>
              <a:endParaRPr lang="vi-VN" sz="2800" dirty="0">
                <a:solidFill>
                  <a:schemeClr val="tx1"/>
                </a:solidFill>
              </a:endParaRPr>
            </a:p>
          </p:txBody>
        </p:sp>
        <p:cxnSp>
          <p:nvCxnSpPr>
            <p:cNvPr id="41" name="Straight Arrow Connector 40">
              <a:extLst>
                <a:ext uri="{FF2B5EF4-FFF2-40B4-BE49-F238E27FC236}">
                  <a16:creationId xmlns:a16="http://schemas.microsoft.com/office/drawing/2014/main" id="{9BE43D0D-5481-4EF8-8A2C-C9276A7BCFC5}"/>
                </a:ext>
              </a:extLst>
            </p:cNvPr>
            <p:cNvCxnSpPr/>
            <p:nvPr/>
          </p:nvCxnSpPr>
          <p:spPr>
            <a:xfrm>
              <a:off x="3171825" y="4504773"/>
              <a:ext cx="94446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261EED12-17DB-4711-BDF4-8192163C8FD9}"/>
                </a:ext>
              </a:extLst>
            </p:cNvPr>
            <p:cNvCxnSpPr/>
            <p:nvPr/>
          </p:nvCxnSpPr>
          <p:spPr>
            <a:xfrm>
              <a:off x="5584070" y="4504773"/>
              <a:ext cx="94446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AD5796D2-5359-43E8-A25F-25A278006BA0}"/>
                </a:ext>
              </a:extLst>
            </p:cNvPr>
            <p:cNvCxnSpPr/>
            <p:nvPr/>
          </p:nvCxnSpPr>
          <p:spPr>
            <a:xfrm>
              <a:off x="7996315" y="4504773"/>
              <a:ext cx="94446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431D6CFD-C238-430F-BCBE-B52ECD924E30}"/>
                </a:ext>
              </a:extLst>
            </p:cNvPr>
            <p:cNvSpPr txBox="1"/>
            <p:nvPr/>
          </p:nvSpPr>
          <p:spPr>
            <a:xfrm>
              <a:off x="3291790" y="3973859"/>
              <a:ext cx="694421" cy="523220"/>
            </a:xfrm>
            <a:prstGeom prst="rect">
              <a:avLst/>
            </a:prstGeom>
            <a:noFill/>
          </p:spPr>
          <p:txBody>
            <a:bodyPr wrap="none" rtlCol="0">
              <a:spAutoFit/>
            </a:bodyPr>
            <a:lstStyle/>
            <a:p>
              <a:r>
                <a:rPr lang="en-US" sz="2800" dirty="0"/>
                <a:t>+ 4</a:t>
              </a:r>
              <a:endParaRPr lang="vi-VN" sz="2800" dirty="0"/>
            </a:p>
          </p:txBody>
        </p:sp>
        <p:sp>
          <p:nvSpPr>
            <p:cNvPr id="45" name="TextBox 44">
              <a:extLst>
                <a:ext uri="{FF2B5EF4-FFF2-40B4-BE49-F238E27FC236}">
                  <a16:creationId xmlns:a16="http://schemas.microsoft.com/office/drawing/2014/main" id="{11C5AF51-0ACC-4002-A7D7-7939C524CFAF}"/>
                </a:ext>
              </a:extLst>
            </p:cNvPr>
            <p:cNvSpPr txBox="1"/>
            <p:nvPr/>
          </p:nvSpPr>
          <p:spPr>
            <a:xfrm>
              <a:off x="5698994" y="3973859"/>
              <a:ext cx="684803" cy="523220"/>
            </a:xfrm>
            <a:prstGeom prst="rect">
              <a:avLst/>
            </a:prstGeom>
            <a:noFill/>
          </p:spPr>
          <p:txBody>
            <a:bodyPr wrap="none" rtlCol="0">
              <a:spAutoFit/>
            </a:bodyPr>
            <a:lstStyle/>
            <a:p>
              <a:r>
                <a:rPr lang="en-US" sz="2800" dirty="0"/>
                <a:t>– 7</a:t>
              </a:r>
              <a:endParaRPr lang="vi-VN" sz="2800" dirty="0"/>
            </a:p>
          </p:txBody>
        </p:sp>
        <p:sp>
          <p:nvSpPr>
            <p:cNvPr id="46" name="TextBox 45">
              <a:extLst>
                <a:ext uri="{FF2B5EF4-FFF2-40B4-BE49-F238E27FC236}">
                  <a16:creationId xmlns:a16="http://schemas.microsoft.com/office/drawing/2014/main" id="{9A34D356-2A36-4FAA-8482-32786756F59E}"/>
                </a:ext>
              </a:extLst>
            </p:cNvPr>
            <p:cNvSpPr txBox="1"/>
            <p:nvPr/>
          </p:nvSpPr>
          <p:spPr>
            <a:xfrm>
              <a:off x="7978575" y="3954134"/>
              <a:ext cx="984565" cy="523220"/>
            </a:xfrm>
            <a:prstGeom prst="rect">
              <a:avLst/>
            </a:prstGeom>
            <a:noFill/>
          </p:spPr>
          <p:txBody>
            <a:bodyPr wrap="none" rtlCol="0">
              <a:spAutoFit/>
            </a:bodyPr>
            <a:lstStyle/>
            <a:p>
              <a:r>
                <a:rPr lang="en-US" sz="2800" dirty="0"/>
                <a:t>– 26 </a:t>
              </a:r>
              <a:endParaRPr lang="vi-VN" sz="2800" dirty="0"/>
            </a:p>
          </p:txBody>
        </p:sp>
      </p:grpSp>
      <p:sp>
        <p:nvSpPr>
          <p:cNvPr id="47" name="Octagon 46">
            <a:extLst>
              <a:ext uri="{FF2B5EF4-FFF2-40B4-BE49-F238E27FC236}">
                <a16:creationId xmlns:a16="http://schemas.microsoft.com/office/drawing/2014/main" id="{4DE720FD-9077-44F1-A489-934ADE66B349}"/>
              </a:ext>
            </a:extLst>
          </p:cNvPr>
          <p:cNvSpPr/>
          <p:nvPr/>
        </p:nvSpPr>
        <p:spPr>
          <a:xfrm>
            <a:off x="4193739" y="4677093"/>
            <a:ext cx="1299474" cy="846208"/>
          </a:xfrm>
          <a:prstGeom prst="octagon">
            <a:avLst>
              <a:gd name="adj" fmla="val 37168"/>
            </a:avLst>
          </a:prstGeom>
          <a:solidFill>
            <a:srgbClr val="DBE58C"/>
          </a:solidFill>
          <a:ln>
            <a:solidFill>
              <a:srgbClr val="DBE58C"/>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92</a:t>
            </a:r>
            <a:endParaRPr lang="vi-VN" sz="2800" b="1" dirty="0">
              <a:solidFill>
                <a:srgbClr val="FF0000"/>
              </a:solidFill>
            </a:endParaRPr>
          </a:p>
        </p:txBody>
      </p:sp>
      <p:sp>
        <p:nvSpPr>
          <p:cNvPr id="48" name="Star: 12 Points 47">
            <a:extLst>
              <a:ext uri="{FF2B5EF4-FFF2-40B4-BE49-F238E27FC236}">
                <a16:creationId xmlns:a16="http://schemas.microsoft.com/office/drawing/2014/main" id="{57D03671-BCD0-4479-99C8-1D84C3887752}"/>
              </a:ext>
            </a:extLst>
          </p:cNvPr>
          <p:cNvSpPr/>
          <p:nvPr/>
        </p:nvSpPr>
        <p:spPr>
          <a:xfrm>
            <a:off x="6623959" y="4569282"/>
            <a:ext cx="1295384" cy="1061829"/>
          </a:xfrm>
          <a:prstGeom prst="star12">
            <a:avLst/>
          </a:prstGeom>
          <a:solidFill>
            <a:srgbClr val="D2EDFA"/>
          </a:solidFill>
          <a:ln>
            <a:solidFill>
              <a:srgbClr val="D2ED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85</a:t>
            </a:r>
            <a:endParaRPr lang="vi-VN" sz="2800" b="1" dirty="0">
              <a:solidFill>
                <a:srgbClr val="FF0000"/>
              </a:solidFill>
            </a:endParaRPr>
          </a:p>
        </p:txBody>
      </p:sp>
      <p:sp>
        <p:nvSpPr>
          <p:cNvPr id="49" name="Star: 5 Points 48">
            <a:extLst>
              <a:ext uri="{FF2B5EF4-FFF2-40B4-BE49-F238E27FC236}">
                <a16:creationId xmlns:a16="http://schemas.microsoft.com/office/drawing/2014/main" id="{5699268A-2ADF-4EF8-9C6C-863EFC05DF5C}"/>
              </a:ext>
            </a:extLst>
          </p:cNvPr>
          <p:cNvSpPr/>
          <p:nvPr/>
        </p:nvSpPr>
        <p:spPr>
          <a:xfrm>
            <a:off x="8861448" y="4433923"/>
            <a:ext cx="1578383" cy="1332547"/>
          </a:xfrm>
          <a:prstGeom prst="star5">
            <a:avLst/>
          </a:prstGeom>
          <a:solidFill>
            <a:srgbClr val="FFD863"/>
          </a:solidFill>
          <a:ln>
            <a:solidFill>
              <a:srgbClr val="FFD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59</a:t>
            </a:r>
            <a:endParaRPr lang="vi-VN" sz="2800" b="1" dirty="0">
              <a:solidFill>
                <a:srgbClr val="FF0000"/>
              </a:solidFill>
            </a:endParaRPr>
          </a:p>
        </p:txBody>
      </p:sp>
      <mc:AlternateContent xmlns:mc="http://schemas.openxmlformats.org/markup-compatibility/2006">
        <mc:Choice xmlns:p14="http://schemas.microsoft.com/office/powerpoint/2010/main" Requires="p14">
          <p:contentPart p14:bwMode="auto" r:id="rId3">
            <p14:nvContentPartPr>
              <p14:cNvPr id="50" name="Ink 49"/>
              <p14:cNvContentPartPr/>
              <p14:nvPr/>
            </p14:nvContentPartPr>
            <p14:xfrm>
              <a:off x="4108320" y="2755800"/>
              <a:ext cx="2146680" cy="51120"/>
            </p14:xfrm>
          </p:contentPart>
        </mc:Choice>
        <mc:Fallback>
          <p:pic>
            <p:nvPicPr>
              <p:cNvPr id="50" name="Ink 49"/>
              <p:cNvPicPr/>
              <p:nvPr/>
            </p:nvPicPr>
            <p:blipFill>
              <a:blip r:embed="rId4"/>
              <a:stretch>
                <a:fillRect/>
              </a:stretch>
            </p:blipFill>
            <p:spPr>
              <a:xfrm>
                <a:off x="4098960" y="2746440"/>
                <a:ext cx="2165400" cy="69840"/>
              </a:xfrm>
              <a:prstGeom prst="rect">
                <a:avLst/>
              </a:prstGeom>
            </p:spPr>
          </p:pic>
        </mc:Fallback>
      </mc:AlternateContent>
    </p:spTree>
    <p:extLst>
      <p:ext uri="{BB962C8B-B14F-4D97-AF65-F5344CB8AC3E}">
        <p14:creationId xmlns:p14="http://schemas.microsoft.com/office/powerpoint/2010/main" val="383411377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up)">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p:cTn id="25" dur="500" fill="hold"/>
                                        <p:tgtEl>
                                          <p:spTgt spid="26"/>
                                        </p:tgtEl>
                                        <p:attrNameLst>
                                          <p:attrName>ppt_w</p:attrName>
                                        </p:attrNameLst>
                                      </p:cBhvr>
                                      <p:tavLst>
                                        <p:tav tm="0">
                                          <p:val>
                                            <p:fltVal val="0"/>
                                          </p:val>
                                        </p:tav>
                                        <p:tav tm="100000">
                                          <p:val>
                                            <p:strVal val="#ppt_w"/>
                                          </p:val>
                                        </p:tav>
                                      </p:tavLst>
                                    </p:anim>
                                    <p:anim calcmode="lin" valueType="num">
                                      <p:cBhvr>
                                        <p:cTn id="26" dur="500" fill="hold"/>
                                        <p:tgtEl>
                                          <p:spTgt spid="26"/>
                                        </p:tgtEl>
                                        <p:attrNameLst>
                                          <p:attrName>ppt_h</p:attrName>
                                        </p:attrNameLst>
                                      </p:cBhvr>
                                      <p:tavLst>
                                        <p:tav tm="0">
                                          <p:val>
                                            <p:fltVal val="0"/>
                                          </p:val>
                                        </p:tav>
                                        <p:tav tm="100000">
                                          <p:val>
                                            <p:strVal val="#ppt_h"/>
                                          </p:val>
                                        </p:tav>
                                      </p:tavLst>
                                    </p:anim>
                                    <p:animEffect transition="in" filter="fad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up)">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up)">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p:cTn id="49" dur="500" fill="hold"/>
                                        <p:tgtEl>
                                          <p:spTgt spid="28"/>
                                        </p:tgtEl>
                                        <p:attrNameLst>
                                          <p:attrName>ppt_w</p:attrName>
                                        </p:attrNameLst>
                                      </p:cBhvr>
                                      <p:tavLst>
                                        <p:tav tm="0">
                                          <p:val>
                                            <p:fltVal val="0"/>
                                          </p:val>
                                        </p:tav>
                                        <p:tav tm="100000">
                                          <p:val>
                                            <p:strVal val="#ppt_w"/>
                                          </p:val>
                                        </p:tav>
                                      </p:tavLst>
                                    </p:anim>
                                    <p:anim calcmode="lin" valueType="num">
                                      <p:cBhvr>
                                        <p:cTn id="50" dur="500" fill="hold"/>
                                        <p:tgtEl>
                                          <p:spTgt spid="28"/>
                                        </p:tgtEl>
                                        <p:attrNameLst>
                                          <p:attrName>ppt_h</p:attrName>
                                        </p:attrNameLst>
                                      </p:cBhvr>
                                      <p:tavLst>
                                        <p:tav tm="0">
                                          <p:val>
                                            <p:fltVal val="0"/>
                                          </p:val>
                                        </p:tav>
                                        <p:tav tm="100000">
                                          <p:val>
                                            <p:strVal val="#ppt_h"/>
                                          </p:val>
                                        </p:tav>
                                      </p:tavLst>
                                    </p:anim>
                                    <p:animEffect transition="in" filter="fade">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up)">
                                      <p:cBhvr>
                                        <p:cTn id="56" dur="500"/>
                                        <p:tgtEl>
                                          <p:spTgt spid="22"/>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p:cTn id="61" dur="500" fill="hold"/>
                                        <p:tgtEl>
                                          <p:spTgt spid="29"/>
                                        </p:tgtEl>
                                        <p:attrNameLst>
                                          <p:attrName>ppt_w</p:attrName>
                                        </p:attrNameLst>
                                      </p:cBhvr>
                                      <p:tavLst>
                                        <p:tav tm="0">
                                          <p:val>
                                            <p:fltVal val="0"/>
                                          </p:val>
                                        </p:tav>
                                        <p:tav tm="100000">
                                          <p:val>
                                            <p:strVal val="#ppt_w"/>
                                          </p:val>
                                        </p:tav>
                                      </p:tavLst>
                                    </p:anim>
                                    <p:anim calcmode="lin" valueType="num">
                                      <p:cBhvr>
                                        <p:cTn id="62" dur="500" fill="hold"/>
                                        <p:tgtEl>
                                          <p:spTgt spid="29"/>
                                        </p:tgtEl>
                                        <p:attrNameLst>
                                          <p:attrName>ppt_h</p:attrName>
                                        </p:attrNameLst>
                                      </p:cBhvr>
                                      <p:tavLst>
                                        <p:tav tm="0">
                                          <p:val>
                                            <p:fltVal val="0"/>
                                          </p:val>
                                        </p:tav>
                                        <p:tav tm="100000">
                                          <p:val>
                                            <p:strVal val="#ppt_h"/>
                                          </p:val>
                                        </p:tav>
                                      </p:tavLst>
                                    </p:anim>
                                    <p:animEffect transition="in" filter="fade">
                                      <p:cBhvr>
                                        <p:cTn id="63" dur="500"/>
                                        <p:tgtEl>
                                          <p:spTgt spid="29"/>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0"/>
                                        </p:tgtEl>
                                        <p:attrNameLst>
                                          <p:attrName>style.visibility</p:attrName>
                                        </p:attrNameLst>
                                      </p:cBhvr>
                                      <p:to>
                                        <p:strVal val="visible"/>
                                      </p:to>
                                    </p:set>
                                    <p:animEffect transition="in" filter="fade">
                                      <p:cBhvr>
                                        <p:cTn id="68" dur="500"/>
                                        <p:tgtEl>
                                          <p:spTgt spid="30"/>
                                        </p:tgtEl>
                                      </p:cBhvr>
                                    </p:animEffect>
                                  </p:childTnLst>
                                </p:cTn>
                              </p:par>
                              <p:par>
                                <p:cTn id="69" presetID="10" presetClass="entr" presetSubtype="0" fill="hold" nodeType="with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fade">
                                      <p:cBhvr>
                                        <p:cTn id="71" dur="500"/>
                                        <p:tgtEl>
                                          <p:spTgt spid="31"/>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37" fill="hold" nodeType="click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barn(outVertical)">
                                      <p:cBhvr>
                                        <p:cTn id="76" dur="500"/>
                                        <p:tgtEl>
                                          <p:spTgt spid="36"/>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47"/>
                                        </p:tgtEl>
                                        <p:attrNameLst>
                                          <p:attrName>style.visibility</p:attrName>
                                        </p:attrNameLst>
                                      </p:cBhvr>
                                      <p:to>
                                        <p:strVal val="visible"/>
                                      </p:to>
                                    </p:set>
                                    <p:anim calcmode="lin" valueType="num">
                                      <p:cBhvr>
                                        <p:cTn id="81" dur="500" fill="hold"/>
                                        <p:tgtEl>
                                          <p:spTgt spid="47"/>
                                        </p:tgtEl>
                                        <p:attrNameLst>
                                          <p:attrName>ppt_w</p:attrName>
                                        </p:attrNameLst>
                                      </p:cBhvr>
                                      <p:tavLst>
                                        <p:tav tm="0">
                                          <p:val>
                                            <p:fltVal val="0"/>
                                          </p:val>
                                        </p:tav>
                                        <p:tav tm="100000">
                                          <p:val>
                                            <p:strVal val="#ppt_w"/>
                                          </p:val>
                                        </p:tav>
                                      </p:tavLst>
                                    </p:anim>
                                    <p:anim calcmode="lin" valueType="num">
                                      <p:cBhvr>
                                        <p:cTn id="82" dur="500" fill="hold"/>
                                        <p:tgtEl>
                                          <p:spTgt spid="47"/>
                                        </p:tgtEl>
                                        <p:attrNameLst>
                                          <p:attrName>ppt_h</p:attrName>
                                        </p:attrNameLst>
                                      </p:cBhvr>
                                      <p:tavLst>
                                        <p:tav tm="0">
                                          <p:val>
                                            <p:fltVal val="0"/>
                                          </p:val>
                                        </p:tav>
                                        <p:tav tm="100000">
                                          <p:val>
                                            <p:strVal val="#ppt_h"/>
                                          </p:val>
                                        </p:tav>
                                      </p:tavLst>
                                    </p:anim>
                                    <p:animEffect transition="in" filter="fade">
                                      <p:cBhvr>
                                        <p:cTn id="83" dur="500"/>
                                        <p:tgtEl>
                                          <p:spTgt spid="47"/>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48"/>
                                        </p:tgtEl>
                                        <p:attrNameLst>
                                          <p:attrName>style.visibility</p:attrName>
                                        </p:attrNameLst>
                                      </p:cBhvr>
                                      <p:to>
                                        <p:strVal val="visible"/>
                                      </p:to>
                                    </p:set>
                                    <p:anim calcmode="lin" valueType="num">
                                      <p:cBhvr>
                                        <p:cTn id="88" dur="500" fill="hold"/>
                                        <p:tgtEl>
                                          <p:spTgt spid="48"/>
                                        </p:tgtEl>
                                        <p:attrNameLst>
                                          <p:attrName>ppt_w</p:attrName>
                                        </p:attrNameLst>
                                      </p:cBhvr>
                                      <p:tavLst>
                                        <p:tav tm="0">
                                          <p:val>
                                            <p:fltVal val="0"/>
                                          </p:val>
                                        </p:tav>
                                        <p:tav tm="100000">
                                          <p:val>
                                            <p:strVal val="#ppt_w"/>
                                          </p:val>
                                        </p:tav>
                                      </p:tavLst>
                                    </p:anim>
                                    <p:anim calcmode="lin" valueType="num">
                                      <p:cBhvr>
                                        <p:cTn id="89" dur="500" fill="hold"/>
                                        <p:tgtEl>
                                          <p:spTgt spid="48"/>
                                        </p:tgtEl>
                                        <p:attrNameLst>
                                          <p:attrName>ppt_h</p:attrName>
                                        </p:attrNameLst>
                                      </p:cBhvr>
                                      <p:tavLst>
                                        <p:tav tm="0">
                                          <p:val>
                                            <p:fltVal val="0"/>
                                          </p:val>
                                        </p:tav>
                                        <p:tav tm="100000">
                                          <p:val>
                                            <p:strVal val="#ppt_h"/>
                                          </p:val>
                                        </p:tav>
                                      </p:tavLst>
                                    </p:anim>
                                    <p:animEffect transition="in" filter="fade">
                                      <p:cBhvr>
                                        <p:cTn id="90" dur="500"/>
                                        <p:tgtEl>
                                          <p:spTgt spid="48"/>
                                        </p:tgtEl>
                                      </p:cBhvr>
                                    </p:animEffec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grpId="0" nodeType="clickEffect">
                                  <p:stCondLst>
                                    <p:cond delay="0"/>
                                  </p:stCondLst>
                                  <p:childTnLst>
                                    <p:set>
                                      <p:cBhvr>
                                        <p:cTn id="94" dur="1" fill="hold">
                                          <p:stCondLst>
                                            <p:cond delay="0"/>
                                          </p:stCondLst>
                                        </p:cTn>
                                        <p:tgtEl>
                                          <p:spTgt spid="49"/>
                                        </p:tgtEl>
                                        <p:attrNameLst>
                                          <p:attrName>style.visibility</p:attrName>
                                        </p:attrNameLst>
                                      </p:cBhvr>
                                      <p:to>
                                        <p:strVal val="visible"/>
                                      </p:to>
                                    </p:set>
                                    <p:anim calcmode="lin" valueType="num">
                                      <p:cBhvr>
                                        <p:cTn id="95" dur="500" fill="hold"/>
                                        <p:tgtEl>
                                          <p:spTgt spid="49"/>
                                        </p:tgtEl>
                                        <p:attrNameLst>
                                          <p:attrName>ppt_w</p:attrName>
                                        </p:attrNameLst>
                                      </p:cBhvr>
                                      <p:tavLst>
                                        <p:tav tm="0">
                                          <p:val>
                                            <p:fltVal val="0"/>
                                          </p:val>
                                        </p:tav>
                                        <p:tav tm="100000">
                                          <p:val>
                                            <p:strVal val="#ppt_w"/>
                                          </p:val>
                                        </p:tav>
                                      </p:tavLst>
                                    </p:anim>
                                    <p:anim calcmode="lin" valueType="num">
                                      <p:cBhvr>
                                        <p:cTn id="96" dur="500" fill="hold"/>
                                        <p:tgtEl>
                                          <p:spTgt spid="49"/>
                                        </p:tgtEl>
                                        <p:attrNameLst>
                                          <p:attrName>ppt_h</p:attrName>
                                        </p:attrNameLst>
                                      </p:cBhvr>
                                      <p:tavLst>
                                        <p:tav tm="0">
                                          <p:val>
                                            <p:fltVal val="0"/>
                                          </p:val>
                                        </p:tav>
                                        <p:tav tm="100000">
                                          <p:val>
                                            <p:strVal val="#ppt_h"/>
                                          </p:val>
                                        </p:tav>
                                      </p:tavLst>
                                    </p:anim>
                                    <p:animEffect transition="in" filter="fade">
                                      <p:cBhvr>
                                        <p:cTn id="9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6" grpId="0"/>
      <p:bldP spid="27" grpId="0"/>
      <p:bldP spid="28" grpId="0"/>
      <p:bldP spid="29" grpId="0"/>
      <p:bldP spid="30" grpId="0" animBg="1"/>
      <p:bldP spid="47" grpId="0" animBg="1"/>
      <p:bldP spid="48" grpId="0" animBg="1"/>
      <p:bldP spid="4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 name="Picture 1" descr="C:\Users\TUAN\Downloads\Luyện tập 1.png">
            <a:extLst>
              <a:ext uri="{FF2B5EF4-FFF2-40B4-BE49-F238E27FC236}">
                <a16:creationId xmlns:a16="http://schemas.microsoft.com/office/drawing/2014/main" id="{7854A615-62F7-4BE2-AC8F-0BA2A89F3F2A}"/>
              </a:ext>
            </a:extLst>
          </p:cNvPr>
          <p:cNvPicPr>
            <a:picLocks noChangeAspect="1" noChangeArrowheads="1"/>
          </p:cNvPicPr>
          <p:nvPr/>
        </p:nvPicPr>
        <p:blipFill>
          <a:blip r:embed="rId2" cstate="print"/>
          <a:srcRect/>
          <a:stretch>
            <a:fillRect/>
          </a:stretch>
        </p:blipFill>
        <p:spPr bwMode="auto">
          <a:xfrm>
            <a:off x="730152" y="465972"/>
            <a:ext cx="2237784" cy="863493"/>
          </a:xfrm>
          <a:prstGeom prst="rect">
            <a:avLst/>
          </a:prstGeom>
          <a:noFill/>
        </p:spPr>
      </p:pic>
      <p:sp>
        <p:nvSpPr>
          <p:cNvPr id="3" name="Oval 2">
            <a:extLst>
              <a:ext uri="{FF2B5EF4-FFF2-40B4-BE49-F238E27FC236}">
                <a16:creationId xmlns:a16="http://schemas.microsoft.com/office/drawing/2014/main" id="{E7E1F54A-C673-4AD7-BB7D-31B1465CB81E}"/>
              </a:ext>
            </a:extLst>
          </p:cNvPr>
          <p:cNvSpPr/>
          <p:nvPr/>
        </p:nvSpPr>
        <p:spPr>
          <a:xfrm>
            <a:off x="939248" y="1627168"/>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3</a:t>
            </a:r>
            <a:endParaRPr lang="vi-VN" sz="3200" b="1" dirty="0"/>
          </a:p>
        </p:txBody>
      </p:sp>
      <p:sp>
        <p:nvSpPr>
          <p:cNvPr id="4" name="TextBox 3">
            <a:extLst>
              <a:ext uri="{FF2B5EF4-FFF2-40B4-BE49-F238E27FC236}">
                <a16:creationId xmlns:a16="http://schemas.microsoft.com/office/drawing/2014/main" id="{49A9447F-27F1-4DA9-9F61-368946677E22}"/>
              </a:ext>
            </a:extLst>
          </p:cNvPr>
          <p:cNvSpPr txBox="1"/>
          <p:nvPr/>
        </p:nvSpPr>
        <p:spPr>
          <a:xfrm>
            <a:off x="1376571" y="1627168"/>
            <a:ext cx="4070072" cy="1938992"/>
          </a:xfrm>
          <a:prstGeom prst="rect">
            <a:avLst/>
          </a:prstGeom>
          <a:noFill/>
        </p:spPr>
        <p:txBody>
          <a:bodyPr wrap="square" rtlCol="0">
            <a:spAutoFit/>
          </a:bodyPr>
          <a:lstStyle/>
          <a:p>
            <a:pPr algn="just"/>
            <a:r>
              <a:rPr lang="vi-VN" sz="2400" dirty="0"/>
              <a:t>Cầu thang lên nhà sóc có tất cả 32 bậc thang. Sóc đã leo được 9 bậc thang. Hỏi sóc cần leo thêm bao nhiêu bậc thang nữa để vào nhà?</a:t>
            </a:r>
          </a:p>
        </p:txBody>
      </p:sp>
      <p:pic>
        <p:nvPicPr>
          <p:cNvPr id="5" name="Picture 4">
            <a:extLst>
              <a:ext uri="{FF2B5EF4-FFF2-40B4-BE49-F238E27FC236}">
                <a16:creationId xmlns:a16="http://schemas.microsoft.com/office/drawing/2014/main" id="{EF536E09-72DE-4C7C-B14F-A4EC9F661ABA}"/>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5446643" y="486336"/>
            <a:ext cx="5667375" cy="3810000"/>
          </a:xfrm>
          <a:prstGeom prst="rect">
            <a:avLst/>
          </a:prstGeom>
        </p:spPr>
      </p:pic>
      <p:sp>
        <p:nvSpPr>
          <p:cNvPr id="6" name="TextBox 5">
            <a:extLst>
              <a:ext uri="{FF2B5EF4-FFF2-40B4-BE49-F238E27FC236}">
                <a16:creationId xmlns:a16="http://schemas.microsoft.com/office/drawing/2014/main" id="{804BC41F-211B-4BDD-BC16-789F3FE8A40B}"/>
              </a:ext>
            </a:extLst>
          </p:cNvPr>
          <p:cNvSpPr txBox="1"/>
          <p:nvPr/>
        </p:nvSpPr>
        <p:spPr>
          <a:xfrm>
            <a:off x="4286937" y="4127101"/>
            <a:ext cx="1551369" cy="523220"/>
          </a:xfrm>
          <a:prstGeom prst="rect">
            <a:avLst/>
          </a:prstGeom>
          <a:noFill/>
        </p:spPr>
        <p:txBody>
          <a:bodyPr wrap="square" rtlCol="0">
            <a:spAutoFit/>
          </a:bodyPr>
          <a:lstStyle/>
          <a:p>
            <a:pPr algn="ctr"/>
            <a:r>
              <a:rPr lang="vi-VN" sz="2800" i="1" dirty="0"/>
              <a:t>Bài giải</a:t>
            </a:r>
          </a:p>
        </p:txBody>
      </p:sp>
      <p:sp>
        <p:nvSpPr>
          <p:cNvPr id="7" name="TextBox 6">
            <a:extLst>
              <a:ext uri="{FF2B5EF4-FFF2-40B4-BE49-F238E27FC236}">
                <a16:creationId xmlns:a16="http://schemas.microsoft.com/office/drawing/2014/main" id="{8BDCAEC7-10C8-4E12-AB59-54E8F3D3FED8}"/>
              </a:ext>
            </a:extLst>
          </p:cNvPr>
          <p:cNvSpPr txBox="1"/>
          <p:nvPr/>
        </p:nvSpPr>
        <p:spPr>
          <a:xfrm>
            <a:off x="1205248" y="4650321"/>
            <a:ext cx="8509295" cy="523220"/>
          </a:xfrm>
          <a:prstGeom prst="rect">
            <a:avLst/>
          </a:prstGeom>
          <a:noFill/>
        </p:spPr>
        <p:txBody>
          <a:bodyPr wrap="square" rtlCol="0">
            <a:spAutoFit/>
          </a:bodyPr>
          <a:lstStyle/>
          <a:p>
            <a:pPr algn="ctr"/>
            <a:r>
              <a:rPr lang="vi-VN" sz="2800" dirty="0">
                <a:solidFill>
                  <a:srgbClr val="FF0000"/>
                </a:solidFill>
              </a:rPr>
              <a:t>Sóc cần leo thêm số bậc thang nữa để vào nhà là:</a:t>
            </a:r>
          </a:p>
        </p:txBody>
      </p:sp>
      <p:sp>
        <p:nvSpPr>
          <p:cNvPr id="8" name="TextBox 7">
            <a:extLst>
              <a:ext uri="{FF2B5EF4-FFF2-40B4-BE49-F238E27FC236}">
                <a16:creationId xmlns:a16="http://schemas.microsoft.com/office/drawing/2014/main" id="{36FB9FEB-4B72-4979-BBB4-EBC6EE55B06B}"/>
              </a:ext>
            </a:extLst>
          </p:cNvPr>
          <p:cNvSpPr txBox="1"/>
          <p:nvPr/>
        </p:nvSpPr>
        <p:spPr>
          <a:xfrm>
            <a:off x="2647282" y="5208310"/>
            <a:ext cx="5065485" cy="523220"/>
          </a:xfrm>
          <a:prstGeom prst="rect">
            <a:avLst/>
          </a:prstGeom>
          <a:noFill/>
        </p:spPr>
        <p:txBody>
          <a:bodyPr wrap="square" rtlCol="0">
            <a:spAutoFit/>
          </a:bodyPr>
          <a:lstStyle/>
          <a:p>
            <a:pPr algn="ctr"/>
            <a:r>
              <a:rPr lang="vi-VN" sz="2800" dirty="0">
                <a:solidFill>
                  <a:srgbClr val="FF0000"/>
                </a:solidFill>
              </a:rPr>
              <a:t>32 – 9 = 23 (bậc)</a:t>
            </a:r>
          </a:p>
        </p:txBody>
      </p:sp>
      <p:sp>
        <p:nvSpPr>
          <p:cNvPr id="9" name="TextBox 8">
            <a:extLst>
              <a:ext uri="{FF2B5EF4-FFF2-40B4-BE49-F238E27FC236}">
                <a16:creationId xmlns:a16="http://schemas.microsoft.com/office/drawing/2014/main" id="{4AC30172-F78E-44A9-A70A-32DEEE2E5B89}"/>
              </a:ext>
            </a:extLst>
          </p:cNvPr>
          <p:cNvSpPr txBox="1"/>
          <p:nvPr/>
        </p:nvSpPr>
        <p:spPr>
          <a:xfrm>
            <a:off x="3781443" y="5731530"/>
            <a:ext cx="4779461" cy="523220"/>
          </a:xfrm>
          <a:prstGeom prst="rect">
            <a:avLst/>
          </a:prstGeom>
          <a:noFill/>
        </p:spPr>
        <p:txBody>
          <a:bodyPr wrap="square" rtlCol="0">
            <a:spAutoFit/>
          </a:bodyPr>
          <a:lstStyle/>
          <a:p>
            <a:pPr algn="r"/>
            <a:r>
              <a:rPr lang="vi-VN" sz="2800" dirty="0">
                <a:solidFill>
                  <a:srgbClr val="FF0000"/>
                </a:solidFill>
              </a:rPr>
              <a:t>Đáp số</a:t>
            </a:r>
            <a:r>
              <a:rPr lang="vi-VN" sz="2800">
                <a:solidFill>
                  <a:srgbClr val="FF0000"/>
                </a:solidFill>
              </a:rPr>
              <a:t>: 23 bậc thang.</a:t>
            </a:r>
            <a:endParaRPr lang="vi-VN" sz="2800" dirty="0">
              <a:solidFill>
                <a:srgbClr val="FF0000"/>
              </a:solidFill>
            </a:endParaRPr>
          </a:p>
        </p:txBody>
      </p:sp>
    </p:spTree>
    <p:extLst>
      <p:ext uri="{BB962C8B-B14F-4D97-AF65-F5344CB8AC3E}">
        <p14:creationId xmlns:p14="http://schemas.microsoft.com/office/powerpoint/2010/main" val="16674482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p:bldP spid="7" grpId="0"/>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DAD22E5C-0F2D-4F96-81AC-D33267A2D0A4}"/>
              </a:ext>
            </a:extLst>
          </p:cNvPr>
          <p:cNvSpPr/>
          <p:nvPr/>
        </p:nvSpPr>
        <p:spPr>
          <a:xfrm>
            <a:off x="2967936" y="709395"/>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4</a:t>
            </a:r>
            <a:endParaRPr lang="vi-VN" sz="3200" b="1" dirty="0"/>
          </a:p>
        </p:txBody>
      </p:sp>
      <p:sp>
        <p:nvSpPr>
          <p:cNvPr id="3" name="TextBox 2">
            <a:extLst>
              <a:ext uri="{FF2B5EF4-FFF2-40B4-BE49-F238E27FC236}">
                <a16:creationId xmlns:a16="http://schemas.microsoft.com/office/drawing/2014/main" id="{1BB0104F-CFF3-4E3C-A3E6-7AB987C812DA}"/>
              </a:ext>
            </a:extLst>
          </p:cNvPr>
          <p:cNvSpPr txBox="1"/>
          <p:nvPr/>
        </p:nvSpPr>
        <p:spPr>
          <a:xfrm>
            <a:off x="3405259" y="709395"/>
            <a:ext cx="7580794" cy="461665"/>
          </a:xfrm>
          <a:prstGeom prst="rect">
            <a:avLst/>
          </a:prstGeom>
          <a:noFill/>
        </p:spPr>
        <p:txBody>
          <a:bodyPr wrap="square" rtlCol="0">
            <a:spAutoFit/>
          </a:bodyPr>
          <a:lstStyle/>
          <a:p>
            <a:r>
              <a:rPr lang="vi-VN" sz="2400" dirty="0"/>
              <a:t>Chọn câu trả lời đúng.</a:t>
            </a:r>
          </a:p>
        </p:txBody>
      </p:sp>
      <p:pic>
        <p:nvPicPr>
          <p:cNvPr id="4" name="Picture 3" descr="C:\Users\TUAN\Downloads\Luyện tập 1.png">
            <a:extLst>
              <a:ext uri="{FF2B5EF4-FFF2-40B4-BE49-F238E27FC236}">
                <a16:creationId xmlns:a16="http://schemas.microsoft.com/office/drawing/2014/main" id="{76E8E413-2E8F-4842-A050-44300860F198}"/>
              </a:ext>
            </a:extLst>
          </p:cNvPr>
          <p:cNvPicPr>
            <a:picLocks noChangeAspect="1" noChangeArrowheads="1"/>
          </p:cNvPicPr>
          <p:nvPr/>
        </p:nvPicPr>
        <p:blipFill>
          <a:blip r:embed="rId2" cstate="print"/>
          <a:srcRect/>
          <a:stretch>
            <a:fillRect/>
          </a:stretch>
        </p:blipFill>
        <p:spPr bwMode="auto">
          <a:xfrm>
            <a:off x="730152" y="328812"/>
            <a:ext cx="2237784" cy="863493"/>
          </a:xfrm>
          <a:prstGeom prst="rect">
            <a:avLst/>
          </a:prstGeom>
          <a:noFill/>
        </p:spPr>
      </p:pic>
      <p:pic>
        <p:nvPicPr>
          <p:cNvPr id="5" name="Picture 4">
            <a:extLst>
              <a:ext uri="{FF2B5EF4-FFF2-40B4-BE49-F238E27FC236}">
                <a16:creationId xmlns:a16="http://schemas.microsoft.com/office/drawing/2014/main" id="{B643FACB-B5EC-4CB5-9EEF-9A83C6CBBBBC}"/>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457820" y="2163657"/>
            <a:ext cx="7307954" cy="4304551"/>
          </a:xfrm>
          <a:prstGeom prst="rect">
            <a:avLst/>
          </a:prstGeom>
        </p:spPr>
      </p:pic>
      <p:grpSp>
        <p:nvGrpSpPr>
          <p:cNvPr id="6" name="Group 5">
            <a:extLst>
              <a:ext uri="{FF2B5EF4-FFF2-40B4-BE49-F238E27FC236}">
                <a16:creationId xmlns:a16="http://schemas.microsoft.com/office/drawing/2014/main" id="{27A91ACB-5800-4DD9-ADE5-B2C9A81C182D}"/>
              </a:ext>
            </a:extLst>
          </p:cNvPr>
          <p:cNvGrpSpPr/>
          <p:nvPr/>
        </p:nvGrpSpPr>
        <p:grpSpPr>
          <a:xfrm>
            <a:off x="866165" y="1527300"/>
            <a:ext cx="2101771" cy="957566"/>
            <a:chOff x="2641600" y="2733430"/>
            <a:chExt cx="1553428" cy="957566"/>
          </a:xfrm>
        </p:grpSpPr>
        <p:sp>
          <p:nvSpPr>
            <p:cNvPr id="7" name="Speech Bubble: Oval 6">
              <a:extLst>
                <a:ext uri="{FF2B5EF4-FFF2-40B4-BE49-F238E27FC236}">
                  <a16:creationId xmlns:a16="http://schemas.microsoft.com/office/drawing/2014/main" id="{B09BE070-B22B-4084-83F1-73B3BF18B8AD}"/>
                </a:ext>
              </a:extLst>
            </p:cNvPr>
            <p:cNvSpPr/>
            <p:nvPr/>
          </p:nvSpPr>
          <p:spPr>
            <a:xfrm>
              <a:off x="2641600" y="2733430"/>
              <a:ext cx="1534245" cy="957566"/>
            </a:xfrm>
            <a:prstGeom prst="wedgeEllipseCallout">
              <a:avLst>
                <a:gd name="adj1" fmla="val 26996"/>
                <a:gd name="adj2" fmla="val 77663"/>
              </a:avLst>
            </a:prstGeom>
            <a:solidFill>
              <a:schemeClr val="bg1"/>
            </a:solidFill>
            <a:ln w="28575">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8" name="TextBox 7">
              <a:extLst>
                <a:ext uri="{FF2B5EF4-FFF2-40B4-BE49-F238E27FC236}">
                  <a16:creationId xmlns:a16="http://schemas.microsoft.com/office/drawing/2014/main" id="{81472859-EA2C-423F-9B1B-A355C6479153}"/>
                </a:ext>
              </a:extLst>
            </p:cNvPr>
            <p:cNvSpPr txBox="1"/>
            <p:nvPr/>
          </p:nvSpPr>
          <p:spPr>
            <a:xfrm>
              <a:off x="2660783" y="2779018"/>
              <a:ext cx="1534245" cy="830997"/>
            </a:xfrm>
            <a:prstGeom prst="rect">
              <a:avLst/>
            </a:prstGeom>
            <a:noFill/>
          </p:spPr>
          <p:txBody>
            <a:bodyPr wrap="square" rtlCol="0">
              <a:spAutoFit/>
            </a:bodyPr>
            <a:lstStyle/>
            <a:p>
              <a:pPr algn="ctr"/>
              <a:r>
                <a:rPr lang="vi-VN" sz="2400" i="1" dirty="0">
                  <a:latin typeface="Arial" panose="020B0604020202020204" pitchFamily="34" charset="0"/>
                  <a:cs typeface="Arial" panose="020B0604020202020204" pitchFamily="34" charset="0"/>
                </a:rPr>
                <a:t>Tớ có 20</a:t>
              </a:r>
            </a:p>
            <a:p>
              <a:pPr algn="ctr"/>
              <a:r>
                <a:rPr lang="vi-VN" sz="2400" i="1" dirty="0">
                  <a:latin typeface="Arial" panose="020B0604020202020204" pitchFamily="34" charset="0"/>
                  <a:cs typeface="Arial" panose="020B0604020202020204" pitchFamily="34" charset="0"/>
                </a:rPr>
                <a:t>cái nhãn vở.</a:t>
              </a:r>
            </a:p>
          </p:txBody>
        </p:sp>
      </p:grpSp>
      <p:grpSp>
        <p:nvGrpSpPr>
          <p:cNvPr id="9" name="Group 8">
            <a:extLst>
              <a:ext uri="{FF2B5EF4-FFF2-40B4-BE49-F238E27FC236}">
                <a16:creationId xmlns:a16="http://schemas.microsoft.com/office/drawing/2014/main" id="{3F473CCF-F138-4D42-8435-A8BA0CD2E1C0}"/>
              </a:ext>
            </a:extLst>
          </p:cNvPr>
          <p:cNvGrpSpPr/>
          <p:nvPr/>
        </p:nvGrpSpPr>
        <p:grpSpPr>
          <a:xfrm>
            <a:off x="3239129" y="1328634"/>
            <a:ext cx="2101771" cy="957566"/>
            <a:chOff x="2641600" y="2733430"/>
            <a:chExt cx="1553428" cy="957566"/>
          </a:xfrm>
        </p:grpSpPr>
        <p:sp>
          <p:nvSpPr>
            <p:cNvPr id="10" name="Speech Bubble: Oval 9">
              <a:extLst>
                <a:ext uri="{FF2B5EF4-FFF2-40B4-BE49-F238E27FC236}">
                  <a16:creationId xmlns:a16="http://schemas.microsoft.com/office/drawing/2014/main" id="{356D5EE7-E7DA-4537-AF32-15F4AE0396F0}"/>
                </a:ext>
              </a:extLst>
            </p:cNvPr>
            <p:cNvSpPr/>
            <p:nvPr/>
          </p:nvSpPr>
          <p:spPr>
            <a:xfrm>
              <a:off x="2641600" y="2733430"/>
              <a:ext cx="1534245" cy="957566"/>
            </a:xfrm>
            <a:prstGeom prst="wedgeEllipseCallout">
              <a:avLst>
                <a:gd name="adj1" fmla="val 8801"/>
                <a:gd name="adj2" fmla="val 88042"/>
              </a:avLst>
            </a:prstGeom>
            <a:solidFill>
              <a:schemeClr val="bg1"/>
            </a:solidFill>
            <a:ln w="28575">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 name="TextBox 10">
              <a:extLst>
                <a:ext uri="{FF2B5EF4-FFF2-40B4-BE49-F238E27FC236}">
                  <a16:creationId xmlns:a16="http://schemas.microsoft.com/office/drawing/2014/main" id="{75E70143-002E-4AC9-BD0E-2AE758A7813C}"/>
                </a:ext>
              </a:extLst>
            </p:cNvPr>
            <p:cNvSpPr txBox="1"/>
            <p:nvPr/>
          </p:nvSpPr>
          <p:spPr>
            <a:xfrm>
              <a:off x="2660783" y="2779018"/>
              <a:ext cx="1534245" cy="830997"/>
            </a:xfrm>
            <a:prstGeom prst="rect">
              <a:avLst/>
            </a:prstGeom>
            <a:noFill/>
          </p:spPr>
          <p:txBody>
            <a:bodyPr wrap="square" rtlCol="0">
              <a:spAutoFit/>
            </a:bodyPr>
            <a:lstStyle/>
            <a:p>
              <a:pPr algn="ctr"/>
              <a:r>
                <a:rPr lang="vi-VN" sz="2400" i="1" dirty="0">
                  <a:latin typeface="Arial" panose="020B0604020202020204" pitchFamily="34" charset="0"/>
                  <a:cs typeface="Arial" panose="020B0604020202020204" pitchFamily="34" charset="0"/>
                </a:rPr>
                <a:t>Tớ có 15</a:t>
              </a:r>
            </a:p>
            <a:p>
              <a:pPr algn="ctr"/>
              <a:r>
                <a:rPr lang="vi-VN" sz="2400" i="1" dirty="0">
                  <a:latin typeface="Arial" panose="020B0604020202020204" pitchFamily="34" charset="0"/>
                  <a:cs typeface="Arial" panose="020B0604020202020204" pitchFamily="34" charset="0"/>
                </a:rPr>
                <a:t>cái nhãn vở.</a:t>
              </a:r>
            </a:p>
          </p:txBody>
        </p:sp>
      </p:grpSp>
      <p:grpSp>
        <p:nvGrpSpPr>
          <p:cNvPr id="12" name="Group 11">
            <a:extLst>
              <a:ext uri="{FF2B5EF4-FFF2-40B4-BE49-F238E27FC236}">
                <a16:creationId xmlns:a16="http://schemas.microsoft.com/office/drawing/2014/main" id="{8C1DFE00-0AC8-4273-BD1B-4192549194B0}"/>
              </a:ext>
            </a:extLst>
          </p:cNvPr>
          <p:cNvGrpSpPr/>
          <p:nvPr/>
        </p:nvGrpSpPr>
        <p:grpSpPr>
          <a:xfrm>
            <a:off x="5666271" y="1095893"/>
            <a:ext cx="3066108" cy="1890424"/>
            <a:chOff x="2641599" y="2733429"/>
            <a:chExt cx="2266174" cy="1890424"/>
          </a:xfrm>
        </p:grpSpPr>
        <p:sp>
          <p:nvSpPr>
            <p:cNvPr id="13" name="Speech Bubble: Oval 12">
              <a:extLst>
                <a:ext uri="{FF2B5EF4-FFF2-40B4-BE49-F238E27FC236}">
                  <a16:creationId xmlns:a16="http://schemas.microsoft.com/office/drawing/2014/main" id="{DAC67B9C-0143-4F2B-B794-0D492D4DA5E5}"/>
                </a:ext>
              </a:extLst>
            </p:cNvPr>
            <p:cNvSpPr/>
            <p:nvPr/>
          </p:nvSpPr>
          <p:spPr>
            <a:xfrm>
              <a:off x="2641599" y="2733429"/>
              <a:ext cx="2266174" cy="1890424"/>
            </a:xfrm>
            <a:prstGeom prst="wedgeEllipseCallout">
              <a:avLst>
                <a:gd name="adj1" fmla="val -21670"/>
                <a:gd name="adj2" fmla="val 93300"/>
              </a:avLst>
            </a:prstGeom>
            <a:solidFill>
              <a:schemeClr val="bg1"/>
            </a:solidFill>
            <a:ln w="28575">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4" name="TextBox 13">
              <a:extLst>
                <a:ext uri="{FF2B5EF4-FFF2-40B4-BE49-F238E27FC236}">
                  <a16:creationId xmlns:a16="http://schemas.microsoft.com/office/drawing/2014/main" id="{CA40428C-5C9F-416D-AF04-023A3787C95F}"/>
                </a:ext>
              </a:extLst>
            </p:cNvPr>
            <p:cNvSpPr txBox="1"/>
            <p:nvPr/>
          </p:nvSpPr>
          <p:spPr>
            <a:xfrm>
              <a:off x="2860672" y="2910996"/>
              <a:ext cx="1873272" cy="1569660"/>
            </a:xfrm>
            <a:prstGeom prst="rect">
              <a:avLst/>
            </a:prstGeom>
            <a:noFill/>
          </p:spPr>
          <p:txBody>
            <a:bodyPr wrap="square" rtlCol="0">
              <a:spAutoFit/>
            </a:bodyPr>
            <a:lstStyle/>
            <a:p>
              <a:pPr algn="ctr"/>
              <a:r>
                <a:rPr lang="vi-VN" sz="2400" i="1" dirty="0">
                  <a:latin typeface="Arial" panose="020B0604020202020204" pitchFamily="34" charset="0"/>
                  <a:cs typeface="Arial" panose="020B0604020202020204" pitchFamily="34" charset="0"/>
                </a:rPr>
                <a:t>Số nhãn vở của tớ nhiều hơn của Nam nhưng ít hơn của Mai.</a:t>
              </a:r>
            </a:p>
          </p:txBody>
        </p:sp>
      </p:grpSp>
      <p:sp>
        <p:nvSpPr>
          <p:cNvPr id="15" name="TextBox 14">
            <a:extLst>
              <a:ext uri="{FF2B5EF4-FFF2-40B4-BE49-F238E27FC236}">
                <a16:creationId xmlns:a16="http://schemas.microsoft.com/office/drawing/2014/main" id="{2FC4407E-284C-4485-8040-93E62BA33F3D}"/>
              </a:ext>
            </a:extLst>
          </p:cNvPr>
          <p:cNvSpPr txBox="1"/>
          <p:nvPr/>
        </p:nvSpPr>
        <p:spPr>
          <a:xfrm>
            <a:off x="7478186" y="3043724"/>
            <a:ext cx="3673518" cy="1200329"/>
          </a:xfrm>
          <a:prstGeom prst="rect">
            <a:avLst/>
          </a:prstGeom>
          <a:noFill/>
        </p:spPr>
        <p:txBody>
          <a:bodyPr wrap="square" rtlCol="0">
            <a:spAutoFit/>
          </a:bodyPr>
          <a:lstStyle/>
          <a:p>
            <a:pPr algn="just"/>
            <a:r>
              <a:rPr lang="vi-VN" sz="2400" dirty="0"/>
              <a:t>Kết quả của phép tính nào sau đây là số nhãn vở của Rô-bốt?</a:t>
            </a:r>
          </a:p>
        </p:txBody>
      </p:sp>
      <p:sp>
        <p:nvSpPr>
          <p:cNvPr id="16" name="TextBox 15">
            <a:extLst>
              <a:ext uri="{FF2B5EF4-FFF2-40B4-BE49-F238E27FC236}">
                <a16:creationId xmlns:a16="http://schemas.microsoft.com/office/drawing/2014/main" id="{A849FADA-E62C-4BBE-BBB3-102C4AF792FB}"/>
              </a:ext>
            </a:extLst>
          </p:cNvPr>
          <p:cNvSpPr txBox="1"/>
          <p:nvPr/>
        </p:nvSpPr>
        <p:spPr>
          <a:xfrm>
            <a:off x="7860185" y="4078534"/>
            <a:ext cx="1558440" cy="2193677"/>
          </a:xfrm>
          <a:prstGeom prst="rect">
            <a:avLst/>
          </a:prstGeom>
          <a:noFill/>
        </p:spPr>
        <p:txBody>
          <a:bodyPr wrap="none" rtlCol="0">
            <a:spAutoFit/>
          </a:bodyPr>
          <a:lstStyle/>
          <a:p>
            <a:pPr marL="342900" indent="-342900">
              <a:lnSpc>
                <a:spcPct val="200000"/>
              </a:lnSpc>
              <a:buClr>
                <a:srgbClr val="DF1BA7"/>
              </a:buClr>
              <a:buAutoNum type="alphaUcPeriod"/>
            </a:pPr>
            <a:r>
              <a:rPr lang="vi-VN" sz="2400" dirty="0"/>
              <a:t>32 – 17</a:t>
            </a:r>
          </a:p>
          <a:p>
            <a:pPr marL="342900" indent="-342900">
              <a:lnSpc>
                <a:spcPct val="200000"/>
              </a:lnSpc>
              <a:buClr>
                <a:srgbClr val="DF1BA7"/>
              </a:buClr>
              <a:buAutoNum type="alphaUcPeriod"/>
            </a:pPr>
            <a:r>
              <a:rPr lang="vi-VN" sz="2400" dirty="0"/>
              <a:t>62 – 42</a:t>
            </a:r>
          </a:p>
          <a:p>
            <a:pPr marL="342900" indent="-342900">
              <a:lnSpc>
                <a:spcPct val="200000"/>
              </a:lnSpc>
              <a:buClr>
                <a:srgbClr val="DF1BA7"/>
              </a:buClr>
              <a:buAutoNum type="alphaUcPeriod"/>
            </a:pPr>
            <a:r>
              <a:rPr lang="vi-VN" sz="2400" dirty="0"/>
              <a:t>51 – 33</a:t>
            </a:r>
          </a:p>
        </p:txBody>
      </p:sp>
      <p:grpSp>
        <p:nvGrpSpPr>
          <p:cNvPr id="17" name="Group 16">
            <a:extLst>
              <a:ext uri="{FF2B5EF4-FFF2-40B4-BE49-F238E27FC236}">
                <a16:creationId xmlns:a16="http://schemas.microsoft.com/office/drawing/2014/main" id="{F678EA18-ADE6-4270-AE00-591E52D7C25B}"/>
              </a:ext>
            </a:extLst>
          </p:cNvPr>
          <p:cNvGrpSpPr/>
          <p:nvPr/>
        </p:nvGrpSpPr>
        <p:grpSpPr>
          <a:xfrm>
            <a:off x="9513036" y="4258981"/>
            <a:ext cx="793899" cy="585121"/>
            <a:chOff x="1750173" y="2926500"/>
            <a:chExt cx="793899" cy="585121"/>
          </a:xfrm>
        </p:grpSpPr>
        <p:sp>
          <p:nvSpPr>
            <p:cNvPr id="18" name="Oval 17">
              <a:extLst>
                <a:ext uri="{FF2B5EF4-FFF2-40B4-BE49-F238E27FC236}">
                  <a16:creationId xmlns:a16="http://schemas.microsoft.com/office/drawing/2014/main" id="{14BF459E-4DAF-4362-98C2-E9E95CE2D704}"/>
                </a:ext>
              </a:extLst>
            </p:cNvPr>
            <p:cNvSpPr/>
            <p:nvPr/>
          </p:nvSpPr>
          <p:spPr>
            <a:xfrm>
              <a:off x="1750173" y="2926500"/>
              <a:ext cx="585121" cy="585121"/>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26</a:t>
              </a:r>
              <a:endParaRPr lang="vi-VN" sz="2000" dirty="0"/>
            </a:p>
          </p:txBody>
        </p:sp>
        <p:sp>
          <p:nvSpPr>
            <p:cNvPr id="19" name="TextBox 18">
              <a:extLst>
                <a:ext uri="{FF2B5EF4-FFF2-40B4-BE49-F238E27FC236}">
                  <a16:creationId xmlns:a16="http://schemas.microsoft.com/office/drawing/2014/main" id="{A6A398FE-CC45-461D-95EA-4EA5876FA557}"/>
                </a:ext>
              </a:extLst>
            </p:cNvPr>
            <p:cNvSpPr txBox="1"/>
            <p:nvPr/>
          </p:nvSpPr>
          <p:spPr>
            <a:xfrm>
              <a:off x="1763424" y="2967336"/>
              <a:ext cx="780648" cy="523220"/>
            </a:xfrm>
            <a:prstGeom prst="rect">
              <a:avLst/>
            </a:prstGeom>
            <a:noFill/>
          </p:spPr>
          <p:txBody>
            <a:bodyPr wrap="square" rtlCol="0">
              <a:spAutoFit/>
            </a:bodyPr>
            <a:lstStyle/>
            <a:p>
              <a:r>
                <a:rPr lang="en-US" sz="2800" b="1" dirty="0">
                  <a:solidFill>
                    <a:srgbClr val="FF0000"/>
                  </a:solidFill>
                </a:rPr>
                <a:t>15</a:t>
              </a:r>
              <a:endParaRPr lang="vi-VN" sz="2800" b="1" dirty="0">
                <a:solidFill>
                  <a:srgbClr val="FF0000"/>
                </a:solidFill>
              </a:endParaRPr>
            </a:p>
          </p:txBody>
        </p:sp>
      </p:grpSp>
      <p:grpSp>
        <p:nvGrpSpPr>
          <p:cNvPr id="20" name="Group 19">
            <a:extLst>
              <a:ext uri="{FF2B5EF4-FFF2-40B4-BE49-F238E27FC236}">
                <a16:creationId xmlns:a16="http://schemas.microsoft.com/office/drawing/2014/main" id="{88CB8972-6AD1-4CA7-9884-E07EDEA97305}"/>
              </a:ext>
            </a:extLst>
          </p:cNvPr>
          <p:cNvGrpSpPr/>
          <p:nvPr/>
        </p:nvGrpSpPr>
        <p:grpSpPr>
          <a:xfrm>
            <a:off x="9526287" y="4988226"/>
            <a:ext cx="793899" cy="585121"/>
            <a:chOff x="1750173" y="2926500"/>
            <a:chExt cx="793899" cy="585121"/>
          </a:xfrm>
        </p:grpSpPr>
        <p:sp>
          <p:nvSpPr>
            <p:cNvPr id="21" name="Oval 20">
              <a:extLst>
                <a:ext uri="{FF2B5EF4-FFF2-40B4-BE49-F238E27FC236}">
                  <a16:creationId xmlns:a16="http://schemas.microsoft.com/office/drawing/2014/main" id="{0D32B8A6-A505-4BDE-85A0-BE522BC949F2}"/>
                </a:ext>
              </a:extLst>
            </p:cNvPr>
            <p:cNvSpPr/>
            <p:nvPr/>
          </p:nvSpPr>
          <p:spPr>
            <a:xfrm>
              <a:off x="1750173" y="2926500"/>
              <a:ext cx="585121" cy="585121"/>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26</a:t>
              </a:r>
              <a:endParaRPr lang="vi-VN" sz="2000" dirty="0"/>
            </a:p>
          </p:txBody>
        </p:sp>
        <p:sp>
          <p:nvSpPr>
            <p:cNvPr id="22" name="TextBox 21">
              <a:extLst>
                <a:ext uri="{FF2B5EF4-FFF2-40B4-BE49-F238E27FC236}">
                  <a16:creationId xmlns:a16="http://schemas.microsoft.com/office/drawing/2014/main" id="{67EF3DAF-D8DF-4B3A-84B7-7173E10396E0}"/>
                </a:ext>
              </a:extLst>
            </p:cNvPr>
            <p:cNvSpPr txBox="1"/>
            <p:nvPr/>
          </p:nvSpPr>
          <p:spPr>
            <a:xfrm>
              <a:off x="1763424" y="2967336"/>
              <a:ext cx="780648" cy="523220"/>
            </a:xfrm>
            <a:prstGeom prst="rect">
              <a:avLst/>
            </a:prstGeom>
            <a:noFill/>
          </p:spPr>
          <p:txBody>
            <a:bodyPr wrap="square" rtlCol="0">
              <a:spAutoFit/>
            </a:bodyPr>
            <a:lstStyle/>
            <a:p>
              <a:r>
                <a:rPr lang="en-US" sz="2800" b="1" dirty="0">
                  <a:solidFill>
                    <a:srgbClr val="FF0000"/>
                  </a:solidFill>
                </a:rPr>
                <a:t>20</a:t>
              </a:r>
              <a:endParaRPr lang="vi-VN" sz="2800" b="1" dirty="0">
                <a:solidFill>
                  <a:srgbClr val="FF0000"/>
                </a:solidFill>
              </a:endParaRPr>
            </a:p>
          </p:txBody>
        </p:sp>
      </p:grpSp>
      <p:grpSp>
        <p:nvGrpSpPr>
          <p:cNvPr id="23" name="Group 22">
            <a:extLst>
              <a:ext uri="{FF2B5EF4-FFF2-40B4-BE49-F238E27FC236}">
                <a16:creationId xmlns:a16="http://schemas.microsoft.com/office/drawing/2014/main" id="{83822EDA-390F-41D2-86CF-A8D2AA959075}"/>
              </a:ext>
            </a:extLst>
          </p:cNvPr>
          <p:cNvGrpSpPr/>
          <p:nvPr/>
        </p:nvGrpSpPr>
        <p:grpSpPr>
          <a:xfrm>
            <a:off x="9539538" y="5693286"/>
            <a:ext cx="793899" cy="585121"/>
            <a:chOff x="1750173" y="2926500"/>
            <a:chExt cx="793899" cy="585121"/>
          </a:xfrm>
        </p:grpSpPr>
        <p:sp>
          <p:nvSpPr>
            <p:cNvPr id="24" name="Oval 23">
              <a:extLst>
                <a:ext uri="{FF2B5EF4-FFF2-40B4-BE49-F238E27FC236}">
                  <a16:creationId xmlns:a16="http://schemas.microsoft.com/office/drawing/2014/main" id="{68DB3267-846C-4109-B48C-EB4168BBA188}"/>
                </a:ext>
              </a:extLst>
            </p:cNvPr>
            <p:cNvSpPr/>
            <p:nvPr/>
          </p:nvSpPr>
          <p:spPr>
            <a:xfrm>
              <a:off x="1750173" y="2926500"/>
              <a:ext cx="585121" cy="585121"/>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26</a:t>
              </a:r>
              <a:endParaRPr lang="vi-VN" sz="2000" dirty="0"/>
            </a:p>
          </p:txBody>
        </p:sp>
        <p:sp>
          <p:nvSpPr>
            <p:cNvPr id="25" name="TextBox 24">
              <a:extLst>
                <a:ext uri="{FF2B5EF4-FFF2-40B4-BE49-F238E27FC236}">
                  <a16:creationId xmlns:a16="http://schemas.microsoft.com/office/drawing/2014/main" id="{4EF80DC0-6E11-4399-A10F-0D4CCCD679D2}"/>
                </a:ext>
              </a:extLst>
            </p:cNvPr>
            <p:cNvSpPr txBox="1"/>
            <p:nvPr/>
          </p:nvSpPr>
          <p:spPr>
            <a:xfrm>
              <a:off x="1763424" y="2967336"/>
              <a:ext cx="780648" cy="523220"/>
            </a:xfrm>
            <a:prstGeom prst="rect">
              <a:avLst/>
            </a:prstGeom>
            <a:noFill/>
          </p:spPr>
          <p:txBody>
            <a:bodyPr wrap="square" rtlCol="0">
              <a:spAutoFit/>
            </a:bodyPr>
            <a:lstStyle/>
            <a:p>
              <a:r>
                <a:rPr lang="en-US" sz="2800" b="1" dirty="0">
                  <a:solidFill>
                    <a:srgbClr val="FF0000"/>
                  </a:solidFill>
                </a:rPr>
                <a:t>18</a:t>
              </a:r>
              <a:endParaRPr lang="vi-VN" sz="2800" b="1" dirty="0">
                <a:solidFill>
                  <a:srgbClr val="FF0000"/>
                </a:solidFill>
              </a:endParaRPr>
            </a:p>
          </p:txBody>
        </p:sp>
      </p:grpSp>
      <p:sp>
        <p:nvSpPr>
          <p:cNvPr id="26" name="Oval 25">
            <a:extLst>
              <a:ext uri="{FF2B5EF4-FFF2-40B4-BE49-F238E27FC236}">
                <a16:creationId xmlns:a16="http://schemas.microsoft.com/office/drawing/2014/main" id="{9FC4EB16-CCAF-4A7D-AC93-F5AB6BAA6AAD}"/>
              </a:ext>
            </a:extLst>
          </p:cNvPr>
          <p:cNvSpPr/>
          <p:nvPr/>
        </p:nvSpPr>
        <p:spPr>
          <a:xfrm>
            <a:off x="7755601" y="5694849"/>
            <a:ext cx="583093" cy="64267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Tree>
    <p:extLst>
      <p:ext uri="{BB962C8B-B14F-4D97-AF65-F5344CB8AC3E}">
        <p14:creationId xmlns:p14="http://schemas.microsoft.com/office/powerpoint/2010/main" val="7715829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2" presetClass="entr" presetSubtype="8"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p:tgtEl>
                                          <p:spTgt spid="17"/>
                                        </p:tgtEl>
                                        <p:attrNameLst>
                                          <p:attrName>ppt_x</p:attrName>
                                        </p:attrNameLst>
                                      </p:cBhvr>
                                      <p:tavLst>
                                        <p:tav tm="0">
                                          <p:val>
                                            <p:strVal val="#ppt_x-#ppt_w*1.125000"/>
                                          </p:val>
                                        </p:tav>
                                        <p:tav tm="100000">
                                          <p:val>
                                            <p:strVal val="#ppt_x"/>
                                          </p:val>
                                        </p:tav>
                                      </p:tavLst>
                                    </p:anim>
                                    <p:animEffect transition="in" filter="wipe(right)">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12" presetClass="entr" presetSubtype="8"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p:tgtEl>
                                          <p:spTgt spid="20"/>
                                        </p:tgtEl>
                                        <p:attrNameLst>
                                          <p:attrName>ppt_x</p:attrName>
                                        </p:attrNameLst>
                                      </p:cBhvr>
                                      <p:tavLst>
                                        <p:tav tm="0">
                                          <p:val>
                                            <p:strVal val="#ppt_x-#ppt_w*1.125000"/>
                                          </p:val>
                                        </p:tav>
                                        <p:tav tm="100000">
                                          <p:val>
                                            <p:strVal val="#ppt_x"/>
                                          </p:val>
                                        </p:tav>
                                      </p:tavLst>
                                    </p:anim>
                                    <p:animEffect transition="in" filter="wipe(right)">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2" presetClass="entr" presetSubtype="8"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additive="base">
                                        <p:cTn id="57" dur="500"/>
                                        <p:tgtEl>
                                          <p:spTgt spid="23"/>
                                        </p:tgtEl>
                                        <p:attrNameLst>
                                          <p:attrName>ppt_x</p:attrName>
                                        </p:attrNameLst>
                                      </p:cBhvr>
                                      <p:tavLst>
                                        <p:tav tm="0">
                                          <p:val>
                                            <p:strVal val="#ppt_x-#ppt_w*1.125000"/>
                                          </p:val>
                                        </p:tav>
                                        <p:tav tm="100000">
                                          <p:val>
                                            <p:strVal val="#ppt_x"/>
                                          </p:val>
                                        </p:tav>
                                      </p:tavLst>
                                    </p:anim>
                                    <p:animEffect transition="in" filter="wipe(right)">
                                      <p:cBhvr>
                                        <p:cTn id="58" dur="500"/>
                                        <p:tgtEl>
                                          <p:spTgt spid="23"/>
                                        </p:tgtEl>
                                      </p:cBhvr>
                                    </p:animEffect>
                                  </p:childTnLst>
                                </p:cTn>
                              </p:par>
                            </p:childTnLst>
                          </p:cTn>
                        </p:par>
                      </p:childTnLst>
                    </p:cTn>
                  </p:par>
                  <p:par>
                    <p:cTn id="59" fill="hold">
                      <p:stCondLst>
                        <p:cond delay="indefinite"/>
                      </p:stCondLst>
                      <p:childTnLst>
                        <p:par>
                          <p:cTn id="60" fill="hold">
                            <p:stCondLst>
                              <p:cond delay="0"/>
                            </p:stCondLst>
                            <p:childTnLst>
                              <p:par>
                                <p:cTn id="61" presetID="21" presetClass="entr" presetSubtype="1"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wheel(1)">
                                      <p:cBhvr>
                                        <p:cTn id="63"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5" grpId="0"/>
      <p:bldP spid="16" grpId="0"/>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TUAN\Downloads\Luyện tập 1.png">
            <a:extLst>
              <a:ext uri="{FF2B5EF4-FFF2-40B4-BE49-F238E27FC236}">
                <a16:creationId xmlns:a16="http://schemas.microsoft.com/office/drawing/2014/main" id="{B97DE7E4-D3EC-410D-A0AF-C6012BBB050F}"/>
              </a:ext>
            </a:extLst>
          </p:cNvPr>
          <p:cNvPicPr>
            <a:picLocks noChangeAspect="1" noChangeArrowheads="1"/>
          </p:cNvPicPr>
          <p:nvPr/>
        </p:nvPicPr>
        <p:blipFill>
          <a:blip r:embed="rId2" cstate="print"/>
          <a:srcRect/>
          <a:stretch>
            <a:fillRect/>
          </a:stretch>
        </p:blipFill>
        <p:spPr bwMode="auto">
          <a:xfrm>
            <a:off x="741582" y="534552"/>
            <a:ext cx="2237784" cy="863493"/>
          </a:xfrm>
          <a:prstGeom prst="rect">
            <a:avLst/>
          </a:prstGeom>
          <a:noFill/>
        </p:spPr>
      </p:pic>
      <p:sp>
        <p:nvSpPr>
          <p:cNvPr id="3" name="Oval 2">
            <a:extLst>
              <a:ext uri="{FF2B5EF4-FFF2-40B4-BE49-F238E27FC236}">
                <a16:creationId xmlns:a16="http://schemas.microsoft.com/office/drawing/2014/main" id="{4C4B8EA4-84BA-4DFA-BE4D-BF7E4C56A00E}"/>
              </a:ext>
            </a:extLst>
          </p:cNvPr>
          <p:cNvSpPr/>
          <p:nvPr/>
        </p:nvSpPr>
        <p:spPr>
          <a:xfrm>
            <a:off x="950678" y="1695748"/>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5</a:t>
            </a:r>
            <a:endParaRPr lang="vi-VN" sz="3200" b="1" dirty="0"/>
          </a:p>
        </p:txBody>
      </p:sp>
      <p:sp>
        <p:nvSpPr>
          <p:cNvPr id="4" name="TextBox 3">
            <a:extLst>
              <a:ext uri="{FF2B5EF4-FFF2-40B4-BE49-F238E27FC236}">
                <a16:creationId xmlns:a16="http://schemas.microsoft.com/office/drawing/2014/main" id="{19B78045-2588-40B1-8F97-E93CD44B188E}"/>
              </a:ext>
            </a:extLst>
          </p:cNvPr>
          <p:cNvSpPr txBox="1"/>
          <p:nvPr/>
        </p:nvSpPr>
        <p:spPr>
          <a:xfrm>
            <a:off x="1388000" y="1695748"/>
            <a:ext cx="5435047" cy="1569660"/>
          </a:xfrm>
          <a:prstGeom prst="rect">
            <a:avLst/>
          </a:prstGeom>
          <a:noFill/>
        </p:spPr>
        <p:txBody>
          <a:bodyPr wrap="square" rtlCol="0">
            <a:spAutoFit/>
          </a:bodyPr>
          <a:lstStyle/>
          <a:p>
            <a:pPr algn="just"/>
            <a:r>
              <a:rPr lang="vi-VN" sz="2400" dirty="0"/>
              <a:t>Ghép hai trong ba thẻ số bên được các số có hai chữ số. Số bé nhất trong các số đó là số nào? Số lớn nhất trong các số đó là số nào?</a:t>
            </a:r>
          </a:p>
        </p:txBody>
      </p:sp>
      <p:pic>
        <p:nvPicPr>
          <p:cNvPr id="5" name="Picture 4">
            <a:extLst>
              <a:ext uri="{FF2B5EF4-FFF2-40B4-BE49-F238E27FC236}">
                <a16:creationId xmlns:a16="http://schemas.microsoft.com/office/drawing/2014/main" id="{0204C54A-30C9-403F-B898-B9C70FD68674}"/>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6919473" y="840741"/>
            <a:ext cx="4488558" cy="3452078"/>
          </a:xfrm>
          <a:prstGeom prst="rect">
            <a:avLst/>
          </a:prstGeom>
        </p:spPr>
      </p:pic>
      <p:sp>
        <p:nvSpPr>
          <p:cNvPr id="6" name="Rectangle: Rounded Corners 5">
            <a:extLst>
              <a:ext uri="{FF2B5EF4-FFF2-40B4-BE49-F238E27FC236}">
                <a16:creationId xmlns:a16="http://schemas.microsoft.com/office/drawing/2014/main" id="{3288F244-FFC1-4939-9376-8927C3B33613}"/>
              </a:ext>
            </a:extLst>
          </p:cNvPr>
          <p:cNvSpPr/>
          <p:nvPr/>
        </p:nvSpPr>
        <p:spPr>
          <a:xfrm>
            <a:off x="1222698" y="3567682"/>
            <a:ext cx="677517" cy="874643"/>
          </a:xfrm>
          <a:prstGeom prst="roundRect">
            <a:avLst>
              <a:gd name="adj" fmla="val 10106"/>
            </a:avLst>
          </a:prstGeom>
          <a:solidFill>
            <a:srgbClr val="FDD35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rPr>
              <a:t>3</a:t>
            </a:r>
          </a:p>
        </p:txBody>
      </p:sp>
      <p:sp>
        <p:nvSpPr>
          <p:cNvPr id="7" name="Rectangle: Rounded Corners 6">
            <a:extLst>
              <a:ext uri="{FF2B5EF4-FFF2-40B4-BE49-F238E27FC236}">
                <a16:creationId xmlns:a16="http://schemas.microsoft.com/office/drawing/2014/main" id="{7EAF791E-44EA-428A-9DB0-51AA2C9A6BBF}"/>
              </a:ext>
            </a:extLst>
          </p:cNvPr>
          <p:cNvSpPr/>
          <p:nvPr/>
        </p:nvSpPr>
        <p:spPr>
          <a:xfrm>
            <a:off x="2049302" y="3567682"/>
            <a:ext cx="677517" cy="874643"/>
          </a:xfrm>
          <a:prstGeom prst="roundRect">
            <a:avLst>
              <a:gd name="adj" fmla="val 10106"/>
            </a:avLst>
          </a:prstGeom>
          <a:solidFill>
            <a:srgbClr val="F9712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rPr>
              <a:t>3</a:t>
            </a:r>
          </a:p>
        </p:txBody>
      </p:sp>
      <p:sp>
        <p:nvSpPr>
          <p:cNvPr id="8" name="Rectangle: Rounded Corners 7">
            <a:extLst>
              <a:ext uri="{FF2B5EF4-FFF2-40B4-BE49-F238E27FC236}">
                <a16:creationId xmlns:a16="http://schemas.microsoft.com/office/drawing/2014/main" id="{383A2D0E-2472-46F9-AF24-A5CBB78D5B2B}"/>
              </a:ext>
            </a:extLst>
          </p:cNvPr>
          <p:cNvSpPr/>
          <p:nvPr/>
        </p:nvSpPr>
        <p:spPr>
          <a:xfrm>
            <a:off x="3270812" y="3567682"/>
            <a:ext cx="677517" cy="874643"/>
          </a:xfrm>
          <a:prstGeom prst="roundRect">
            <a:avLst>
              <a:gd name="adj" fmla="val 10106"/>
            </a:avLst>
          </a:prstGeom>
          <a:solidFill>
            <a:srgbClr val="FDD35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rPr>
              <a:t>3</a:t>
            </a:r>
          </a:p>
        </p:txBody>
      </p:sp>
      <p:sp>
        <p:nvSpPr>
          <p:cNvPr id="9" name="Rectangle: Rounded Corners 8">
            <a:extLst>
              <a:ext uri="{FF2B5EF4-FFF2-40B4-BE49-F238E27FC236}">
                <a16:creationId xmlns:a16="http://schemas.microsoft.com/office/drawing/2014/main" id="{65723C35-337F-4A06-B185-594C78D56E55}"/>
              </a:ext>
            </a:extLst>
          </p:cNvPr>
          <p:cNvSpPr/>
          <p:nvPr/>
        </p:nvSpPr>
        <p:spPr>
          <a:xfrm>
            <a:off x="4097416" y="3567682"/>
            <a:ext cx="677517" cy="874643"/>
          </a:xfrm>
          <a:prstGeom prst="roundRect">
            <a:avLst>
              <a:gd name="adj" fmla="val 10106"/>
            </a:avLst>
          </a:prstGeom>
          <a:solidFill>
            <a:srgbClr val="7BCE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rPr>
              <a:t>8</a:t>
            </a:r>
          </a:p>
        </p:txBody>
      </p:sp>
      <p:sp>
        <p:nvSpPr>
          <p:cNvPr id="10" name="Rectangle: Rounded Corners 9">
            <a:extLst>
              <a:ext uri="{FF2B5EF4-FFF2-40B4-BE49-F238E27FC236}">
                <a16:creationId xmlns:a16="http://schemas.microsoft.com/office/drawing/2014/main" id="{3B8799C8-0F1E-4720-8626-4316D5FDCFA8}"/>
              </a:ext>
            </a:extLst>
          </p:cNvPr>
          <p:cNvSpPr/>
          <p:nvPr/>
        </p:nvSpPr>
        <p:spPr>
          <a:xfrm>
            <a:off x="5318926" y="3567682"/>
            <a:ext cx="677517" cy="874643"/>
          </a:xfrm>
          <a:prstGeom prst="roundRect">
            <a:avLst>
              <a:gd name="adj" fmla="val 10106"/>
            </a:avLst>
          </a:prstGeom>
          <a:solidFill>
            <a:srgbClr val="7BCE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rPr>
              <a:t>8</a:t>
            </a:r>
            <a:endParaRPr lang="vi-VN" sz="4000" dirty="0">
              <a:solidFill>
                <a:schemeClr val="tx1"/>
              </a:solidFill>
            </a:endParaRPr>
          </a:p>
        </p:txBody>
      </p:sp>
      <p:sp>
        <p:nvSpPr>
          <p:cNvPr id="11" name="Rectangle: Rounded Corners 10">
            <a:extLst>
              <a:ext uri="{FF2B5EF4-FFF2-40B4-BE49-F238E27FC236}">
                <a16:creationId xmlns:a16="http://schemas.microsoft.com/office/drawing/2014/main" id="{83E7B11A-5C6C-457B-9F8F-914271165F6F}"/>
              </a:ext>
            </a:extLst>
          </p:cNvPr>
          <p:cNvSpPr/>
          <p:nvPr/>
        </p:nvSpPr>
        <p:spPr>
          <a:xfrm>
            <a:off x="6145530" y="3567682"/>
            <a:ext cx="677517" cy="874643"/>
          </a:xfrm>
          <a:prstGeom prst="roundRect">
            <a:avLst>
              <a:gd name="adj" fmla="val 10106"/>
            </a:avLst>
          </a:prstGeom>
          <a:solidFill>
            <a:srgbClr val="F9712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rPr>
              <a:t>3</a:t>
            </a:r>
          </a:p>
        </p:txBody>
      </p:sp>
      <p:sp>
        <p:nvSpPr>
          <p:cNvPr id="12" name="TextBox 11">
            <a:extLst>
              <a:ext uri="{FF2B5EF4-FFF2-40B4-BE49-F238E27FC236}">
                <a16:creationId xmlns:a16="http://schemas.microsoft.com/office/drawing/2014/main" id="{B4B39EF8-B2A7-4BDC-929D-45946EABD713}"/>
              </a:ext>
            </a:extLst>
          </p:cNvPr>
          <p:cNvSpPr txBox="1"/>
          <p:nvPr/>
        </p:nvSpPr>
        <p:spPr>
          <a:xfrm>
            <a:off x="2861722" y="4005003"/>
            <a:ext cx="298480" cy="584775"/>
          </a:xfrm>
          <a:prstGeom prst="rect">
            <a:avLst/>
          </a:prstGeom>
          <a:noFill/>
        </p:spPr>
        <p:txBody>
          <a:bodyPr wrap="none" rtlCol="0">
            <a:spAutoFit/>
          </a:bodyPr>
          <a:lstStyle/>
          <a:p>
            <a:r>
              <a:rPr lang="vi-VN" sz="3200" dirty="0"/>
              <a:t>;</a:t>
            </a:r>
          </a:p>
        </p:txBody>
      </p:sp>
      <p:sp>
        <p:nvSpPr>
          <p:cNvPr id="13" name="TextBox 12">
            <a:extLst>
              <a:ext uri="{FF2B5EF4-FFF2-40B4-BE49-F238E27FC236}">
                <a16:creationId xmlns:a16="http://schemas.microsoft.com/office/drawing/2014/main" id="{616EB659-0791-41B7-98F0-D19DCD99C305}"/>
              </a:ext>
            </a:extLst>
          </p:cNvPr>
          <p:cNvSpPr txBox="1"/>
          <p:nvPr/>
        </p:nvSpPr>
        <p:spPr>
          <a:xfrm>
            <a:off x="4924020" y="4005002"/>
            <a:ext cx="298480" cy="584775"/>
          </a:xfrm>
          <a:prstGeom prst="rect">
            <a:avLst/>
          </a:prstGeom>
          <a:noFill/>
        </p:spPr>
        <p:txBody>
          <a:bodyPr wrap="none" rtlCol="0">
            <a:spAutoFit/>
          </a:bodyPr>
          <a:lstStyle/>
          <a:p>
            <a:r>
              <a:rPr lang="vi-VN" sz="3200" dirty="0"/>
              <a:t>;</a:t>
            </a:r>
          </a:p>
        </p:txBody>
      </p:sp>
      <p:sp>
        <p:nvSpPr>
          <p:cNvPr id="14" name="TextBox 13">
            <a:extLst>
              <a:ext uri="{FF2B5EF4-FFF2-40B4-BE49-F238E27FC236}">
                <a16:creationId xmlns:a16="http://schemas.microsoft.com/office/drawing/2014/main" id="{E773C47E-9891-4B19-9417-0BF52EDEA940}"/>
              </a:ext>
            </a:extLst>
          </p:cNvPr>
          <p:cNvSpPr txBox="1"/>
          <p:nvPr/>
        </p:nvSpPr>
        <p:spPr>
          <a:xfrm flipH="1">
            <a:off x="2083028" y="4867706"/>
            <a:ext cx="7148601" cy="584775"/>
          </a:xfrm>
          <a:prstGeom prst="rect">
            <a:avLst/>
          </a:prstGeom>
          <a:noFill/>
        </p:spPr>
        <p:txBody>
          <a:bodyPr wrap="square" rtlCol="0">
            <a:spAutoFit/>
          </a:bodyPr>
          <a:lstStyle/>
          <a:p>
            <a:r>
              <a:rPr lang="vi-VN" sz="3200" dirty="0">
                <a:solidFill>
                  <a:srgbClr val="FF0000"/>
                </a:solidFill>
                <a:sym typeface="Wingdings" panose="05000000000000000000" pitchFamily="2" charset="2"/>
              </a:rPr>
              <a:t> Số bé nhất trong các số đó là 33.</a:t>
            </a:r>
            <a:endParaRPr lang="vi-VN" sz="3200" dirty="0">
              <a:solidFill>
                <a:srgbClr val="FF0000"/>
              </a:solidFill>
            </a:endParaRPr>
          </a:p>
        </p:txBody>
      </p:sp>
      <p:sp>
        <p:nvSpPr>
          <p:cNvPr id="15" name="TextBox 14">
            <a:extLst>
              <a:ext uri="{FF2B5EF4-FFF2-40B4-BE49-F238E27FC236}">
                <a16:creationId xmlns:a16="http://schemas.microsoft.com/office/drawing/2014/main" id="{117201EF-0A69-4706-87DC-6285DE075D94}"/>
              </a:ext>
            </a:extLst>
          </p:cNvPr>
          <p:cNvSpPr txBox="1"/>
          <p:nvPr/>
        </p:nvSpPr>
        <p:spPr>
          <a:xfrm flipH="1">
            <a:off x="2083028" y="5468440"/>
            <a:ext cx="7148601" cy="584775"/>
          </a:xfrm>
          <a:prstGeom prst="rect">
            <a:avLst/>
          </a:prstGeom>
          <a:noFill/>
        </p:spPr>
        <p:txBody>
          <a:bodyPr wrap="square" rtlCol="0">
            <a:spAutoFit/>
          </a:bodyPr>
          <a:lstStyle/>
          <a:p>
            <a:r>
              <a:rPr lang="vi-VN" sz="3200" dirty="0">
                <a:solidFill>
                  <a:srgbClr val="FF0000"/>
                </a:solidFill>
                <a:sym typeface="Wingdings" panose="05000000000000000000" pitchFamily="2" charset="2"/>
              </a:rPr>
              <a:t> Số lớn nhất trong các số đó là 83.</a:t>
            </a:r>
            <a:endParaRPr lang="vi-VN" sz="3200" dirty="0">
              <a:solidFill>
                <a:srgbClr val="FF0000"/>
              </a:solidFill>
            </a:endParaRPr>
          </a:p>
        </p:txBody>
      </p:sp>
    </p:spTree>
    <p:extLst>
      <p:ext uri="{BB962C8B-B14F-4D97-AF65-F5344CB8AC3E}">
        <p14:creationId xmlns:p14="http://schemas.microsoft.com/office/powerpoint/2010/main" val="142264528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7"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7"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par>
                          <p:cTn id="34" fill="hold">
                            <p:stCondLst>
                              <p:cond delay="500"/>
                            </p:stCondLst>
                            <p:childTnLst>
                              <p:par>
                                <p:cTn id="35" presetID="17" presetClass="entr" presetSubtype="10"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500" fill="hold"/>
                                        <p:tgtEl>
                                          <p:spTgt spid="9"/>
                                        </p:tgtEl>
                                        <p:attrNameLst>
                                          <p:attrName>ppt_w</p:attrName>
                                        </p:attrNameLst>
                                      </p:cBhvr>
                                      <p:tavLst>
                                        <p:tav tm="0">
                                          <p:val>
                                            <p:fltVal val="0"/>
                                          </p:val>
                                        </p:tav>
                                        <p:tav tm="100000">
                                          <p:val>
                                            <p:strVal val="#ppt_w"/>
                                          </p:val>
                                        </p:tav>
                                      </p:tavLst>
                                    </p:anim>
                                    <p:anim calcmode="lin" valueType="num">
                                      <p:cBhvr>
                                        <p:cTn id="44"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childTnLst>
                          </p:cTn>
                        </p:par>
                        <p:par>
                          <p:cTn id="50" fill="hold">
                            <p:stCondLst>
                              <p:cond delay="500"/>
                            </p:stCondLst>
                            <p:childTnLst>
                              <p:par>
                                <p:cTn id="51" presetID="17" presetClass="entr" presetSubtype="10" fill="hold" grpId="0" nodeType="after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p:cTn id="53" dur="500" fill="hold"/>
                                        <p:tgtEl>
                                          <p:spTgt spid="10"/>
                                        </p:tgtEl>
                                        <p:attrNameLst>
                                          <p:attrName>ppt_w</p:attrName>
                                        </p:attrNameLst>
                                      </p:cBhvr>
                                      <p:tavLst>
                                        <p:tav tm="0">
                                          <p:val>
                                            <p:fltVal val="0"/>
                                          </p:val>
                                        </p:tav>
                                        <p:tav tm="100000">
                                          <p:val>
                                            <p:strVal val="#ppt_w"/>
                                          </p:val>
                                        </p:tav>
                                      </p:tavLst>
                                    </p:anim>
                                    <p:anim calcmode="lin" valueType="num">
                                      <p:cBhvr>
                                        <p:cTn id="54"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17" presetClass="entr" presetSubtype="10"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p:cTn id="59" dur="500" fill="hold"/>
                                        <p:tgtEl>
                                          <p:spTgt spid="11"/>
                                        </p:tgtEl>
                                        <p:attrNameLst>
                                          <p:attrName>ppt_w</p:attrName>
                                        </p:attrNameLst>
                                      </p:cBhvr>
                                      <p:tavLst>
                                        <p:tav tm="0">
                                          <p:val>
                                            <p:fltVal val="0"/>
                                          </p:val>
                                        </p:tav>
                                        <p:tav tm="100000">
                                          <p:val>
                                            <p:strVal val="#ppt_w"/>
                                          </p:val>
                                        </p:tav>
                                      </p:tavLst>
                                    </p:anim>
                                    <p:anim calcmode="lin" valueType="num">
                                      <p:cBhvr>
                                        <p:cTn id="60"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wipe(left)">
                                      <p:cBhvr>
                                        <p:cTn id="65" dur="500"/>
                                        <p:tgtEl>
                                          <p:spTgt spid="14"/>
                                        </p:tgtEl>
                                      </p:cBhvr>
                                    </p:animEffect>
                                  </p:childTnLst>
                                </p:cTn>
                              </p:par>
                            </p:childTnLst>
                          </p:cTn>
                        </p:par>
                        <p:par>
                          <p:cTn id="66" fill="hold">
                            <p:stCondLst>
                              <p:cond delay="500"/>
                            </p:stCondLst>
                            <p:childTnLst>
                              <p:par>
                                <p:cTn id="67" presetID="26" presetClass="emph" presetSubtype="0" repeatCount="2000" fill="hold" grpId="1" nodeType="afterEffect">
                                  <p:stCondLst>
                                    <p:cond delay="0"/>
                                  </p:stCondLst>
                                  <p:childTnLst>
                                    <p:animEffect transition="out" filter="fade">
                                      <p:cBhvr>
                                        <p:cTn id="68" dur="500" tmFilter="0, 0; .2, .5; .8, .5; 1, 0"/>
                                        <p:tgtEl>
                                          <p:spTgt spid="6"/>
                                        </p:tgtEl>
                                      </p:cBhvr>
                                    </p:animEffect>
                                    <p:animScale>
                                      <p:cBhvr>
                                        <p:cTn id="69" dur="250" autoRev="1" fill="hold"/>
                                        <p:tgtEl>
                                          <p:spTgt spid="6"/>
                                        </p:tgtEl>
                                      </p:cBhvr>
                                      <p:by x="105000" y="105000"/>
                                    </p:animScale>
                                  </p:childTnLst>
                                </p:cTn>
                              </p:par>
                              <p:par>
                                <p:cTn id="70" presetID="26" presetClass="emph" presetSubtype="0" repeatCount="2000" fill="hold" grpId="1" nodeType="withEffect">
                                  <p:stCondLst>
                                    <p:cond delay="0"/>
                                  </p:stCondLst>
                                  <p:childTnLst>
                                    <p:animEffect transition="out" filter="fade">
                                      <p:cBhvr>
                                        <p:cTn id="71" dur="500" tmFilter="0, 0; .2, .5; .8, .5; 1, 0"/>
                                        <p:tgtEl>
                                          <p:spTgt spid="7"/>
                                        </p:tgtEl>
                                      </p:cBhvr>
                                    </p:animEffect>
                                    <p:animScale>
                                      <p:cBhvr>
                                        <p:cTn id="72" dur="250" autoRev="1" fill="hold"/>
                                        <p:tgtEl>
                                          <p:spTgt spid="7"/>
                                        </p:tgtEl>
                                      </p:cBhvr>
                                      <p:by x="105000" y="105000"/>
                                    </p:animScale>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wipe(left)">
                                      <p:cBhvr>
                                        <p:cTn id="77" dur="500"/>
                                        <p:tgtEl>
                                          <p:spTgt spid="15"/>
                                        </p:tgtEl>
                                      </p:cBhvr>
                                    </p:animEffect>
                                  </p:childTnLst>
                                </p:cTn>
                              </p:par>
                            </p:childTnLst>
                          </p:cTn>
                        </p:par>
                        <p:par>
                          <p:cTn id="78" fill="hold">
                            <p:stCondLst>
                              <p:cond delay="500"/>
                            </p:stCondLst>
                            <p:childTnLst>
                              <p:par>
                                <p:cTn id="79" presetID="26" presetClass="emph" presetSubtype="0" repeatCount="2000" fill="hold" grpId="1" nodeType="afterEffect">
                                  <p:stCondLst>
                                    <p:cond delay="0"/>
                                  </p:stCondLst>
                                  <p:childTnLst>
                                    <p:animEffect transition="out" filter="fade">
                                      <p:cBhvr>
                                        <p:cTn id="80" dur="500" tmFilter="0, 0; .2, .5; .8, .5; 1, 0"/>
                                        <p:tgtEl>
                                          <p:spTgt spid="10"/>
                                        </p:tgtEl>
                                      </p:cBhvr>
                                    </p:animEffect>
                                    <p:animScale>
                                      <p:cBhvr>
                                        <p:cTn id="81" dur="250" autoRev="1" fill="hold"/>
                                        <p:tgtEl>
                                          <p:spTgt spid="10"/>
                                        </p:tgtEl>
                                      </p:cBhvr>
                                      <p:by x="105000" y="105000"/>
                                    </p:animScale>
                                  </p:childTnLst>
                                </p:cTn>
                              </p:par>
                              <p:par>
                                <p:cTn id="82" presetID="26" presetClass="emph" presetSubtype="0" repeatCount="2000" fill="hold" grpId="1" nodeType="withEffect">
                                  <p:stCondLst>
                                    <p:cond delay="0"/>
                                  </p:stCondLst>
                                  <p:childTnLst>
                                    <p:animEffect transition="out" filter="fade">
                                      <p:cBhvr>
                                        <p:cTn id="83" dur="500" tmFilter="0, 0; .2, .5; .8, .5; 1, 0"/>
                                        <p:tgtEl>
                                          <p:spTgt spid="11"/>
                                        </p:tgtEl>
                                      </p:cBhvr>
                                    </p:animEffect>
                                    <p:animScale>
                                      <p:cBhvr>
                                        <p:cTn id="84"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animBg="1"/>
      <p:bldP spid="6" grpId="1" animBg="1"/>
      <p:bldP spid="7" grpId="0" animBg="1"/>
      <p:bldP spid="7" grpId="1" animBg="1"/>
      <p:bldP spid="8" grpId="0" animBg="1"/>
      <p:bldP spid="9" grpId="0" animBg="1"/>
      <p:bldP spid="10" grpId="0" animBg="1"/>
      <p:bldP spid="10" grpId="1" animBg="1"/>
      <p:bldP spid="11" grpId="0" animBg="1"/>
      <p:bldP spid="11" grpId="1" animBg="1"/>
      <p:bldP spid="12" grpId="0"/>
      <p:bldP spid="13" grpId="0"/>
      <p:bldP spid="14"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44801" y="3927079"/>
            <a:ext cx="7100021" cy="913007"/>
          </a:xfrm>
          <a:prstGeom prst="rect">
            <a:avLst/>
          </a:prstGeom>
          <a:noFill/>
        </p:spPr>
        <p:txBody>
          <a:bodyPr wrap="none" rtlCol="0">
            <a:spAutoFit/>
          </a:bodyPr>
          <a:lstStyle/>
          <a:p>
            <a:pPr defTabSz="1219170"/>
            <a:r>
              <a:rPr lang="en-US" sz="5333" b="1" dirty="0">
                <a:solidFill>
                  <a:srgbClr val="FF0000"/>
                </a:solidFill>
                <a:latin typeface="Arial" panose="020B0604020202020204" pitchFamily="34" charset="0"/>
                <a:cs typeface="Arial" panose="020B0604020202020204" pitchFamily="34" charset="0"/>
              </a:rPr>
              <a:t>DORAEMON CÂU CÁ</a:t>
            </a:r>
          </a:p>
        </p:txBody>
      </p:sp>
      <p:pic>
        <p:nvPicPr>
          <p:cNvPr id="16" name="Picture 3" descr="C:\Users\ADMIN\Desktop\Tai nguyen thiet ke tro choi\Angry birds epic birds\1505573783630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88000" y="4851400"/>
            <a:ext cx="1277379" cy="699365"/>
          </a:xfrm>
          <a:prstGeom prst="rect">
            <a:avLst/>
          </a:prstGeom>
          <a:noFill/>
          <a:extLst>
            <a:ext uri="{909E8E84-426E-40DD-AFC4-6F175D3DCCD1}">
              <a14:hiddenFill xmlns:a14="http://schemas.microsoft.com/office/drawing/2010/main">
                <a:solidFill>
                  <a:srgbClr val="FFFFFF"/>
                </a:solidFill>
              </a14:hiddenFill>
            </a:ext>
          </a:extLst>
        </p:spPr>
      </p:pic>
      <p:pic>
        <p:nvPicPr>
          <p:cNvPr id="6" name="Beat – Dorem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903200" y="5613400"/>
            <a:ext cx="812800" cy="812800"/>
          </a:xfrm>
          <a:prstGeom prst="rect">
            <a:avLst/>
          </a:prstGeom>
        </p:spPr>
      </p:pic>
    </p:spTree>
    <p:extLst>
      <p:ext uri="{BB962C8B-B14F-4D97-AF65-F5344CB8AC3E}">
        <p14:creationId xmlns:p14="http://schemas.microsoft.com/office/powerpoint/2010/main" val="109371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par>
                                <p:cTn id="7" presetID="14" presetClass="entr" presetSubtype="10"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randombar(horizontal)">
                                      <p:cBhvr>
                                        <p:cTn id="9" dur="500"/>
                                        <p:tgtEl>
                                          <p:spTgt spid="2">
                                            <p:txEl>
                                              <p:pRg st="0" end="0"/>
                                            </p:txEl>
                                          </p:spTgt>
                                        </p:tgtEl>
                                      </p:cBhvr>
                                    </p:animEffect>
                                  </p:childTnLst>
                                </p:cTn>
                              </p:par>
                              <p:par>
                                <p:cTn id="10" presetID="26" presetClass="emph" presetSubtype="0" repeatCount="3000" fill="hold" grpId="0" nodeType="withEffect">
                                  <p:stCondLst>
                                    <p:cond delay="0"/>
                                  </p:stCondLst>
                                  <p:childTnLst>
                                    <p:animEffect transition="out" filter="fade">
                                      <p:cBhvr>
                                        <p:cTn id="11" dur="1000" tmFilter="0, 0; .2, .5; .8, .5; 1, 0"/>
                                        <p:tgtEl>
                                          <p:spTgt spid="2">
                                            <p:txEl>
                                              <p:pRg st="0" end="0"/>
                                            </p:txEl>
                                          </p:spTgt>
                                        </p:tgtEl>
                                      </p:cBhvr>
                                    </p:animEffect>
                                    <p:animScale>
                                      <p:cBhvr>
                                        <p:cTn id="12" dur="500" autoRev="1" fill="hold"/>
                                        <p:tgtEl>
                                          <p:spTgt spid="2">
                                            <p:txEl>
                                              <p:pRg st="0" end="0"/>
                                            </p:txEl>
                                          </p:spTgt>
                                        </p:tgtEl>
                                      </p:cBhvr>
                                      <p:by x="105000" y="105000"/>
                                    </p:animScale>
                                  </p:childTnLst>
                                </p:cTn>
                              </p:par>
                            </p:childTnLst>
                          </p:cTn>
                        </p:par>
                        <p:par>
                          <p:cTn id="13" fill="hold">
                            <p:stCondLst>
                              <p:cond delay="3000"/>
                            </p:stCondLst>
                            <p:childTnLst>
                              <p:par>
                                <p:cTn id="14" presetID="10" presetClass="entr" presetSubtype="0"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17" repeatCount="indefinite" fill="hold" display="0">
                  <p:stCondLst>
                    <p:cond delay="indefinite"/>
                  </p:stCondLst>
                  <p:endCondLst>
                    <p:cond evt="onStopAudio" delay="0">
                      <p:tgtEl>
                        <p:sldTgt/>
                      </p:tgtEl>
                    </p:cond>
                  </p:endCondLst>
                </p:cTn>
                <p:tgtEl>
                  <p:spTgt spid="6"/>
                </p:tgtEl>
              </p:cMediaNode>
            </p:audio>
          </p:childTnLst>
        </p:cTn>
      </p:par>
    </p:tnLst>
    <p:bldLst>
      <p:bldP spid="2" grpId="0"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23C01-F1C3-4F4A-A585-43D56DAABCFB}"/>
              </a:ext>
            </a:extLst>
          </p:cNvPr>
          <p:cNvSpPr>
            <a:spLocks noGrp="1"/>
          </p:cNvSpPr>
          <p:nvPr>
            <p:ph type="title"/>
          </p:nvPr>
        </p:nvSpPr>
        <p:spPr>
          <a:xfrm>
            <a:off x="2388108" y="1830197"/>
            <a:ext cx="10515600" cy="1325563"/>
          </a:xfrm>
        </p:spPr>
        <p:txBody>
          <a:bodyPr>
            <a:normAutofit/>
          </a:bodyPr>
          <a:lstStyle/>
          <a:p>
            <a:r>
              <a:rPr lang="en-US" sz="6600" b="1" dirty="0" err="1">
                <a:solidFill>
                  <a:srgbClr val="0070C0"/>
                </a:solidFill>
                <a:latin typeface="UTM Avo" panose="02040603050506020204" pitchFamily="18" charset="0"/>
              </a:rPr>
              <a:t>Củng</a:t>
            </a:r>
            <a:r>
              <a:rPr lang="en-US" sz="6600" b="1" dirty="0">
                <a:solidFill>
                  <a:srgbClr val="0070C0"/>
                </a:solidFill>
                <a:latin typeface="UTM Avo" panose="02040603050506020204" pitchFamily="18" charset="0"/>
              </a:rPr>
              <a:t> </a:t>
            </a:r>
            <a:r>
              <a:rPr lang="en-US" sz="6600" b="1" dirty="0" err="1">
                <a:solidFill>
                  <a:srgbClr val="0070C0"/>
                </a:solidFill>
                <a:latin typeface="UTM Avo" panose="02040603050506020204" pitchFamily="18" charset="0"/>
              </a:rPr>
              <a:t>cố</a:t>
            </a:r>
            <a:r>
              <a:rPr lang="en-US" sz="6600" b="1" dirty="0">
                <a:solidFill>
                  <a:srgbClr val="0070C0"/>
                </a:solidFill>
                <a:latin typeface="UTM Avo" panose="02040603050506020204" pitchFamily="18" charset="0"/>
              </a:rPr>
              <a:t> </a:t>
            </a:r>
            <a:r>
              <a:rPr lang="en-US" sz="6600" b="1" dirty="0" err="1">
                <a:solidFill>
                  <a:srgbClr val="0070C0"/>
                </a:solidFill>
                <a:latin typeface="UTM Avo" panose="02040603050506020204" pitchFamily="18" charset="0"/>
              </a:rPr>
              <a:t>bài</a:t>
            </a:r>
            <a:r>
              <a:rPr lang="en-US" sz="6600" b="1" dirty="0">
                <a:solidFill>
                  <a:srgbClr val="0070C0"/>
                </a:solidFill>
                <a:latin typeface="UTM Avo" panose="02040603050506020204" pitchFamily="18" charset="0"/>
              </a:rPr>
              <a:t> </a:t>
            </a:r>
            <a:r>
              <a:rPr lang="en-US" sz="6600" b="1" dirty="0" err="1">
                <a:solidFill>
                  <a:srgbClr val="0070C0"/>
                </a:solidFill>
                <a:latin typeface="UTM Avo" panose="02040603050506020204" pitchFamily="18" charset="0"/>
              </a:rPr>
              <a:t>học</a:t>
            </a:r>
            <a:endParaRPr lang="en-US" sz="6600" b="1" dirty="0">
              <a:solidFill>
                <a:srgbClr val="0070C0"/>
              </a:solidFill>
              <a:latin typeface="UTM Avo" panose="02040603050506020204" pitchFamily="18" charset="0"/>
            </a:endParaRPr>
          </a:p>
        </p:txBody>
      </p:sp>
      <p:sp>
        <p:nvSpPr>
          <p:cNvPr id="3" name="TextBox 2">
            <a:extLst>
              <a:ext uri="{FF2B5EF4-FFF2-40B4-BE49-F238E27FC236}">
                <a16:creationId xmlns:a16="http://schemas.microsoft.com/office/drawing/2014/main" id="{D1A7052F-57EE-4025-9847-16EE610FAB80}"/>
              </a:ext>
            </a:extLst>
          </p:cNvPr>
          <p:cNvSpPr txBox="1"/>
          <p:nvPr/>
        </p:nvSpPr>
        <p:spPr>
          <a:xfrm>
            <a:off x="8942603" y="6581001"/>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244119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18648">
            <a:off x="4303184" y="-152223"/>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130800" y="1346200"/>
            <a:ext cx="2438400" cy="660400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3234268"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defTabSz="1219170">
              <a:spcBef>
                <a:spcPct val="0"/>
              </a:spcBef>
              <a:buNone/>
            </a:pPr>
            <a:r>
              <a:rPr lang="en-US" altLang="en-US" sz="4000" dirty="0">
                <a:solidFill>
                  <a:prstClr val="black"/>
                </a:solidFill>
                <a:latin typeface="Arial" charset="0"/>
              </a:rPr>
              <a:t>A</a:t>
            </a:r>
            <a:r>
              <a:rPr lang="en-US" altLang="en-US" sz="4133" dirty="0">
                <a:solidFill>
                  <a:prstClr val="black"/>
                </a:solidFill>
                <a:latin typeface="Arial" charset="0"/>
              </a:rPr>
              <a:t>. </a:t>
            </a:r>
            <a:r>
              <a:rPr lang="en-US" altLang="en-US" sz="2400" dirty="0">
                <a:solidFill>
                  <a:prstClr val="black"/>
                </a:solidFill>
                <a:latin typeface="Arial" charset="0"/>
              </a:rPr>
              <a:t>33</a:t>
            </a:r>
          </a:p>
        </p:txBody>
      </p:sp>
      <p:sp>
        <p:nvSpPr>
          <p:cNvPr id="15" name="AutoShape 51"/>
          <p:cNvSpPr>
            <a:spLocks noChangeArrowheads="1"/>
          </p:cNvSpPr>
          <p:nvPr/>
        </p:nvSpPr>
        <p:spPr bwMode="auto">
          <a:xfrm>
            <a:off x="6843184"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defTabSz="1219170">
              <a:spcBef>
                <a:spcPct val="0"/>
              </a:spcBef>
              <a:buNone/>
            </a:pPr>
            <a:r>
              <a:rPr lang="en-US" altLang="en-US" sz="4000" dirty="0">
                <a:solidFill>
                  <a:prstClr val="black"/>
                </a:solidFill>
                <a:latin typeface="Arial" charset="0"/>
              </a:rPr>
              <a:t>B</a:t>
            </a:r>
            <a:r>
              <a:rPr lang="en-US" altLang="en-US" sz="2400" dirty="0">
                <a:solidFill>
                  <a:prstClr val="black"/>
                </a:solidFill>
                <a:latin typeface="Arial" charset="0"/>
              </a:rPr>
              <a:t>. 23</a:t>
            </a:r>
          </a:p>
        </p:txBody>
      </p:sp>
      <p:sp>
        <p:nvSpPr>
          <p:cNvPr id="4" name="TextBox 3"/>
          <p:cNvSpPr txBox="1"/>
          <p:nvPr/>
        </p:nvSpPr>
        <p:spPr>
          <a:xfrm>
            <a:off x="4231218" y="4343400"/>
            <a:ext cx="1917513" cy="502766"/>
          </a:xfrm>
          <a:prstGeom prst="rect">
            <a:avLst/>
          </a:prstGeom>
          <a:noFill/>
        </p:spPr>
        <p:txBody>
          <a:bodyPr wrap="none" rtlCol="0">
            <a:spAutoFit/>
          </a:bodyPr>
          <a:lstStyle/>
          <a:p>
            <a:pPr defTabSz="1219170"/>
            <a:r>
              <a:rPr lang="en-US" sz="2667" dirty="0">
                <a:solidFill>
                  <a:srgbClr val="008000"/>
                </a:solidFill>
                <a:latin typeface="Arial" panose="020B0604020202020204" pitchFamily="34" charset="0"/>
                <a:cs typeface="Arial" panose="020B0604020202020204" pitchFamily="34" charset="0"/>
              </a:rPr>
              <a:t>15 + 18 = ?</a:t>
            </a:r>
          </a:p>
        </p:txBody>
      </p:sp>
      <p:pic>
        <p:nvPicPr>
          <p:cNvPr id="1031" name="Picture 7" descr="C:\Users\ADMIN\Desktop\Doremon cau ca ( trac nghiem )\pc58yB99i.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9532252" flipH="1">
            <a:off x="3771068" y="77169"/>
            <a:ext cx="1633611" cy="1155780"/>
          </a:xfrm>
          <a:prstGeom prst="rect">
            <a:avLst/>
          </a:prstGeom>
          <a:noFill/>
          <a:extLst>
            <a:ext uri="{909E8E84-426E-40DD-AFC4-6F175D3DCCD1}">
              <a14:hiddenFill xmlns:a14="http://schemas.microsoft.com/office/drawing/2010/main">
                <a:solidFill>
                  <a:srgbClr val="FFFFFF"/>
                </a:solidFill>
              </a14:hiddenFill>
            </a:ext>
          </a:extLst>
        </p:spPr>
      </p:pic>
      <p:sp>
        <p:nvSpPr>
          <p:cNvPr id="5" name="Explosion 2 4"/>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467" b="1" dirty="0">
                <a:solidFill>
                  <a:srgbClr val="0000FF"/>
                </a:solidFill>
                <a:latin typeface="Calibri"/>
              </a:rPr>
              <a:t>GIỎI QUÁ</a:t>
            </a:r>
          </a:p>
        </p:txBody>
      </p:sp>
      <p:sp>
        <p:nvSpPr>
          <p:cNvPr id="6" name="Chevron 5">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black"/>
              </a:solidFill>
              <a:latin typeface="Calibri"/>
            </a:endParaRPr>
          </a:p>
        </p:txBody>
      </p:sp>
      <p:sp>
        <p:nvSpPr>
          <p:cNvPr id="24" name="Explosion 2 23"/>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467" b="1" dirty="0">
                <a:solidFill>
                  <a:srgbClr val="0000FF"/>
                </a:solidFill>
                <a:latin typeface="Calibri"/>
              </a:rPr>
              <a:t>TIẾC QUÁ</a:t>
            </a:r>
          </a:p>
        </p:txBody>
      </p:sp>
      <p:pic>
        <p:nvPicPr>
          <p:cNvPr id="25" name="Picture 3" descr="C:\Users\ADMIN\Desktop\Doremon cau ca ( trac nghiem )\Untitled2.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13816" y="33524"/>
            <a:ext cx="4622800" cy="332426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C:\Users\ADMIN\Desktop\Doremon cau ca ( trac nghiem )\51688879.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45250" y1="24668" x2="39875" y2="33422"/>
                        <a14:foregroundMark x1="51250" y1="30902" x2="35125" y2="41645"/>
                        <a14:foregroundMark x1="7125" y1="20822" x2="71375" y2="55570"/>
                        <a14:foregroundMark x1="32750" y1="10743" x2="41625" y2="15782"/>
                        <a14:foregroundMark x1="35125" y1="30902" x2="37500" y2="35411"/>
                        <a14:foregroundMark x1="32125" y1="48011" x2="24375" y2="56764"/>
                      </a14:backgroundRemoval>
                    </a14:imgEffect>
                  </a14:imgLayer>
                </a14:imgProps>
              </a:ext>
              <a:ext uri="{28A0092B-C50C-407E-A947-70E740481C1C}">
                <a14:useLocalDpi xmlns:a14="http://schemas.microsoft.com/office/drawing/2010/main" val="0"/>
              </a:ext>
            </a:extLst>
          </a:blip>
          <a:srcRect/>
          <a:stretch>
            <a:fillRect/>
          </a:stretch>
        </p:blipFill>
        <p:spPr bwMode="auto">
          <a:xfrm rot="21058252" flipH="1">
            <a:off x="2400470" y="-549500"/>
            <a:ext cx="4038381" cy="468555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ADMIN\Desktop\Doremon cau ca ( trac nghiem )\Picture1 (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95" name="times up"/>
          <p:cNvGrpSpPr/>
          <p:nvPr/>
        </p:nvGrpSpPr>
        <p:grpSpPr>
          <a:xfrm>
            <a:off x="240762" y="584200"/>
            <a:ext cx="2096039" cy="911669"/>
            <a:chOff x="2989747" y="438150"/>
            <a:chExt cx="1572029" cy="683752"/>
          </a:xfrm>
        </p:grpSpPr>
        <p:sp>
          <p:nvSpPr>
            <p:cNvPr id="96" name="Rounded Rectangle 95"/>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3733" dirty="0">
                <a:solidFill>
                  <a:prstClr val="white"/>
                </a:solidFill>
                <a:latin typeface="Arial" panose="020B0604020202020204" pitchFamily="34" charset="0"/>
                <a:cs typeface="Arial" panose="020B0604020202020204" pitchFamily="34" charset="0"/>
              </a:endParaRPr>
            </a:p>
          </p:txBody>
        </p:sp>
        <p:sp>
          <p:nvSpPr>
            <p:cNvPr id="97" name="Rounded Rectangle 96"/>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sz="2667" dirty="0" err="1">
                  <a:solidFill>
                    <a:prstClr val="white"/>
                  </a:solidFill>
                  <a:latin typeface="Arial" panose="020B0604020202020204" pitchFamily="34" charset="0"/>
                  <a:cs typeface="Arial" panose="020B0604020202020204" pitchFamily="34" charset="0"/>
                </a:rPr>
                <a:t>Bắt</a:t>
              </a:r>
              <a:r>
                <a:rPr lang="en-GB" sz="2667" dirty="0">
                  <a:solidFill>
                    <a:prstClr val="white"/>
                  </a:solidFill>
                  <a:latin typeface="Arial" panose="020B0604020202020204" pitchFamily="34" charset="0"/>
                  <a:cs typeface="Arial" panose="020B0604020202020204" pitchFamily="34" charset="0"/>
                </a:rPr>
                <a:t> </a:t>
              </a:r>
              <a:r>
                <a:rPr lang="en-GB" sz="2667" dirty="0" err="1">
                  <a:solidFill>
                    <a:prstClr val="white"/>
                  </a:solidFill>
                  <a:latin typeface="Arial" panose="020B0604020202020204" pitchFamily="34" charset="0"/>
                  <a:cs typeface="Arial" panose="020B0604020202020204" pitchFamily="34" charset="0"/>
                </a:rPr>
                <a:t>đầu</a:t>
              </a:r>
              <a:r>
                <a:rPr lang="en-GB" sz="2667" dirty="0">
                  <a:solidFill>
                    <a:prstClr val="white"/>
                  </a:solidFill>
                  <a:latin typeface="Arial" panose="020B0604020202020204" pitchFamily="34" charset="0"/>
                  <a:cs typeface="Arial" panose="020B0604020202020204" pitchFamily="34" charset="0"/>
                </a:rPr>
                <a:t>!</a:t>
              </a:r>
            </a:p>
          </p:txBody>
        </p:sp>
      </p:grpSp>
      <p:pic>
        <p:nvPicPr>
          <p:cNvPr id="1027" name="Picture 3" descr="C:\Users\ADMIN\Desktop\Picture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101" name="Group 100">
            <a:extLst>
              <a:ext uri="{FF2B5EF4-FFF2-40B4-BE49-F238E27FC236}">
                <a16:creationId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10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10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10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10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10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107" name="Group 106">
            <a:extLst>
              <a:ext uri="{FF2B5EF4-FFF2-40B4-BE49-F238E27FC236}">
                <a16:creationId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10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10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11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11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11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113" name="Group 112">
            <a:extLst>
              <a:ext uri="{FF2B5EF4-FFF2-40B4-BE49-F238E27FC236}">
                <a16:creationId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11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11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11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11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11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119" name="Group 118">
            <a:extLst>
              <a:ext uri="{FF2B5EF4-FFF2-40B4-BE49-F238E27FC236}">
                <a16:creationId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12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12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12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12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12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sp>
        <p:nvSpPr>
          <p:cNvPr id="125" name="Oval 107"/>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 name="Explosion 2 2"/>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HẾT GIỜ</a:t>
            </a:r>
          </a:p>
        </p:txBody>
      </p:sp>
      <p:pic>
        <p:nvPicPr>
          <p:cNvPr id="7"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3208000" y="3858381"/>
            <a:ext cx="812800" cy="812800"/>
          </a:xfrm>
          <a:prstGeom prst="rect">
            <a:avLst/>
          </a:prstGeom>
        </p:spPr>
      </p:pic>
    </p:spTree>
    <p:extLst>
      <p:ext uri="{BB962C8B-B14F-4D97-AF65-F5344CB8AC3E}">
        <p14:creationId xmlns:p14="http://schemas.microsoft.com/office/powerpoint/2010/main" val="359653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32" presetClass="emph" presetSubtype="0" repeatCount="indefinite" fill="hold" grpId="1" nodeType="withEffect">
                                  <p:stCondLst>
                                    <p:cond delay="0"/>
                                  </p:stCondLst>
                                  <p:childTnLst>
                                    <p:animRot by="120000">
                                      <p:cBhvr>
                                        <p:cTn id="50" dur="200" fill="hold">
                                          <p:stCondLst>
                                            <p:cond delay="0"/>
                                          </p:stCondLst>
                                        </p:cTn>
                                        <p:tgtEl>
                                          <p:spTgt spid="24"/>
                                        </p:tgtEl>
                                        <p:attrNameLst>
                                          <p:attrName>r</p:attrName>
                                        </p:attrNameLst>
                                      </p:cBhvr>
                                    </p:animRot>
                                    <p:animRot by="-240000">
                                      <p:cBhvr>
                                        <p:cTn id="51" dur="400" fill="hold">
                                          <p:stCondLst>
                                            <p:cond delay="400"/>
                                          </p:stCondLst>
                                        </p:cTn>
                                        <p:tgtEl>
                                          <p:spTgt spid="24"/>
                                        </p:tgtEl>
                                        <p:attrNameLst>
                                          <p:attrName>r</p:attrName>
                                        </p:attrNameLst>
                                      </p:cBhvr>
                                    </p:animRot>
                                    <p:animRot by="240000">
                                      <p:cBhvr>
                                        <p:cTn id="52" dur="400" fill="hold">
                                          <p:stCondLst>
                                            <p:cond delay="800"/>
                                          </p:stCondLst>
                                        </p:cTn>
                                        <p:tgtEl>
                                          <p:spTgt spid="24"/>
                                        </p:tgtEl>
                                        <p:attrNameLst>
                                          <p:attrName>r</p:attrName>
                                        </p:attrNameLst>
                                      </p:cBhvr>
                                    </p:animRot>
                                    <p:animRot by="-240000">
                                      <p:cBhvr>
                                        <p:cTn id="53" dur="400" fill="hold">
                                          <p:stCondLst>
                                            <p:cond delay="1200"/>
                                          </p:stCondLst>
                                        </p:cTn>
                                        <p:tgtEl>
                                          <p:spTgt spid="24"/>
                                        </p:tgtEl>
                                        <p:attrNameLst>
                                          <p:attrName>r</p:attrName>
                                        </p:attrNameLst>
                                      </p:cBhvr>
                                    </p:animRot>
                                    <p:animRot by="120000">
                                      <p:cBhvr>
                                        <p:cTn id="54" dur="400" fill="hold">
                                          <p:stCondLst>
                                            <p:cond delay="1600"/>
                                          </p:stCondLst>
                                        </p:cTn>
                                        <p:tgtEl>
                                          <p:spTgt spid="24"/>
                                        </p:tgtEl>
                                        <p:attrNameLst>
                                          <p:attrName>r</p:attrName>
                                        </p:attrNameLst>
                                      </p:cBhvr>
                                    </p:animRot>
                                  </p:childTnLst>
                                </p:cTn>
                              </p:par>
                              <p:par>
                                <p:cTn id="55" presetID="32" presetClass="emph" presetSubtype="0" repeatCount="indefinite" fill="hold" nodeType="withEffect">
                                  <p:stCondLst>
                                    <p:cond delay="0"/>
                                  </p:stCondLst>
                                  <p:childTnLst>
                                    <p:animRot by="120000">
                                      <p:cBhvr>
                                        <p:cTn id="56" dur="200" fill="hold">
                                          <p:stCondLst>
                                            <p:cond delay="0"/>
                                          </p:stCondLst>
                                        </p:cTn>
                                        <p:tgtEl>
                                          <p:spTgt spid="25"/>
                                        </p:tgtEl>
                                        <p:attrNameLst>
                                          <p:attrName>r</p:attrName>
                                        </p:attrNameLst>
                                      </p:cBhvr>
                                    </p:animRot>
                                    <p:animRot by="-240000">
                                      <p:cBhvr>
                                        <p:cTn id="57" dur="400" fill="hold">
                                          <p:stCondLst>
                                            <p:cond delay="400"/>
                                          </p:stCondLst>
                                        </p:cTn>
                                        <p:tgtEl>
                                          <p:spTgt spid="25"/>
                                        </p:tgtEl>
                                        <p:attrNameLst>
                                          <p:attrName>r</p:attrName>
                                        </p:attrNameLst>
                                      </p:cBhvr>
                                    </p:animRot>
                                    <p:animRot by="240000">
                                      <p:cBhvr>
                                        <p:cTn id="58" dur="400" fill="hold">
                                          <p:stCondLst>
                                            <p:cond delay="800"/>
                                          </p:stCondLst>
                                        </p:cTn>
                                        <p:tgtEl>
                                          <p:spTgt spid="25"/>
                                        </p:tgtEl>
                                        <p:attrNameLst>
                                          <p:attrName>r</p:attrName>
                                        </p:attrNameLst>
                                      </p:cBhvr>
                                    </p:animRot>
                                    <p:animRot by="-240000">
                                      <p:cBhvr>
                                        <p:cTn id="59" dur="400" fill="hold">
                                          <p:stCondLst>
                                            <p:cond delay="1200"/>
                                          </p:stCondLst>
                                        </p:cTn>
                                        <p:tgtEl>
                                          <p:spTgt spid="25"/>
                                        </p:tgtEl>
                                        <p:attrNameLst>
                                          <p:attrName>r</p:attrName>
                                        </p:attrNameLst>
                                      </p:cBhvr>
                                    </p:animRot>
                                    <p:animRot by="120000">
                                      <p:cBhvr>
                                        <p:cTn id="60" dur="400" fill="hold">
                                          <p:stCondLst>
                                            <p:cond delay="1600"/>
                                          </p:stCondLst>
                                        </p:cTn>
                                        <p:tgtEl>
                                          <p:spTgt spid="25"/>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300" fill="hold">
                                          <p:stCondLst>
                                            <p:cond delay="0"/>
                                          </p:stCondLst>
                                        </p:cTn>
                                        <p:tgtEl>
                                          <p:spTgt spid="26"/>
                                        </p:tgtEl>
                                        <p:attrNameLst>
                                          <p:attrName>r</p:attrName>
                                        </p:attrNameLst>
                                      </p:cBhvr>
                                    </p:animRot>
                                    <p:animRot by="-240000">
                                      <p:cBhvr>
                                        <p:cTn id="63" dur="600" fill="hold">
                                          <p:stCondLst>
                                            <p:cond delay="600"/>
                                          </p:stCondLst>
                                        </p:cTn>
                                        <p:tgtEl>
                                          <p:spTgt spid="26"/>
                                        </p:tgtEl>
                                        <p:attrNameLst>
                                          <p:attrName>r</p:attrName>
                                        </p:attrNameLst>
                                      </p:cBhvr>
                                    </p:animRot>
                                    <p:animRot by="240000">
                                      <p:cBhvr>
                                        <p:cTn id="64" dur="600" fill="hold">
                                          <p:stCondLst>
                                            <p:cond delay="1200"/>
                                          </p:stCondLst>
                                        </p:cTn>
                                        <p:tgtEl>
                                          <p:spTgt spid="26"/>
                                        </p:tgtEl>
                                        <p:attrNameLst>
                                          <p:attrName>r</p:attrName>
                                        </p:attrNameLst>
                                      </p:cBhvr>
                                    </p:animRot>
                                    <p:animRot by="-240000">
                                      <p:cBhvr>
                                        <p:cTn id="65" dur="600" fill="hold">
                                          <p:stCondLst>
                                            <p:cond delay="1800"/>
                                          </p:stCondLst>
                                        </p:cTn>
                                        <p:tgtEl>
                                          <p:spTgt spid="26"/>
                                        </p:tgtEl>
                                        <p:attrNameLst>
                                          <p:attrName>r</p:attrName>
                                        </p:attrNameLst>
                                      </p:cBhvr>
                                    </p:animRot>
                                    <p:animRot by="120000">
                                      <p:cBhvr>
                                        <p:cTn id="66"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4744" fill="hold"/>
                                        <p:tgtEl>
                                          <p:spTgt spid="7"/>
                                        </p:tgtEl>
                                      </p:cBhvr>
                                    </p:cmd>
                                  </p:childTnLst>
                                </p:cTn>
                              </p:par>
                              <p:par>
                                <p:cTn id="74" presetID="21" presetClass="emph" presetSubtype="0" repeatCount="indefinite" fill="hold" grpId="1" nodeType="withEffect">
                                  <p:stCondLst>
                                    <p:cond delay="0"/>
                                  </p:stCondLst>
                                  <p:childTnLst>
                                    <p:animClr clrSpc="hsl" dir="cw">
                                      <p:cBhvr override="childStyle">
                                        <p:cTn id="75" dur="500" fill="hold"/>
                                        <p:tgtEl>
                                          <p:spTgt spid="12"/>
                                        </p:tgtEl>
                                        <p:attrNameLst>
                                          <p:attrName>style.color</p:attrName>
                                        </p:attrNameLst>
                                      </p:cBhvr>
                                      <p:by>
                                        <p:hsl h="7200000" s="0" l="0"/>
                                      </p:by>
                                    </p:animClr>
                                    <p:animClr clrSpc="hsl" dir="cw">
                                      <p:cBhvr>
                                        <p:cTn id="76" dur="500" fill="hold"/>
                                        <p:tgtEl>
                                          <p:spTgt spid="12"/>
                                        </p:tgtEl>
                                        <p:attrNameLst>
                                          <p:attrName>fillcolor</p:attrName>
                                        </p:attrNameLst>
                                      </p:cBhvr>
                                      <p:by>
                                        <p:hsl h="7200000" s="0" l="0"/>
                                      </p:by>
                                    </p:animClr>
                                    <p:animClr clrSpc="hsl" dir="cw">
                                      <p:cBhvr>
                                        <p:cTn id="77" dur="500" fill="hold"/>
                                        <p:tgtEl>
                                          <p:spTgt spid="12"/>
                                        </p:tgtEl>
                                        <p:attrNameLst>
                                          <p:attrName>stroke.color</p:attrName>
                                        </p:attrNameLst>
                                      </p:cBhvr>
                                      <p:by>
                                        <p:hsl h="7200000" s="0" l="0"/>
                                      </p:by>
                                    </p:animClr>
                                    <p:set>
                                      <p:cBhvr>
                                        <p:cTn id="78" dur="500" fill="hold"/>
                                        <p:tgtEl>
                                          <p:spTgt spid="12"/>
                                        </p:tgtEl>
                                        <p:attrNameLst>
                                          <p:attrName>fill.type</p:attrName>
                                        </p:attrNameLst>
                                      </p:cBhvr>
                                      <p:to>
                                        <p:strVal val="solid"/>
                                      </p:to>
                                    </p:set>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031"/>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1031"/>
                                        </p:tgtEl>
                                        <p:attrNameLst>
                                          <p:attrName>r</p:attrName>
                                        </p:attrNameLst>
                                      </p:cBhvr>
                                    </p:animRot>
                                    <p:animRot by="-240000">
                                      <p:cBhvr>
                                        <p:cTn id="87" dur="200" fill="hold">
                                          <p:stCondLst>
                                            <p:cond delay="200"/>
                                          </p:stCondLst>
                                        </p:cTn>
                                        <p:tgtEl>
                                          <p:spTgt spid="1031"/>
                                        </p:tgtEl>
                                        <p:attrNameLst>
                                          <p:attrName>r</p:attrName>
                                        </p:attrNameLst>
                                      </p:cBhvr>
                                    </p:animRot>
                                    <p:animRot by="240000">
                                      <p:cBhvr>
                                        <p:cTn id="88" dur="200" fill="hold">
                                          <p:stCondLst>
                                            <p:cond delay="400"/>
                                          </p:stCondLst>
                                        </p:cTn>
                                        <p:tgtEl>
                                          <p:spTgt spid="1031"/>
                                        </p:tgtEl>
                                        <p:attrNameLst>
                                          <p:attrName>r</p:attrName>
                                        </p:attrNameLst>
                                      </p:cBhvr>
                                    </p:animRot>
                                    <p:animRot by="-240000">
                                      <p:cBhvr>
                                        <p:cTn id="89" dur="200" fill="hold">
                                          <p:stCondLst>
                                            <p:cond delay="600"/>
                                          </p:stCondLst>
                                        </p:cTn>
                                        <p:tgtEl>
                                          <p:spTgt spid="1031"/>
                                        </p:tgtEl>
                                        <p:attrNameLst>
                                          <p:attrName>r</p:attrName>
                                        </p:attrNameLst>
                                      </p:cBhvr>
                                    </p:animRot>
                                    <p:animRot by="120000">
                                      <p:cBhvr>
                                        <p:cTn id="90" dur="200" fill="hold">
                                          <p:stCondLst>
                                            <p:cond delay="800"/>
                                          </p:stCondLst>
                                        </p:cTn>
                                        <p:tgtEl>
                                          <p:spTgt spid="1031"/>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95"/>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1027"/>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3"/>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95"/>
                  </p:tgtEl>
                </p:cond>
              </p:nextCondLst>
            </p:seq>
            <p:audio>
              <p:cMediaNode vol="80000">
                <p:cTn id="113" fill="hold" display="0">
                  <p:stCondLst>
                    <p:cond delay="indefinite"/>
                  </p:stCondLst>
                  <p:endCondLst>
                    <p:cond evt="onStopAudio" delay="0">
                      <p:tgtEl>
                        <p:sldTgt/>
                      </p:tgtEl>
                    </p:cond>
                  </p:endCondLst>
                </p:cTn>
                <p:tgtEl>
                  <p:spTgt spid="7"/>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3" grpId="0" animBg="1"/>
      <p:bldP spid="3"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274494">
            <a:off x="4303184" y="-49594"/>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130800" y="1346200"/>
            <a:ext cx="2438400" cy="660400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3234268"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1219170">
              <a:spcBef>
                <a:spcPct val="0"/>
              </a:spcBef>
              <a:buNone/>
            </a:pPr>
            <a:r>
              <a:rPr lang="en-US" altLang="en-US" sz="4000" dirty="0">
                <a:solidFill>
                  <a:prstClr val="black"/>
                </a:solidFill>
                <a:latin typeface="Arial" charset="0"/>
              </a:rPr>
              <a:t>A</a:t>
            </a:r>
            <a:r>
              <a:rPr lang="en-US" altLang="en-US" sz="4133" dirty="0">
                <a:solidFill>
                  <a:prstClr val="black"/>
                </a:solidFill>
                <a:latin typeface="Arial" charset="0"/>
              </a:rPr>
              <a:t>. </a:t>
            </a:r>
            <a:r>
              <a:rPr lang="en-US" altLang="en-US" sz="2400" dirty="0">
                <a:solidFill>
                  <a:prstClr val="black"/>
                </a:solidFill>
                <a:latin typeface="Arial" charset="0"/>
              </a:rPr>
              <a:t>14</a:t>
            </a:r>
          </a:p>
        </p:txBody>
      </p:sp>
      <p:sp>
        <p:nvSpPr>
          <p:cNvPr id="15" name="AutoShape 51"/>
          <p:cNvSpPr>
            <a:spLocks noChangeArrowheads="1"/>
          </p:cNvSpPr>
          <p:nvPr/>
        </p:nvSpPr>
        <p:spPr bwMode="auto">
          <a:xfrm>
            <a:off x="6843184"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defTabSz="1219170">
              <a:spcBef>
                <a:spcPct val="0"/>
              </a:spcBef>
              <a:buNone/>
            </a:pPr>
            <a:r>
              <a:rPr lang="en-US" altLang="en-US" sz="4000" dirty="0">
                <a:solidFill>
                  <a:prstClr val="black"/>
                </a:solidFill>
                <a:latin typeface="Arial" charset="0"/>
              </a:rPr>
              <a:t>B</a:t>
            </a:r>
            <a:r>
              <a:rPr lang="en-US" altLang="en-US" sz="2400" dirty="0">
                <a:solidFill>
                  <a:prstClr val="black"/>
                </a:solidFill>
                <a:latin typeface="Arial" charset="0"/>
              </a:rPr>
              <a:t>. 4</a:t>
            </a:r>
          </a:p>
        </p:txBody>
      </p:sp>
      <p:sp>
        <p:nvSpPr>
          <p:cNvPr id="4" name="TextBox 3"/>
          <p:cNvSpPr txBox="1"/>
          <p:nvPr/>
        </p:nvSpPr>
        <p:spPr>
          <a:xfrm>
            <a:off x="4231218" y="4343400"/>
            <a:ext cx="1717137" cy="502766"/>
          </a:xfrm>
          <a:prstGeom prst="rect">
            <a:avLst/>
          </a:prstGeom>
          <a:noFill/>
        </p:spPr>
        <p:txBody>
          <a:bodyPr wrap="none" rtlCol="0">
            <a:spAutoFit/>
          </a:bodyPr>
          <a:lstStyle/>
          <a:p>
            <a:pPr defTabSz="1219170"/>
            <a:r>
              <a:rPr lang="en-US" sz="2667" dirty="0">
                <a:solidFill>
                  <a:srgbClr val="008000"/>
                </a:solidFill>
                <a:latin typeface="Arial" panose="020B0604020202020204" pitchFamily="34" charset="0"/>
                <a:cs typeface="Arial" panose="020B0604020202020204" pitchFamily="34" charset="0"/>
              </a:rPr>
              <a:t>22 – 8 = ?</a:t>
            </a:r>
          </a:p>
        </p:txBody>
      </p:sp>
      <p:sp>
        <p:nvSpPr>
          <p:cNvPr id="5" name="Explosion 2 4"/>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467" b="1" dirty="0">
                <a:solidFill>
                  <a:srgbClr val="0000FF"/>
                </a:solidFill>
                <a:latin typeface="Calibri"/>
              </a:rPr>
              <a:t>GIỎI QUÁ</a:t>
            </a:r>
          </a:p>
        </p:txBody>
      </p:sp>
      <p:sp>
        <p:nvSpPr>
          <p:cNvPr id="6" name="Chevron 5">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black"/>
              </a:solidFill>
              <a:latin typeface="Calibri"/>
            </a:endParaRPr>
          </a:p>
        </p:txBody>
      </p:sp>
      <p:sp>
        <p:nvSpPr>
          <p:cNvPr id="24" name="Explosion 2 23"/>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467" b="1" dirty="0">
                <a:solidFill>
                  <a:srgbClr val="0000FF"/>
                </a:solidFill>
                <a:latin typeface="Calibri"/>
              </a:rPr>
              <a:t>TIẾC QUÁ</a:t>
            </a:r>
          </a:p>
        </p:txBody>
      </p:sp>
      <p:pic>
        <p:nvPicPr>
          <p:cNvPr id="25" name="Picture 3" descr="C:\Users\ADMIN\Desktop\Doremon cau ca ( trac nghiem )\Untitled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80819" y="29896"/>
            <a:ext cx="4622800" cy="3324261"/>
          </a:xfrm>
          <a:prstGeom prst="rect">
            <a:avLst/>
          </a:prstGeom>
          <a:noFill/>
          <a:extLst>
            <a:ext uri="{909E8E84-426E-40DD-AFC4-6F175D3DCCD1}">
              <a14:hiddenFill xmlns:a14="http://schemas.microsoft.com/office/drawing/2010/main">
                <a:solidFill>
                  <a:srgbClr val="FFFFFF"/>
                </a:solidFill>
              </a14:hiddenFill>
            </a:ext>
          </a:extLst>
        </p:spPr>
      </p:pic>
      <p:sp>
        <p:nvSpPr>
          <p:cNvPr id="16" name="Chevron 15">
            <a:hlinkClick r:id="" action="ppaction://hlinkshowjump?jump=previousslide"/>
          </p:cNvPr>
          <p:cNvSpPr/>
          <p:nvPr/>
        </p:nvSpPr>
        <p:spPr>
          <a:xfrm flipH="1">
            <a:off x="254001" y="4030253"/>
            <a:ext cx="863599"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black"/>
              </a:solidFill>
              <a:latin typeface="Calibri"/>
            </a:endParaRPr>
          </a:p>
        </p:txBody>
      </p:sp>
      <p:pic>
        <p:nvPicPr>
          <p:cNvPr id="3074" name="Picture 2" descr="C:\Users\ADMIN\Desktop\Doremon cau ca ( trac nghiem )\historieta-tropical-de-los-pescados-45745897 (2).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19617423" flipH="1">
            <a:off x="3010573" y="-310049"/>
            <a:ext cx="2441289" cy="169938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Doremon cau ca ( trac nghiem )\old-brown-boot-vector-art-illustration-very-old-shoes-clipart-612_403.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081841" y="22878"/>
            <a:ext cx="2021417" cy="133109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Desktop\Doremon cau ca ( trac nghiem )\Picture1 (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times up"/>
          <p:cNvGrpSpPr/>
          <p:nvPr/>
        </p:nvGrpSpPr>
        <p:grpSpPr>
          <a:xfrm>
            <a:off x="240762" y="584200"/>
            <a:ext cx="2096039" cy="911669"/>
            <a:chOff x="2989747" y="438150"/>
            <a:chExt cx="1572029" cy="683752"/>
          </a:xfrm>
        </p:grpSpPr>
        <p:sp>
          <p:nvSpPr>
            <p:cNvPr id="19" name="Rounded Rectangle 1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3733" dirty="0">
                <a:solidFill>
                  <a:prstClr val="white"/>
                </a:solidFill>
                <a:latin typeface="Arial" panose="020B0604020202020204" pitchFamily="34" charset="0"/>
                <a:cs typeface="Arial" panose="020B0604020202020204" pitchFamily="34" charset="0"/>
              </a:endParaRPr>
            </a:p>
          </p:txBody>
        </p:sp>
        <p:sp>
          <p:nvSpPr>
            <p:cNvPr id="20" name="Rounded Rectangle 1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sz="2667" dirty="0" err="1">
                  <a:solidFill>
                    <a:prstClr val="white"/>
                  </a:solidFill>
                  <a:latin typeface="Arial" panose="020B0604020202020204" pitchFamily="34" charset="0"/>
                  <a:cs typeface="Arial" panose="020B0604020202020204" pitchFamily="34" charset="0"/>
                </a:rPr>
                <a:t>Bắt</a:t>
              </a:r>
              <a:r>
                <a:rPr lang="en-GB" sz="2667" dirty="0">
                  <a:solidFill>
                    <a:prstClr val="white"/>
                  </a:solidFill>
                  <a:latin typeface="Arial" panose="020B0604020202020204" pitchFamily="34" charset="0"/>
                  <a:cs typeface="Arial" panose="020B0604020202020204" pitchFamily="34" charset="0"/>
                </a:rPr>
                <a:t> </a:t>
              </a:r>
              <a:r>
                <a:rPr lang="en-GB" sz="2667" dirty="0" err="1">
                  <a:solidFill>
                    <a:prstClr val="white"/>
                  </a:solidFill>
                  <a:latin typeface="Arial" panose="020B0604020202020204" pitchFamily="34" charset="0"/>
                  <a:cs typeface="Arial" panose="020B0604020202020204" pitchFamily="34" charset="0"/>
                </a:rPr>
                <a:t>đầu</a:t>
              </a:r>
              <a:r>
                <a:rPr lang="en-GB" sz="2667" dirty="0">
                  <a:solidFill>
                    <a:prstClr val="white"/>
                  </a:solidFill>
                  <a:latin typeface="Arial" panose="020B0604020202020204" pitchFamily="34" charset="0"/>
                  <a:cs typeface="Arial" panose="020B0604020202020204" pitchFamily="34" charset="0"/>
                </a:rPr>
                <a:t>!</a:t>
              </a:r>
            </a:p>
          </p:txBody>
        </p:sp>
      </p:grpSp>
      <p:pic>
        <p:nvPicPr>
          <p:cNvPr id="21" name="Picture 3" descr="C:\Users\ADMIN\Desktop\Picture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30" name="Group 29">
            <a:extLst>
              <a:ext uri="{FF2B5EF4-FFF2-40B4-BE49-F238E27FC236}">
                <a16:creationId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36" name="Group 35">
            <a:extLst>
              <a:ext uri="{FF2B5EF4-FFF2-40B4-BE49-F238E27FC236}">
                <a16:creationId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sp>
        <p:nvSpPr>
          <p:cNvPr id="48" name="Oval 107"/>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9" name="Explosion 2 48"/>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HẾT GIỜ</a:t>
            </a:r>
          </a:p>
        </p:txBody>
      </p:sp>
      <p:pic>
        <p:nvPicPr>
          <p:cNvPr id="50"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208000" y="3858381"/>
            <a:ext cx="812800" cy="812800"/>
          </a:xfrm>
          <a:prstGeom prst="rect">
            <a:avLst/>
          </a:prstGeom>
        </p:spPr>
      </p:pic>
    </p:spTree>
    <p:extLst>
      <p:ext uri="{BB962C8B-B14F-4D97-AF65-F5344CB8AC3E}">
        <p14:creationId xmlns:p14="http://schemas.microsoft.com/office/powerpoint/2010/main" val="109560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75"/>
                                        </p:tgtEl>
                                        <p:attrNameLst>
                                          <p:attrName>style.visibility</p:attrName>
                                        </p:attrNameLst>
                                      </p:cBhvr>
                                      <p:to>
                                        <p:strVal val="visible"/>
                                      </p:to>
                                    </p:se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3075"/>
                                        </p:tgtEl>
                                        <p:attrNameLst>
                                          <p:attrName>r</p:attrName>
                                        </p:attrNameLst>
                                      </p:cBhvr>
                                    </p:animRot>
                                    <p:animRot by="-240000">
                                      <p:cBhvr>
                                        <p:cTn id="51" dur="200" fill="hold">
                                          <p:stCondLst>
                                            <p:cond delay="200"/>
                                          </p:stCondLst>
                                        </p:cTn>
                                        <p:tgtEl>
                                          <p:spTgt spid="3075"/>
                                        </p:tgtEl>
                                        <p:attrNameLst>
                                          <p:attrName>r</p:attrName>
                                        </p:attrNameLst>
                                      </p:cBhvr>
                                    </p:animRot>
                                    <p:animRot by="240000">
                                      <p:cBhvr>
                                        <p:cTn id="52" dur="200" fill="hold">
                                          <p:stCondLst>
                                            <p:cond delay="400"/>
                                          </p:stCondLst>
                                        </p:cTn>
                                        <p:tgtEl>
                                          <p:spTgt spid="3075"/>
                                        </p:tgtEl>
                                        <p:attrNameLst>
                                          <p:attrName>r</p:attrName>
                                        </p:attrNameLst>
                                      </p:cBhvr>
                                    </p:animRot>
                                    <p:animRot by="-240000">
                                      <p:cBhvr>
                                        <p:cTn id="53" dur="200" fill="hold">
                                          <p:stCondLst>
                                            <p:cond delay="600"/>
                                          </p:stCondLst>
                                        </p:cTn>
                                        <p:tgtEl>
                                          <p:spTgt spid="3075"/>
                                        </p:tgtEl>
                                        <p:attrNameLst>
                                          <p:attrName>r</p:attrName>
                                        </p:attrNameLst>
                                      </p:cBhvr>
                                    </p:animRot>
                                    <p:animRot by="120000">
                                      <p:cBhvr>
                                        <p:cTn id="54" dur="200" fill="hold">
                                          <p:stCondLst>
                                            <p:cond delay="800"/>
                                          </p:stCondLst>
                                        </p:cTn>
                                        <p:tgtEl>
                                          <p:spTgt spid="3075"/>
                                        </p:tgtEl>
                                        <p:attrNameLst>
                                          <p:attrName>r</p:attrName>
                                        </p:attrNameLst>
                                      </p:cBhvr>
                                    </p:animRot>
                                  </p:childTnLst>
                                </p:cTn>
                              </p:par>
                              <p:par>
                                <p:cTn id="55" presetID="32" presetClass="emph" presetSubtype="0" repeatCount="indefinite" fill="hold" grpId="1" nodeType="withEffect">
                                  <p:stCondLst>
                                    <p:cond delay="0"/>
                                  </p:stCondLst>
                                  <p:childTnLst>
                                    <p:animRot by="120000">
                                      <p:cBhvr>
                                        <p:cTn id="56" dur="200" fill="hold">
                                          <p:stCondLst>
                                            <p:cond delay="0"/>
                                          </p:stCondLst>
                                        </p:cTn>
                                        <p:tgtEl>
                                          <p:spTgt spid="24"/>
                                        </p:tgtEl>
                                        <p:attrNameLst>
                                          <p:attrName>r</p:attrName>
                                        </p:attrNameLst>
                                      </p:cBhvr>
                                    </p:animRot>
                                    <p:animRot by="-240000">
                                      <p:cBhvr>
                                        <p:cTn id="57" dur="400" fill="hold">
                                          <p:stCondLst>
                                            <p:cond delay="400"/>
                                          </p:stCondLst>
                                        </p:cTn>
                                        <p:tgtEl>
                                          <p:spTgt spid="24"/>
                                        </p:tgtEl>
                                        <p:attrNameLst>
                                          <p:attrName>r</p:attrName>
                                        </p:attrNameLst>
                                      </p:cBhvr>
                                    </p:animRot>
                                    <p:animRot by="240000">
                                      <p:cBhvr>
                                        <p:cTn id="58" dur="400" fill="hold">
                                          <p:stCondLst>
                                            <p:cond delay="800"/>
                                          </p:stCondLst>
                                        </p:cTn>
                                        <p:tgtEl>
                                          <p:spTgt spid="24"/>
                                        </p:tgtEl>
                                        <p:attrNameLst>
                                          <p:attrName>r</p:attrName>
                                        </p:attrNameLst>
                                      </p:cBhvr>
                                    </p:animRot>
                                    <p:animRot by="-240000">
                                      <p:cBhvr>
                                        <p:cTn id="59" dur="400" fill="hold">
                                          <p:stCondLst>
                                            <p:cond delay="1200"/>
                                          </p:stCondLst>
                                        </p:cTn>
                                        <p:tgtEl>
                                          <p:spTgt spid="24"/>
                                        </p:tgtEl>
                                        <p:attrNameLst>
                                          <p:attrName>r</p:attrName>
                                        </p:attrNameLst>
                                      </p:cBhvr>
                                    </p:animRot>
                                    <p:animRot by="120000">
                                      <p:cBhvr>
                                        <p:cTn id="60" dur="400" fill="hold">
                                          <p:stCondLst>
                                            <p:cond delay="1600"/>
                                          </p:stCondLst>
                                        </p:cTn>
                                        <p:tgtEl>
                                          <p:spTgt spid="24"/>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200" fill="hold">
                                          <p:stCondLst>
                                            <p:cond delay="0"/>
                                          </p:stCondLst>
                                        </p:cTn>
                                        <p:tgtEl>
                                          <p:spTgt spid="25"/>
                                        </p:tgtEl>
                                        <p:attrNameLst>
                                          <p:attrName>r</p:attrName>
                                        </p:attrNameLst>
                                      </p:cBhvr>
                                    </p:animRot>
                                    <p:animRot by="-240000">
                                      <p:cBhvr>
                                        <p:cTn id="63" dur="400" fill="hold">
                                          <p:stCondLst>
                                            <p:cond delay="400"/>
                                          </p:stCondLst>
                                        </p:cTn>
                                        <p:tgtEl>
                                          <p:spTgt spid="25"/>
                                        </p:tgtEl>
                                        <p:attrNameLst>
                                          <p:attrName>r</p:attrName>
                                        </p:attrNameLst>
                                      </p:cBhvr>
                                    </p:animRot>
                                    <p:animRot by="240000">
                                      <p:cBhvr>
                                        <p:cTn id="64" dur="400" fill="hold">
                                          <p:stCondLst>
                                            <p:cond delay="800"/>
                                          </p:stCondLst>
                                        </p:cTn>
                                        <p:tgtEl>
                                          <p:spTgt spid="25"/>
                                        </p:tgtEl>
                                        <p:attrNameLst>
                                          <p:attrName>r</p:attrName>
                                        </p:attrNameLst>
                                      </p:cBhvr>
                                    </p:animRot>
                                    <p:animRot by="-240000">
                                      <p:cBhvr>
                                        <p:cTn id="65" dur="400" fill="hold">
                                          <p:stCondLst>
                                            <p:cond delay="1200"/>
                                          </p:stCondLst>
                                        </p:cTn>
                                        <p:tgtEl>
                                          <p:spTgt spid="25"/>
                                        </p:tgtEl>
                                        <p:attrNameLst>
                                          <p:attrName>r</p:attrName>
                                        </p:attrNameLst>
                                      </p:cBhvr>
                                    </p:animRot>
                                    <p:animRot by="120000">
                                      <p:cBhvr>
                                        <p:cTn id="66" dur="400" fill="hold">
                                          <p:stCondLst>
                                            <p:cond delay="1600"/>
                                          </p:stCondLst>
                                        </p:cTn>
                                        <p:tgtEl>
                                          <p:spTgt spid="25"/>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4744" fill="hold"/>
                                        <p:tgtEl>
                                          <p:spTgt spid="50"/>
                                        </p:tgtEl>
                                      </p:cBhvr>
                                    </p:cmd>
                                  </p:childTnLst>
                                </p:cTn>
                              </p:par>
                              <p:par>
                                <p:cTn id="74" presetID="21" presetClass="emph" presetSubtype="0" repeatCount="indefinite" fill="hold" grpId="1" nodeType="withEffect">
                                  <p:stCondLst>
                                    <p:cond delay="0"/>
                                  </p:stCondLst>
                                  <p:childTnLst>
                                    <p:animClr clrSpc="hsl" dir="cw">
                                      <p:cBhvr override="childStyle">
                                        <p:cTn id="75" dur="500" fill="hold"/>
                                        <p:tgtEl>
                                          <p:spTgt spid="12"/>
                                        </p:tgtEl>
                                        <p:attrNameLst>
                                          <p:attrName>style.color</p:attrName>
                                        </p:attrNameLst>
                                      </p:cBhvr>
                                      <p:by>
                                        <p:hsl h="7200000" s="0" l="0"/>
                                      </p:by>
                                    </p:animClr>
                                    <p:animClr clrSpc="hsl" dir="cw">
                                      <p:cBhvr>
                                        <p:cTn id="76" dur="500" fill="hold"/>
                                        <p:tgtEl>
                                          <p:spTgt spid="12"/>
                                        </p:tgtEl>
                                        <p:attrNameLst>
                                          <p:attrName>fillcolor</p:attrName>
                                        </p:attrNameLst>
                                      </p:cBhvr>
                                      <p:by>
                                        <p:hsl h="7200000" s="0" l="0"/>
                                      </p:by>
                                    </p:animClr>
                                    <p:animClr clrSpc="hsl" dir="cw">
                                      <p:cBhvr>
                                        <p:cTn id="77" dur="500" fill="hold"/>
                                        <p:tgtEl>
                                          <p:spTgt spid="12"/>
                                        </p:tgtEl>
                                        <p:attrNameLst>
                                          <p:attrName>stroke.color</p:attrName>
                                        </p:attrNameLst>
                                      </p:cBhvr>
                                      <p:by>
                                        <p:hsl h="7200000" s="0" l="0"/>
                                      </p:by>
                                    </p:animClr>
                                    <p:set>
                                      <p:cBhvr>
                                        <p:cTn id="78" dur="500" fill="hold"/>
                                        <p:tgtEl>
                                          <p:spTgt spid="12"/>
                                        </p:tgtEl>
                                        <p:attrNameLst>
                                          <p:attrName>fill.type</p:attrName>
                                        </p:attrNameLst>
                                      </p:cBhvr>
                                      <p:to>
                                        <p:strVal val="solid"/>
                                      </p:to>
                                    </p:set>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3074"/>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3074"/>
                                        </p:tgtEl>
                                        <p:attrNameLst>
                                          <p:attrName>r</p:attrName>
                                        </p:attrNameLst>
                                      </p:cBhvr>
                                    </p:animRot>
                                    <p:animRot by="-240000">
                                      <p:cBhvr>
                                        <p:cTn id="87" dur="200" fill="hold">
                                          <p:stCondLst>
                                            <p:cond delay="200"/>
                                          </p:stCondLst>
                                        </p:cTn>
                                        <p:tgtEl>
                                          <p:spTgt spid="3074"/>
                                        </p:tgtEl>
                                        <p:attrNameLst>
                                          <p:attrName>r</p:attrName>
                                        </p:attrNameLst>
                                      </p:cBhvr>
                                    </p:animRot>
                                    <p:animRot by="240000">
                                      <p:cBhvr>
                                        <p:cTn id="88" dur="200" fill="hold">
                                          <p:stCondLst>
                                            <p:cond delay="400"/>
                                          </p:stCondLst>
                                        </p:cTn>
                                        <p:tgtEl>
                                          <p:spTgt spid="3074"/>
                                        </p:tgtEl>
                                        <p:attrNameLst>
                                          <p:attrName>r</p:attrName>
                                        </p:attrNameLst>
                                      </p:cBhvr>
                                    </p:animRot>
                                    <p:animRot by="-240000">
                                      <p:cBhvr>
                                        <p:cTn id="89" dur="200" fill="hold">
                                          <p:stCondLst>
                                            <p:cond delay="600"/>
                                          </p:stCondLst>
                                        </p:cTn>
                                        <p:tgtEl>
                                          <p:spTgt spid="3074"/>
                                        </p:tgtEl>
                                        <p:attrNameLst>
                                          <p:attrName>r</p:attrName>
                                        </p:attrNameLst>
                                      </p:cBhvr>
                                    </p:animRot>
                                    <p:animRot by="120000">
                                      <p:cBhvr>
                                        <p:cTn id="90" dur="200" fill="hold">
                                          <p:stCondLst>
                                            <p:cond delay="800"/>
                                          </p:stCondLst>
                                        </p:cTn>
                                        <p:tgtEl>
                                          <p:spTgt spid="3074"/>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8"/>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21"/>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113" fill="hold" display="0">
                  <p:stCondLst>
                    <p:cond delay="indefinite"/>
                  </p:stCondLst>
                  <p:endCondLst>
                    <p:cond evt="onStopAudio" delay="0">
                      <p:tgtEl>
                        <p:sldTgt/>
                      </p:tgtEl>
                    </p:cond>
                  </p:endCondLst>
                </p:cTn>
                <p:tgtEl>
                  <p:spTgt spid="50"/>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49" grpId="0" animBg="1"/>
      <p:bldP spid="49"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18648">
            <a:off x="4303184" y="-152223"/>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130800" y="1346200"/>
            <a:ext cx="2438400" cy="660400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6807201"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1219170">
              <a:spcBef>
                <a:spcPct val="0"/>
              </a:spcBef>
              <a:buNone/>
            </a:pPr>
            <a:r>
              <a:rPr lang="en-US" altLang="en-US" sz="4000" dirty="0">
                <a:solidFill>
                  <a:prstClr val="black"/>
                </a:solidFill>
                <a:latin typeface="Arial" charset="0"/>
              </a:rPr>
              <a:t>B</a:t>
            </a:r>
            <a:r>
              <a:rPr lang="en-US" altLang="en-US" sz="4133" dirty="0">
                <a:solidFill>
                  <a:prstClr val="black"/>
                </a:solidFill>
                <a:latin typeface="Arial" charset="0"/>
              </a:rPr>
              <a:t>. </a:t>
            </a:r>
            <a:r>
              <a:rPr lang="en-US" altLang="en-US" sz="2400" dirty="0">
                <a:solidFill>
                  <a:prstClr val="black"/>
                </a:solidFill>
                <a:latin typeface="Arial" charset="0"/>
              </a:rPr>
              <a:t>56</a:t>
            </a:r>
          </a:p>
        </p:txBody>
      </p:sp>
      <p:sp>
        <p:nvSpPr>
          <p:cNvPr id="15" name="AutoShape 51"/>
          <p:cNvSpPr>
            <a:spLocks noChangeArrowheads="1"/>
          </p:cNvSpPr>
          <p:nvPr/>
        </p:nvSpPr>
        <p:spPr bwMode="auto">
          <a:xfrm>
            <a:off x="3251201"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defTabSz="1219170">
              <a:spcBef>
                <a:spcPct val="0"/>
              </a:spcBef>
              <a:buNone/>
            </a:pPr>
            <a:r>
              <a:rPr lang="en-US" altLang="en-US" sz="4000" dirty="0">
                <a:solidFill>
                  <a:prstClr val="black"/>
                </a:solidFill>
                <a:latin typeface="Arial" charset="0"/>
              </a:rPr>
              <a:t>A</a:t>
            </a:r>
            <a:r>
              <a:rPr lang="en-US" altLang="en-US" sz="2400" dirty="0">
                <a:solidFill>
                  <a:prstClr val="black"/>
                </a:solidFill>
                <a:latin typeface="Arial" charset="0"/>
              </a:rPr>
              <a:t>. 66</a:t>
            </a:r>
          </a:p>
        </p:txBody>
      </p:sp>
      <p:sp>
        <p:nvSpPr>
          <p:cNvPr id="4" name="TextBox 3"/>
          <p:cNvSpPr txBox="1"/>
          <p:nvPr/>
        </p:nvSpPr>
        <p:spPr>
          <a:xfrm>
            <a:off x="4231218" y="4343400"/>
            <a:ext cx="1907895" cy="502766"/>
          </a:xfrm>
          <a:prstGeom prst="rect">
            <a:avLst/>
          </a:prstGeom>
          <a:noFill/>
        </p:spPr>
        <p:txBody>
          <a:bodyPr wrap="none" rtlCol="0">
            <a:spAutoFit/>
          </a:bodyPr>
          <a:lstStyle/>
          <a:p>
            <a:pPr defTabSz="1219170"/>
            <a:r>
              <a:rPr lang="en-US" sz="2667" dirty="0">
                <a:solidFill>
                  <a:srgbClr val="008000"/>
                </a:solidFill>
                <a:latin typeface="Arial" panose="020B0604020202020204" pitchFamily="34" charset="0"/>
                <a:cs typeface="Arial" panose="020B0604020202020204" pitchFamily="34" charset="0"/>
              </a:rPr>
              <a:t>83 – 27 = ?</a:t>
            </a:r>
          </a:p>
        </p:txBody>
      </p:sp>
      <p:sp>
        <p:nvSpPr>
          <p:cNvPr id="5" name="Explosion 2 4"/>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467" b="1" dirty="0">
                <a:solidFill>
                  <a:srgbClr val="0000FF"/>
                </a:solidFill>
                <a:latin typeface="Calibri"/>
              </a:rPr>
              <a:t>GIỎI QUÁ</a:t>
            </a:r>
          </a:p>
        </p:txBody>
      </p:sp>
      <p:sp>
        <p:nvSpPr>
          <p:cNvPr id="6" name="Chevron 5">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black"/>
              </a:solidFill>
              <a:latin typeface="Calibri"/>
            </a:endParaRPr>
          </a:p>
        </p:txBody>
      </p:sp>
      <p:sp>
        <p:nvSpPr>
          <p:cNvPr id="24" name="Explosion 2 23"/>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467" b="1" dirty="0">
                <a:solidFill>
                  <a:srgbClr val="0000FF"/>
                </a:solidFill>
                <a:latin typeface="Calibri"/>
              </a:rPr>
              <a:t>TIẾC QUÁ</a:t>
            </a:r>
          </a:p>
        </p:txBody>
      </p:sp>
      <p:pic>
        <p:nvPicPr>
          <p:cNvPr id="25" name="Picture 3" descr="C:\Users\ADMIN\Desktop\Doremon cau ca ( trac nghiem )\Untitled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3816" y="33524"/>
            <a:ext cx="4622800" cy="3324261"/>
          </a:xfrm>
          <a:prstGeom prst="rect">
            <a:avLst/>
          </a:prstGeom>
          <a:noFill/>
          <a:extLst>
            <a:ext uri="{909E8E84-426E-40DD-AFC4-6F175D3DCCD1}">
              <a14:hiddenFill xmlns:a14="http://schemas.microsoft.com/office/drawing/2010/main">
                <a:solidFill>
                  <a:srgbClr val="FFFFFF"/>
                </a:solidFill>
              </a14:hiddenFill>
            </a:ext>
          </a:extLst>
        </p:spPr>
      </p:pic>
      <p:sp>
        <p:nvSpPr>
          <p:cNvPr id="16" name="Chevron 15">
            <a:hlinkClick r:id="" action="ppaction://hlinkshowjump?jump=previousslide"/>
          </p:cNvPr>
          <p:cNvSpPr/>
          <p:nvPr/>
        </p:nvSpPr>
        <p:spPr>
          <a:xfrm flipH="1">
            <a:off x="254001" y="4030253"/>
            <a:ext cx="863599"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black"/>
              </a:solidFill>
              <a:latin typeface="Calibri"/>
            </a:endParaRPr>
          </a:p>
        </p:txBody>
      </p:sp>
      <p:pic>
        <p:nvPicPr>
          <p:cNvPr id="4098" name="Picture 2" descr="C:\Users\ADMIN\Desktop\Doremon cau ca ( trac nghiem )\depositphotos_151226446-stock-illustration-cartoon-tropical-fish-collection-set (2).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85638" y1="47899" x2="15160" y2="48739"/>
                        <a14:foregroundMark x1="74734" y1="42017" x2="61968" y2="51261"/>
                        <a14:foregroundMark x1="43351" y1="28151" x2="47074" y2="63866"/>
                        <a14:foregroundMark x1="45479" y1="26050" x2="61702" y2="58403"/>
                        <a14:foregroundMark x1="43351" y1="29412" x2="14894" y2="59664"/>
                        <a14:foregroundMark x1="17819" y1="36975" x2="23936" y2="65966"/>
                        <a14:foregroundMark x1="53191" y1="63445" x2="34840" y2="71008"/>
                        <a14:foregroundMark x1="13830" y1="46218" x2="24734" y2="33193"/>
                        <a14:foregroundMark x1="21277" y1="31513" x2="11702" y2="39496"/>
                        <a14:foregroundMark x1="54255" y1="38235" x2="82979" y2="44118"/>
                        <a14:foregroundMark x1="84309" y1="55462" x2="59840" y2="55462"/>
                        <a14:foregroundMark x1="63032" y1="15966" x2="71809" y2="23109"/>
                        <a14:foregroundMark x1="88830" y1="28151" x2="98936" y2="43277"/>
                        <a14:foregroundMark x1="97606" y1="50000" x2="90957" y2="65126"/>
                        <a14:foregroundMark x1="67819" y1="62185" x2="66755" y2="69748"/>
                        <a14:foregroundMark x1="65957" y1="73109" x2="62500" y2="74790"/>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0364700" flipH="1">
            <a:off x="3181691" y="-47357"/>
            <a:ext cx="2057432" cy="140709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ADMIN\Desktop\Doremon cau ca ( trac nghiem )\bottle-clipart-green-bottle-clipart-clipart-panda-free-clipart-images-animations.pn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889" b="97556" l="9742" r="89861">
                        <a14:foregroundMark x1="30815" y1="2889" x2="21272" y2="50222"/>
                        <a14:foregroundMark x1="23658" y1="6444" x2="22465" y2="34444"/>
                        <a14:foregroundMark x1="25249" y1="9111" x2="23260" y2="36444"/>
                        <a14:foregroundMark x1="11730" y1="92889" x2="42346" y2="94444"/>
                        <a14:foregroundMark x1="14513" y1="47778" x2="47515" y2="48222"/>
                        <a14:foregroundMark x1="21670" y1="97333" x2="30020" y2="97556"/>
                      </a14:backgroundRemoval>
                    </a14:imgEffect>
                  </a14:imgLayer>
                </a14:imgProps>
              </a:ext>
              <a:ext uri="{28A0092B-C50C-407E-A947-70E740481C1C}">
                <a14:useLocalDpi xmlns:a14="http://schemas.microsoft.com/office/drawing/2010/main" val="0"/>
              </a:ext>
            </a:extLst>
          </a:blip>
          <a:srcRect/>
          <a:stretch>
            <a:fillRect/>
          </a:stretch>
        </p:blipFill>
        <p:spPr bwMode="auto">
          <a:xfrm>
            <a:off x="5212424" y="0"/>
            <a:ext cx="1210829" cy="216649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Desktop\Doremon cau ca ( trac nghiem )\Picture1 (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times up"/>
          <p:cNvGrpSpPr/>
          <p:nvPr/>
        </p:nvGrpSpPr>
        <p:grpSpPr>
          <a:xfrm>
            <a:off x="240762" y="584200"/>
            <a:ext cx="2096039" cy="911669"/>
            <a:chOff x="2989747" y="438150"/>
            <a:chExt cx="1572029" cy="683752"/>
          </a:xfrm>
        </p:grpSpPr>
        <p:sp>
          <p:nvSpPr>
            <p:cNvPr id="19" name="Rounded Rectangle 1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3733" dirty="0">
                <a:solidFill>
                  <a:prstClr val="white"/>
                </a:solidFill>
                <a:latin typeface="Arial" panose="020B0604020202020204" pitchFamily="34" charset="0"/>
                <a:cs typeface="Arial" panose="020B0604020202020204" pitchFamily="34" charset="0"/>
              </a:endParaRPr>
            </a:p>
          </p:txBody>
        </p:sp>
        <p:sp>
          <p:nvSpPr>
            <p:cNvPr id="20" name="Rounded Rectangle 1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sz="2667" dirty="0" err="1">
                  <a:solidFill>
                    <a:prstClr val="white"/>
                  </a:solidFill>
                  <a:latin typeface="Arial" panose="020B0604020202020204" pitchFamily="34" charset="0"/>
                  <a:cs typeface="Arial" panose="020B0604020202020204" pitchFamily="34" charset="0"/>
                </a:rPr>
                <a:t>Bắt</a:t>
              </a:r>
              <a:r>
                <a:rPr lang="en-GB" sz="2667" dirty="0">
                  <a:solidFill>
                    <a:prstClr val="white"/>
                  </a:solidFill>
                  <a:latin typeface="Arial" panose="020B0604020202020204" pitchFamily="34" charset="0"/>
                  <a:cs typeface="Arial" panose="020B0604020202020204" pitchFamily="34" charset="0"/>
                </a:rPr>
                <a:t> </a:t>
              </a:r>
              <a:r>
                <a:rPr lang="en-GB" sz="2667" dirty="0" err="1">
                  <a:solidFill>
                    <a:prstClr val="white"/>
                  </a:solidFill>
                  <a:latin typeface="Arial" panose="020B0604020202020204" pitchFamily="34" charset="0"/>
                  <a:cs typeface="Arial" panose="020B0604020202020204" pitchFamily="34" charset="0"/>
                </a:rPr>
                <a:t>đầu</a:t>
              </a:r>
              <a:r>
                <a:rPr lang="en-GB" sz="2667" dirty="0">
                  <a:solidFill>
                    <a:prstClr val="white"/>
                  </a:solidFill>
                  <a:latin typeface="Arial" panose="020B0604020202020204" pitchFamily="34" charset="0"/>
                  <a:cs typeface="Arial" panose="020B0604020202020204" pitchFamily="34" charset="0"/>
                </a:rPr>
                <a:t>!</a:t>
              </a:r>
            </a:p>
          </p:txBody>
        </p:sp>
      </p:grpSp>
      <p:pic>
        <p:nvPicPr>
          <p:cNvPr id="21" name="Picture 3" descr="C:\Users\ADMIN\Desktop\Picture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30" name="Group 29">
            <a:extLst>
              <a:ext uri="{FF2B5EF4-FFF2-40B4-BE49-F238E27FC236}">
                <a16:creationId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36" name="Group 35">
            <a:extLst>
              <a:ext uri="{FF2B5EF4-FFF2-40B4-BE49-F238E27FC236}">
                <a16:creationId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sp>
        <p:nvSpPr>
          <p:cNvPr id="48" name="Oval 107"/>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9" name="Explosion 2 48"/>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HẾT GIỜ</a:t>
            </a:r>
          </a:p>
        </p:txBody>
      </p:sp>
      <p:pic>
        <p:nvPicPr>
          <p:cNvPr id="50"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208000" y="3858381"/>
            <a:ext cx="812800" cy="812800"/>
          </a:xfrm>
          <a:prstGeom prst="rect">
            <a:avLst/>
          </a:prstGeom>
        </p:spPr>
      </p:pic>
    </p:spTree>
    <p:extLst>
      <p:ext uri="{BB962C8B-B14F-4D97-AF65-F5344CB8AC3E}">
        <p14:creationId xmlns:p14="http://schemas.microsoft.com/office/powerpoint/2010/main" val="1306841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099"/>
                                        </p:tgtEl>
                                        <p:attrNameLst>
                                          <p:attrName>style.visibility</p:attrName>
                                        </p:attrNameLst>
                                      </p:cBhvr>
                                      <p:to>
                                        <p:strVal val="visible"/>
                                      </p:to>
                                    </p:se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4099"/>
                                        </p:tgtEl>
                                        <p:attrNameLst>
                                          <p:attrName>r</p:attrName>
                                        </p:attrNameLst>
                                      </p:cBhvr>
                                    </p:animRot>
                                    <p:animRot by="-240000">
                                      <p:cBhvr>
                                        <p:cTn id="51" dur="200" fill="hold">
                                          <p:stCondLst>
                                            <p:cond delay="200"/>
                                          </p:stCondLst>
                                        </p:cTn>
                                        <p:tgtEl>
                                          <p:spTgt spid="4099"/>
                                        </p:tgtEl>
                                        <p:attrNameLst>
                                          <p:attrName>r</p:attrName>
                                        </p:attrNameLst>
                                      </p:cBhvr>
                                    </p:animRot>
                                    <p:animRot by="240000">
                                      <p:cBhvr>
                                        <p:cTn id="52" dur="200" fill="hold">
                                          <p:stCondLst>
                                            <p:cond delay="400"/>
                                          </p:stCondLst>
                                        </p:cTn>
                                        <p:tgtEl>
                                          <p:spTgt spid="4099"/>
                                        </p:tgtEl>
                                        <p:attrNameLst>
                                          <p:attrName>r</p:attrName>
                                        </p:attrNameLst>
                                      </p:cBhvr>
                                    </p:animRot>
                                    <p:animRot by="-240000">
                                      <p:cBhvr>
                                        <p:cTn id="53" dur="200" fill="hold">
                                          <p:stCondLst>
                                            <p:cond delay="600"/>
                                          </p:stCondLst>
                                        </p:cTn>
                                        <p:tgtEl>
                                          <p:spTgt spid="4099"/>
                                        </p:tgtEl>
                                        <p:attrNameLst>
                                          <p:attrName>r</p:attrName>
                                        </p:attrNameLst>
                                      </p:cBhvr>
                                    </p:animRot>
                                    <p:animRot by="120000">
                                      <p:cBhvr>
                                        <p:cTn id="54" dur="200" fill="hold">
                                          <p:stCondLst>
                                            <p:cond delay="800"/>
                                          </p:stCondLst>
                                        </p:cTn>
                                        <p:tgtEl>
                                          <p:spTgt spid="4099"/>
                                        </p:tgtEl>
                                        <p:attrNameLst>
                                          <p:attrName>r</p:attrName>
                                        </p:attrNameLst>
                                      </p:cBhvr>
                                    </p:animRot>
                                  </p:childTnLst>
                                </p:cTn>
                              </p:par>
                              <p:par>
                                <p:cTn id="55" presetID="32" presetClass="emph" presetSubtype="0" repeatCount="indefinite" fill="hold" grpId="1" nodeType="withEffect">
                                  <p:stCondLst>
                                    <p:cond delay="0"/>
                                  </p:stCondLst>
                                  <p:childTnLst>
                                    <p:animRot by="120000">
                                      <p:cBhvr>
                                        <p:cTn id="56" dur="200" fill="hold">
                                          <p:stCondLst>
                                            <p:cond delay="0"/>
                                          </p:stCondLst>
                                        </p:cTn>
                                        <p:tgtEl>
                                          <p:spTgt spid="24"/>
                                        </p:tgtEl>
                                        <p:attrNameLst>
                                          <p:attrName>r</p:attrName>
                                        </p:attrNameLst>
                                      </p:cBhvr>
                                    </p:animRot>
                                    <p:animRot by="-240000">
                                      <p:cBhvr>
                                        <p:cTn id="57" dur="400" fill="hold">
                                          <p:stCondLst>
                                            <p:cond delay="400"/>
                                          </p:stCondLst>
                                        </p:cTn>
                                        <p:tgtEl>
                                          <p:spTgt spid="24"/>
                                        </p:tgtEl>
                                        <p:attrNameLst>
                                          <p:attrName>r</p:attrName>
                                        </p:attrNameLst>
                                      </p:cBhvr>
                                    </p:animRot>
                                    <p:animRot by="240000">
                                      <p:cBhvr>
                                        <p:cTn id="58" dur="400" fill="hold">
                                          <p:stCondLst>
                                            <p:cond delay="800"/>
                                          </p:stCondLst>
                                        </p:cTn>
                                        <p:tgtEl>
                                          <p:spTgt spid="24"/>
                                        </p:tgtEl>
                                        <p:attrNameLst>
                                          <p:attrName>r</p:attrName>
                                        </p:attrNameLst>
                                      </p:cBhvr>
                                    </p:animRot>
                                    <p:animRot by="-240000">
                                      <p:cBhvr>
                                        <p:cTn id="59" dur="400" fill="hold">
                                          <p:stCondLst>
                                            <p:cond delay="1200"/>
                                          </p:stCondLst>
                                        </p:cTn>
                                        <p:tgtEl>
                                          <p:spTgt spid="24"/>
                                        </p:tgtEl>
                                        <p:attrNameLst>
                                          <p:attrName>r</p:attrName>
                                        </p:attrNameLst>
                                      </p:cBhvr>
                                    </p:animRot>
                                    <p:animRot by="120000">
                                      <p:cBhvr>
                                        <p:cTn id="60" dur="400" fill="hold">
                                          <p:stCondLst>
                                            <p:cond delay="1600"/>
                                          </p:stCondLst>
                                        </p:cTn>
                                        <p:tgtEl>
                                          <p:spTgt spid="24"/>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200" fill="hold">
                                          <p:stCondLst>
                                            <p:cond delay="0"/>
                                          </p:stCondLst>
                                        </p:cTn>
                                        <p:tgtEl>
                                          <p:spTgt spid="25"/>
                                        </p:tgtEl>
                                        <p:attrNameLst>
                                          <p:attrName>r</p:attrName>
                                        </p:attrNameLst>
                                      </p:cBhvr>
                                    </p:animRot>
                                    <p:animRot by="-240000">
                                      <p:cBhvr>
                                        <p:cTn id="63" dur="400" fill="hold">
                                          <p:stCondLst>
                                            <p:cond delay="400"/>
                                          </p:stCondLst>
                                        </p:cTn>
                                        <p:tgtEl>
                                          <p:spTgt spid="25"/>
                                        </p:tgtEl>
                                        <p:attrNameLst>
                                          <p:attrName>r</p:attrName>
                                        </p:attrNameLst>
                                      </p:cBhvr>
                                    </p:animRot>
                                    <p:animRot by="240000">
                                      <p:cBhvr>
                                        <p:cTn id="64" dur="400" fill="hold">
                                          <p:stCondLst>
                                            <p:cond delay="800"/>
                                          </p:stCondLst>
                                        </p:cTn>
                                        <p:tgtEl>
                                          <p:spTgt spid="25"/>
                                        </p:tgtEl>
                                        <p:attrNameLst>
                                          <p:attrName>r</p:attrName>
                                        </p:attrNameLst>
                                      </p:cBhvr>
                                    </p:animRot>
                                    <p:animRot by="-240000">
                                      <p:cBhvr>
                                        <p:cTn id="65" dur="400" fill="hold">
                                          <p:stCondLst>
                                            <p:cond delay="1200"/>
                                          </p:stCondLst>
                                        </p:cTn>
                                        <p:tgtEl>
                                          <p:spTgt spid="25"/>
                                        </p:tgtEl>
                                        <p:attrNameLst>
                                          <p:attrName>r</p:attrName>
                                        </p:attrNameLst>
                                      </p:cBhvr>
                                    </p:animRot>
                                    <p:animRot by="120000">
                                      <p:cBhvr>
                                        <p:cTn id="66" dur="400" fill="hold">
                                          <p:stCondLst>
                                            <p:cond delay="1600"/>
                                          </p:stCondLst>
                                        </p:cTn>
                                        <p:tgtEl>
                                          <p:spTgt spid="25"/>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21" presetClass="emph" presetSubtype="0" repeatCount="indefinite" fill="hold" grpId="1" nodeType="withEffect">
                                  <p:stCondLst>
                                    <p:cond delay="0"/>
                                  </p:stCondLst>
                                  <p:childTnLst>
                                    <p:animClr clrSpc="hsl" dir="cw">
                                      <p:cBhvr override="childStyle">
                                        <p:cTn id="73" dur="500" fill="hold"/>
                                        <p:tgtEl>
                                          <p:spTgt spid="12"/>
                                        </p:tgtEl>
                                        <p:attrNameLst>
                                          <p:attrName>style.color</p:attrName>
                                        </p:attrNameLst>
                                      </p:cBhvr>
                                      <p:by>
                                        <p:hsl h="7200000" s="0" l="0"/>
                                      </p:by>
                                    </p:animClr>
                                    <p:animClr clrSpc="hsl" dir="cw">
                                      <p:cBhvr>
                                        <p:cTn id="74" dur="500" fill="hold"/>
                                        <p:tgtEl>
                                          <p:spTgt spid="12"/>
                                        </p:tgtEl>
                                        <p:attrNameLst>
                                          <p:attrName>fillcolor</p:attrName>
                                        </p:attrNameLst>
                                      </p:cBhvr>
                                      <p:by>
                                        <p:hsl h="7200000" s="0" l="0"/>
                                      </p:by>
                                    </p:animClr>
                                    <p:animClr clrSpc="hsl" dir="cw">
                                      <p:cBhvr>
                                        <p:cTn id="75" dur="500" fill="hold"/>
                                        <p:tgtEl>
                                          <p:spTgt spid="12"/>
                                        </p:tgtEl>
                                        <p:attrNameLst>
                                          <p:attrName>stroke.color</p:attrName>
                                        </p:attrNameLst>
                                      </p:cBhvr>
                                      <p:by>
                                        <p:hsl h="7200000" s="0" l="0"/>
                                      </p:by>
                                    </p:animClr>
                                    <p:set>
                                      <p:cBhvr>
                                        <p:cTn id="76" dur="500" fill="hold"/>
                                        <p:tgtEl>
                                          <p:spTgt spid="12"/>
                                        </p:tgtEl>
                                        <p:attrNameLst>
                                          <p:attrName>fill.type</p:attrName>
                                        </p:attrNameLst>
                                      </p:cBhvr>
                                      <p:to>
                                        <p:strVal val="solid"/>
                                      </p:to>
                                    </p:set>
                                  </p:childTnLst>
                                </p:cTn>
                              </p:par>
                              <p:par>
                                <p:cTn id="77" presetID="1" presetClass="mediacall" presetSubtype="0" fill="hold" nodeType="withEffect">
                                  <p:stCondLst>
                                    <p:cond delay="0"/>
                                  </p:stCondLst>
                                  <p:childTnLst>
                                    <p:cmd type="call" cmd="playFrom(0.0)">
                                      <p:cBhvr>
                                        <p:cTn id="78" dur="4744" fill="hold"/>
                                        <p:tgtEl>
                                          <p:spTgt spid="50"/>
                                        </p:tgtEl>
                                      </p:cBhvr>
                                    </p:cmd>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4098"/>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4098"/>
                                        </p:tgtEl>
                                        <p:attrNameLst>
                                          <p:attrName>r</p:attrName>
                                        </p:attrNameLst>
                                      </p:cBhvr>
                                    </p:animRot>
                                    <p:animRot by="-240000">
                                      <p:cBhvr>
                                        <p:cTn id="87" dur="200" fill="hold">
                                          <p:stCondLst>
                                            <p:cond delay="200"/>
                                          </p:stCondLst>
                                        </p:cTn>
                                        <p:tgtEl>
                                          <p:spTgt spid="4098"/>
                                        </p:tgtEl>
                                        <p:attrNameLst>
                                          <p:attrName>r</p:attrName>
                                        </p:attrNameLst>
                                      </p:cBhvr>
                                    </p:animRot>
                                    <p:animRot by="240000">
                                      <p:cBhvr>
                                        <p:cTn id="88" dur="200" fill="hold">
                                          <p:stCondLst>
                                            <p:cond delay="400"/>
                                          </p:stCondLst>
                                        </p:cTn>
                                        <p:tgtEl>
                                          <p:spTgt spid="4098"/>
                                        </p:tgtEl>
                                        <p:attrNameLst>
                                          <p:attrName>r</p:attrName>
                                        </p:attrNameLst>
                                      </p:cBhvr>
                                    </p:animRot>
                                    <p:animRot by="-240000">
                                      <p:cBhvr>
                                        <p:cTn id="89" dur="200" fill="hold">
                                          <p:stCondLst>
                                            <p:cond delay="600"/>
                                          </p:stCondLst>
                                        </p:cTn>
                                        <p:tgtEl>
                                          <p:spTgt spid="4098"/>
                                        </p:tgtEl>
                                        <p:attrNameLst>
                                          <p:attrName>r</p:attrName>
                                        </p:attrNameLst>
                                      </p:cBhvr>
                                    </p:animRot>
                                    <p:animRot by="120000">
                                      <p:cBhvr>
                                        <p:cTn id="90" dur="200" fill="hold">
                                          <p:stCondLst>
                                            <p:cond delay="800"/>
                                          </p:stCondLst>
                                        </p:cTn>
                                        <p:tgtEl>
                                          <p:spTgt spid="4098"/>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8"/>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21"/>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113" fill="hold" display="0">
                  <p:stCondLst>
                    <p:cond delay="indefinite"/>
                  </p:stCondLst>
                  <p:endCondLst>
                    <p:cond evt="onStopAudio" delay="0">
                      <p:tgtEl>
                        <p:sldTgt/>
                      </p:tgtEl>
                    </p:cond>
                  </p:endCondLst>
                </p:cTn>
                <p:tgtEl>
                  <p:spTgt spid="50"/>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49" grpId="0" animBg="1"/>
      <p:bldP spid="4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18648">
            <a:off x="4303184" y="-152223"/>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130800" y="1346200"/>
            <a:ext cx="2438400" cy="660400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6807201"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1219170">
              <a:spcBef>
                <a:spcPct val="0"/>
              </a:spcBef>
              <a:buNone/>
            </a:pPr>
            <a:r>
              <a:rPr lang="en-US" altLang="en-US" sz="4000" dirty="0">
                <a:solidFill>
                  <a:prstClr val="black"/>
                </a:solidFill>
                <a:latin typeface="Arial" charset="0"/>
              </a:rPr>
              <a:t>B</a:t>
            </a:r>
            <a:r>
              <a:rPr lang="en-US" altLang="en-US" sz="4133" dirty="0">
                <a:solidFill>
                  <a:prstClr val="black"/>
                </a:solidFill>
                <a:latin typeface="Arial" charset="0"/>
              </a:rPr>
              <a:t>. </a:t>
            </a:r>
            <a:r>
              <a:rPr lang="en-US" altLang="en-US" sz="2400" dirty="0">
                <a:solidFill>
                  <a:prstClr val="black"/>
                </a:solidFill>
                <a:latin typeface="Arial" charset="0"/>
              </a:rPr>
              <a:t>71</a:t>
            </a:r>
          </a:p>
        </p:txBody>
      </p:sp>
      <p:sp>
        <p:nvSpPr>
          <p:cNvPr id="15" name="AutoShape 51"/>
          <p:cNvSpPr>
            <a:spLocks noChangeArrowheads="1"/>
          </p:cNvSpPr>
          <p:nvPr/>
        </p:nvSpPr>
        <p:spPr bwMode="auto">
          <a:xfrm>
            <a:off x="3251201"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1219170">
              <a:spcBef>
                <a:spcPct val="0"/>
              </a:spcBef>
              <a:buNone/>
            </a:pPr>
            <a:r>
              <a:rPr lang="en-US" altLang="en-US" sz="4000" dirty="0">
                <a:solidFill>
                  <a:prstClr val="black"/>
                </a:solidFill>
                <a:latin typeface="Arial" charset="0"/>
              </a:rPr>
              <a:t>A</a:t>
            </a:r>
            <a:r>
              <a:rPr lang="en-US" altLang="en-US" sz="2400" dirty="0">
                <a:solidFill>
                  <a:prstClr val="black"/>
                </a:solidFill>
                <a:latin typeface="Arial" charset="0"/>
              </a:rPr>
              <a:t>. 61</a:t>
            </a:r>
          </a:p>
        </p:txBody>
      </p:sp>
      <p:sp>
        <p:nvSpPr>
          <p:cNvPr id="4" name="TextBox 3"/>
          <p:cNvSpPr txBox="1"/>
          <p:nvPr/>
        </p:nvSpPr>
        <p:spPr>
          <a:xfrm>
            <a:off x="4231218" y="4343400"/>
            <a:ext cx="1917513" cy="502766"/>
          </a:xfrm>
          <a:prstGeom prst="rect">
            <a:avLst/>
          </a:prstGeom>
          <a:noFill/>
        </p:spPr>
        <p:txBody>
          <a:bodyPr wrap="none" rtlCol="0">
            <a:spAutoFit/>
          </a:bodyPr>
          <a:lstStyle/>
          <a:p>
            <a:pPr defTabSz="1219170"/>
            <a:r>
              <a:rPr lang="en-US" sz="2667" dirty="0">
                <a:solidFill>
                  <a:srgbClr val="008000"/>
                </a:solidFill>
                <a:latin typeface="Arial" panose="020B0604020202020204" pitchFamily="34" charset="0"/>
                <a:cs typeface="Arial" panose="020B0604020202020204" pitchFamily="34" charset="0"/>
              </a:rPr>
              <a:t>26 + 45 = ?</a:t>
            </a:r>
          </a:p>
        </p:txBody>
      </p:sp>
      <p:sp>
        <p:nvSpPr>
          <p:cNvPr id="5" name="Explosion 2 4"/>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467" b="1" dirty="0">
                <a:solidFill>
                  <a:srgbClr val="0000FF"/>
                </a:solidFill>
                <a:latin typeface="Calibri"/>
              </a:rPr>
              <a:t>GIỎI QUÁ</a:t>
            </a:r>
          </a:p>
        </p:txBody>
      </p:sp>
      <p:sp>
        <p:nvSpPr>
          <p:cNvPr id="6" name="Chevron 5">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black"/>
              </a:solidFill>
              <a:latin typeface="Calibri"/>
            </a:endParaRPr>
          </a:p>
        </p:txBody>
      </p:sp>
      <p:sp>
        <p:nvSpPr>
          <p:cNvPr id="24" name="Explosion 2 23"/>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467" b="1" dirty="0">
                <a:solidFill>
                  <a:srgbClr val="0000FF"/>
                </a:solidFill>
                <a:latin typeface="Calibri"/>
              </a:rPr>
              <a:t>TIẾC QUÁ</a:t>
            </a:r>
          </a:p>
        </p:txBody>
      </p:sp>
      <p:pic>
        <p:nvPicPr>
          <p:cNvPr id="25" name="Picture 3" descr="C:\Users\ADMIN\Desktop\Doremon cau ca ( trac nghiem )\Untitled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3816" y="33524"/>
            <a:ext cx="4622800" cy="3324261"/>
          </a:xfrm>
          <a:prstGeom prst="rect">
            <a:avLst/>
          </a:prstGeom>
          <a:noFill/>
          <a:extLst>
            <a:ext uri="{909E8E84-426E-40DD-AFC4-6F175D3DCCD1}">
              <a14:hiddenFill xmlns:a14="http://schemas.microsoft.com/office/drawing/2010/main">
                <a:solidFill>
                  <a:srgbClr val="FFFFFF"/>
                </a:solidFill>
              </a14:hiddenFill>
            </a:ext>
          </a:extLst>
        </p:spPr>
      </p:pic>
      <p:sp>
        <p:nvSpPr>
          <p:cNvPr id="16" name="Chevron 15">
            <a:hlinkClick r:id="" action="ppaction://hlinkshowjump?jump=previousslide"/>
          </p:cNvPr>
          <p:cNvSpPr/>
          <p:nvPr/>
        </p:nvSpPr>
        <p:spPr>
          <a:xfrm flipH="1">
            <a:off x="254001" y="4030253"/>
            <a:ext cx="863599"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black"/>
              </a:solidFill>
              <a:latin typeface="Calibri"/>
            </a:endParaRPr>
          </a:p>
        </p:txBody>
      </p:sp>
      <p:pic>
        <p:nvPicPr>
          <p:cNvPr id="5122" name="Picture 2" descr="C:\Users\ADMIN\Desktop\Doremon cau ca ( trac nghiem )\historieta-tropical-de-los-pescados-45745897 (3).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9536870" flipH="1">
            <a:off x="3478825" y="-64474"/>
            <a:ext cx="1813984" cy="1367367"/>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ADMIN\Desktop\Phan Thi Do Uyen\Giai cuu dai duong\alga-clipart-6.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99153"/>
                    </a14:imgEffect>
                  </a14:imgLayer>
                </a14:imgProps>
              </a:ext>
              <a:ext uri="{28A0092B-C50C-407E-A947-70E740481C1C}">
                <a14:useLocalDpi xmlns:a14="http://schemas.microsoft.com/office/drawing/2010/main" val="0"/>
              </a:ext>
            </a:extLst>
          </a:blip>
          <a:srcRect/>
          <a:stretch>
            <a:fillRect/>
          </a:stretch>
        </p:blipFill>
        <p:spPr bwMode="auto">
          <a:xfrm rot="750350">
            <a:off x="4992655" y="-155492"/>
            <a:ext cx="1513908" cy="15494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Desktop\Doremon cau ca ( trac nghiem )\Picture1 (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times up"/>
          <p:cNvGrpSpPr/>
          <p:nvPr/>
        </p:nvGrpSpPr>
        <p:grpSpPr>
          <a:xfrm>
            <a:off x="240762" y="584200"/>
            <a:ext cx="2096039" cy="911669"/>
            <a:chOff x="2989747" y="438150"/>
            <a:chExt cx="1572029" cy="683752"/>
          </a:xfrm>
        </p:grpSpPr>
        <p:sp>
          <p:nvSpPr>
            <p:cNvPr id="19" name="Rounded Rectangle 1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3733" dirty="0">
                <a:solidFill>
                  <a:prstClr val="white"/>
                </a:solidFill>
                <a:latin typeface="Arial" panose="020B0604020202020204" pitchFamily="34" charset="0"/>
                <a:cs typeface="Arial" panose="020B0604020202020204" pitchFamily="34" charset="0"/>
              </a:endParaRPr>
            </a:p>
          </p:txBody>
        </p:sp>
        <p:sp>
          <p:nvSpPr>
            <p:cNvPr id="20" name="Rounded Rectangle 1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sz="2667" dirty="0" err="1">
                  <a:solidFill>
                    <a:prstClr val="white"/>
                  </a:solidFill>
                  <a:latin typeface="Arial" panose="020B0604020202020204" pitchFamily="34" charset="0"/>
                  <a:cs typeface="Arial" panose="020B0604020202020204" pitchFamily="34" charset="0"/>
                </a:rPr>
                <a:t>Bắt</a:t>
              </a:r>
              <a:r>
                <a:rPr lang="en-GB" sz="2667" dirty="0">
                  <a:solidFill>
                    <a:prstClr val="white"/>
                  </a:solidFill>
                  <a:latin typeface="Arial" panose="020B0604020202020204" pitchFamily="34" charset="0"/>
                  <a:cs typeface="Arial" panose="020B0604020202020204" pitchFamily="34" charset="0"/>
                </a:rPr>
                <a:t> </a:t>
              </a:r>
              <a:r>
                <a:rPr lang="en-GB" sz="2667" dirty="0" err="1">
                  <a:solidFill>
                    <a:prstClr val="white"/>
                  </a:solidFill>
                  <a:latin typeface="Arial" panose="020B0604020202020204" pitchFamily="34" charset="0"/>
                  <a:cs typeface="Arial" panose="020B0604020202020204" pitchFamily="34" charset="0"/>
                </a:rPr>
                <a:t>đầu</a:t>
              </a:r>
              <a:r>
                <a:rPr lang="en-GB" sz="2667" dirty="0">
                  <a:solidFill>
                    <a:prstClr val="white"/>
                  </a:solidFill>
                  <a:latin typeface="Arial" panose="020B0604020202020204" pitchFamily="34" charset="0"/>
                  <a:cs typeface="Arial" panose="020B0604020202020204" pitchFamily="34" charset="0"/>
                </a:rPr>
                <a:t>!</a:t>
              </a:r>
            </a:p>
          </p:txBody>
        </p:sp>
      </p:grpSp>
      <p:pic>
        <p:nvPicPr>
          <p:cNvPr id="21" name="Picture 3" descr="C:\Users\ADMIN\Desktop\Picture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30" name="Group 29">
            <a:extLst>
              <a:ext uri="{FF2B5EF4-FFF2-40B4-BE49-F238E27FC236}">
                <a16:creationId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36" name="Group 35">
            <a:extLst>
              <a:ext uri="{FF2B5EF4-FFF2-40B4-BE49-F238E27FC236}">
                <a16:creationId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sp>
        <p:nvSpPr>
          <p:cNvPr id="48" name="Oval 107"/>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9" name="Explosion 2 48"/>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HẾT GIỜ</a:t>
            </a:r>
          </a:p>
        </p:txBody>
      </p:sp>
      <p:pic>
        <p:nvPicPr>
          <p:cNvPr id="50"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208000" y="3858381"/>
            <a:ext cx="812800" cy="812800"/>
          </a:xfrm>
          <a:prstGeom prst="rect">
            <a:avLst/>
          </a:prstGeom>
        </p:spPr>
      </p:pic>
    </p:spTree>
    <p:extLst>
      <p:ext uri="{BB962C8B-B14F-4D97-AF65-F5344CB8AC3E}">
        <p14:creationId xmlns:p14="http://schemas.microsoft.com/office/powerpoint/2010/main" val="302129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123"/>
                                        </p:tgtEl>
                                        <p:attrNameLst>
                                          <p:attrName>style.visibility</p:attrName>
                                        </p:attrNameLst>
                                      </p:cBhvr>
                                      <p:to>
                                        <p:strVal val="visible"/>
                                      </p:to>
                                    </p:se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5123"/>
                                        </p:tgtEl>
                                        <p:attrNameLst>
                                          <p:attrName>r</p:attrName>
                                        </p:attrNameLst>
                                      </p:cBhvr>
                                    </p:animRot>
                                    <p:animRot by="-240000">
                                      <p:cBhvr>
                                        <p:cTn id="51" dur="200" fill="hold">
                                          <p:stCondLst>
                                            <p:cond delay="200"/>
                                          </p:stCondLst>
                                        </p:cTn>
                                        <p:tgtEl>
                                          <p:spTgt spid="5123"/>
                                        </p:tgtEl>
                                        <p:attrNameLst>
                                          <p:attrName>r</p:attrName>
                                        </p:attrNameLst>
                                      </p:cBhvr>
                                    </p:animRot>
                                    <p:animRot by="240000">
                                      <p:cBhvr>
                                        <p:cTn id="52" dur="200" fill="hold">
                                          <p:stCondLst>
                                            <p:cond delay="400"/>
                                          </p:stCondLst>
                                        </p:cTn>
                                        <p:tgtEl>
                                          <p:spTgt spid="5123"/>
                                        </p:tgtEl>
                                        <p:attrNameLst>
                                          <p:attrName>r</p:attrName>
                                        </p:attrNameLst>
                                      </p:cBhvr>
                                    </p:animRot>
                                    <p:animRot by="-240000">
                                      <p:cBhvr>
                                        <p:cTn id="53" dur="200" fill="hold">
                                          <p:stCondLst>
                                            <p:cond delay="600"/>
                                          </p:stCondLst>
                                        </p:cTn>
                                        <p:tgtEl>
                                          <p:spTgt spid="5123"/>
                                        </p:tgtEl>
                                        <p:attrNameLst>
                                          <p:attrName>r</p:attrName>
                                        </p:attrNameLst>
                                      </p:cBhvr>
                                    </p:animRot>
                                    <p:animRot by="120000">
                                      <p:cBhvr>
                                        <p:cTn id="54" dur="200" fill="hold">
                                          <p:stCondLst>
                                            <p:cond delay="800"/>
                                          </p:stCondLst>
                                        </p:cTn>
                                        <p:tgtEl>
                                          <p:spTgt spid="5123"/>
                                        </p:tgtEl>
                                        <p:attrNameLst>
                                          <p:attrName>r</p:attrName>
                                        </p:attrNameLst>
                                      </p:cBhvr>
                                    </p:animRot>
                                  </p:childTnLst>
                                </p:cTn>
                              </p:par>
                              <p:par>
                                <p:cTn id="55" presetID="32" presetClass="emph" presetSubtype="0" repeatCount="indefinite" fill="hold" grpId="1" nodeType="withEffect">
                                  <p:stCondLst>
                                    <p:cond delay="0"/>
                                  </p:stCondLst>
                                  <p:childTnLst>
                                    <p:animRot by="120000">
                                      <p:cBhvr>
                                        <p:cTn id="56" dur="200" fill="hold">
                                          <p:stCondLst>
                                            <p:cond delay="0"/>
                                          </p:stCondLst>
                                        </p:cTn>
                                        <p:tgtEl>
                                          <p:spTgt spid="24"/>
                                        </p:tgtEl>
                                        <p:attrNameLst>
                                          <p:attrName>r</p:attrName>
                                        </p:attrNameLst>
                                      </p:cBhvr>
                                    </p:animRot>
                                    <p:animRot by="-240000">
                                      <p:cBhvr>
                                        <p:cTn id="57" dur="400" fill="hold">
                                          <p:stCondLst>
                                            <p:cond delay="400"/>
                                          </p:stCondLst>
                                        </p:cTn>
                                        <p:tgtEl>
                                          <p:spTgt spid="24"/>
                                        </p:tgtEl>
                                        <p:attrNameLst>
                                          <p:attrName>r</p:attrName>
                                        </p:attrNameLst>
                                      </p:cBhvr>
                                    </p:animRot>
                                    <p:animRot by="240000">
                                      <p:cBhvr>
                                        <p:cTn id="58" dur="400" fill="hold">
                                          <p:stCondLst>
                                            <p:cond delay="800"/>
                                          </p:stCondLst>
                                        </p:cTn>
                                        <p:tgtEl>
                                          <p:spTgt spid="24"/>
                                        </p:tgtEl>
                                        <p:attrNameLst>
                                          <p:attrName>r</p:attrName>
                                        </p:attrNameLst>
                                      </p:cBhvr>
                                    </p:animRot>
                                    <p:animRot by="-240000">
                                      <p:cBhvr>
                                        <p:cTn id="59" dur="400" fill="hold">
                                          <p:stCondLst>
                                            <p:cond delay="1200"/>
                                          </p:stCondLst>
                                        </p:cTn>
                                        <p:tgtEl>
                                          <p:spTgt spid="24"/>
                                        </p:tgtEl>
                                        <p:attrNameLst>
                                          <p:attrName>r</p:attrName>
                                        </p:attrNameLst>
                                      </p:cBhvr>
                                    </p:animRot>
                                    <p:animRot by="120000">
                                      <p:cBhvr>
                                        <p:cTn id="60" dur="400" fill="hold">
                                          <p:stCondLst>
                                            <p:cond delay="1600"/>
                                          </p:stCondLst>
                                        </p:cTn>
                                        <p:tgtEl>
                                          <p:spTgt spid="24"/>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200" fill="hold">
                                          <p:stCondLst>
                                            <p:cond delay="0"/>
                                          </p:stCondLst>
                                        </p:cTn>
                                        <p:tgtEl>
                                          <p:spTgt spid="25"/>
                                        </p:tgtEl>
                                        <p:attrNameLst>
                                          <p:attrName>r</p:attrName>
                                        </p:attrNameLst>
                                      </p:cBhvr>
                                    </p:animRot>
                                    <p:animRot by="-240000">
                                      <p:cBhvr>
                                        <p:cTn id="63" dur="400" fill="hold">
                                          <p:stCondLst>
                                            <p:cond delay="400"/>
                                          </p:stCondLst>
                                        </p:cTn>
                                        <p:tgtEl>
                                          <p:spTgt spid="25"/>
                                        </p:tgtEl>
                                        <p:attrNameLst>
                                          <p:attrName>r</p:attrName>
                                        </p:attrNameLst>
                                      </p:cBhvr>
                                    </p:animRot>
                                    <p:animRot by="240000">
                                      <p:cBhvr>
                                        <p:cTn id="64" dur="400" fill="hold">
                                          <p:stCondLst>
                                            <p:cond delay="800"/>
                                          </p:stCondLst>
                                        </p:cTn>
                                        <p:tgtEl>
                                          <p:spTgt spid="25"/>
                                        </p:tgtEl>
                                        <p:attrNameLst>
                                          <p:attrName>r</p:attrName>
                                        </p:attrNameLst>
                                      </p:cBhvr>
                                    </p:animRot>
                                    <p:animRot by="-240000">
                                      <p:cBhvr>
                                        <p:cTn id="65" dur="400" fill="hold">
                                          <p:stCondLst>
                                            <p:cond delay="1200"/>
                                          </p:stCondLst>
                                        </p:cTn>
                                        <p:tgtEl>
                                          <p:spTgt spid="25"/>
                                        </p:tgtEl>
                                        <p:attrNameLst>
                                          <p:attrName>r</p:attrName>
                                        </p:attrNameLst>
                                      </p:cBhvr>
                                    </p:animRot>
                                    <p:animRot by="120000">
                                      <p:cBhvr>
                                        <p:cTn id="66" dur="400" fill="hold">
                                          <p:stCondLst>
                                            <p:cond delay="1600"/>
                                          </p:stCondLst>
                                        </p:cTn>
                                        <p:tgtEl>
                                          <p:spTgt spid="25"/>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4744" fill="hold"/>
                                        <p:tgtEl>
                                          <p:spTgt spid="50"/>
                                        </p:tgtEl>
                                      </p:cBhvr>
                                    </p:cmd>
                                  </p:childTnLst>
                                </p:cTn>
                              </p:par>
                              <p:par>
                                <p:cTn id="74" presetID="21" presetClass="emph" presetSubtype="0" repeatCount="indefinite" fill="hold" grpId="1" nodeType="withEffect">
                                  <p:stCondLst>
                                    <p:cond delay="0"/>
                                  </p:stCondLst>
                                  <p:childTnLst>
                                    <p:animClr clrSpc="hsl" dir="cw">
                                      <p:cBhvr override="childStyle">
                                        <p:cTn id="75" dur="500" fill="hold"/>
                                        <p:tgtEl>
                                          <p:spTgt spid="12"/>
                                        </p:tgtEl>
                                        <p:attrNameLst>
                                          <p:attrName>style.color</p:attrName>
                                        </p:attrNameLst>
                                      </p:cBhvr>
                                      <p:by>
                                        <p:hsl h="7200000" s="0" l="0"/>
                                      </p:by>
                                    </p:animClr>
                                    <p:animClr clrSpc="hsl" dir="cw">
                                      <p:cBhvr>
                                        <p:cTn id="76" dur="500" fill="hold"/>
                                        <p:tgtEl>
                                          <p:spTgt spid="12"/>
                                        </p:tgtEl>
                                        <p:attrNameLst>
                                          <p:attrName>fillcolor</p:attrName>
                                        </p:attrNameLst>
                                      </p:cBhvr>
                                      <p:by>
                                        <p:hsl h="7200000" s="0" l="0"/>
                                      </p:by>
                                    </p:animClr>
                                    <p:animClr clrSpc="hsl" dir="cw">
                                      <p:cBhvr>
                                        <p:cTn id="77" dur="500" fill="hold"/>
                                        <p:tgtEl>
                                          <p:spTgt spid="12"/>
                                        </p:tgtEl>
                                        <p:attrNameLst>
                                          <p:attrName>stroke.color</p:attrName>
                                        </p:attrNameLst>
                                      </p:cBhvr>
                                      <p:by>
                                        <p:hsl h="7200000" s="0" l="0"/>
                                      </p:by>
                                    </p:animClr>
                                    <p:set>
                                      <p:cBhvr>
                                        <p:cTn id="78" dur="500" fill="hold"/>
                                        <p:tgtEl>
                                          <p:spTgt spid="12"/>
                                        </p:tgtEl>
                                        <p:attrNameLst>
                                          <p:attrName>fill.type</p:attrName>
                                        </p:attrNameLst>
                                      </p:cBhvr>
                                      <p:to>
                                        <p:strVal val="solid"/>
                                      </p:to>
                                    </p:set>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5122"/>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5122"/>
                                        </p:tgtEl>
                                        <p:attrNameLst>
                                          <p:attrName>r</p:attrName>
                                        </p:attrNameLst>
                                      </p:cBhvr>
                                    </p:animRot>
                                    <p:animRot by="-240000">
                                      <p:cBhvr>
                                        <p:cTn id="87" dur="200" fill="hold">
                                          <p:stCondLst>
                                            <p:cond delay="200"/>
                                          </p:stCondLst>
                                        </p:cTn>
                                        <p:tgtEl>
                                          <p:spTgt spid="5122"/>
                                        </p:tgtEl>
                                        <p:attrNameLst>
                                          <p:attrName>r</p:attrName>
                                        </p:attrNameLst>
                                      </p:cBhvr>
                                    </p:animRot>
                                    <p:animRot by="240000">
                                      <p:cBhvr>
                                        <p:cTn id="88" dur="200" fill="hold">
                                          <p:stCondLst>
                                            <p:cond delay="400"/>
                                          </p:stCondLst>
                                        </p:cTn>
                                        <p:tgtEl>
                                          <p:spTgt spid="5122"/>
                                        </p:tgtEl>
                                        <p:attrNameLst>
                                          <p:attrName>r</p:attrName>
                                        </p:attrNameLst>
                                      </p:cBhvr>
                                    </p:animRot>
                                    <p:animRot by="-240000">
                                      <p:cBhvr>
                                        <p:cTn id="89" dur="200" fill="hold">
                                          <p:stCondLst>
                                            <p:cond delay="600"/>
                                          </p:stCondLst>
                                        </p:cTn>
                                        <p:tgtEl>
                                          <p:spTgt spid="5122"/>
                                        </p:tgtEl>
                                        <p:attrNameLst>
                                          <p:attrName>r</p:attrName>
                                        </p:attrNameLst>
                                      </p:cBhvr>
                                    </p:animRot>
                                    <p:animRot by="120000">
                                      <p:cBhvr>
                                        <p:cTn id="90" dur="200" fill="hold">
                                          <p:stCondLst>
                                            <p:cond delay="800"/>
                                          </p:stCondLst>
                                        </p:cTn>
                                        <p:tgtEl>
                                          <p:spTgt spid="5122"/>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8"/>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21"/>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113" fill="hold" display="0">
                  <p:stCondLst>
                    <p:cond delay="indefinite"/>
                  </p:stCondLst>
                  <p:endCondLst>
                    <p:cond evt="onStopAudio" delay="0">
                      <p:tgtEl>
                        <p:sldTgt/>
                      </p:tgtEl>
                    </p:cond>
                  </p:endCondLst>
                </p:cTn>
                <p:tgtEl>
                  <p:spTgt spid="50"/>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49" grpId="0" animBg="1"/>
      <p:bldP spid="49"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18648">
            <a:off x="4303184" y="-152223"/>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130800" y="1346200"/>
            <a:ext cx="2438400" cy="660400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3234268"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1219170">
              <a:spcBef>
                <a:spcPct val="0"/>
              </a:spcBef>
              <a:buNone/>
            </a:pPr>
            <a:r>
              <a:rPr lang="en-US" altLang="en-US" sz="4000" dirty="0">
                <a:solidFill>
                  <a:prstClr val="black"/>
                </a:solidFill>
                <a:latin typeface="Arial" charset="0"/>
              </a:rPr>
              <a:t>A</a:t>
            </a:r>
            <a:r>
              <a:rPr lang="en-US" altLang="en-US" sz="4133" dirty="0">
                <a:solidFill>
                  <a:prstClr val="black"/>
                </a:solidFill>
                <a:latin typeface="Arial" charset="0"/>
              </a:rPr>
              <a:t>. </a:t>
            </a:r>
            <a:r>
              <a:rPr lang="en-US" altLang="en-US" sz="2400" dirty="0">
                <a:solidFill>
                  <a:prstClr val="black"/>
                </a:solidFill>
                <a:latin typeface="Arial" charset="0"/>
              </a:rPr>
              <a:t>36</a:t>
            </a:r>
          </a:p>
        </p:txBody>
      </p:sp>
      <p:sp>
        <p:nvSpPr>
          <p:cNvPr id="15" name="AutoShape 51"/>
          <p:cNvSpPr>
            <a:spLocks noChangeArrowheads="1"/>
          </p:cNvSpPr>
          <p:nvPr/>
        </p:nvSpPr>
        <p:spPr bwMode="auto">
          <a:xfrm>
            <a:off x="6843184"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defTabSz="1219170">
              <a:spcBef>
                <a:spcPct val="0"/>
              </a:spcBef>
              <a:buNone/>
            </a:pPr>
            <a:r>
              <a:rPr lang="en-US" altLang="en-US" sz="4000" dirty="0">
                <a:solidFill>
                  <a:prstClr val="black"/>
                </a:solidFill>
                <a:latin typeface="Arial" charset="0"/>
              </a:rPr>
              <a:t>B</a:t>
            </a:r>
            <a:r>
              <a:rPr lang="en-US" altLang="en-US" sz="2400" dirty="0">
                <a:solidFill>
                  <a:prstClr val="black"/>
                </a:solidFill>
                <a:latin typeface="Arial" charset="0"/>
              </a:rPr>
              <a:t>. 46</a:t>
            </a:r>
          </a:p>
        </p:txBody>
      </p:sp>
      <p:sp>
        <p:nvSpPr>
          <p:cNvPr id="4" name="TextBox 3"/>
          <p:cNvSpPr txBox="1"/>
          <p:nvPr/>
        </p:nvSpPr>
        <p:spPr>
          <a:xfrm>
            <a:off x="4231218" y="4343400"/>
            <a:ext cx="1907895" cy="502766"/>
          </a:xfrm>
          <a:prstGeom prst="rect">
            <a:avLst/>
          </a:prstGeom>
          <a:noFill/>
        </p:spPr>
        <p:txBody>
          <a:bodyPr wrap="none" rtlCol="0">
            <a:spAutoFit/>
          </a:bodyPr>
          <a:lstStyle/>
          <a:p>
            <a:pPr defTabSz="1219170"/>
            <a:r>
              <a:rPr lang="en-US" sz="2667" dirty="0">
                <a:solidFill>
                  <a:srgbClr val="008000"/>
                </a:solidFill>
                <a:latin typeface="Arial" panose="020B0604020202020204" pitchFamily="34" charset="0"/>
                <a:cs typeface="Arial" panose="020B0604020202020204" pitchFamily="34" charset="0"/>
              </a:rPr>
              <a:t>85 – 49 = ?</a:t>
            </a:r>
          </a:p>
        </p:txBody>
      </p:sp>
      <p:sp>
        <p:nvSpPr>
          <p:cNvPr id="5" name="Explosion 2 4"/>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467" b="1" dirty="0">
                <a:solidFill>
                  <a:srgbClr val="0000FF"/>
                </a:solidFill>
                <a:latin typeface="Calibri"/>
              </a:rPr>
              <a:t>GIỎI QUÁ</a:t>
            </a:r>
          </a:p>
        </p:txBody>
      </p:sp>
      <p:sp>
        <p:nvSpPr>
          <p:cNvPr id="6" name="Chevron 5">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black"/>
              </a:solidFill>
              <a:latin typeface="Calibri"/>
            </a:endParaRPr>
          </a:p>
        </p:txBody>
      </p:sp>
      <p:sp>
        <p:nvSpPr>
          <p:cNvPr id="24" name="Explosion 2 23"/>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467" b="1" dirty="0">
                <a:solidFill>
                  <a:srgbClr val="0000FF"/>
                </a:solidFill>
                <a:latin typeface="Calibri"/>
              </a:rPr>
              <a:t>TIẾC QUÁ</a:t>
            </a:r>
          </a:p>
        </p:txBody>
      </p:sp>
      <p:pic>
        <p:nvPicPr>
          <p:cNvPr id="25" name="Picture 3" descr="C:\Users\ADMIN\Desktop\Doremon cau ca ( trac nghiem )\Untitled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3816" y="33524"/>
            <a:ext cx="4622800" cy="332426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C:\Users\ADMIN\Desktop\Doremon cau ca ( trac nghiem )\51688879.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45250" y1="24668" x2="39875" y2="33422"/>
                        <a14:foregroundMark x1="51250" y1="30902" x2="35125" y2="41645"/>
                        <a14:foregroundMark x1="7125" y1="20822" x2="71375" y2="55570"/>
                        <a14:foregroundMark x1="32750" y1="10743" x2="41625" y2="15782"/>
                        <a14:foregroundMark x1="35125" y1="30902" x2="37500" y2="35411"/>
                        <a14:foregroundMark x1="32125" y1="48011" x2="24375" y2="56764"/>
                      </a14:backgroundRemoval>
                    </a14:imgEffect>
                  </a14:imgLayer>
                </a14:imgProps>
              </a:ext>
              <a:ext uri="{28A0092B-C50C-407E-A947-70E740481C1C}">
                <a14:useLocalDpi xmlns:a14="http://schemas.microsoft.com/office/drawing/2010/main" val="0"/>
              </a:ext>
            </a:extLst>
          </a:blip>
          <a:srcRect/>
          <a:stretch>
            <a:fillRect/>
          </a:stretch>
        </p:blipFill>
        <p:spPr bwMode="auto">
          <a:xfrm rot="21058252" flipH="1">
            <a:off x="2222971" y="-391172"/>
            <a:ext cx="4038381" cy="4685557"/>
          </a:xfrm>
          <a:prstGeom prst="rect">
            <a:avLst/>
          </a:prstGeom>
          <a:noFill/>
          <a:extLst>
            <a:ext uri="{909E8E84-426E-40DD-AFC4-6F175D3DCCD1}">
              <a14:hiddenFill xmlns:a14="http://schemas.microsoft.com/office/drawing/2010/main">
                <a:solidFill>
                  <a:srgbClr val="FFFFFF"/>
                </a:solidFill>
              </a14:hiddenFill>
            </a:ext>
          </a:extLst>
        </p:spPr>
      </p:pic>
      <p:sp>
        <p:nvSpPr>
          <p:cNvPr id="16" name="Chevron 15">
            <a:hlinkClick r:id="" action="ppaction://hlinkshowjump?jump=previousslide"/>
          </p:cNvPr>
          <p:cNvSpPr/>
          <p:nvPr/>
        </p:nvSpPr>
        <p:spPr>
          <a:xfrm flipH="1">
            <a:off x="254001" y="4030253"/>
            <a:ext cx="863599"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black"/>
              </a:solidFill>
              <a:latin typeface="Calibri"/>
            </a:endParaRPr>
          </a:p>
        </p:txBody>
      </p:sp>
      <p:pic>
        <p:nvPicPr>
          <p:cNvPr id="2" name="Picture 2" descr="C:\Users\ADMIN\Desktop\Doremon cau ca ( trac nghiem )\рыбы-собрания-тропические-20715937 (2).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0431765" flipH="1">
            <a:off x="2612120" y="9619"/>
            <a:ext cx="2544232" cy="138131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Desktop\Doremon cau ca ( trac nghiem )\Picture1 (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times up"/>
          <p:cNvGrpSpPr/>
          <p:nvPr/>
        </p:nvGrpSpPr>
        <p:grpSpPr>
          <a:xfrm>
            <a:off x="240762" y="584200"/>
            <a:ext cx="2096039" cy="911669"/>
            <a:chOff x="2989747" y="438150"/>
            <a:chExt cx="1572029" cy="683752"/>
          </a:xfrm>
        </p:grpSpPr>
        <p:sp>
          <p:nvSpPr>
            <p:cNvPr id="19" name="Rounded Rectangle 1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3733" dirty="0">
                <a:solidFill>
                  <a:prstClr val="white"/>
                </a:solidFill>
                <a:latin typeface="Arial" panose="020B0604020202020204" pitchFamily="34" charset="0"/>
                <a:cs typeface="Arial" panose="020B0604020202020204" pitchFamily="34" charset="0"/>
              </a:endParaRPr>
            </a:p>
          </p:txBody>
        </p:sp>
        <p:sp>
          <p:nvSpPr>
            <p:cNvPr id="20" name="Rounded Rectangle 1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sz="2667" dirty="0" err="1">
                  <a:solidFill>
                    <a:prstClr val="white"/>
                  </a:solidFill>
                  <a:latin typeface="Arial" panose="020B0604020202020204" pitchFamily="34" charset="0"/>
                  <a:cs typeface="Arial" panose="020B0604020202020204" pitchFamily="34" charset="0"/>
                </a:rPr>
                <a:t>Bắt</a:t>
              </a:r>
              <a:r>
                <a:rPr lang="en-GB" sz="2667" dirty="0">
                  <a:solidFill>
                    <a:prstClr val="white"/>
                  </a:solidFill>
                  <a:latin typeface="Arial" panose="020B0604020202020204" pitchFamily="34" charset="0"/>
                  <a:cs typeface="Arial" panose="020B0604020202020204" pitchFamily="34" charset="0"/>
                </a:rPr>
                <a:t> </a:t>
              </a:r>
              <a:r>
                <a:rPr lang="en-GB" sz="2667" dirty="0" err="1">
                  <a:solidFill>
                    <a:prstClr val="white"/>
                  </a:solidFill>
                  <a:latin typeface="Arial" panose="020B0604020202020204" pitchFamily="34" charset="0"/>
                  <a:cs typeface="Arial" panose="020B0604020202020204" pitchFamily="34" charset="0"/>
                </a:rPr>
                <a:t>đầu</a:t>
              </a:r>
              <a:r>
                <a:rPr lang="en-GB" sz="2667" dirty="0">
                  <a:solidFill>
                    <a:prstClr val="white"/>
                  </a:solidFill>
                  <a:latin typeface="Arial" panose="020B0604020202020204" pitchFamily="34" charset="0"/>
                  <a:cs typeface="Arial" panose="020B0604020202020204" pitchFamily="34" charset="0"/>
                </a:rPr>
                <a:t>!</a:t>
              </a:r>
            </a:p>
          </p:txBody>
        </p:sp>
      </p:grpSp>
      <p:pic>
        <p:nvPicPr>
          <p:cNvPr id="21" name="Picture 3" descr="C:\Users\ADMIN\Desktop\Picture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31" name="Group 30">
            <a:extLst>
              <a:ext uri="{FF2B5EF4-FFF2-40B4-BE49-F238E27FC236}">
                <a16:creationId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3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37" name="Group 36">
            <a:extLst>
              <a:ext uri="{FF2B5EF4-FFF2-40B4-BE49-F238E27FC236}">
                <a16:creationId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3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43" name="Group 42">
            <a:extLst>
              <a:ext uri="{FF2B5EF4-FFF2-40B4-BE49-F238E27FC236}">
                <a16:creationId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4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sp>
        <p:nvSpPr>
          <p:cNvPr id="49" name="Oval 107"/>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0" name="Explosion 2 49"/>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HẾT GIỜ</a:t>
            </a:r>
          </a:p>
        </p:txBody>
      </p:sp>
      <p:pic>
        <p:nvPicPr>
          <p:cNvPr id="51"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208000" y="3858381"/>
            <a:ext cx="812800" cy="812800"/>
          </a:xfrm>
          <a:prstGeom prst="rect">
            <a:avLst/>
          </a:prstGeom>
        </p:spPr>
      </p:pic>
    </p:spTree>
    <p:extLst>
      <p:ext uri="{BB962C8B-B14F-4D97-AF65-F5344CB8AC3E}">
        <p14:creationId xmlns:p14="http://schemas.microsoft.com/office/powerpoint/2010/main" val="20116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32" presetClass="emph" presetSubtype="0" repeatCount="indefinite" fill="hold" grpId="1" nodeType="withEffect">
                                  <p:stCondLst>
                                    <p:cond delay="0"/>
                                  </p:stCondLst>
                                  <p:childTnLst>
                                    <p:animRot by="120000">
                                      <p:cBhvr>
                                        <p:cTn id="50" dur="200" fill="hold">
                                          <p:stCondLst>
                                            <p:cond delay="0"/>
                                          </p:stCondLst>
                                        </p:cTn>
                                        <p:tgtEl>
                                          <p:spTgt spid="24"/>
                                        </p:tgtEl>
                                        <p:attrNameLst>
                                          <p:attrName>r</p:attrName>
                                        </p:attrNameLst>
                                      </p:cBhvr>
                                    </p:animRot>
                                    <p:animRot by="-240000">
                                      <p:cBhvr>
                                        <p:cTn id="51" dur="400" fill="hold">
                                          <p:stCondLst>
                                            <p:cond delay="400"/>
                                          </p:stCondLst>
                                        </p:cTn>
                                        <p:tgtEl>
                                          <p:spTgt spid="24"/>
                                        </p:tgtEl>
                                        <p:attrNameLst>
                                          <p:attrName>r</p:attrName>
                                        </p:attrNameLst>
                                      </p:cBhvr>
                                    </p:animRot>
                                    <p:animRot by="240000">
                                      <p:cBhvr>
                                        <p:cTn id="52" dur="400" fill="hold">
                                          <p:stCondLst>
                                            <p:cond delay="800"/>
                                          </p:stCondLst>
                                        </p:cTn>
                                        <p:tgtEl>
                                          <p:spTgt spid="24"/>
                                        </p:tgtEl>
                                        <p:attrNameLst>
                                          <p:attrName>r</p:attrName>
                                        </p:attrNameLst>
                                      </p:cBhvr>
                                    </p:animRot>
                                    <p:animRot by="-240000">
                                      <p:cBhvr>
                                        <p:cTn id="53" dur="400" fill="hold">
                                          <p:stCondLst>
                                            <p:cond delay="1200"/>
                                          </p:stCondLst>
                                        </p:cTn>
                                        <p:tgtEl>
                                          <p:spTgt spid="24"/>
                                        </p:tgtEl>
                                        <p:attrNameLst>
                                          <p:attrName>r</p:attrName>
                                        </p:attrNameLst>
                                      </p:cBhvr>
                                    </p:animRot>
                                    <p:animRot by="120000">
                                      <p:cBhvr>
                                        <p:cTn id="54" dur="400" fill="hold">
                                          <p:stCondLst>
                                            <p:cond delay="1600"/>
                                          </p:stCondLst>
                                        </p:cTn>
                                        <p:tgtEl>
                                          <p:spTgt spid="24"/>
                                        </p:tgtEl>
                                        <p:attrNameLst>
                                          <p:attrName>r</p:attrName>
                                        </p:attrNameLst>
                                      </p:cBhvr>
                                    </p:animRot>
                                  </p:childTnLst>
                                </p:cTn>
                              </p:par>
                              <p:par>
                                <p:cTn id="55" presetID="32" presetClass="emph" presetSubtype="0" repeatCount="indefinite" fill="hold" nodeType="withEffect">
                                  <p:stCondLst>
                                    <p:cond delay="0"/>
                                  </p:stCondLst>
                                  <p:childTnLst>
                                    <p:animRot by="120000">
                                      <p:cBhvr>
                                        <p:cTn id="56" dur="200" fill="hold">
                                          <p:stCondLst>
                                            <p:cond delay="0"/>
                                          </p:stCondLst>
                                        </p:cTn>
                                        <p:tgtEl>
                                          <p:spTgt spid="25"/>
                                        </p:tgtEl>
                                        <p:attrNameLst>
                                          <p:attrName>r</p:attrName>
                                        </p:attrNameLst>
                                      </p:cBhvr>
                                    </p:animRot>
                                    <p:animRot by="-240000">
                                      <p:cBhvr>
                                        <p:cTn id="57" dur="400" fill="hold">
                                          <p:stCondLst>
                                            <p:cond delay="400"/>
                                          </p:stCondLst>
                                        </p:cTn>
                                        <p:tgtEl>
                                          <p:spTgt spid="25"/>
                                        </p:tgtEl>
                                        <p:attrNameLst>
                                          <p:attrName>r</p:attrName>
                                        </p:attrNameLst>
                                      </p:cBhvr>
                                    </p:animRot>
                                    <p:animRot by="240000">
                                      <p:cBhvr>
                                        <p:cTn id="58" dur="400" fill="hold">
                                          <p:stCondLst>
                                            <p:cond delay="800"/>
                                          </p:stCondLst>
                                        </p:cTn>
                                        <p:tgtEl>
                                          <p:spTgt spid="25"/>
                                        </p:tgtEl>
                                        <p:attrNameLst>
                                          <p:attrName>r</p:attrName>
                                        </p:attrNameLst>
                                      </p:cBhvr>
                                    </p:animRot>
                                    <p:animRot by="-240000">
                                      <p:cBhvr>
                                        <p:cTn id="59" dur="400" fill="hold">
                                          <p:stCondLst>
                                            <p:cond delay="1200"/>
                                          </p:stCondLst>
                                        </p:cTn>
                                        <p:tgtEl>
                                          <p:spTgt spid="25"/>
                                        </p:tgtEl>
                                        <p:attrNameLst>
                                          <p:attrName>r</p:attrName>
                                        </p:attrNameLst>
                                      </p:cBhvr>
                                    </p:animRot>
                                    <p:animRot by="120000">
                                      <p:cBhvr>
                                        <p:cTn id="60" dur="400" fill="hold">
                                          <p:stCondLst>
                                            <p:cond delay="1600"/>
                                          </p:stCondLst>
                                        </p:cTn>
                                        <p:tgtEl>
                                          <p:spTgt spid="25"/>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300" fill="hold">
                                          <p:stCondLst>
                                            <p:cond delay="0"/>
                                          </p:stCondLst>
                                        </p:cTn>
                                        <p:tgtEl>
                                          <p:spTgt spid="26"/>
                                        </p:tgtEl>
                                        <p:attrNameLst>
                                          <p:attrName>r</p:attrName>
                                        </p:attrNameLst>
                                      </p:cBhvr>
                                    </p:animRot>
                                    <p:animRot by="-240000">
                                      <p:cBhvr>
                                        <p:cTn id="63" dur="600" fill="hold">
                                          <p:stCondLst>
                                            <p:cond delay="600"/>
                                          </p:stCondLst>
                                        </p:cTn>
                                        <p:tgtEl>
                                          <p:spTgt spid="26"/>
                                        </p:tgtEl>
                                        <p:attrNameLst>
                                          <p:attrName>r</p:attrName>
                                        </p:attrNameLst>
                                      </p:cBhvr>
                                    </p:animRot>
                                    <p:animRot by="240000">
                                      <p:cBhvr>
                                        <p:cTn id="64" dur="600" fill="hold">
                                          <p:stCondLst>
                                            <p:cond delay="1200"/>
                                          </p:stCondLst>
                                        </p:cTn>
                                        <p:tgtEl>
                                          <p:spTgt spid="26"/>
                                        </p:tgtEl>
                                        <p:attrNameLst>
                                          <p:attrName>r</p:attrName>
                                        </p:attrNameLst>
                                      </p:cBhvr>
                                    </p:animRot>
                                    <p:animRot by="-240000">
                                      <p:cBhvr>
                                        <p:cTn id="65" dur="600" fill="hold">
                                          <p:stCondLst>
                                            <p:cond delay="1800"/>
                                          </p:stCondLst>
                                        </p:cTn>
                                        <p:tgtEl>
                                          <p:spTgt spid="26"/>
                                        </p:tgtEl>
                                        <p:attrNameLst>
                                          <p:attrName>r</p:attrName>
                                        </p:attrNameLst>
                                      </p:cBhvr>
                                    </p:animRot>
                                    <p:animRot by="120000">
                                      <p:cBhvr>
                                        <p:cTn id="66"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4744" fill="hold"/>
                                        <p:tgtEl>
                                          <p:spTgt spid="51"/>
                                        </p:tgtEl>
                                      </p:cBhvr>
                                    </p:cmd>
                                  </p:childTnLst>
                                </p:cTn>
                              </p:par>
                              <p:par>
                                <p:cTn id="74" presetID="21" presetClass="emph" presetSubtype="0" repeatCount="indefinite" fill="hold" grpId="1" nodeType="withEffect">
                                  <p:stCondLst>
                                    <p:cond delay="0"/>
                                  </p:stCondLst>
                                  <p:childTnLst>
                                    <p:animClr clrSpc="hsl" dir="cw">
                                      <p:cBhvr override="childStyle">
                                        <p:cTn id="75" dur="500" fill="hold"/>
                                        <p:tgtEl>
                                          <p:spTgt spid="12"/>
                                        </p:tgtEl>
                                        <p:attrNameLst>
                                          <p:attrName>style.color</p:attrName>
                                        </p:attrNameLst>
                                      </p:cBhvr>
                                      <p:by>
                                        <p:hsl h="7200000" s="0" l="0"/>
                                      </p:by>
                                    </p:animClr>
                                    <p:animClr clrSpc="hsl" dir="cw">
                                      <p:cBhvr>
                                        <p:cTn id="76" dur="500" fill="hold"/>
                                        <p:tgtEl>
                                          <p:spTgt spid="12"/>
                                        </p:tgtEl>
                                        <p:attrNameLst>
                                          <p:attrName>fillcolor</p:attrName>
                                        </p:attrNameLst>
                                      </p:cBhvr>
                                      <p:by>
                                        <p:hsl h="7200000" s="0" l="0"/>
                                      </p:by>
                                    </p:animClr>
                                    <p:animClr clrSpc="hsl" dir="cw">
                                      <p:cBhvr>
                                        <p:cTn id="77" dur="500" fill="hold"/>
                                        <p:tgtEl>
                                          <p:spTgt spid="12"/>
                                        </p:tgtEl>
                                        <p:attrNameLst>
                                          <p:attrName>stroke.color</p:attrName>
                                        </p:attrNameLst>
                                      </p:cBhvr>
                                      <p:by>
                                        <p:hsl h="7200000" s="0" l="0"/>
                                      </p:by>
                                    </p:animClr>
                                    <p:set>
                                      <p:cBhvr>
                                        <p:cTn id="78" dur="500" fill="hold"/>
                                        <p:tgtEl>
                                          <p:spTgt spid="12"/>
                                        </p:tgtEl>
                                        <p:attrNameLst>
                                          <p:attrName>fill.type</p:attrName>
                                        </p:attrNameLst>
                                      </p:cBhvr>
                                      <p:to>
                                        <p:strVal val="solid"/>
                                      </p:to>
                                    </p:set>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2"/>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2"/>
                                        </p:tgtEl>
                                        <p:attrNameLst>
                                          <p:attrName>r</p:attrName>
                                        </p:attrNameLst>
                                      </p:cBhvr>
                                    </p:animRot>
                                    <p:animRot by="-240000">
                                      <p:cBhvr>
                                        <p:cTn id="87" dur="200" fill="hold">
                                          <p:stCondLst>
                                            <p:cond delay="200"/>
                                          </p:stCondLst>
                                        </p:cTn>
                                        <p:tgtEl>
                                          <p:spTgt spid="2"/>
                                        </p:tgtEl>
                                        <p:attrNameLst>
                                          <p:attrName>r</p:attrName>
                                        </p:attrNameLst>
                                      </p:cBhvr>
                                    </p:animRot>
                                    <p:animRot by="240000">
                                      <p:cBhvr>
                                        <p:cTn id="88" dur="200" fill="hold">
                                          <p:stCondLst>
                                            <p:cond delay="400"/>
                                          </p:stCondLst>
                                        </p:cTn>
                                        <p:tgtEl>
                                          <p:spTgt spid="2"/>
                                        </p:tgtEl>
                                        <p:attrNameLst>
                                          <p:attrName>r</p:attrName>
                                        </p:attrNameLst>
                                      </p:cBhvr>
                                    </p:animRot>
                                    <p:animRot by="-240000">
                                      <p:cBhvr>
                                        <p:cTn id="89" dur="200" fill="hold">
                                          <p:stCondLst>
                                            <p:cond delay="600"/>
                                          </p:stCondLst>
                                        </p:cTn>
                                        <p:tgtEl>
                                          <p:spTgt spid="2"/>
                                        </p:tgtEl>
                                        <p:attrNameLst>
                                          <p:attrName>r</p:attrName>
                                        </p:attrNameLst>
                                      </p:cBhvr>
                                    </p:animRot>
                                    <p:animRot by="120000">
                                      <p:cBhvr>
                                        <p:cTn id="90" dur="200" fill="hold">
                                          <p:stCondLst>
                                            <p:cond delay="800"/>
                                          </p:stCondLst>
                                        </p:cTn>
                                        <p:tgtEl>
                                          <p:spTgt spid="2"/>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8"/>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21"/>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50"/>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113" fill="hold" display="0">
                  <p:stCondLst>
                    <p:cond delay="indefinite"/>
                  </p:stCondLst>
                  <p:endCondLst>
                    <p:cond evt="onStopAudio" delay="0">
                      <p:tgtEl>
                        <p:sldTgt/>
                      </p:tgtEl>
                    </p:cond>
                  </p:endCondLst>
                </p:cTn>
                <p:tgtEl>
                  <p:spTgt spid="51"/>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50" grpId="0" animBg="1"/>
      <p:bldP spid="5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18648">
            <a:off x="4303184" y="-152223"/>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130800" y="1346200"/>
            <a:ext cx="2438400" cy="660400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6807201"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1219170">
              <a:spcBef>
                <a:spcPct val="0"/>
              </a:spcBef>
              <a:buNone/>
            </a:pPr>
            <a:r>
              <a:rPr lang="en-US" altLang="en-US" sz="4000" dirty="0">
                <a:solidFill>
                  <a:prstClr val="black"/>
                </a:solidFill>
                <a:latin typeface="Arial" charset="0"/>
              </a:rPr>
              <a:t>B</a:t>
            </a:r>
            <a:r>
              <a:rPr lang="en-US" altLang="en-US" sz="4133" dirty="0">
                <a:solidFill>
                  <a:prstClr val="black"/>
                </a:solidFill>
                <a:latin typeface="Arial" charset="0"/>
              </a:rPr>
              <a:t>. </a:t>
            </a:r>
            <a:r>
              <a:rPr lang="en-US" altLang="en-US" sz="2400" dirty="0">
                <a:solidFill>
                  <a:prstClr val="black"/>
                </a:solidFill>
                <a:latin typeface="Arial" charset="0"/>
              </a:rPr>
              <a:t>73</a:t>
            </a:r>
          </a:p>
        </p:txBody>
      </p:sp>
      <p:sp>
        <p:nvSpPr>
          <p:cNvPr id="15" name="AutoShape 51"/>
          <p:cNvSpPr>
            <a:spLocks noChangeArrowheads="1"/>
          </p:cNvSpPr>
          <p:nvPr/>
        </p:nvSpPr>
        <p:spPr bwMode="auto">
          <a:xfrm>
            <a:off x="3251201"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defTabSz="1219170">
              <a:spcBef>
                <a:spcPct val="0"/>
              </a:spcBef>
              <a:buNone/>
            </a:pPr>
            <a:r>
              <a:rPr lang="en-US" altLang="en-US" sz="4000" dirty="0">
                <a:solidFill>
                  <a:prstClr val="black"/>
                </a:solidFill>
                <a:latin typeface="Arial" charset="0"/>
              </a:rPr>
              <a:t>A</a:t>
            </a:r>
            <a:r>
              <a:rPr lang="en-US" altLang="en-US" sz="2400" dirty="0">
                <a:solidFill>
                  <a:prstClr val="black"/>
                </a:solidFill>
                <a:latin typeface="Arial" charset="0"/>
              </a:rPr>
              <a:t>. 63</a:t>
            </a:r>
          </a:p>
        </p:txBody>
      </p:sp>
      <p:sp>
        <p:nvSpPr>
          <p:cNvPr id="4" name="TextBox 3"/>
          <p:cNvSpPr txBox="1"/>
          <p:nvPr/>
        </p:nvSpPr>
        <p:spPr>
          <a:xfrm>
            <a:off x="4231218" y="4343400"/>
            <a:ext cx="1917513" cy="502766"/>
          </a:xfrm>
          <a:prstGeom prst="rect">
            <a:avLst/>
          </a:prstGeom>
          <a:noFill/>
        </p:spPr>
        <p:txBody>
          <a:bodyPr wrap="none" rtlCol="0">
            <a:spAutoFit/>
          </a:bodyPr>
          <a:lstStyle/>
          <a:p>
            <a:pPr defTabSz="1219170"/>
            <a:r>
              <a:rPr lang="en-US" sz="2667" dirty="0">
                <a:solidFill>
                  <a:srgbClr val="008000"/>
                </a:solidFill>
                <a:latin typeface="Arial" panose="020B0604020202020204" pitchFamily="34" charset="0"/>
                <a:cs typeface="Arial" panose="020B0604020202020204" pitchFamily="34" charset="0"/>
              </a:rPr>
              <a:t>56 + 17 = ?</a:t>
            </a:r>
          </a:p>
        </p:txBody>
      </p:sp>
      <p:sp>
        <p:nvSpPr>
          <p:cNvPr id="5" name="Explosion 2 4"/>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467" b="1" dirty="0">
                <a:solidFill>
                  <a:srgbClr val="0000FF"/>
                </a:solidFill>
                <a:latin typeface="Calibri"/>
              </a:rPr>
              <a:t>GIỎI QUÁ</a:t>
            </a:r>
          </a:p>
        </p:txBody>
      </p:sp>
      <p:sp>
        <p:nvSpPr>
          <p:cNvPr id="6" name="Chevron 5">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black"/>
              </a:solidFill>
              <a:latin typeface="Calibri"/>
            </a:endParaRPr>
          </a:p>
        </p:txBody>
      </p:sp>
      <p:sp>
        <p:nvSpPr>
          <p:cNvPr id="24" name="Explosion 2 23"/>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467" b="1" dirty="0">
                <a:solidFill>
                  <a:srgbClr val="0000FF"/>
                </a:solidFill>
                <a:latin typeface="Calibri"/>
              </a:rPr>
              <a:t>TIẾC QUÁ</a:t>
            </a:r>
          </a:p>
        </p:txBody>
      </p:sp>
      <p:pic>
        <p:nvPicPr>
          <p:cNvPr id="25" name="Picture 3" descr="C:\Users\ADMIN\Desktop\Doremon cau ca ( trac nghiem )\Untitled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3816" y="33524"/>
            <a:ext cx="4622800" cy="3324261"/>
          </a:xfrm>
          <a:prstGeom prst="rect">
            <a:avLst/>
          </a:prstGeom>
          <a:noFill/>
          <a:extLst>
            <a:ext uri="{909E8E84-426E-40DD-AFC4-6F175D3DCCD1}">
              <a14:hiddenFill xmlns:a14="http://schemas.microsoft.com/office/drawing/2010/main">
                <a:solidFill>
                  <a:srgbClr val="FFFFFF"/>
                </a:solidFill>
              </a14:hiddenFill>
            </a:ext>
          </a:extLst>
        </p:spPr>
      </p:pic>
      <p:sp>
        <p:nvSpPr>
          <p:cNvPr id="16" name="Chevron 15">
            <a:hlinkClick r:id="" action="ppaction://hlinkshowjump?jump=previousslide"/>
          </p:cNvPr>
          <p:cNvSpPr/>
          <p:nvPr/>
        </p:nvSpPr>
        <p:spPr>
          <a:xfrm flipH="1">
            <a:off x="254001" y="4030253"/>
            <a:ext cx="863599"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black"/>
              </a:solidFill>
              <a:latin typeface="Calibri"/>
            </a:endParaRPr>
          </a:p>
        </p:txBody>
      </p:sp>
      <p:pic>
        <p:nvPicPr>
          <p:cNvPr id="4099" name="Picture 3" descr="C:\Users\ADMIN\Desktop\Doremon cau ca ( trac nghiem )\bottle-clipart-green-bottle-clipart-clipart-panda-free-clipart-images-animations.pn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2889" b="97556" l="9742" r="89861">
                        <a14:foregroundMark x1="30815" y1="2889" x2="21272" y2="50222"/>
                        <a14:foregroundMark x1="23658" y1="6444" x2="22465" y2="34444"/>
                        <a14:foregroundMark x1="25249" y1="9111" x2="23260" y2="36444"/>
                        <a14:foregroundMark x1="11730" y1="92889" x2="42346" y2="94444"/>
                        <a14:foregroundMark x1="14513" y1="47778" x2="47515" y2="48222"/>
                        <a14:foregroundMark x1="21670" y1="97333" x2="30020" y2="97556"/>
                      </a14:backgroundRemoval>
                    </a14:imgEffect>
                  </a14:imgLayer>
                </a14:imgProps>
              </a:ext>
              <a:ext uri="{28A0092B-C50C-407E-A947-70E740481C1C}">
                <a14:useLocalDpi xmlns:a14="http://schemas.microsoft.com/office/drawing/2010/main" val="0"/>
              </a:ext>
            </a:extLst>
          </a:blip>
          <a:srcRect/>
          <a:stretch>
            <a:fillRect/>
          </a:stretch>
        </p:blipFill>
        <p:spPr bwMode="auto">
          <a:xfrm>
            <a:off x="5212424" y="0"/>
            <a:ext cx="1210829" cy="216649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DMIN\Desktop\Doremon cau ca ( trac nghiem )\depositphotos_151226446-stock-illustration-cartoon-tropical-fish-collection-set (3).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foregroundMark x1="25278" y1="37220" x2="16389" y2="412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0436452" flipH="1">
            <a:off x="2332366" y="-206238"/>
            <a:ext cx="3177380" cy="216023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Desktop\Doremon cau ca ( trac nghiem )\Picture1 (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times up"/>
          <p:cNvGrpSpPr/>
          <p:nvPr/>
        </p:nvGrpSpPr>
        <p:grpSpPr>
          <a:xfrm>
            <a:off x="240762" y="584200"/>
            <a:ext cx="2096039" cy="911669"/>
            <a:chOff x="2989747" y="438150"/>
            <a:chExt cx="1572029" cy="683752"/>
          </a:xfrm>
        </p:grpSpPr>
        <p:sp>
          <p:nvSpPr>
            <p:cNvPr id="19" name="Rounded Rectangle 1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3733" dirty="0">
                <a:solidFill>
                  <a:prstClr val="white"/>
                </a:solidFill>
                <a:latin typeface="Arial" panose="020B0604020202020204" pitchFamily="34" charset="0"/>
                <a:cs typeface="Arial" panose="020B0604020202020204" pitchFamily="34" charset="0"/>
              </a:endParaRPr>
            </a:p>
          </p:txBody>
        </p:sp>
        <p:sp>
          <p:nvSpPr>
            <p:cNvPr id="20" name="Rounded Rectangle 1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sz="2667" dirty="0" err="1">
                  <a:solidFill>
                    <a:prstClr val="white"/>
                  </a:solidFill>
                  <a:latin typeface="Arial" panose="020B0604020202020204" pitchFamily="34" charset="0"/>
                  <a:cs typeface="Arial" panose="020B0604020202020204" pitchFamily="34" charset="0"/>
                </a:rPr>
                <a:t>Bắt</a:t>
              </a:r>
              <a:r>
                <a:rPr lang="en-GB" sz="2667" dirty="0">
                  <a:solidFill>
                    <a:prstClr val="white"/>
                  </a:solidFill>
                  <a:latin typeface="Arial" panose="020B0604020202020204" pitchFamily="34" charset="0"/>
                  <a:cs typeface="Arial" panose="020B0604020202020204" pitchFamily="34" charset="0"/>
                </a:rPr>
                <a:t> </a:t>
              </a:r>
              <a:r>
                <a:rPr lang="en-GB" sz="2667" dirty="0" err="1">
                  <a:solidFill>
                    <a:prstClr val="white"/>
                  </a:solidFill>
                  <a:latin typeface="Arial" panose="020B0604020202020204" pitchFamily="34" charset="0"/>
                  <a:cs typeface="Arial" panose="020B0604020202020204" pitchFamily="34" charset="0"/>
                </a:rPr>
                <a:t>đầu</a:t>
              </a:r>
              <a:r>
                <a:rPr lang="en-GB" sz="2667" dirty="0">
                  <a:solidFill>
                    <a:prstClr val="white"/>
                  </a:solidFill>
                  <a:latin typeface="Arial" panose="020B0604020202020204" pitchFamily="34" charset="0"/>
                  <a:cs typeface="Arial" panose="020B0604020202020204" pitchFamily="34" charset="0"/>
                </a:rPr>
                <a:t>!</a:t>
              </a:r>
            </a:p>
          </p:txBody>
        </p:sp>
      </p:grpSp>
      <p:pic>
        <p:nvPicPr>
          <p:cNvPr id="21" name="Picture 3" descr="C:\Users\ADMIN\Desktop\Picture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30" name="Group 29">
            <a:extLst>
              <a:ext uri="{FF2B5EF4-FFF2-40B4-BE49-F238E27FC236}">
                <a16:creationId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36" name="Group 35">
            <a:extLst>
              <a:ext uri="{FF2B5EF4-FFF2-40B4-BE49-F238E27FC236}">
                <a16:creationId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sp>
        <p:nvSpPr>
          <p:cNvPr id="48" name="Oval 107"/>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9" name="Explosion 2 48"/>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HẾT GIỜ</a:t>
            </a:r>
          </a:p>
        </p:txBody>
      </p:sp>
      <p:pic>
        <p:nvPicPr>
          <p:cNvPr id="50"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208000" y="3858381"/>
            <a:ext cx="812800" cy="812800"/>
          </a:xfrm>
          <a:prstGeom prst="rect">
            <a:avLst/>
          </a:prstGeom>
        </p:spPr>
      </p:pic>
    </p:spTree>
    <p:extLst>
      <p:ext uri="{BB962C8B-B14F-4D97-AF65-F5344CB8AC3E}">
        <p14:creationId xmlns:p14="http://schemas.microsoft.com/office/powerpoint/2010/main" val="65203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099"/>
                                        </p:tgtEl>
                                        <p:attrNameLst>
                                          <p:attrName>style.visibility</p:attrName>
                                        </p:attrNameLst>
                                      </p:cBhvr>
                                      <p:to>
                                        <p:strVal val="visible"/>
                                      </p:to>
                                    </p:se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4099"/>
                                        </p:tgtEl>
                                        <p:attrNameLst>
                                          <p:attrName>r</p:attrName>
                                        </p:attrNameLst>
                                      </p:cBhvr>
                                    </p:animRot>
                                    <p:animRot by="-240000">
                                      <p:cBhvr>
                                        <p:cTn id="51" dur="200" fill="hold">
                                          <p:stCondLst>
                                            <p:cond delay="200"/>
                                          </p:stCondLst>
                                        </p:cTn>
                                        <p:tgtEl>
                                          <p:spTgt spid="4099"/>
                                        </p:tgtEl>
                                        <p:attrNameLst>
                                          <p:attrName>r</p:attrName>
                                        </p:attrNameLst>
                                      </p:cBhvr>
                                    </p:animRot>
                                    <p:animRot by="240000">
                                      <p:cBhvr>
                                        <p:cTn id="52" dur="200" fill="hold">
                                          <p:stCondLst>
                                            <p:cond delay="400"/>
                                          </p:stCondLst>
                                        </p:cTn>
                                        <p:tgtEl>
                                          <p:spTgt spid="4099"/>
                                        </p:tgtEl>
                                        <p:attrNameLst>
                                          <p:attrName>r</p:attrName>
                                        </p:attrNameLst>
                                      </p:cBhvr>
                                    </p:animRot>
                                    <p:animRot by="-240000">
                                      <p:cBhvr>
                                        <p:cTn id="53" dur="200" fill="hold">
                                          <p:stCondLst>
                                            <p:cond delay="600"/>
                                          </p:stCondLst>
                                        </p:cTn>
                                        <p:tgtEl>
                                          <p:spTgt spid="4099"/>
                                        </p:tgtEl>
                                        <p:attrNameLst>
                                          <p:attrName>r</p:attrName>
                                        </p:attrNameLst>
                                      </p:cBhvr>
                                    </p:animRot>
                                    <p:animRot by="120000">
                                      <p:cBhvr>
                                        <p:cTn id="54" dur="200" fill="hold">
                                          <p:stCondLst>
                                            <p:cond delay="800"/>
                                          </p:stCondLst>
                                        </p:cTn>
                                        <p:tgtEl>
                                          <p:spTgt spid="4099"/>
                                        </p:tgtEl>
                                        <p:attrNameLst>
                                          <p:attrName>r</p:attrName>
                                        </p:attrNameLst>
                                      </p:cBhvr>
                                    </p:animRot>
                                  </p:childTnLst>
                                </p:cTn>
                              </p:par>
                              <p:par>
                                <p:cTn id="55" presetID="32" presetClass="emph" presetSubtype="0" repeatCount="indefinite" fill="hold" grpId="1" nodeType="withEffect">
                                  <p:stCondLst>
                                    <p:cond delay="0"/>
                                  </p:stCondLst>
                                  <p:childTnLst>
                                    <p:animRot by="120000">
                                      <p:cBhvr>
                                        <p:cTn id="56" dur="200" fill="hold">
                                          <p:stCondLst>
                                            <p:cond delay="0"/>
                                          </p:stCondLst>
                                        </p:cTn>
                                        <p:tgtEl>
                                          <p:spTgt spid="24"/>
                                        </p:tgtEl>
                                        <p:attrNameLst>
                                          <p:attrName>r</p:attrName>
                                        </p:attrNameLst>
                                      </p:cBhvr>
                                    </p:animRot>
                                    <p:animRot by="-240000">
                                      <p:cBhvr>
                                        <p:cTn id="57" dur="400" fill="hold">
                                          <p:stCondLst>
                                            <p:cond delay="400"/>
                                          </p:stCondLst>
                                        </p:cTn>
                                        <p:tgtEl>
                                          <p:spTgt spid="24"/>
                                        </p:tgtEl>
                                        <p:attrNameLst>
                                          <p:attrName>r</p:attrName>
                                        </p:attrNameLst>
                                      </p:cBhvr>
                                    </p:animRot>
                                    <p:animRot by="240000">
                                      <p:cBhvr>
                                        <p:cTn id="58" dur="400" fill="hold">
                                          <p:stCondLst>
                                            <p:cond delay="800"/>
                                          </p:stCondLst>
                                        </p:cTn>
                                        <p:tgtEl>
                                          <p:spTgt spid="24"/>
                                        </p:tgtEl>
                                        <p:attrNameLst>
                                          <p:attrName>r</p:attrName>
                                        </p:attrNameLst>
                                      </p:cBhvr>
                                    </p:animRot>
                                    <p:animRot by="-240000">
                                      <p:cBhvr>
                                        <p:cTn id="59" dur="400" fill="hold">
                                          <p:stCondLst>
                                            <p:cond delay="1200"/>
                                          </p:stCondLst>
                                        </p:cTn>
                                        <p:tgtEl>
                                          <p:spTgt spid="24"/>
                                        </p:tgtEl>
                                        <p:attrNameLst>
                                          <p:attrName>r</p:attrName>
                                        </p:attrNameLst>
                                      </p:cBhvr>
                                    </p:animRot>
                                    <p:animRot by="120000">
                                      <p:cBhvr>
                                        <p:cTn id="60" dur="400" fill="hold">
                                          <p:stCondLst>
                                            <p:cond delay="1600"/>
                                          </p:stCondLst>
                                        </p:cTn>
                                        <p:tgtEl>
                                          <p:spTgt spid="24"/>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200" fill="hold">
                                          <p:stCondLst>
                                            <p:cond delay="0"/>
                                          </p:stCondLst>
                                        </p:cTn>
                                        <p:tgtEl>
                                          <p:spTgt spid="25"/>
                                        </p:tgtEl>
                                        <p:attrNameLst>
                                          <p:attrName>r</p:attrName>
                                        </p:attrNameLst>
                                      </p:cBhvr>
                                    </p:animRot>
                                    <p:animRot by="-240000">
                                      <p:cBhvr>
                                        <p:cTn id="63" dur="400" fill="hold">
                                          <p:stCondLst>
                                            <p:cond delay="400"/>
                                          </p:stCondLst>
                                        </p:cTn>
                                        <p:tgtEl>
                                          <p:spTgt spid="25"/>
                                        </p:tgtEl>
                                        <p:attrNameLst>
                                          <p:attrName>r</p:attrName>
                                        </p:attrNameLst>
                                      </p:cBhvr>
                                    </p:animRot>
                                    <p:animRot by="240000">
                                      <p:cBhvr>
                                        <p:cTn id="64" dur="400" fill="hold">
                                          <p:stCondLst>
                                            <p:cond delay="800"/>
                                          </p:stCondLst>
                                        </p:cTn>
                                        <p:tgtEl>
                                          <p:spTgt spid="25"/>
                                        </p:tgtEl>
                                        <p:attrNameLst>
                                          <p:attrName>r</p:attrName>
                                        </p:attrNameLst>
                                      </p:cBhvr>
                                    </p:animRot>
                                    <p:animRot by="-240000">
                                      <p:cBhvr>
                                        <p:cTn id="65" dur="400" fill="hold">
                                          <p:stCondLst>
                                            <p:cond delay="1200"/>
                                          </p:stCondLst>
                                        </p:cTn>
                                        <p:tgtEl>
                                          <p:spTgt spid="25"/>
                                        </p:tgtEl>
                                        <p:attrNameLst>
                                          <p:attrName>r</p:attrName>
                                        </p:attrNameLst>
                                      </p:cBhvr>
                                    </p:animRot>
                                    <p:animRot by="120000">
                                      <p:cBhvr>
                                        <p:cTn id="66" dur="400" fill="hold">
                                          <p:stCondLst>
                                            <p:cond delay="1600"/>
                                          </p:stCondLst>
                                        </p:cTn>
                                        <p:tgtEl>
                                          <p:spTgt spid="25"/>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4744" fill="hold"/>
                                        <p:tgtEl>
                                          <p:spTgt spid="50"/>
                                        </p:tgtEl>
                                      </p:cBhvr>
                                    </p:cmd>
                                  </p:childTnLst>
                                </p:cTn>
                              </p:par>
                              <p:par>
                                <p:cTn id="74" presetID="21" presetClass="emph" presetSubtype="0" repeatCount="indefinite" fill="hold" grpId="1" nodeType="withEffect">
                                  <p:stCondLst>
                                    <p:cond delay="0"/>
                                  </p:stCondLst>
                                  <p:childTnLst>
                                    <p:animClr clrSpc="hsl" dir="cw">
                                      <p:cBhvr override="childStyle">
                                        <p:cTn id="75" dur="500" fill="hold"/>
                                        <p:tgtEl>
                                          <p:spTgt spid="12"/>
                                        </p:tgtEl>
                                        <p:attrNameLst>
                                          <p:attrName>style.color</p:attrName>
                                        </p:attrNameLst>
                                      </p:cBhvr>
                                      <p:by>
                                        <p:hsl h="7200000" s="0" l="0"/>
                                      </p:by>
                                    </p:animClr>
                                    <p:animClr clrSpc="hsl" dir="cw">
                                      <p:cBhvr>
                                        <p:cTn id="76" dur="500" fill="hold"/>
                                        <p:tgtEl>
                                          <p:spTgt spid="12"/>
                                        </p:tgtEl>
                                        <p:attrNameLst>
                                          <p:attrName>fillcolor</p:attrName>
                                        </p:attrNameLst>
                                      </p:cBhvr>
                                      <p:by>
                                        <p:hsl h="7200000" s="0" l="0"/>
                                      </p:by>
                                    </p:animClr>
                                    <p:animClr clrSpc="hsl" dir="cw">
                                      <p:cBhvr>
                                        <p:cTn id="77" dur="500" fill="hold"/>
                                        <p:tgtEl>
                                          <p:spTgt spid="12"/>
                                        </p:tgtEl>
                                        <p:attrNameLst>
                                          <p:attrName>stroke.color</p:attrName>
                                        </p:attrNameLst>
                                      </p:cBhvr>
                                      <p:by>
                                        <p:hsl h="7200000" s="0" l="0"/>
                                      </p:by>
                                    </p:animClr>
                                    <p:set>
                                      <p:cBhvr>
                                        <p:cTn id="78" dur="500" fill="hold"/>
                                        <p:tgtEl>
                                          <p:spTgt spid="12"/>
                                        </p:tgtEl>
                                        <p:attrNameLst>
                                          <p:attrName>fill.type</p:attrName>
                                        </p:attrNameLst>
                                      </p:cBhvr>
                                      <p:to>
                                        <p:strVal val="solid"/>
                                      </p:to>
                                    </p:set>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2050"/>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2050"/>
                                        </p:tgtEl>
                                        <p:attrNameLst>
                                          <p:attrName>r</p:attrName>
                                        </p:attrNameLst>
                                      </p:cBhvr>
                                    </p:animRot>
                                    <p:animRot by="-240000">
                                      <p:cBhvr>
                                        <p:cTn id="87" dur="200" fill="hold">
                                          <p:stCondLst>
                                            <p:cond delay="200"/>
                                          </p:stCondLst>
                                        </p:cTn>
                                        <p:tgtEl>
                                          <p:spTgt spid="2050"/>
                                        </p:tgtEl>
                                        <p:attrNameLst>
                                          <p:attrName>r</p:attrName>
                                        </p:attrNameLst>
                                      </p:cBhvr>
                                    </p:animRot>
                                    <p:animRot by="240000">
                                      <p:cBhvr>
                                        <p:cTn id="88" dur="200" fill="hold">
                                          <p:stCondLst>
                                            <p:cond delay="400"/>
                                          </p:stCondLst>
                                        </p:cTn>
                                        <p:tgtEl>
                                          <p:spTgt spid="2050"/>
                                        </p:tgtEl>
                                        <p:attrNameLst>
                                          <p:attrName>r</p:attrName>
                                        </p:attrNameLst>
                                      </p:cBhvr>
                                    </p:animRot>
                                    <p:animRot by="-240000">
                                      <p:cBhvr>
                                        <p:cTn id="89" dur="200" fill="hold">
                                          <p:stCondLst>
                                            <p:cond delay="600"/>
                                          </p:stCondLst>
                                        </p:cTn>
                                        <p:tgtEl>
                                          <p:spTgt spid="2050"/>
                                        </p:tgtEl>
                                        <p:attrNameLst>
                                          <p:attrName>r</p:attrName>
                                        </p:attrNameLst>
                                      </p:cBhvr>
                                    </p:animRot>
                                    <p:animRot by="120000">
                                      <p:cBhvr>
                                        <p:cTn id="90" dur="200" fill="hold">
                                          <p:stCondLst>
                                            <p:cond delay="800"/>
                                          </p:stCondLst>
                                        </p:cTn>
                                        <p:tgtEl>
                                          <p:spTgt spid="2050"/>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8"/>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21"/>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113" fill="hold" display="0">
                  <p:stCondLst>
                    <p:cond delay="indefinite"/>
                  </p:stCondLst>
                  <p:endCondLst>
                    <p:cond evt="onStopAudio" delay="0">
                      <p:tgtEl>
                        <p:sldTgt/>
                      </p:tgtEl>
                    </p:cond>
                  </p:endCondLst>
                </p:cTn>
                <p:tgtEl>
                  <p:spTgt spid="50"/>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49" grpId="0" animBg="1"/>
      <p:bldP spid="4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274494">
            <a:off x="4303184" y="-49594"/>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130800" y="1346200"/>
            <a:ext cx="2438400" cy="660400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3234268"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1219170">
              <a:spcBef>
                <a:spcPct val="0"/>
              </a:spcBef>
              <a:buNone/>
            </a:pPr>
            <a:r>
              <a:rPr lang="en-US" altLang="en-US" sz="4000" dirty="0">
                <a:solidFill>
                  <a:prstClr val="black"/>
                </a:solidFill>
                <a:latin typeface="Arial" charset="0"/>
              </a:rPr>
              <a:t>A</a:t>
            </a:r>
            <a:r>
              <a:rPr lang="en-US" altLang="en-US" sz="4133" dirty="0">
                <a:solidFill>
                  <a:prstClr val="black"/>
                </a:solidFill>
                <a:latin typeface="Arial" charset="0"/>
              </a:rPr>
              <a:t>. </a:t>
            </a:r>
            <a:r>
              <a:rPr lang="en-US" altLang="en-US" sz="2400" dirty="0">
                <a:solidFill>
                  <a:prstClr val="black"/>
                </a:solidFill>
                <a:latin typeface="Arial" charset="0"/>
              </a:rPr>
              <a:t>2</a:t>
            </a:r>
          </a:p>
        </p:txBody>
      </p:sp>
      <p:sp>
        <p:nvSpPr>
          <p:cNvPr id="15" name="AutoShape 51"/>
          <p:cNvSpPr>
            <a:spLocks noChangeArrowheads="1"/>
          </p:cNvSpPr>
          <p:nvPr/>
        </p:nvSpPr>
        <p:spPr bwMode="auto">
          <a:xfrm>
            <a:off x="6843184"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defTabSz="1219170">
              <a:spcBef>
                <a:spcPct val="0"/>
              </a:spcBef>
              <a:buNone/>
            </a:pPr>
            <a:r>
              <a:rPr lang="en-US" altLang="en-US" sz="4000" dirty="0">
                <a:solidFill>
                  <a:prstClr val="black"/>
                </a:solidFill>
                <a:latin typeface="Arial" charset="0"/>
              </a:rPr>
              <a:t>B</a:t>
            </a:r>
            <a:r>
              <a:rPr lang="en-US" altLang="en-US" sz="2400" dirty="0">
                <a:solidFill>
                  <a:prstClr val="black"/>
                </a:solidFill>
                <a:latin typeface="Arial" charset="0"/>
              </a:rPr>
              <a:t>. 3</a:t>
            </a:r>
          </a:p>
        </p:txBody>
      </p:sp>
      <p:sp>
        <p:nvSpPr>
          <p:cNvPr id="4" name="TextBox 3"/>
          <p:cNvSpPr txBox="1"/>
          <p:nvPr/>
        </p:nvSpPr>
        <p:spPr>
          <a:xfrm>
            <a:off x="4231218" y="4343400"/>
            <a:ext cx="1907895" cy="502766"/>
          </a:xfrm>
          <a:prstGeom prst="rect">
            <a:avLst/>
          </a:prstGeom>
          <a:noFill/>
        </p:spPr>
        <p:txBody>
          <a:bodyPr wrap="none" rtlCol="0">
            <a:spAutoFit/>
          </a:bodyPr>
          <a:lstStyle/>
          <a:p>
            <a:pPr defTabSz="1219170"/>
            <a:r>
              <a:rPr lang="en-US" sz="2667" dirty="0">
                <a:solidFill>
                  <a:srgbClr val="008000"/>
                </a:solidFill>
                <a:latin typeface="Arial" panose="020B0604020202020204" pitchFamily="34" charset="0"/>
                <a:cs typeface="Arial" panose="020B0604020202020204" pitchFamily="34" charset="0"/>
              </a:rPr>
              <a:t>81 – 79 = ?</a:t>
            </a:r>
          </a:p>
        </p:txBody>
      </p:sp>
      <p:sp>
        <p:nvSpPr>
          <p:cNvPr id="5" name="Explosion 2 4"/>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467" b="1" dirty="0">
                <a:solidFill>
                  <a:srgbClr val="0000FF"/>
                </a:solidFill>
                <a:latin typeface="Calibri"/>
              </a:rPr>
              <a:t>GIỎI QUÁ</a:t>
            </a:r>
          </a:p>
        </p:txBody>
      </p:sp>
      <p:sp>
        <p:nvSpPr>
          <p:cNvPr id="6" name="Chevron 5">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black"/>
              </a:solidFill>
              <a:latin typeface="Calibri"/>
            </a:endParaRPr>
          </a:p>
        </p:txBody>
      </p:sp>
      <p:sp>
        <p:nvSpPr>
          <p:cNvPr id="24" name="Explosion 2 23"/>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467" b="1" dirty="0">
                <a:solidFill>
                  <a:srgbClr val="0000FF"/>
                </a:solidFill>
                <a:latin typeface="Calibri"/>
              </a:rPr>
              <a:t>TIẾC QUÁ</a:t>
            </a:r>
          </a:p>
        </p:txBody>
      </p:sp>
      <p:pic>
        <p:nvPicPr>
          <p:cNvPr id="25" name="Picture 3" descr="C:\Users\ADMIN\Desktop\Doremon cau ca ( trac nghiem )\Untitled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80819" y="29896"/>
            <a:ext cx="4622800" cy="3324261"/>
          </a:xfrm>
          <a:prstGeom prst="rect">
            <a:avLst/>
          </a:prstGeom>
          <a:noFill/>
          <a:extLst>
            <a:ext uri="{909E8E84-426E-40DD-AFC4-6F175D3DCCD1}">
              <a14:hiddenFill xmlns:a14="http://schemas.microsoft.com/office/drawing/2010/main">
                <a:solidFill>
                  <a:srgbClr val="FFFFFF"/>
                </a:solidFill>
              </a14:hiddenFill>
            </a:ext>
          </a:extLst>
        </p:spPr>
      </p:pic>
      <p:sp>
        <p:nvSpPr>
          <p:cNvPr id="16" name="Chevron 15">
            <a:hlinkClick r:id="" action="ppaction://hlinkshowjump?jump=previousslide"/>
          </p:cNvPr>
          <p:cNvSpPr/>
          <p:nvPr/>
        </p:nvSpPr>
        <p:spPr>
          <a:xfrm flipH="1">
            <a:off x="254001" y="4030253"/>
            <a:ext cx="863599"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black"/>
              </a:solidFill>
              <a:latin typeface="Calibri"/>
            </a:endParaRPr>
          </a:p>
        </p:txBody>
      </p:sp>
      <p:pic>
        <p:nvPicPr>
          <p:cNvPr id="3075" name="Picture 3" descr="C:\Users\ADMIN\Desktop\Doremon cau ca ( trac nghiem )\old-brown-boot-vector-art-illustration-very-old-shoes-clipart-612_403.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081841" y="22878"/>
            <a:ext cx="2021417" cy="133109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ADMIN\Desktop\Doremon cau ca ( trac nghiem )\depositphotos_151226446-stock-illustration-cartoon-tropical-fish-collection-set (4).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929" b="100000" l="0" r="89975">
                        <a14:foregroundMark x1="26566" y1="51064" x2="29825" y2="58156"/>
                      </a14:backgroundRemoval>
                    </a14:imgEffect>
                  </a14:imgLayer>
                </a14:imgProps>
              </a:ext>
              <a:ext uri="{28A0092B-C50C-407E-A947-70E740481C1C}">
                <a14:useLocalDpi xmlns:a14="http://schemas.microsoft.com/office/drawing/2010/main" val="0"/>
              </a:ext>
            </a:extLst>
          </a:blip>
          <a:srcRect/>
          <a:stretch>
            <a:fillRect/>
          </a:stretch>
        </p:blipFill>
        <p:spPr bwMode="auto">
          <a:xfrm rot="20079665" flipH="1">
            <a:off x="3271256" y="-435154"/>
            <a:ext cx="2777217" cy="233087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Desktop\Doremon cau ca ( trac nghiem )\Picture1 (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times up"/>
          <p:cNvGrpSpPr/>
          <p:nvPr/>
        </p:nvGrpSpPr>
        <p:grpSpPr>
          <a:xfrm>
            <a:off x="240762" y="584200"/>
            <a:ext cx="2096039" cy="911669"/>
            <a:chOff x="2989747" y="438150"/>
            <a:chExt cx="1572029" cy="683752"/>
          </a:xfrm>
        </p:grpSpPr>
        <p:sp>
          <p:nvSpPr>
            <p:cNvPr id="19" name="Rounded Rectangle 1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3733" dirty="0">
                <a:solidFill>
                  <a:prstClr val="white"/>
                </a:solidFill>
                <a:latin typeface="Arial" panose="020B0604020202020204" pitchFamily="34" charset="0"/>
                <a:cs typeface="Arial" panose="020B0604020202020204" pitchFamily="34" charset="0"/>
              </a:endParaRPr>
            </a:p>
          </p:txBody>
        </p:sp>
        <p:sp>
          <p:nvSpPr>
            <p:cNvPr id="20" name="Rounded Rectangle 1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sz="2667" dirty="0" err="1">
                  <a:solidFill>
                    <a:prstClr val="white"/>
                  </a:solidFill>
                  <a:latin typeface="Arial" panose="020B0604020202020204" pitchFamily="34" charset="0"/>
                  <a:cs typeface="Arial" panose="020B0604020202020204" pitchFamily="34" charset="0"/>
                </a:rPr>
                <a:t>Bắt</a:t>
              </a:r>
              <a:r>
                <a:rPr lang="en-GB" sz="2667" dirty="0">
                  <a:solidFill>
                    <a:prstClr val="white"/>
                  </a:solidFill>
                  <a:latin typeface="Arial" panose="020B0604020202020204" pitchFamily="34" charset="0"/>
                  <a:cs typeface="Arial" panose="020B0604020202020204" pitchFamily="34" charset="0"/>
                </a:rPr>
                <a:t> </a:t>
              </a:r>
              <a:r>
                <a:rPr lang="en-GB" sz="2667" dirty="0" err="1">
                  <a:solidFill>
                    <a:prstClr val="white"/>
                  </a:solidFill>
                  <a:latin typeface="Arial" panose="020B0604020202020204" pitchFamily="34" charset="0"/>
                  <a:cs typeface="Arial" panose="020B0604020202020204" pitchFamily="34" charset="0"/>
                </a:rPr>
                <a:t>đầu</a:t>
              </a:r>
              <a:r>
                <a:rPr lang="en-GB" sz="2667" dirty="0">
                  <a:solidFill>
                    <a:prstClr val="white"/>
                  </a:solidFill>
                  <a:latin typeface="Arial" panose="020B0604020202020204" pitchFamily="34" charset="0"/>
                  <a:cs typeface="Arial" panose="020B0604020202020204" pitchFamily="34" charset="0"/>
                </a:rPr>
                <a:t>!</a:t>
              </a:r>
            </a:p>
          </p:txBody>
        </p:sp>
      </p:grpSp>
      <p:pic>
        <p:nvPicPr>
          <p:cNvPr id="21" name="Picture 3" descr="C:\Users\ADMIN\Desktop\Picture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30" name="Group 29">
            <a:extLst>
              <a:ext uri="{FF2B5EF4-FFF2-40B4-BE49-F238E27FC236}">
                <a16:creationId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36" name="Group 35">
            <a:extLst>
              <a:ext uri="{FF2B5EF4-FFF2-40B4-BE49-F238E27FC236}">
                <a16:creationId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sp>
        <p:nvSpPr>
          <p:cNvPr id="48" name="Oval 107"/>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49" name="Explosion 2 48"/>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HẾT GIỜ</a:t>
            </a:r>
          </a:p>
        </p:txBody>
      </p:sp>
      <p:pic>
        <p:nvPicPr>
          <p:cNvPr id="50"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208000" y="3858381"/>
            <a:ext cx="812800" cy="812800"/>
          </a:xfrm>
          <a:prstGeom prst="rect">
            <a:avLst/>
          </a:prstGeom>
        </p:spPr>
      </p:pic>
    </p:spTree>
    <p:extLst>
      <p:ext uri="{BB962C8B-B14F-4D97-AF65-F5344CB8AC3E}">
        <p14:creationId xmlns:p14="http://schemas.microsoft.com/office/powerpoint/2010/main" val="4122995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75"/>
                                        </p:tgtEl>
                                        <p:attrNameLst>
                                          <p:attrName>style.visibility</p:attrName>
                                        </p:attrNameLst>
                                      </p:cBhvr>
                                      <p:to>
                                        <p:strVal val="visible"/>
                                      </p:to>
                                    </p:se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3075"/>
                                        </p:tgtEl>
                                        <p:attrNameLst>
                                          <p:attrName>r</p:attrName>
                                        </p:attrNameLst>
                                      </p:cBhvr>
                                    </p:animRot>
                                    <p:animRot by="-240000">
                                      <p:cBhvr>
                                        <p:cTn id="51" dur="200" fill="hold">
                                          <p:stCondLst>
                                            <p:cond delay="200"/>
                                          </p:stCondLst>
                                        </p:cTn>
                                        <p:tgtEl>
                                          <p:spTgt spid="3075"/>
                                        </p:tgtEl>
                                        <p:attrNameLst>
                                          <p:attrName>r</p:attrName>
                                        </p:attrNameLst>
                                      </p:cBhvr>
                                    </p:animRot>
                                    <p:animRot by="240000">
                                      <p:cBhvr>
                                        <p:cTn id="52" dur="200" fill="hold">
                                          <p:stCondLst>
                                            <p:cond delay="400"/>
                                          </p:stCondLst>
                                        </p:cTn>
                                        <p:tgtEl>
                                          <p:spTgt spid="3075"/>
                                        </p:tgtEl>
                                        <p:attrNameLst>
                                          <p:attrName>r</p:attrName>
                                        </p:attrNameLst>
                                      </p:cBhvr>
                                    </p:animRot>
                                    <p:animRot by="-240000">
                                      <p:cBhvr>
                                        <p:cTn id="53" dur="200" fill="hold">
                                          <p:stCondLst>
                                            <p:cond delay="600"/>
                                          </p:stCondLst>
                                        </p:cTn>
                                        <p:tgtEl>
                                          <p:spTgt spid="3075"/>
                                        </p:tgtEl>
                                        <p:attrNameLst>
                                          <p:attrName>r</p:attrName>
                                        </p:attrNameLst>
                                      </p:cBhvr>
                                    </p:animRot>
                                    <p:animRot by="120000">
                                      <p:cBhvr>
                                        <p:cTn id="54" dur="200" fill="hold">
                                          <p:stCondLst>
                                            <p:cond delay="800"/>
                                          </p:stCondLst>
                                        </p:cTn>
                                        <p:tgtEl>
                                          <p:spTgt spid="3075"/>
                                        </p:tgtEl>
                                        <p:attrNameLst>
                                          <p:attrName>r</p:attrName>
                                        </p:attrNameLst>
                                      </p:cBhvr>
                                    </p:animRot>
                                  </p:childTnLst>
                                </p:cTn>
                              </p:par>
                              <p:par>
                                <p:cTn id="55" presetID="32" presetClass="emph" presetSubtype="0" repeatCount="indefinite" fill="hold" grpId="1" nodeType="withEffect">
                                  <p:stCondLst>
                                    <p:cond delay="0"/>
                                  </p:stCondLst>
                                  <p:childTnLst>
                                    <p:animRot by="120000">
                                      <p:cBhvr>
                                        <p:cTn id="56" dur="200" fill="hold">
                                          <p:stCondLst>
                                            <p:cond delay="0"/>
                                          </p:stCondLst>
                                        </p:cTn>
                                        <p:tgtEl>
                                          <p:spTgt spid="24"/>
                                        </p:tgtEl>
                                        <p:attrNameLst>
                                          <p:attrName>r</p:attrName>
                                        </p:attrNameLst>
                                      </p:cBhvr>
                                    </p:animRot>
                                    <p:animRot by="-240000">
                                      <p:cBhvr>
                                        <p:cTn id="57" dur="400" fill="hold">
                                          <p:stCondLst>
                                            <p:cond delay="400"/>
                                          </p:stCondLst>
                                        </p:cTn>
                                        <p:tgtEl>
                                          <p:spTgt spid="24"/>
                                        </p:tgtEl>
                                        <p:attrNameLst>
                                          <p:attrName>r</p:attrName>
                                        </p:attrNameLst>
                                      </p:cBhvr>
                                    </p:animRot>
                                    <p:animRot by="240000">
                                      <p:cBhvr>
                                        <p:cTn id="58" dur="400" fill="hold">
                                          <p:stCondLst>
                                            <p:cond delay="800"/>
                                          </p:stCondLst>
                                        </p:cTn>
                                        <p:tgtEl>
                                          <p:spTgt spid="24"/>
                                        </p:tgtEl>
                                        <p:attrNameLst>
                                          <p:attrName>r</p:attrName>
                                        </p:attrNameLst>
                                      </p:cBhvr>
                                    </p:animRot>
                                    <p:animRot by="-240000">
                                      <p:cBhvr>
                                        <p:cTn id="59" dur="400" fill="hold">
                                          <p:stCondLst>
                                            <p:cond delay="1200"/>
                                          </p:stCondLst>
                                        </p:cTn>
                                        <p:tgtEl>
                                          <p:spTgt spid="24"/>
                                        </p:tgtEl>
                                        <p:attrNameLst>
                                          <p:attrName>r</p:attrName>
                                        </p:attrNameLst>
                                      </p:cBhvr>
                                    </p:animRot>
                                    <p:animRot by="120000">
                                      <p:cBhvr>
                                        <p:cTn id="60" dur="400" fill="hold">
                                          <p:stCondLst>
                                            <p:cond delay="1600"/>
                                          </p:stCondLst>
                                        </p:cTn>
                                        <p:tgtEl>
                                          <p:spTgt spid="24"/>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200" fill="hold">
                                          <p:stCondLst>
                                            <p:cond delay="0"/>
                                          </p:stCondLst>
                                        </p:cTn>
                                        <p:tgtEl>
                                          <p:spTgt spid="25"/>
                                        </p:tgtEl>
                                        <p:attrNameLst>
                                          <p:attrName>r</p:attrName>
                                        </p:attrNameLst>
                                      </p:cBhvr>
                                    </p:animRot>
                                    <p:animRot by="-240000">
                                      <p:cBhvr>
                                        <p:cTn id="63" dur="400" fill="hold">
                                          <p:stCondLst>
                                            <p:cond delay="400"/>
                                          </p:stCondLst>
                                        </p:cTn>
                                        <p:tgtEl>
                                          <p:spTgt spid="25"/>
                                        </p:tgtEl>
                                        <p:attrNameLst>
                                          <p:attrName>r</p:attrName>
                                        </p:attrNameLst>
                                      </p:cBhvr>
                                    </p:animRot>
                                    <p:animRot by="240000">
                                      <p:cBhvr>
                                        <p:cTn id="64" dur="400" fill="hold">
                                          <p:stCondLst>
                                            <p:cond delay="800"/>
                                          </p:stCondLst>
                                        </p:cTn>
                                        <p:tgtEl>
                                          <p:spTgt spid="25"/>
                                        </p:tgtEl>
                                        <p:attrNameLst>
                                          <p:attrName>r</p:attrName>
                                        </p:attrNameLst>
                                      </p:cBhvr>
                                    </p:animRot>
                                    <p:animRot by="-240000">
                                      <p:cBhvr>
                                        <p:cTn id="65" dur="400" fill="hold">
                                          <p:stCondLst>
                                            <p:cond delay="1200"/>
                                          </p:stCondLst>
                                        </p:cTn>
                                        <p:tgtEl>
                                          <p:spTgt spid="25"/>
                                        </p:tgtEl>
                                        <p:attrNameLst>
                                          <p:attrName>r</p:attrName>
                                        </p:attrNameLst>
                                      </p:cBhvr>
                                    </p:animRot>
                                    <p:animRot by="120000">
                                      <p:cBhvr>
                                        <p:cTn id="66" dur="400" fill="hold">
                                          <p:stCondLst>
                                            <p:cond delay="1600"/>
                                          </p:stCondLst>
                                        </p:cTn>
                                        <p:tgtEl>
                                          <p:spTgt spid="25"/>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4744" fill="hold"/>
                                        <p:tgtEl>
                                          <p:spTgt spid="50"/>
                                        </p:tgtEl>
                                      </p:cBhvr>
                                    </p:cmd>
                                  </p:childTnLst>
                                </p:cTn>
                              </p:par>
                              <p:par>
                                <p:cTn id="74" presetID="21" presetClass="emph" presetSubtype="0" repeatCount="indefinite" fill="hold" grpId="1" nodeType="withEffect">
                                  <p:stCondLst>
                                    <p:cond delay="0"/>
                                  </p:stCondLst>
                                  <p:childTnLst>
                                    <p:animClr clrSpc="hsl" dir="cw">
                                      <p:cBhvr override="childStyle">
                                        <p:cTn id="75" dur="500" fill="hold"/>
                                        <p:tgtEl>
                                          <p:spTgt spid="12"/>
                                        </p:tgtEl>
                                        <p:attrNameLst>
                                          <p:attrName>style.color</p:attrName>
                                        </p:attrNameLst>
                                      </p:cBhvr>
                                      <p:by>
                                        <p:hsl h="7200000" s="0" l="0"/>
                                      </p:by>
                                    </p:animClr>
                                    <p:animClr clrSpc="hsl" dir="cw">
                                      <p:cBhvr>
                                        <p:cTn id="76" dur="500" fill="hold"/>
                                        <p:tgtEl>
                                          <p:spTgt spid="12"/>
                                        </p:tgtEl>
                                        <p:attrNameLst>
                                          <p:attrName>fillcolor</p:attrName>
                                        </p:attrNameLst>
                                      </p:cBhvr>
                                      <p:by>
                                        <p:hsl h="7200000" s="0" l="0"/>
                                      </p:by>
                                    </p:animClr>
                                    <p:animClr clrSpc="hsl" dir="cw">
                                      <p:cBhvr>
                                        <p:cTn id="77" dur="500" fill="hold"/>
                                        <p:tgtEl>
                                          <p:spTgt spid="12"/>
                                        </p:tgtEl>
                                        <p:attrNameLst>
                                          <p:attrName>stroke.color</p:attrName>
                                        </p:attrNameLst>
                                      </p:cBhvr>
                                      <p:by>
                                        <p:hsl h="7200000" s="0" l="0"/>
                                      </p:by>
                                    </p:animClr>
                                    <p:set>
                                      <p:cBhvr>
                                        <p:cTn id="78" dur="500" fill="hold"/>
                                        <p:tgtEl>
                                          <p:spTgt spid="12"/>
                                        </p:tgtEl>
                                        <p:attrNameLst>
                                          <p:attrName>fill.type</p:attrName>
                                        </p:attrNameLst>
                                      </p:cBhvr>
                                      <p:to>
                                        <p:strVal val="solid"/>
                                      </p:to>
                                    </p:set>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2"/>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2"/>
                                        </p:tgtEl>
                                        <p:attrNameLst>
                                          <p:attrName>r</p:attrName>
                                        </p:attrNameLst>
                                      </p:cBhvr>
                                    </p:animRot>
                                    <p:animRot by="-240000">
                                      <p:cBhvr>
                                        <p:cTn id="87" dur="200" fill="hold">
                                          <p:stCondLst>
                                            <p:cond delay="200"/>
                                          </p:stCondLst>
                                        </p:cTn>
                                        <p:tgtEl>
                                          <p:spTgt spid="2"/>
                                        </p:tgtEl>
                                        <p:attrNameLst>
                                          <p:attrName>r</p:attrName>
                                        </p:attrNameLst>
                                      </p:cBhvr>
                                    </p:animRot>
                                    <p:animRot by="240000">
                                      <p:cBhvr>
                                        <p:cTn id="88" dur="200" fill="hold">
                                          <p:stCondLst>
                                            <p:cond delay="400"/>
                                          </p:stCondLst>
                                        </p:cTn>
                                        <p:tgtEl>
                                          <p:spTgt spid="2"/>
                                        </p:tgtEl>
                                        <p:attrNameLst>
                                          <p:attrName>r</p:attrName>
                                        </p:attrNameLst>
                                      </p:cBhvr>
                                    </p:animRot>
                                    <p:animRot by="-240000">
                                      <p:cBhvr>
                                        <p:cTn id="89" dur="200" fill="hold">
                                          <p:stCondLst>
                                            <p:cond delay="600"/>
                                          </p:stCondLst>
                                        </p:cTn>
                                        <p:tgtEl>
                                          <p:spTgt spid="2"/>
                                        </p:tgtEl>
                                        <p:attrNameLst>
                                          <p:attrName>r</p:attrName>
                                        </p:attrNameLst>
                                      </p:cBhvr>
                                    </p:animRot>
                                    <p:animRot by="120000">
                                      <p:cBhvr>
                                        <p:cTn id="90" dur="200" fill="hold">
                                          <p:stCondLst>
                                            <p:cond delay="800"/>
                                          </p:stCondLst>
                                        </p:cTn>
                                        <p:tgtEl>
                                          <p:spTgt spid="2"/>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8"/>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21"/>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113" fill="hold" display="0">
                  <p:stCondLst>
                    <p:cond delay="indefinite"/>
                  </p:stCondLst>
                  <p:endCondLst>
                    <p:cond evt="onStopAudio" delay="0">
                      <p:tgtEl>
                        <p:sldTgt/>
                      </p:tgtEl>
                    </p:cond>
                  </p:endCondLst>
                </p:cTn>
                <p:tgtEl>
                  <p:spTgt spid="50"/>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49" grpId="0" animBg="1"/>
      <p:bldP spid="49"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285</TotalTime>
  <Words>486</Words>
  <Application>Microsoft Office PowerPoint</Application>
  <PresentationFormat>Widescreen</PresentationFormat>
  <Paragraphs>147</Paragraphs>
  <Slides>20</Slides>
  <Notes>0</Notes>
  <HiddenSlides>0</HiddenSlides>
  <MMClips>11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20</vt:i4>
      </vt:variant>
    </vt:vector>
  </HeadingPairs>
  <TitlesOfParts>
    <vt:vector size="30" baseType="lpstr">
      <vt:lpstr>Microsoft YaHei</vt:lpstr>
      <vt:lpstr>Arial</vt:lpstr>
      <vt:lpstr>Arial-Rounded</vt:lpstr>
      <vt:lpstr>Calibri</vt:lpstr>
      <vt:lpstr>等线</vt:lpstr>
      <vt:lpstr>UTM Avo</vt:lpstr>
      <vt:lpstr>Wingdings</vt:lpstr>
      <vt:lpstr>Office Theme</vt:lpstr>
      <vt:lpstr>5_Office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Củng cố bài học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DELL</cp:lastModifiedBy>
  <cp:revision>16</cp:revision>
  <dcterms:created xsi:type="dcterms:W3CDTF">2021-07-24T01:07:49Z</dcterms:created>
  <dcterms:modified xsi:type="dcterms:W3CDTF">2021-12-03T02:43:55Z</dcterms:modified>
</cp:coreProperties>
</file>