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766" r:id="rId11"/>
    <p:sldMasterId id="2147483778" r:id="rId12"/>
    <p:sldMasterId id="2147483792" r:id="rId13"/>
  </p:sldMasterIdLst>
  <p:notesMasterIdLst>
    <p:notesMasterId r:id="rId52"/>
  </p:notesMasterIdLst>
  <p:sldIdLst>
    <p:sldId id="522" r:id="rId14"/>
    <p:sldId id="497" r:id="rId15"/>
    <p:sldId id="289" r:id="rId16"/>
    <p:sldId id="523" r:id="rId17"/>
    <p:sldId id="290" r:id="rId18"/>
    <p:sldId id="258" r:id="rId19"/>
    <p:sldId id="524" r:id="rId20"/>
    <p:sldId id="293" r:id="rId21"/>
    <p:sldId id="294" r:id="rId22"/>
    <p:sldId id="366" r:id="rId23"/>
    <p:sldId id="525" r:id="rId24"/>
    <p:sldId id="367" r:id="rId25"/>
    <p:sldId id="526" r:id="rId26"/>
    <p:sldId id="527" r:id="rId27"/>
    <p:sldId id="371" r:id="rId28"/>
    <p:sldId id="489" r:id="rId29"/>
    <p:sldId id="490" r:id="rId30"/>
    <p:sldId id="498" r:id="rId31"/>
    <p:sldId id="528" r:id="rId32"/>
    <p:sldId id="266" r:id="rId33"/>
    <p:sldId id="256" r:id="rId34"/>
    <p:sldId id="500" r:id="rId35"/>
    <p:sldId id="529" r:id="rId36"/>
    <p:sldId id="530" r:id="rId37"/>
    <p:sldId id="505" r:id="rId38"/>
    <p:sldId id="506" r:id="rId39"/>
    <p:sldId id="531" r:id="rId40"/>
    <p:sldId id="511" r:id="rId41"/>
    <p:sldId id="532" r:id="rId42"/>
    <p:sldId id="534" r:id="rId43"/>
    <p:sldId id="514" r:id="rId44"/>
    <p:sldId id="533" r:id="rId45"/>
    <p:sldId id="516" r:id="rId46"/>
    <p:sldId id="519" r:id="rId47"/>
    <p:sldId id="517" r:id="rId48"/>
    <p:sldId id="520" r:id="rId49"/>
    <p:sldId id="521" r:id="rId50"/>
    <p:sldId id="34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60"/>
  </p:normalViewPr>
  <p:slideViewPr>
    <p:cSldViewPr snapToGrid="0">
      <p:cViewPr varScale="1">
        <p:scale>
          <a:sx n="85" d="100"/>
          <a:sy n="85" d="100"/>
        </p:scale>
        <p:origin x="6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6/21/2021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37894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1067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4201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1542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BFB99BFE-4B07-4ECF-9948-6CEA9A372612}" type="slidenum">
              <a:rPr lang="en-US" smtClean="0"/>
              <a:t>36</a:t>
            </a:fld>
            <a:endParaRPr lang="en-US"/>
          </a:p>
        </p:txBody>
      </p:sp>
    </p:spTree>
    <p:extLst>
      <p:ext uri="{BB962C8B-B14F-4D97-AF65-F5344CB8AC3E}">
        <p14:creationId xmlns:p14="http://schemas.microsoft.com/office/powerpoint/2010/main" val="381911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BFB99BFE-4B07-4ECF-9948-6CEA9A372612}" type="slidenum">
              <a:rPr lang="en-US" smtClean="0"/>
              <a:t>4</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6/21/2021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4015463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6/21/2021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699822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4193751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06452748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3"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12" y="3602037"/>
            <a:ext cx="9144001" cy="1655763"/>
          </a:xfrm>
        </p:spPr>
        <p:txBody>
          <a:bodyPr/>
          <a:lstStyle>
            <a:lvl1pPr marL="0" indent="0" algn="ctr">
              <a:buNone/>
              <a:defRPr sz="2400"/>
            </a:lvl1pPr>
            <a:lvl2pPr marL="457043" indent="0" algn="ctr">
              <a:buNone/>
              <a:defRPr sz="2000"/>
            </a:lvl2pPr>
            <a:lvl3pPr marL="914089" indent="0" algn="ctr">
              <a:buNone/>
              <a:defRPr sz="1900"/>
            </a:lvl3pPr>
            <a:lvl4pPr marL="1371132" indent="0" algn="ctr">
              <a:buNone/>
              <a:defRPr sz="1600"/>
            </a:lvl4pPr>
            <a:lvl5pPr marL="1828178" indent="0" algn="ctr">
              <a:buNone/>
              <a:defRPr sz="1600"/>
            </a:lvl5pPr>
            <a:lvl6pPr marL="2285222" indent="0" algn="ctr">
              <a:buNone/>
              <a:defRPr sz="1600"/>
            </a:lvl6pPr>
            <a:lvl7pPr marL="2742265" indent="0" algn="ctr">
              <a:buNone/>
              <a:defRPr sz="1600"/>
            </a:lvl7pPr>
            <a:lvl8pPr marL="3199309" indent="0" algn="ctr">
              <a:buNone/>
              <a:defRPr sz="1600"/>
            </a:lvl8pPr>
            <a:lvl9pPr marL="365635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4250909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41217146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6" y="170975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6" y="4589481"/>
            <a:ext cx="10515600" cy="1500187"/>
          </a:xfrm>
        </p:spPr>
        <p:txBody>
          <a:bodyPr/>
          <a:lstStyle>
            <a:lvl1pPr marL="0" indent="0">
              <a:buNone/>
              <a:defRPr sz="2400">
                <a:solidFill>
                  <a:schemeClr val="tx1"/>
                </a:solidFill>
              </a:defRPr>
            </a:lvl1pPr>
            <a:lvl2pPr marL="457043" indent="0">
              <a:buNone/>
              <a:defRPr sz="2000">
                <a:solidFill>
                  <a:schemeClr val="tx1">
                    <a:tint val="75000"/>
                  </a:schemeClr>
                </a:solidFill>
              </a:defRPr>
            </a:lvl2pPr>
            <a:lvl3pPr marL="914089" indent="0">
              <a:buNone/>
              <a:defRPr sz="1900">
                <a:solidFill>
                  <a:schemeClr val="tx1">
                    <a:tint val="75000"/>
                  </a:schemeClr>
                </a:solidFill>
              </a:defRPr>
            </a:lvl3pPr>
            <a:lvl4pPr marL="1371132" indent="0">
              <a:buNone/>
              <a:defRPr sz="1600">
                <a:solidFill>
                  <a:schemeClr val="tx1">
                    <a:tint val="75000"/>
                  </a:schemeClr>
                </a:solidFill>
              </a:defRPr>
            </a:lvl4pPr>
            <a:lvl5pPr marL="1828178" indent="0">
              <a:buNone/>
              <a:defRPr sz="1600">
                <a:solidFill>
                  <a:schemeClr val="tx1">
                    <a:tint val="75000"/>
                  </a:schemeClr>
                </a:solidFill>
              </a:defRPr>
            </a:lvl5pPr>
            <a:lvl6pPr marL="2285222" indent="0">
              <a:buNone/>
              <a:defRPr sz="1600">
                <a:solidFill>
                  <a:schemeClr val="tx1">
                    <a:tint val="75000"/>
                  </a:schemeClr>
                </a:solidFill>
              </a:defRPr>
            </a:lvl6pPr>
            <a:lvl7pPr marL="2742265" indent="0">
              <a:buNone/>
              <a:defRPr sz="1600">
                <a:solidFill>
                  <a:schemeClr val="tx1">
                    <a:tint val="75000"/>
                  </a:schemeClr>
                </a:solidFill>
              </a:defRPr>
            </a:lvl7pPr>
            <a:lvl8pPr marL="3199309" indent="0">
              <a:buNone/>
              <a:defRPr sz="1600">
                <a:solidFill>
                  <a:schemeClr val="tx1">
                    <a:tint val="75000"/>
                  </a:schemeClr>
                </a:solidFill>
              </a:defRPr>
            </a:lvl8pPr>
            <a:lvl9pPr marL="365635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3214441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7"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3264925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1" y="1681167"/>
            <a:ext cx="5157787" cy="823912"/>
          </a:xfrm>
        </p:spPr>
        <p:txBody>
          <a:bodyPr anchor="b"/>
          <a:lstStyle>
            <a:lvl1pPr marL="0" indent="0">
              <a:buNone/>
              <a:defRPr sz="2400" b="1"/>
            </a:lvl1pPr>
            <a:lvl2pPr marL="457043" indent="0">
              <a:buNone/>
              <a:defRPr sz="2000" b="1"/>
            </a:lvl2pPr>
            <a:lvl3pPr marL="914089" indent="0">
              <a:buNone/>
              <a:defRPr sz="1900" b="1"/>
            </a:lvl3pPr>
            <a:lvl4pPr marL="1371132" indent="0">
              <a:buNone/>
              <a:defRPr sz="1600" b="1"/>
            </a:lvl4pPr>
            <a:lvl5pPr marL="1828178" indent="0">
              <a:buNone/>
              <a:defRPr sz="1600" b="1"/>
            </a:lvl5pPr>
            <a:lvl6pPr marL="2285222" indent="0">
              <a:buNone/>
              <a:defRPr sz="1600" b="1"/>
            </a:lvl6pPr>
            <a:lvl7pPr marL="2742265" indent="0">
              <a:buNone/>
              <a:defRPr sz="1600" b="1"/>
            </a:lvl7pPr>
            <a:lvl8pPr marL="3199309" indent="0">
              <a:buNone/>
              <a:defRPr sz="1600" b="1"/>
            </a:lvl8pPr>
            <a:lvl9pPr marL="3656354" indent="0">
              <a:buNone/>
              <a:defRPr sz="1600" b="1"/>
            </a:lvl9pPr>
          </a:lstStyle>
          <a:p>
            <a:pPr lvl="0"/>
            <a:r>
              <a:rPr lang="en-US"/>
              <a:t>Edit Master text styles</a:t>
            </a:r>
          </a:p>
        </p:txBody>
      </p:sp>
      <p:sp>
        <p:nvSpPr>
          <p:cNvPr id="4" name="Content Placeholder 3"/>
          <p:cNvSpPr>
            <a:spLocks noGrp="1"/>
          </p:cNvSpPr>
          <p:nvPr>
            <p:ph sz="half" idx="2"/>
          </p:nvPr>
        </p:nvSpPr>
        <p:spPr>
          <a:xfrm>
            <a:off x="839801" y="2505078"/>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043" indent="0">
              <a:buNone/>
              <a:defRPr sz="2000" b="1"/>
            </a:lvl2pPr>
            <a:lvl3pPr marL="914089" indent="0">
              <a:buNone/>
              <a:defRPr sz="1900" b="1"/>
            </a:lvl3pPr>
            <a:lvl4pPr marL="1371132" indent="0">
              <a:buNone/>
              <a:defRPr sz="1600" b="1"/>
            </a:lvl4pPr>
            <a:lvl5pPr marL="1828178" indent="0">
              <a:buNone/>
              <a:defRPr sz="1600" b="1"/>
            </a:lvl5pPr>
            <a:lvl6pPr marL="2285222" indent="0">
              <a:buNone/>
              <a:defRPr sz="1600" b="1"/>
            </a:lvl6pPr>
            <a:lvl7pPr marL="2742265" indent="0">
              <a:buNone/>
              <a:defRPr sz="1600" b="1"/>
            </a:lvl7pPr>
            <a:lvl8pPr marL="3199309" indent="0">
              <a:buNone/>
              <a:defRPr sz="1600" b="1"/>
            </a:lvl8pPr>
            <a:lvl9pPr marL="365635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8"/>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39267093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9134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9279398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5"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043" indent="0">
              <a:buNone/>
              <a:defRPr sz="1500"/>
            </a:lvl2pPr>
            <a:lvl3pPr marL="914089" indent="0">
              <a:buNone/>
              <a:defRPr sz="1200"/>
            </a:lvl3pPr>
            <a:lvl4pPr marL="1371132" indent="0">
              <a:buNone/>
              <a:defRPr sz="1100"/>
            </a:lvl4pPr>
            <a:lvl5pPr marL="1828178" indent="0">
              <a:buNone/>
              <a:defRPr sz="1100"/>
            </a:lvl5pPr>
            <a:lvl6pPr marL="2285222" indent="0">
              <a:buNone/>
              <a:defRPr sz="1100"/>
            </a:lvl6pPr>
            <a:lvl7pPr marL="2742265" indent="0">
              <a:buNone/>
              <a:defRPr sz="1100"/>
            </a:lvl7pPr>
            <a:lvl8pPr marL="3199309" indent="0">
              <a:buNone/>
              <a:defRPr sz="1100"/>
            </a:lvl8pPr>
            <a:lvl9pPr marL="3656354"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8524537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5" y="987445"/>
            <a:ext cx="6172200" cy="4873625"/>
          </a:xfrm>
        </p:spPr>
        <p:txBody>
          <a:bodyPr anchor="t"/>
          <a:lstStyle>
            <a:lvl1pPr marL="0" indent="0">
              <a:buNone/>
              <a:defRPr sz="3200"/>
            </a:lvl1pPr>
            <a:lvl2pPr marL="457043" indent="0">
              <a:buNone/>
              <a:defRPr sz="2800"/>
            </a:lvl2pPr>
            <a:lvl3pPr marL="914089" indent="0">
              <a:buNone/>
              <a:defRPr sz="2400"/>
            </a:lvl3pPr>
            <a:lvl4pPr marL="1371132" indent="0">
              <a:buNone/>
              <a:defRPr sz="2000"/>
            </a:lvl4pPr>
            <a:lvl5pPr marL="1828178" indent="0">
              <a:buNone/>
              <a:defRPr sz="2000"/>
            </a:lvl5pPr>
            <a:lvl6pPr marL="2285222" indent="0">
              <a:buNone/>
              <a:defRPr sz="2000"/>
            </a:lvl6pPr>
            <a:lvl7pPr marL="2742265" indent="0">
              <a:buNone/>
              <a:defRPr sz="2000"/>
            </a:lvl7pPr>
            <a:lvl8pPr marL="3199309" indent="0">
              <a:buNone/>
              <a:defRPr sz="2000"/>
            </a:lvl8pPr>
            <a:lvl9pPr marL="365635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043" indent="0">
              <a:buNone/>
              <a:defRPr sz="1500"/>
            </a:lvl2pPr>
            <a:lvl3pPr marL="914089" indent="0">
              <a:buNone/>
              <a:defRPr sz="1200"/>
            </a:lvl3pPr>
            <a:lvl4pPr marL="1371132" indent="0">
              <a:buNone/>
              <a:defRPr sz="1100"/>
            </a:lvl4pPr>
            <a:lvl5pPr marL="1828178" indent="0">
              <a:buNone/>
              <a:defRPr sz="1100"/>
            </a:lvl5pPr>
            <a:lvl6pPr marL="2285222" indent="0">
              <a:buNone/>
              <a:defRPr sz="1100"/>
            </a:lvl6pPr>
            <a:lvl7pPr marL="2742265" indent="0">
              <a:buNone/>
              <a:defRPr sz="1100"/>
            </a:lvl7pPr>
            <a:lvl8pPr marL="3199309" indent="0">
              <a:buNone/>
              <a:defRPr sz="1100"/>
            </a:lvl8pPr>
            <a:lvl9pPr marL="3656354"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1017768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5692793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115665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2021/6/21</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2021/6/21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2021/6/21</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748616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52667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686631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5303678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6/21/2021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169327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6/21/2021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2855248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6/21/2021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5988079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2214274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6328939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66541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1918495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6/21/2021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1092027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6/21/2021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9572850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6/21/2021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89354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6/21/2021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916928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6/21/2021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5271681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6/21/2021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5240676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6/21/2021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902587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6/21/2021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2462795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6/21/2021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827730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3.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6.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6/21/2021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9835136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6/21/2021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26778661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2612" tIns="46310" rIns="92612" bIns="463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2612" tIns="46310" rIns="92612" bIns="46310" rtlCol="0" anchor="ctr"/>
          <a:lstStyle>
            <a:lvl1pPr algn="l">
              <a:defRPr sz="1200">
                <a:solidFill>
                  <a:schemeClr val="tx1">
                    <a:tint val="75000"/>
                  </a:schemeClr>
                </a:solidFill>
              </a:defRPr>
            </a:lvl1pPr>
          </a:lstStyle>
          <a:p>
            <a:pPr defTabSz="457043"/>
            <a:fld id="{0DA2CC75-8280-4D50-8556-C2874ADEF926}" type="datetimeFigureOut">
              <a:rPr lang="zh-CN" altLang="en-US" smtClean="0">
                <a:solidFill>
                  <a:prstClr val="black">
                    <a:tint val="75000"/>
                  </a:prstClr>
                </a:solidFill>
              </a:rPr>
              <a:pPr defTabSz="457043"/>
              <a:t>2021/6/21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2612" tIns="46310" rIns="92612" bIns="46310" rtlCol="0" anchor="ctr"/>
          <a:lstStyle>
            <a:lvl1pPr algn="ctr">
              <a:defRPr sz="1200">
                <a:solidFill>
                  <a:schemeClr val="tx1">
                    <a:tint val="75000"/>
                  </a:schemeClr>
                </a:solidFill>
              </a:defRPr>
            </a:lvl1p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1" y="6356368"/>
            <a:ext cx="2743200" cy="365125"/>
          </a:xfrm>
          <a:prstGeom prst="rect">
            <a:avLst/>
          </a:prstGeom>
        </p:spPr>
        <p:txBody>
          <a:bodyPr vert="horz" lIns="92612" tIns="46310" rIns="92612" bIns="46310" rtlCol="0" anchor="ctr"/>
          <a:lstStyle>
            <a:lvl1pPr algn="r">
              <a:defRPr sz="1200">
                <a:solidFill>
                  <a:schemeClr val="tx1">
                    <a:tint val="75000"/>
                  </a:schemeClr>
                </a:solidFill>
              </a:defRPr>
            </a:lvl1p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44298372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0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2" indent="-228522" algn="l" defTabSz="9140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66" indent="-228522" algn="l" defTabSz="91408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610" indent="-228522" algn="l" defTabSz="91408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9655"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6699"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3742"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70786"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7830"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84874"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89" rtl="0" eaLnBrk="1" latinLnBrk="0" hangingPunct="1">
        <a:defRPr sz="1900" kern="1200">
          <a:solidFill>
            <a:schemeClr val="tx1"/>
          </a:solidFill>
          <a:latin typeface="+mn-lt"/>
          <a:ea typeface="+mn-ea"/>
          <a:cs typeface="+mn-cs"/>
        </a:defRPr>
      </a:lvl1pPr>
      <a:lvl2pPr marL="457043" algn="l" defTabSz="914089" rtl="0" eaLnBrk="1" latinLnBrk="0" hangingPunct="1">
        <a:defRPr sz="1900" kern="1200">
          <a:solidFill>
            <a:schemeClr val="tx1"/>
          </a:solidFill>
          <a:latin typeface="+mn-lt"/>
          <a:ea typeface="+mn-ea"/>
          <a:cs typeface="+mn-cs"/>
        </a:defRPr>
      </a:lvl2pPr>
      <a:lvl3pPr marL="914089" algn="l" defTabSz="914089" rtl="0" eaLnBrk="1" latinLnBrk="0" hangingPunct="1">
        <a:defRPr sz="1900" kern="1200">
          <a:solidFill>
            <a:schemeClr val="tx1"/>
          </a:solidFill>
          <a:latin typeface="+mn-lt"/>
          <a:ea typeface="+mn-ea"/>
          <a:cs typeface="+mn-cs"/>
        </a:defRPr>
      </a:lvl3pPr>
      <a:lvl4pPr marL="1371132" algn="l" defTabSz="914089" rtl="0" eaLnBrk="1" latinLnBrk="0" hangingPunct="1">
        <a:defRPr sz="1900" kern="1200">
          <a:solidFill>
            <a:schemeClr val="tx1"/>
          </a:solidFill>
          <a:latin typeface="+mn-lt"/>
          <a:ea typeface="+mn-ea"/>
          <a:cs typeface="+mn-cs"/>
        </a:defRPr>
      </a:lvl4pPr>
      <a:lvl5pPr marL="1828178" algn="l" defTabSz="914089" rtl="0" eaLnBrk="1" latinLnBrk="0" hangingPunct="1">
        <a:defRPr sz="1900" kern="1200">
          <a:solidFill>
            <a:schemeClr val="tx1"/>
          </a:solidFill>
          <a:latin typeface="+mn-lt"/>
          <a:ea typeface="+mn-ea"/>
          <a:cs typeface="+mn-cs"/>
        </a:defRPr>
      </a:lvl5pPr>
      <a:lvl6pPr marL="2285222" algn="l" defTabSz="914089" rtl="0" eaLnBrk="1" latinLnBrk="0" hangingPunct="1">
        <a:defRPr sz="1900" kern="1200">
          <a:solidFill>
            <a:schemeClr val="tx1"/>
          </a:solidFill>
          <a:latin typeface="+mn-lt"/>
          <a:ea typeface="+mn-ea"/>
          <a:cs typeface="+mn-cs"/>
        </a:defRPr>
      </a:lvl6pPr>
      <a:lvl7pPr marL="2742265" algn="l" defTabSz="914089" rtl="0" eaLnBrk="1" latinLnBrk="0" hangingPunct="1">
        <a:defRPr sz="1900" kern="1200">
          <a:solidFill>
            <a:schemeClr val="tx1"/>
          </a:solidFill>
          <a:latin typeface="+mn-lt"/>
          <a:ea typeface="+mn-ea"/>
          <a:cs typeface="+mn-cs"/>
        </a:defRPr>
      </a:lvl7pPr>
      <a:lvl8pPr marL="3199309" algn="l" defTabSz="914089" rtl="0" eaLnBrk="1" latinLnBrk="0" hangingPunct="1">
        <a:defRPr sz="1900" kern="1200">
          <a:solidFill>
            <a:schemeClr val="tx1"/>
          </a:solidFill>
          <a:latin typeface="+mn-lt"/>
          <a:ea typeface="+mn-ea"/>
          <a:cs typeface="+mn-cs"/>
        </a:defRPr>
      </a:lvl8pPr>
      <a:lvl9pPr marL="3656354" algn="l" defTabSz="91408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2021/6/21</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2021/6/21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2021/6/21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2021/6/21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2021/6/21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8.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5.wdp"/><Relationship Id="rId18" Type="http://schemas.openxmlformats.org/officeDocument/2006/relationships/image" Target="../media/image46.png"/><Relationship Id="rId3" Type="http://schemas.openxmlformats.org/officeDocument/2006/relationships/image" Target="../media/image38.png"/><Relationship Id="rId21" Type="http://schemas.openxmlformats.org/officeDocument/2006/relationships/image" Target="../media/image48.png"/><Relationship Id="rId7" Type="http://schemas.microsoft.com/office/2007/relationships/hdphoto" Target="../media/hdphoto2.wdp"/><Relationship Id="rId12" Type="http://schemas.openxmlformats.org/officeDocument/2006/relationships/image" Target="../media/image43.png"/><Relationship Id="rId17" Type="http://schemas.microsoft.com/office/2007/relationships/hdphoto" Target="../media/hdphoto7.wdp"/><Relationship Id="rId2" Type="http://schemas.openxmlformats.org/officeDocument/2006/relationships/image" Target="../media/image37.jpeg"/><Relationship Id="rId16" Type="http://schemas.openxmlformats.org/officeDocument/2006/relationships/image" Target="../media/image45.png"/><Relationship Id="rId20" Type="http://schemas.openxmlformats.org/officeDocument/2006/relationships/slide" Target="slide21.xml"/><Relationship Id="rId1" Type="http://schemas.openxmlformats.org/officeDocument/2006/relationships/slideLayout" Target="../slideLayouts/slideLayout80.xml"/><Relationship Id="rId6" Type="http://schemas.openxmlformats.org/officeDocument/2006/relationships/image" Target="../media/image40.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42.png"/><Relationship Id="rId19" Type="http://schemas.openxmlformats.org/officeDocument/2006/relationships/image" Target="../media/image47.png"/><Relationship Id="rId4" Type="http://schemas.openxmlformats.org/officeDocument/2006/relationships/image" Target="../media/image39.png"/><Relationship Id="rId9" Type="http://schemas.microsoft.com/office/2007/relationships/hdphoto" Target="../media/hdphoto3.wdp"/><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7.png"/><Relationship Id="rId3" Type="http://schemas.microsoft.com/office/2007/relationships/hdphoto" Target="../media/hdphoto8.wdp"/><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image" Target="../media/image49.jpeg"/><Relationship Id="rId1" Type="http://schemas.openxmlformats.org/officeDocument/2006/relationships/slideLayout" Target="../slideLayouts/slideLayout80.xml"/><Relationship Id="rId6" Type="http://schemas.openxmlformats.org/officeDocument/2006/relationships/image" Target="../media/image52.png"/><Relationship Id="rId11" Type="http://schemas.openxmlformats.org/officeDocument/2006/relationships/image" Target="../media/image46.png"/><Relationship Id="rId5" Type="http://schemas.openxmlformats.org/officeDocument/2006/relationships/image" Target="../media/image51.gif"/><Relationship Id="rId10" Type="http://schemas.openxmlformats.org/officeDocument/2006/relationships/image" Target="../media/image55.png"/><Relationship Id="rId4" Type="http://schemas.openxmlformats.org/officeDocument/2006/relationships/image" Target="../media/image50.png"/><Relationship Id="rId9" Type="http://schemas.microsoft.com/office/2007/relationships/hdphoto" Target="../media/hdphoto9.wdp"/><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3" Type="http://schemas.openxmlformats.org/officeDocument/2006/relationships/image" Target="../media/image50.png"/><Relationship Id="rId7" Type="http://schemas.microsoft.com/office/2007/relationships/hdphoto" Target="../media/hdphoto10.wdp"/><Relationship Id="rId12" Type="http://schemas.openxmlformats.org/officeDocument/2006/relationships/image" Target="../media/image47.png"/><Relationship Id="rId2" Type="http://schemas.openxmlformats.org/officeDocument/2006/relationships/image" Target="../media/image37.jpeg"/><Relationship Id="rId1" Type="http://schemas.openxmlformats.org/officeDocument/2006/relationships/slideLayout" Target="../slideLayouts/slideLayout80.xml"/><Relationship Id="rId6" Type="http://schemas.openxmlformats.org/officeDocument/2006/relationships/image" Target="../media/image58.png"/><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60.png"/><Relationship Id="rId10" Type="http://schemas.openxmlformats.org/officeDocument/2006/relationships/image" Target="../media/image46.png"/><Relationship Id="rId4" Type="http://schemas.openxmlformats.org/officeDocument/2006/relationships/image" Target="../media/image51.gif"/><Relationship Id="rId9" Type="http://schemas.microsoft.com/office/2007/relationships/hdphoto" Target="../media/hdphoto9.wdp"/><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78.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5.png"/><Relationship Id="rId1" Type="http://schemas.openxmlformats.org/officeDocument/2006/relationships/slideLayout" Target="../slideLayouts/slideLayout78.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5.pn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5.png"/><Relationship Id="rId1" Type="http://schemas.openxmlformats.org/officeDocument/2006/relationships/slideLayout" Target="../slideLayouts/slideLayout78.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GIF"/><Relationship Id="rId2" Type="http://schemas.openxmlformats.org/officeDocument/2006/relationships/notesSlide" Target="../notesSlides/notesSlide15.xml"/><Relationship Id="rId1" Type="http://schemas.openxmlformats.org/officeDocument/2006/relationships/slideLayout" Target="../slideLayouts/slideLayout103.xml"/><Relationship Id="rId6" Type="http://schemas.openxmlformats.org/officeDocument/2006/relationships/image" Target="../media/image72.png"/><Relationship Id="rId5" Type="http://schemas.microsoft.com/office/2007/relationships/hdphoto" Target="../media/hdphoto11.wdp"/><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8.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lower, plant&#10;&#10;Description automatically generated">
            <a:extLst>
              <a:ext uri="{FF2B5EF4-FFF2-40B4-BE49-F238E27FC236}">
                <a16:creationId xmlns:a16="http://schemas.microsoft.com/office/drawing/2014/main" id="{97E20608-2B4C-480B-AE5D-10E40DC68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190" y="-317205"/>
            <a:ext cx="1858926" cy="1858926"/>
          </a:xfrm>
          <a:prstGeom prst="rect">
            <a:avLst/>
          </a:prstGeom>
        </p:spPr>
      </p:pic>
      <p:pic>
        <p:nvPicPr>
          <p:cNvPr id="9" name="Picture 8">
            <a:extLst>
              <a:ext uri="{FF2B5EF4-FFF2-40B4-BE49-F238E27FC236}">
                <a16:creationId xmlns:a16="http://schemas.microsoft.com/office/drawing/2014/main" id="{2AAA2022-8DBC-427E-BF66-745AAD25C9A2}"/>
              </a:ext>
            </a:extLst>
          </p:cNvPr>
          <p:cNvPicPr>
            <a:picLocks noChangeAspect="1"/>
          </p:cNvPicPr>
          <p:nvPr/>
        </p:nvPicPr>
        <p:blipFill>
          <a:blip r:embed="rId4"/>
          <a:stretch>
            <a:fillRect/>
          </a:stretch>
        </p:blipFill>
        <p:spPr>
          <a:xfrm>
            <a:off x="0" y="0"/>
            <a:ext cx="12192000" cy="6858000"/>
          </a:xfrm>
          <a:prstGeom prst="rect">
            <a:avLst/>
          </a:prstGeom>
        </p:spPr>
      </p:pic>
      <p:sp>
        <p:nvSpPr>
          <p:cNvPr id="10" name="文本框 1">
            <a:extLst>
              <a:ext uri="{FF2B5EF4-FFF2-40B4-BE49-F238E27FC236}">
                <a16:creationId xmlns:a16="http://schemas.microsoft.com/office/drawing/2014/main" id="{EB85EC11-E79E-42DF-AB49-9A86B585F089}"/>
              </a:ext>
            </a:extLst>
          </p:cNvPr>
          <p:cNvSpPr txBox="1"/>
          <p:nvPr/>
        </p:nvSpPr>
        <p:spPr>
          <a:xfrm>
            <a:off x="1226313" y="2388068"/>
            <a:ext cx="105431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Bài</a:t>
            </a:r>
            <a:r>
              <a:rPr kumimoji="1" lang="en-US" altLang="zh-CN" sz="7200" b="1"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6: </a:t>
            </a:r>
            <a:r>
              <a:rPr kumimoji="1" lang="en-US" altLang="zh-CN" sz="7200" b="1"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Nhận</a:t>
            </a:r>
            <a:r>
              <a:rPr kumimoji="1" lang="en-US" altLang="zh-CN" sz="7200" b="1"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lỗi</a:t>
            </a:r>
            <a:r>
              <a:rPr kumimoji="1" lang="en-US" altLang="zh-CN" sz="7200" b="1"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v</a:t>
            </a:r>
            <a:r>
              <a:rPr kumimoji="1" lang="en-US" altLang="zh-CN" sz="7200" b="1" baseline="0"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à</a:t>
            </a:r>
            <a:r>
              <a:rPr kumimoji="1" lang="en-US" altLang="zh-CN" sz="7200" b="1" dirty="0">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sửa</a:t>
            </a:r>
            <a:r>
              <a:rPr kumimoji="1" lang="en-US" altLang="zh-CN" sz="7200" b="1" dirty="0">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lỗi</a:t>
            </a:r>
            <a:endParaRPr kumimoji="1" lang="zh-CN" altLang="en-US" sz="7200" b="1"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endParaRPr>
          </a:p>
        </p:txBody>
      </p:sp>
      <p:sp>
        <p:nvSpPr>
          <p:cNvPr id="11" name="TextBox 10">
            <a:extLst>
              <a:ext uri="{FF2B5EF4-FFF2-40B4-BE49-F238E27FC236}">
                <a16:creationId xmlns:a16="http://schemas.microsoft.com/office/drawing/2014/main" id="{DD8EC63F-BC5E-4C04-9527-B0E673D35AA9}"/>
              </a:ext>
            </a:extLst>
          </p:cNvPr>
          <p:cNvSpPr txBox="1"/>
          <p:nvPr/>
        </p:nvSpPr>
        <p:spPr>
          <a:xfrm>
            <a:off x="3231614" y="113377"/>
            <a:ext cx="5728771" cy="523220"/>
          </a:xfrm>
          <a:prstGeom prst="rect">
            <a:avLst/>
          </a:prstGeom>
          <a:noFill/>
        </p:spPr>
        <p:txBody>
          <a:bodyPr wrap="square" rtlCol="0">
            <a:spAutoFit/>
          </a:bodyPr>
          <a:lstStyle/>
          <a:p>
            <a:pPr algn="ctr"/>
            <a:r>
              <a:rPr lang="en-US" sz="2800" dirty="0" err="1">
                <a:solidFill>
                  <a:srgbClr val="7030A0"/>
                </a:solidFill>
                <a:latin typeface="Arial" panose="020B0604020202020204" pitchFamily="34" charset="0"/>
                <a:cs typeface="Arial" panose="020B0604020202020204" pitchFamily="34" charset="0"/>
              </a:rPr>
              <a:t>Chủ</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đề</a:t>
            </a:r>
            <a:r>
              <a:rPr lang="en-US" sz="2800" dirty="0">
                <a:solidFill>
                  <a:srgbClr val="7030A0"/>
                </a:solidFill>
                <a:latin typeface="Arial" panose="020B0604020202020204" pitchFamily="34" charset="0"/>
                <a:cs typeface="Arial" panose="020B0604020202020204" pitchFamily="34" charset="0"/>
              </a:rPr>
              <a:t> 6: </a:t>
            </a:r>
            <a:r>
              <a:rPr lang="en-US" sz="2800" dirty="0" err="1">
                <a:solidFill>
                  <a:srgbClr val="7030A0"/>
                </a:solidFill>
                <a:latin typeface="Arial" panose="020B0604020202020204" pitchFamily="34" charset="0"/>
                <a:cs typeface="Arial" panose="020B0604020202020204" pitchFamily="34" charset="0"/>
              </a:rPr>
              <a:t>Nhận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lỗi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và</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sửa</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lỗi</a:t>
            </a:r>
            <a:endParaRPr lang="en-US" sz="2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168400" y="-421640"/>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206500" y="1036955"/>
            <a:ext cx="1133475" cy="1134110"/>
          </a:xfrm>
          <a:prstGeom prst="rect">
            <a:avLst/>
          </a:prstGeom>
        </p:spPr>
      </p:pic>
      <p:sp>
        <p:nvSpPr>
          <p:cNvPr id="10" name="Rectangle 9"/>
          <p:cNvSpPr/>
          <p:nvPr/>
        </p:nvSpPr>
        <p:spPr>
          <a:xfrm>
            <a:off x="3383604" y="2870327"/>
            <a:ext cx="5829044"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mj-lt"/>
              </a:rPr>
              <a:t>2. </a:t>
            </a:r>
            <a:r>
              <a:rPr lang="en-US" sz="4800" b="1" kern="0" dirty="0" err="1">
                <a:solidFill>
                  <a:srgbClr val="FF0000"/>
                </a:solidFill>
                <a:latin typeface="+mj-lt"/>
              </a:rPr>
              <a:t>Kể</a:t>
            </a:r>
            <a:r>
              <a:rPr lang="en-US" sz="4800" b="1" kern="0" dirty="0">
                <a:solidFill>
                  <a:srgbClr val="FF0000"/>
                </a:solidFill>
                <a:latin typeface="+mj-lt"/>
              </a:rPr>
              <a:t> </a:t>
            </a:r>
            <a:r>
              <a:rPr lang="en-US" sz="4800" b="1" kern="0" dirty="0" err="1">
                <a:solidFill>
                  <a:srgbClr val="FF0000"/>
                </a:solidFill>
                <a:latin typeface="+mj-lt"/>
              </a:rPr>
              <a:t>lại</a:t>
            </a:r>
            <a:r>
              <a:rPr lang="en-US" sz="4800" b="1" kern="0" dirty="0">
                <a:solidFill>
                  <a:srgbClr val="FF0000"/>
                </a:solidFill>
                <a:latin typeface="+mj-lt"/>
              </a:rPr>
              <a:t> </a:t>
            </a:r>
            <a:r>
              <a:rPr lang="en-US" sz="4800" b="1" kern="0" dirty="0" err="1">
                <a:solidFill>
                  <a:srgbClr val="FF0000"/>
                </a:solidFill>
                <a:latin typeface="+mj-lt"/>
              </a:rPr>
              <a:t>câu</a:t>
            </a:r>
            <a:r>
              <a:rPr lang="en-US" sz="4800" b="1" kern="0" dirty="0">
                <a:solidFill>
                  <a:srgbClr val="FF0000"/>
                </a:solidFill>
                <a:latin typeface="+mj-lt"/>
              </a:rPr>
              <a:t> </a:t>
            </a:r>
            <a:r>
              <a:rPr lang="en-US" sz="4800" b="1" kern="0" dirty="0" err="1">
                <a:solidFill>
                  <a:srgbClr val="FF0000"/>
                </a:solidFill>
                <a:latin typeface="+mj-lt"/>
              </a:rPr>
              <a:t>chuyện</a:t>
            </a:r>
            <a:r>
              <a:rPr lang="en-US" sz="4800" b="1" kern="0" dirty="0">
                <a:solidFill>
                  <a:srgbClr val="FF0000"/>
                </a:solidFill>
                <a:latin typeface="+mj-lt"/>
              </a:rPr>
              <a:t> </a:t>
            </a:r>
          </a:p>
          <a:p>
            <a:pPr lvl="0" algn="ctr" defTabSz="914153">
              <a:defRPr/>
            </a:pPr>
            <a:r>
              <a:rPr lang="en-US" sz="4800" b="1" kern="0" dirty="0">
                <a:solidFill>
                  <a:srgbClr val="FF0000"/>
                </a:solidFill>
                <a:latin typeface="+mj-lt"/>
              </a:rPr>
              <a:t>“</a:t>
            </a:r>
            <a:r>
              <a:rPr lang="en-US" sz="4800" b="1" kern="0" dirty="0" err="1">
                <a:solidFill>
                  <a:srgbClr val="FF0000"/>
                </a:solidFill>
                <a:latin typeface="+mj-lt"/>
              </a:rPr>
              <a:t>Làm</a:t>
            </a:r>
            <a:r>
              <a:rPr lang="en-US" sz="4800" b="1" kern="0" dirty="0">
                <a:solidFill>
                  <a:srgbClr val="FF0000"/>
                </a:solidFill>
                <a:latin typeface="+mj-lt"/>
              </a:rPr>
              <a:t> </a:t>
            </a:r>
            <a:r>
              <a:rPr lang="en-US" sz="4800" b="1" kern="0" dirty="0" err="1">
                <a:solidFill>
                  <a:srgbClr val="FF0000"/>
                </a:solidFill>
                <a:latin typeface="+mj-lt"/>
              </a:rPr>
              <a:t>thế</a:t>
            </a:r>
            <a:r>
              <a:rPr lang="en-US" sz="4800" b="1" kern="0" dirty="0">
                <a:solidFill>
                  <a:srgbClr val="FF0000"/>
                </a:solidFill>
                <a:latin typeface="+mj-lt"/>
              </a:rPr>
              <a:t> </a:t>
            </a:r>
            <a:r>
              <a:rPr lang="en-US" sz="4800" b="1" kern="0" dirty="0" err="1">
                <a:solidFill>
                  <a:srgbClr val="FF0000"/>
                </a:solidFill>
                <a:latin typeface="+mj-lt"/>
              </a:rPr>
              <a:t>nào</a:t>
            </a:r>
            <a:r>
              <a:rPr lang="en-US" sz="4800" b="1" kern="0" dirty="0">
                <a:solidFill>
                  <a:srgbClr val="FF0000"/>
                </a:solidFill>
                <a:latin typeface="+mj-lt"/>
              </a:rPr>
              <a:t> </a:t>
            </a:r>
            <a:r>
              <a:rPr lang="en-US" sz="4800" b="1" kern="0" dirty="0" err="1">
                <a:solidFill>
                  <a:srgbClr val="FF0000"/>
                </a:solidFill>
                <a:latin typeface="+mj-lt"/>
              </a:rPr>
              <a:t>là</a:t>
            </a:r>
            <a:r>
              <a:rPr lang="en-US" sz="4800" b="1" kern="0" dirty="0">
                <a:solidFill>
                  <a:srgbClr val="FF0000"/>
                </a:solidFill>
                <a:latin typeface="+mj-lt"/>
              </a:rPr>
              <a:t> </a:t>
            </a:r>
            <a:r>
              <a:rPr lang="en-US" sz="4800" b="1" kern="0" dirty="0" err="1">
                <a:solidFill>
                  <a:srgbClr val="FF0000"/>
                </a:solidFill>
                <a:latin typeface="+mj-lt"/>
              </a:rPr>
              <a:t>đúng</a:t>
            </a:r>
            <a:r>
              <a:rPr lang="en-US" sz="4800" b="1" kern="0" dirty="0">
                <a:solidFill>
                  <a:srgbClr val="FF0000"/>
                </a:solidFill>
                <a:latin typeface="+mj-lt"/>
              </a:rPr>
              <a:t>”</a:t>
            </a:r>
            <a:endParaRPr kumimoji="0" lang="en-US" sz="4800" b="1" i="0" u="none" strike="noStrike" kern="0" cap="none" spc="0" normalizeH="0" baseline="0" noProof="0" dirty="0">
              <a:ln>
                <a:noFill/>
              </a:ln>
              <a:solidFill>
                <a:srgbClr val="FF0000"/>
              </a:solidFill>
              <a:effectLst/>
              <a:uLnTx/>
              <a:uFillTx/>
              <a:latin typeface="+mj-lt"/>
              <a:ea typeface="+mn-ea"/>
              <a:cs typeface="+mn-cs"/>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3.95833E-6 -2.96296E-6 L -3.9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4.79167E-6 4.81481E-6 L 4.79167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D94E-1CF9-4665-8CF9-5F362AE12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6998A4-328F-4270-9172-8AA6E3B290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B83AD6-F59A-4300-BF4B-91BA7B3BBCD3}"/>
              </a:ext>
            </a:extLst>
          </p:cNvPr>
          <p:cNvPicPr>
            <a:picLocks noChangeAspect="1"/>
          </p:cNvPicPr>
          <p:nvPr/>
        </p:nvPicPr>
        <p:blipFill>
          <a:blip r:embed="rId3"/>
          <a:stretch>
            <a:fillRect/>
          </a:stretch>
        </p:blipFill>
        <p:spPr>
          <a:xfrm>
            <a:off x="258393" y="198253"/>
            <a:ext cx="5572125" cy="2952750"/>
          </a:xfrm>
          <a:prstGeom prst="rect">
            <a:avLst/>
          </a:prstGeom>
        </p:spPr>
      </p:pic>
      <p:pic>
        <p:nvPicPr>
          <p:cNvPr id="5" name="Picture 4">
            <a:extLst>
              <a:ext uri="{FF2B5EF4-FFF2-40B4-BE49-F238E27FC236}">
                <a16:creationId xmlns:a16="http://schemas.microsoft.com/office/drawing/2014/main" id="{590BAC7D-FB63-4D1C-96FB-40BE8DA9174D}"/>
              </a:ext>
            </a:extLst>
          </p:cNvPr>
          <p:cNvPicPr>
            <a:picLocks noChangeAspect="1"/>
          </p:cNvPicPr>
          <p:nvPr/>
        </p:nvPicPr>
        <p:blipFill>
          <a:blip r:embed="rId4"/>
          <a:stretch>
            <a:fillRect/>
          </a:stretch>
        </p:blipFill>
        <p:spPr>
          <a:xfrm>
            <a:off x="6096000" y="545915"/>
            <a:ext cx="5686425" cy="2257425"/>
          </a:xfrm>
          <a:prstGeom prst="rect">
            <a:avLst/>
          </a:prstGeom>
        </p:spPr>
      </p:pic>
      <p:pic>
        <p:nvPicPr>
          <p:cNvPr id="6" name="Picture 5">
            <a:extLst>
              <a:ext uri="{FF2B5EF4-FFF2-40B4-BE49-F238E27FC236}">
                <a16:creationId xmlns:a16="http://schemas.microsoft.com/office/drawing/2014/main" id="{4B64073E-6B7A-4518-B3C6-44D9A77FD6FA}"/>
              </a:ext>
            </a:extLst>
          </p:cNvPr>
          <p:cNvPicPr>
            <a:picLocks noChangeAspect="1"/>
          </p:cNvPicPr>
          <p:nvPr/>
        </p:nvPicPr>
        <p:blipFill>
          <a:blip r:embed="rId5"/>
          <a:stretch>
            <a:fillRect/>
          </a:stretch>
        </p:blipFill>
        <p:spPr>
          <a:xfrm>
            <a:off x="2964601" y="3336962"/>
            <a:ext cx="6581775" cy="2714625"/>
          </a:xfrm>
          <a:prstGeom prst="rect">
            <a:avLst/>
          </a:prstGeom>
        </p:spPr>
      </p:pic>
    </p:spTree>
    <p:extLst>
      <p:ext uri="{BB962C8B-B14F-4D97-AF65-F5344CB8AC3E}">
        <p14:creationId xmlns:p14="http://schemas.microsoft.com/office/powerpoint/2010/main" val="669017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schemeClr val="bg1"/>
                </a:solidFill>
                <a:effectLst/>
                <a:uLnTx/>
                <a:uFillTx/>
                <a:latin typeface="Calibri" panose="020F0502020204030204" pitchFamily="34" charset="0"/>
              </a:rPr>
              <a:t>Thảo</a:t>
            </a:r>
            <a:r>
              <a:rPr kumimoji="0" lang="en-US" sz="7200" b="1" i="0" u="none" strike="noStrike" kern="0" cap="none" spc="0" normalizeH="0" noProof="0" dirty="0">
                <a:ln>
                  <a:noFill/>
                </a:ln>
                <a:solidFill>
                  <a:schemeClr val="bg1"/>
                </a:solidFill>
                <a:effectLst/>
                <a:uLnTx/>
                <a:uFillTx/>
                <a:latin typeface="Calibri" panose="020F0502020204030204" pitchFamily="34" charset="0"/>
              </a:rPr>
              <a:t> </a:t>
            </a:r>
            <a:r>
              <a:rPr kumimoji="0" lang="en-US" sz="7200" b="1" i="0" u="none" strike="noStrike" kern="0" cap="none" spc="0" normalizeH="0" noProof="0" dirty="0" err="1">
                <a:ln>
                  <a:noFill/>
                </a:ln>
                <a:solidFill>
                  <a:schemeClr val="bg1"/>
                </a:solidFill>
                <a:effectLst/>
                <a:uLnTx/>
                <a:uFillTx/>
                <a:latin typeface="Calibri" panose="020F0502020204030204" pitchFamily="34" charset="0"/>
              </a:rPr>
              <a:t>luận</a:t>
            </a:r>
            <a:r>
              <a:rPr kumimoji="0" lang="en-US" sz="7200" b="1" i="0" u="none" strike="noStrike" kern="0" cap="none" spc="0" normalizeH="0" noProof="0" dirty="0">
                <a:ln>
                  <a:noFill/>
                </a:ln>
                <a:solidFill>
                  <a:schemeClr val="bg1"/>
                </a:solidFill>
                <a:effectLst/>
                <a:uLnTx/>
                <a:uFillTx/>
                <a:latin typeface="Calibri" panose="020F0502020204030204" pitchFamily="34" charset="0"/>
              </a:rPr>
              <a:t> </a:t>
            </a:r>
            <a:r>
              <a:rPr kumimoji="0" lang="en-US" sz="7200" b="1" i="0" u="none" strike="noStrike" kern="0" cap="none" spc="0" normalizeH="0" noProof="0" dirty="0" err="1">
                <a:ln>
                  <a:noFill/>
                </a:ln>
                <a:solidFill>
                  <a:schemeClr val="bg1"/>
                </a:solidFill>
                <a:effectLst/>
                <a:uLnTx/>
                <a:uFillTx/>
                <a:latin typeface="Calibri" panose="020F0502020204030204" pitchFamily="34" charset="0"/>
              </a:rPr>
              <a:t>nhóm</a:t>
            </a:r>
            <a:endParaRPr kumimoji="0" lang="en-US" sz="7200" b="1" i="0" u="none" strike="noStrike" kern="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3E290-3667-46A2-9D28-ED7AEB7972E0}"/>
              </a:ext>
            </a:extLst>
          </p:cNvPr>
          <p:cNvPicPr>
            <a:picLocks noChangeAspect="1"/>
          </p:cNvPicPr>
          <p:nvPr/>
        </p:nvPicPr>
        <p:blipFill>
          <a:blip r:embed="rId3"/>
          <a:stretch>
            <a:fillRect/>
          </a:stretch>
        </p:blipFill>
        <p:spPr>
          <a:xfrm>
            <a:off x="2608188" y="145089"/>
            <a:ext cx="6367606" cy="3374287"/>
          </a:xfrm>
          <a:prstGeom prst="rect">
            <a:avLst/>
          </a:prstGeom>
        </p:spPr>
      </p:pic>
      <p:sp>
        <p:nvSpPr>
          <p:cNvPr id="8" name="Rectangle 7">
            <a:extLst>
              <a:ext uri="{FF2B5EF4-FFF2-40B4-BE49-F238E27FC236}">
                <a16:creationId xmlns:a16="http://schemas.microsoft.com/office/drawing/2014/main" id="{6245860E-F22D-496D-AA6E-D1AFA8AE6BF4}"/>
              </a:ext>
            </a:extLst>
          </p:cNvPr>
          <p:cNvSpPr/>
          <p:nvPr/>
        </p:nvSpPr>
        <p:spPr>
          <a:xfrm>
            <a:off x="2466753" y="3870251"/>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t>Tan học đã lâu, Huy và Nam vẫn mải mê chơi, bác bảo vệ thấy vậy đến nhắc nhở. Muộn rồi các cháu về đi.</a:t>
            </a:r>
            <a:endParaRPr lang="en-US" sz="2800" dirty="0"/>
          </a:p>
        </p:txBody>
      </p:sp>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B8B44-0FF1-41B6-8B49-9A2AB6410F93}"/>
              </a:ext>
            </a:extLst>
          </p:cNvPr>
          <p:cNvPicPr>
            <a:picLocks noChangeAspect="1"/>
          </p:cNvPicPr>
          <p:nvPr/>
        </p:nvPicPr>
        <p:blipFill>
          <a:blip r:embed="rId3"/>
          <a:stretch>
            <a:fillRect/>
          </a:stretch>
        </p:blipFill>
        <p:spPr>
          <a:xfrm>
            <a:off x="2502195" y="514017"/>
            <a:ext cx="6967839" cy="2766127"/>
          </a:xfrm>
          <a:prstGeom prst="rect">
            <a:avLst/>
          </a:prstGeom>
        </p:spPr>
      </p:pic>
      <p:sp>
        <p:nvSpPr>
          <p:cNvPr id="5" name="Rectangle 4">
            <a:extLst>
              <a:ext uri="{FF2B5EF4-FFF2-40B4-BE49-F238E27FC236}">
                <a16:creationId xmlns:a16="http://schemas.microsoft.com/office/drawing/2014/main" id="{D027D9EE-6FC2-48DF-9F0F-80ECD80346E0}"/>
              </a:ext>
            </a:extLst>
          </p:cNvPr>
          <p:cNvSpPr/>
          <p:nvPr/>
        </p:nvSpPr>
        <p:spPr>
          <a:xfrm>
            <a:off x="2466753" y="3870251"/>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t>Nam nói: Tớ sẽ nói thật với mẹ.</a:t>
            </a:r>
            <a:endParaRPr lang="en-US" sz="2800" dirty="0"/>
          </a:p>
          <a:p>
            <a:pPr algn="ctr"/>
            <a:r>
              <a:rPr lang="vi-VN" sz="2800" dirty="0"/>
              <a:t> Còn Huy nói: Tớ sẽ nói là ở lại làm bài tập cùng các bạn</a:t>
            </a:r>
            <a:endParaRPr lang="en-US" sz="2800" dirty="0"/>
          </a:p>
        </p:txBody>
      </p:sp>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756E8-BC80-46A5-942E-FB7D0C354873}"/>
              </a:ext>
            </a:extLst>
          </p:cNvPr>
          <p:cNvPicPr>
            <a:picLocks noChangeAspect="1"/>
          </p:cNvPicPr>
          <p:nvPr/>
        </p:nvPicPr>
        <p:blipFill>
          <a:blip r:embed="rId2"/>
          <a:stretch>
            <a:fillRect/>
          </a:stretch>
        </p:blipFill>
        <p:spPr>
          <a:xfrm>
            <a:off x="2124628" y="391743"/>
            <a:ext cx="7712035" cy="3180796"/>
          </a:xfrm>
          <a:prstGeom prst="rect">
            <a:avLst/>
          </a:prstGeom>
        </p:spPr>
      </p:pic>
      <p:sp>
        <p:nvSpPr>
          <p:cNvPr id="3" name="Rectangle 2">
            <a:extLst>
              <a:ext uri="{FF2B5EF4-FFF2-40B4-BE49-F238E27FC236}">
                <a16:creationId xmlns:a16="http://schemas.microsoft.com/office/drawing/2014/main" id="{7FBF01A6-3D12-4292-B93A-0AF7FCE99918}"/>
              </a:ext>
            </a:extLst>
          </p:cNvPr>
          <p:cNvSpPr/>
          <p:nvPr/>
        </p:nvSpPr>
        <p:spPr>
          <a:xfrm>
            <a:off x="1217259" y="3870250"/>
            <a:ext cx="9526772"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dirty="0"/>
              <a:t>Về nhà Nam nói: Con xin lỗi mẹ, lần sau tan học con sẽ về ngay ạ! Mẹ Nam vui vẻ vỗ vai con, nói: Lần sau con không được về nhà muộn nữa nhé!</a:t>
            </a:r>
          </a:p>
          <a:p>
            <a:pPr algn="just"/>
            <a:r>
              <a:rPr lang="vi-VN" sz="2800" dirty="0"/>
              <a:t>Trong khi đấy bố Huy rất tức giận khi bạn hàng xóm cùng lớp nói: Cô giáo có giao bài đâu mà cậu nói lại vậy?</a:t>
            </a:r>
          </a:p>
        </p:txBody>
      </p:sp>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21" name="Thought Bubble: Cloud 20">
            <a:extLst>
              <a:ext uri="{FF2B5EF4-FFF2-40B4-BE49-F238E27FC236}">
                <a16:creationId xmlns:a16="http://schemas.microsoft.com/office/drawing/2014/main" id="{5E382366-295A-4F11-9FB0-2AE1B8B647D8}"/>
              </a:ext>
            </a:extLst>
          </p:cNvPr>
          <p:cNvSpPr/>
          <p:nvPr/>
        </p:nvSpPr>
        <p:spPr>
          <a:xfrm>
            <a:off x="3169328" y="659718"/>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hought Bubble: Cloud 4">
            <a:extLst>
              <a:ext uri="{FF2B5EF4-FFF2-40B4-BE49-F238E27FC236}">
                <a16:creationId xmlns:a16="http://schemas.microsoft.com/office/drawing/2014/main" id="{74E11B95-909B-40E1-A0F4-E37D892CCD38}"/>
              </a:ext>
            </a:extLst>
          </p:cNvPr>
          <p:cNvSpPr/>
          <p:nvPr/>
        </p:nvSpPr>
        <p:spPr>
          <a:xfrm>
            <a:off x="3169328" y="659717"/>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3830EFB0-AE13-48E9-86B6-FF3B2AF00E2C}"/>
              </a:ext>
            </a:extLst>
          </p:cNvPr>
          <p:cNvSpPr/>
          <p:nvPr/>
        </p:nvSpPr>
        <p:spPr>
          <a:xfrm>
            <a:off x="3169328" y="659717"/>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rPr>
              <a:t>Nếu</a:t>
            </a:r>
            <a:r>
              <a:rPr lang="en-US" sz="3200" dirty="0">
                <a:solidFill>
                  <a:prstClr val="white"/>
                </a:solidFill>
              </a:rPr>
              <a:t> </a:t>
            </a:r>
            <a:r>
              <a:rPr lang="en-US" sz="3200" dirty="0" err="1">
                <a:solidFill>
                  <a:prstClr val="white"/>
                </a:solidFill>
              </a:rPr>
              <a:t>không</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nhận</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và</a:t>
            </a:r>
            <a:r>
              <a:rPr lang="en-US" sz="3200" dirty="0">
                <a:solidFill>
                  <a:prstClr val="white"/>
                </a:solidFill>
              </a:rPr>
              <a:t> </a:t>
            </a:r>
            <a:r>
              <a:rPr lang="en-US" sz="3200" dirty="0" err="1">
                <a:solidFill>
                  <a:prstClr val="white"/>
                </a:solidFill>
              </a:rPr>
              <a:t>sửa</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điều</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sẽ</a:t>
            </a:r>
            <a:r>
              <a:rPr lang="en-US" sz="3200" dirty="0">
                <a:solidFill>
                  <a:prstClr val="white"/>
                </a:solidFill>
              </a:rPr>
              <a:t> </a:t>
            </a:r>
            <a:r>
              <a:rPr lang="en-US" sz="3200" dirty="0" err="1">
                <a:solidFill>
                  <a:prstClr val="white"/>
                </a:solidFill>
              </a:rPr>
              <a:t>xảy</a:t>
            </a:r>
            <a:r>
              <a:rPr lang="en-US" sz="3200" dirty="0">
                <a:solidFill>
                  <a:prstClr val="white"/>
                </a:solidFill>
              </a:rPr>
              <a:t> ra?</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018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1" nodeType="clickEffect">
                                  <p:stCondLst>
                                    <p:cond delay="0"/>
                                  </p:stCondLst>
                                  <p:childTnLst>
                                    <p:animEffect transition="out" filter="randombar(horizontal)">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1997839"/>
            <a:ext cx="8978265" cy="2862322"/>
          </a:xfrm>
          <a:prstGeom prst="rect">
            <a:avLst/>
          </a:prstGeom>
          <a:noFill/>
          <a:ln w="9525">
            <a:noFill/>
          </a:ln>
        </p:spPr>
        <p:txBody>
          <a:bodyPr wrap="square">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 name="Text Box 1"/>
          <p:cNvSpPr txBox="1"/>
          <p:nvPr/>
        </p:nvSpPr>
        <p:spPr>
          <a:xfrm>
            <a:off x="1950825" y="556535"/>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302477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37010811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r>
              <a:rPr lang="en-US" sz="3200" b="1" dirty="0">
                <a:solidFill>
                  <a:prstClr val="white"/>
                </a:solidFill>
                <a:latin typeface="Arial" panose="020B0604020202020204" pitchFamily="34" charset="0"/>
                <a:cs typeface="Arial" panose="020B0604020202020204" pitchFamily="34" charset="0"/>
              </a:rPr>
              <a:t>CHƠI TRỐN TÌM </a:t>
            </a:r>
          </a:p>
          <a:p>
            <a:pPr algn="ctr" defTabSz="1219170"/>
            <a:r>
              <a:rPr lang="en-US" sz="3200" b="1" dirty="0">
                <a:solidFill>
                  <a:prstClr val="white"/>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5427" y="2335959"/>
            <a:ext cx="6043340" cy="182117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000" dirty="0">
                <a:solidFill>
                  <a:srgbClr val="0000FF"/>
                </a:solidFill>
                <a:latin typeface="Calibri"/>
              </a:rPr>
              <a:t>A. </a:t>
            </a:r>
            <a:r>
              <a:rPr lang="en-US" sz="4000" dirty="0" err="1">
                <a:solidFill>
                  <a:srgbClr val="0000FF"/>
                </a:solidFill>
                <a:latin typeface="Calibri"/>
              </a:rPr>
              <a:t>Lén</a:t>
            </a:r>
            <a:r>
              <a:rPr lang="en-US" sz="4000" dirty="0">
                <a:solidFill>
                  <a:srgbClr val="0000FF"/>
                </a:solidFill>
                <a:latin typeface="Calibri"/>
              </a:rPr>
              <a:t> </a:t>
            </a:r>
            <a:r>
              <a:rPr lang="en-US" sz="4000" dirty="0" err="1">
                <a:solidFill>
                  <a:srgbClr val="0000FF"/>
                </a:solidFill>
                <a:latin typeface="Calibri"/>
              </a:rPr>
              <a:t>dọn</a:t>
            </a:r>
            <a:r>
              <a:rPr lang="en-US" sz="4000" dirty="0">
                <a:solidFill>
                  <a:srgbClr val="0000FF"/>
                </a:solidFill>
                <a:latin typeface="Calibri"/>
              </a:rPr>
              <a:t> </a:t>
            </a:r>
            <a:r>
              <a:rPr lang="en-US" sz="4000" dirty="0" err="1">
                <a:solidFill>
                  <a:srgbClr val="0000FF"/>
                </a:solidFill>
                <a:latin typeface="Calibri"/>
              </a:rPr>
              <a:t>dẹp</a:t>
            </a:r>
            <a:r>
              <a:rPr lang="en-US" sz="4000" dirty="0">
                <a:solidFill>
                  <a:srgbClr val="0000FF"/>
                </a:solidFill>
                <a:latin typeface="Calibri"/>
              </a:rPr>
              <a:t> </a:t>
            </a:r>
            <a:r>
              <a:rPr lang="en-US" sz="4000" dirty="0" err="1">
                <a:solidFill>
                  <a:srgbClr val="0000FF"/>
                </a:solidFill>
                <a:latin typeface="Calibri"/>
              </a:rPr>
              <a:t>và</a:t>
            </a:r>
            <a:r>
              <a:rPr lang="en-US" sz="4000" dirty="0">
                <a:solidFill>
                  <a:srgbClr val="0000FF"/>
                </a:solidFill>
                <a:latin typeface="Calibri"/>
              </a:rPr>
              <a:t> </a:t>
            </a:r>
            <a:r>
              <a:rPr lang="en-US" sz="4000" dirty="0" err="1">
                <a:solidFill>
                  <a:srgbClr val="0000FF"/>
                </a:solidFill>
                <a:latin typeface="Calibri"/>
              </a:rPr>
              <a:t>vứt</a:t>
            </a:r>
            <a:r>
              <a:rPr lang="en-US" sz="4000" dirty="0">
                <a:solidFill>
                  <a:srgbClr val="0000FF"/>
                </a:solidFill>
                <a:latin typeface="Calibri"/>
              </a:rPr>
              <a:t> </a:t>
            </a:r>
            <a:r>
              <a:rPr lang="en-US" sz="4000" dirty="0" err="1">
                <a:solidFill>
                  <a:srgbClr val="0000FF"/>
                </a:solidFill>
                <a:latin typeface="Calibri"/>
              </a:rPr>
              <a:t>vào</a:t>
            </a:r>
            <a:r>
              <a:rPr lang="en-US" sz="4000" dirty="0">
                <a:solidFill>
                  <a:srgbClr val="0000FF"/>
                </a:solidFill>
                <a:latin typeface="Calibri"/>
              </a:rPr>
              <a:t> </a:t>
            </a:r>
            <a:r>
              <a:rPr lang="en-US" sz="4000" dirty="0" err="1">
                <a:solidFill>
                  <a:srgbClr val="0000FF"/>
                </a:solidFill>
                <a:latin typeface="Calibri"/>
              </a:rPr>
              <a:t>thùng</a:t>
            </a:r>
            <a:r>
              <a:rPr lang="en-US" sz="4000" dirty="0">
                <a:solidFill>
                  <a:srgbClr val="0000FF"/>
                </a:solidFill>
                <a:latin typeface="Calibri"/>
              </a:rPr>
              <a:t> </a:t>
            </a:r>
            <a:r>
              <a:rPr lang="en-US" sz="4000" dirty="0" err="1">
                <a:solidFill>
                  <a:srgbClr val="0000FF"/>
                </a:solidFill>
                <a:latin typeface="Calibri"/>
              </a:rPr>
              <a:t>rác</a:t>
            </a:r>
            <a:r>
              <a:rPr lang="en-US" sz="4000" dirty="0">
                <a:solidFill>
                  <a:srgbClr val="0000FF"/>
                </a:solidFill>
                <a:latin typeface="Calibri"/>
              </a:rPr>
              <a:t> </a:t>
            </a:r>
            <a:r>
              <a:rPr lang="en-US" sz="4000" dirty="0" err="1">
                <a:solidFill>
                  <a:srgbClr val="0000FF"/>
                </a:solidFill>
                <a:latin typeface="Calibri"/>
              </a:rPr>
              <a:t>để</a:t>
            </a:r>
            <a:r>
              <a:rPr lang="en-US" sz="4000" dirty="0">
                <a:solidFill>
                  <a:srgbClr val="0000FF"/>
                </a:solidFill>
                <a:latin typeface="Calibri"/>
              </a:rPr>
              <a:t> </a:t>
            </a:r>
            <a:r>
              <a:rPr lang="en-US" sz="4000" dirty="0" err="1">
                <a:solidFill>
                  <a:srgbClr val="0000FF"/>
                </a:solidFill>
                <a:latin typeface="Calibri"/>
              </a:rPr>
              <a:t>không</a:t>
            </a:r>
            <a:r>
              <a:rPr lang="en-US" sz="4000" dirty="0">
                <a:solidFill>
                  <a:srgbClr val="0000FF"/>
                </a:solidFill>
                <a:latin typeface="Calibri"/>
              </a:rPr>
              <a:t> ai </a:t>
            </a:r>
            <a:r>
              <a:rPr lang="en-US" sz="4000" dirty="0" err="1">
                <a:solidFill>
                  <a:srgbClr val="0000FF"/>
                </a:solidFill>
                <a:latin typeface="Calibri"/>
              </a:rPr>
              <a:t>biết</a:t>
            </a:r>
            <a:endParaRPr lang="en-US" sz="4000" dirty="0">
              <a:solidFill>
                <a:srgbClr val="0000FF"/>
              </a:solidFill>
              <a:latin typeface="Calibri"/>
            </a:endParaRPr>
          </a:p>
        </p:txBody>
      </p:sp>
      <p:sp>
        <p:nvSpPr>
          <p:cNvPr id="27" name="Rounded Rectangle 26"/>
          <p:cNvSpPr/>
          <p:nvPr/>
        </p:nvSpPr>
        <p:spPr>
          <a:xfrm>
            <a:off x="6803433" y="2245869"/>
            <a:ext cx="5532781" cy="200923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000" dirty="0">
                <a:solidFill>
                  <a:srgbClr val="0000FF"/>
                </a:solidFill>
                <a:latin typeface="Calibri"/>
              </a:rPr>
              <a:t>B. </a:t>
            </a:r>
            <a:r>
              <a:rPr lang="en-US" sz="4000" dirty="0" err="1">
                <a:solidFill>
                  <a:srgbClr val="0000FF"/>
                </a:solidFill>
                <a:latin typeface="Calibri"/>
              </a:rPr>
              <a:t>Nói</a:t>
            </a:r>
            <a:r>
              <a:rPr lang="en-US" sz="4000" dirty="0">
                <a:solidFill>
                  <a:srgbClr val="0000FF"/>
                </a:solidFill>
                <a:latin typeface="Calibri"/>
              </a:rPr>
              <a:t> </a:t>
            </a:r>
            <a:r>
              <a:rPr lang="en-US" sz="4000" dirty="0" err="1">
                <a:solidFill>
                  <a:srgbClr val="0000FF"/>
                </a:solidFill>
                <a:latin typeface="Calibri"/>
              </a:rPr>
              <a:t>thật</a:t>
            </a:r>
            <a:r>
              <a:rPr lang="en-US" sz="4000" dirty="0">
                <a:solidFill>
                  <a:srgbClr val="0000FF"/>
                </a:solidFill>
                <a:latin typeface="Calibri"/>
              </a:rPr>
              <a:t> </a:t>
            </a:r>
            <a:r>
              <a:rPr lang="en-US" sz="4000" dirty="0" err="1">
                <a:solidFill>
                  <a:srgbClr val="0000FF"/>
                </a:solidFill>
                <a:latin typeface="Calibri"/>
              </a:rPr>
              <a:t>với</a:t>
            </a:r>
            <a:r>
              <a:rPr lang="en-US" sz="4000" dirty="0">
                <a:solidFill>
                  <a:srgbClr val="0000FF"/>
                </a:solidFill>
                <a:latin typeface="Calibri"/>
              </a:rPr>
              <a:t> </a:t>
            </a:r>
            <a:r>
              <a:rPr lang="en-US" sz="4000" dirty="0" err="1">
                <a:solidFill>
                  <a:srgbClr val="0000FF"/>
                </a:solidFill>
                <a:latin typeface="Calibri"/>
              </a:rPr>
              <a:t>bố</a:t>
            </a:r>
            <a:r>
              <a:rPr lang="en-US" sz="4000" dirty="0">
                <a:solidFill>
                  <a:srgbClr val="0000FF"/>
                </a:solidFill>
                <a:latin typeface="Calibri"/>
              </a:rPr>
              <a:t> </a:t>
            </a:r>
            <a:r>
              <a:rPr lang="en-US" sz="4000" dirty="0" err="1">
                <a:solidFill>
                  <a:srgbClr val="0000FF"/>
                </a:solidFill>
                <a:latin typeface="Calibri"/>
              </a:rPr>
              <a:t>mẹ</a:t>
            </a:r>
            <a:r>
              <a:rPr lang="en-US" sz="4000" dirty="0">
                <a:solidFill>
                  <a:srgbClr val="0000FF"/>
                </a:solidFill>
                <a:latin typeface="Calibri"/>
              </a:rPr>
              <a:t> </a:t>
            </a:r>
            <a:r>
              <a:rPr lang="en-US" sz="4000" dirty="0" err="1">
                <a:solidFill>
                  <a:srgbClr val="0000FF"/>
                </a:solidFill>
                <a:latin typeface="Calibri"/>
              </a:rPr>
              <a:t>và</a:t>
            </a:r>
            <a:r>
              <a:rPr lang="en-US" sz="4000" dirty="0">
                <a:solidFill>
                  <a:srgbClr val="0000FF"/>
                </a:solidFill>
                <a:latin typeface="Calibri"/>
              </a:rPr>
              <a:t> </a:t>
            </a:r>
            <a:r>
              <a:rPr lang="en-US" sz="4000" dirty="0" err="1">
                <a:solidFill>
                  <a:srgbClr val="0000FF"/>
                </a:solidFill>
                <a:latin typeface="Calibri"/>
              </a:rPr>
              <a:t>hứa</a:t>
            </a:r>
            <a:r>
              <a:rPr lang="en-US" sz="4000" dirty="0">
                <a:solidFill>
                  <a:srgbClr val="0000FF"/>
                </a:solidFill>
                <a:latin typeface="Calibri"/>
              </a:rPr>
              <a:t> </a:t>
            </a:r>
            <a:r>
              <a:rPr lang="en-US" sz="4000" dirty="0" err="1">
                <a:solidFill>
                  <a:srgbClr val="0000FF"/>
                </a:solidFill>
                <a:latin typeface="Calibri"/>
              </a:rPr>
              <a:t>lần</a:t>
            </a:r>
            <a:r>
              <a:rPr lang="en-US" sz="4000" dirty="0">
                <a:solidFill>
                  <a:srgbClr val="0000FF"/>
                </a:solidFill>
                <a:latin typeface="Calibri"/>
              </a:rPr>
              <a:t> </a:t>
            </a:r>
            <a:r>
              <a:rPr lang="en-US" sz="4000" dirty="0" err="1">
                <a:solidFill>
                  <a:srgbClr val="0000FF"/>
                </a:solidFill>
                <a:latin typeface="Calibri"/>
              </a:rPr>
              <a:t>sau</a:t>
            </a:r>
            <a:r>
              <a:rPr lang="en-US" sz="4000" dirty="0">
                <a:solidFill>
                  <a:srgbClr val="0000FF"/>
                </a:solidFill>
                <a:latin typeface="Calibri"/>
              </a:rPr>
              <a:t> </a:t>
            </a:r>
            <a:r>
              <a:rPr lang="en-US" sz="4000" dirty="0" err="1">
                <a:solidFill>
                  <a:srgbClr val="0000FF"/>
                </a:solidFill>
                <a:latin typeface="Calibri"/>
              </a:rPr>
              <a:t>sẽ</a:t>
            </a:r>
            <a:r>
              <a:rPr lang="en-US" sz="4000" dirty="0">
                <a:solidFill>
                  <a:srgbClr val="0000FF"/>
                </a:solidFill>
                <a:latin typeface="Calibri"/>
              </a:rPr>
              <a:t> </a:t>
            </a:r>
            <a:r>
              <a:rPr lang="en-US" sz="4000" dirty="0" err="1">
                <a:solidFill>
                  <a:srgbClr val="0000FF"/>
                </a:solidFill>
                <a:latin typeface="Calibri"/>
              </a:rPr>
              <a:t>cẩn</a:t>
            </a:r>
            <a:r>
              <a:rPr lang="en-US" sz="4000" dirty="0">
                <a:solidFill>
                  <a:srgbClr val="0000FF"/>
                </a:solidFill>
                <a:latin typeface="Calibri"/>
              </a:rPr>
              <a:t> </a:t>
            </a:r>
            <a:r>
              <a:rPr lang="en-US" sz="4000" dirty="0" err="1">
                <a:solidFill>
                  <a:srgbClr val="0000FF"/>
                </a:solidFill>
                <a:latin typeface="Calibri"/>
              </a:rPr>
              <a:t>thận</a:t>
            </a:r>
            <a:r>
              <a:rPr lang="en-US" sz="4000" dirty="0">
                <a:solidFill>
                  <a:srgbClr val="0000FF"/>
                </a:solidFill>
                <a:latin typeface="Calibri"/>
              </a:rPr>
              <a:t>.</a:t>
            </a:r>
          </a:p>
        </p:txBody>
      </p:sp>
      <p:sp>
        <p:nvSpPr>
          <p:cNvPr id="5" name="TextBox 4"/>
          <p:cNvSpPr txBox="1"/>
          <p:nvPr/>
        </p:nvSpPr>
        <p:spPr>
          <a:xfrm>
            <a:off x="2542861" y="482600"/>
            <a:ext cx="7413939" cy="1241237"/>
          </a:xfrm>
          <a:prstGeom prst="rect">
            <a:avLst/>
          </a:prstGeom>
          <a:noFill/>
        </p:spPr>
        <p:txBody>
          <a:bodyPr wrap="square" rtlCol="0">
            <a:spAutoFit/>
          </a:bodyPr>
          <a:lstStyle/>
          <a:p>
            <a:pPr algn="ctr" defTabSz="1219170"/>
            <a:r>
              <a:rPr lang="en-US" sz="3733" dirty="0">
                <a:solidFill>
                  <a:prstClr val="white"/>
                </a:solidFill>
                <a:latin typeface="Calibri"/>
              </a:rPr>
              <a:t>Do </a:t>
            </a:r>
            <a:r>
              <a:rPr lang="en-US" sz="3733" dirty="0" err="1">
                <a:solidFill>
                  <a:prstClr val="white"/>
                </a:solidFill>
                <a:latin typeface="Calibri"/>
              </a:rPr>
              <a:t>sơ</a:t>
            </a:r>
            <a:r>
              <a:rPr lang="en-US" sz="3733" dirty="0">
                <a:solidFill>
                  <a:prstClr val="white"/>
                </a:solidFill>
                <a:latin typeface="Calibri"/>
              </a:rPr>
              <a:t> ý, </a:t>
            </a:r>
            <a:r>
              <a:rPr lang="en-US" sz="3733" dirty="0" err="1">
                <a:solidFill>
                  <a:prstClr val="white"/>
                </a:solidFill>
                <a:latin typeface="Calibri"/>
              </a:rPr>
              <a:t>em</a:t>
            </a:r>
            <a:r>
              <a:rPr lang="en-US" sz="3733" dirty="0">
                <a:solidFill>
                  <a:prstClr val="white"/>
                </a:solidFill>
                <a:latin typeface="Calibri"/>
              </a:rPr>
              <a:t> </a:t>
            </a:r>
            <a:r>
              <a:rPr lang="en-US" sz="3733" dirty="0" err="1">
                <a:solidFill>
                  <a:prstClr val="white"/>
                </a:solidFill>
                <a:latin typeface="Calibri"/>
              </a:rPr>
              <a:t>đánh</a:t>
            </a:r>
            <a:r>
              <a:rPr lang="en-US" sz="3733" dirty="0">
                <a:solidFill>
                  <a:prstClr val="white"/>
                </a:solidFill>
                <a:latin typeface="Calibri"/>
              </a:rPr>
              <a:t> </a:t>
            </a:r>
            <a:r>
              <a:rPr lang="en-US" sz="3733" dirty="0" err="1">
                <a:solidFill>
                  <a:prstClr val="white"/>
                </a:solidFill>
                <a:latin typeface="Calibri"/>
              </a:rPr>
              <a:t>vỡ</a:t>
            </a:r>
            <a:r>
              <a:rPr lang="en-US" sz="3733" dirty="0">
                <a:solidFill>
                  <a:prstClr val="white"/>
                </a:solidFill>
                <a:latin typeface="Calibri"/>
              </a:rPr>
              <a:t> </a:t>
            </a:r>
            <a:r>
              <a:rPr lang="en-US" sz="3733" dirty="0" err="1">
                <a:solidFill>
                  <a:prstClr val="white"/>
                </a:solidFill>
                <a:latin typeface="Calibri"/>
              </a:rPr>
              <a:t>bát</a:t>
            </a:r>
            <a:r>
              <a:rPr lang="en-US" sz="3733" dirty="0">
                <a:solidFill>
                  <a:prstClr val="white"/>
                </a:solidFill>
                <a:latin typeface="Calibri"/>
              </a:rPr>
              <a:t>, </a:t>
            </a:r>
            <a:r>
              <a:rPr lang="en-US" sz="3733" dirty="0" err="1">
                <a:solidFill>
                  <a:prstClr val="white"/>
                </a:solidFill>
                <a:latin typeface="Calibri"/>
              </a:rPr>
              <a:t>em</a:t>
            </a:r>
            <a:r>
              <a:rPr lang="en-US" sz="3733" dirty="0">
                <a:solidFill>
                  <a:prstClr val="white"/>
                </a:solidFill>
                <a:latin typeface="Calibri"/>
              </a:rPr>
              <a:t> </a:t>
            </a:r>
            <a:r>
              <a:rPr lang="en-US" sz="3733" dirty="0" err="1">
                <a:solidFill>
                  <a:prstClr val="white"/>
                </a:solidFill>
                <a:latin typeface="Calibri"/>
              </a:rPr>
              <a:t>nên</a:t>
            </a:r>
            <a:r>
              <a:rPr lang="en-US" sz="3733" dirty="0">
                <a:solidFill>
                  <a:prstClr val="white"/>
                </a:solidFill>
                <a:latin typeface="Calibri"/>
              </a:rPr>
              <a:t> </a:t>
            </a:r>
          </a:p>
          <a:p>
            <a:pPr algn="ctr" defTabSz="1219170"/>
            <a:r>
              <a:rPr lang="en-US" sz="3733" dirty="0" err="1">
                <a:solidFill>
                  <a:prstClr val="white"/>
                </a:solidFill>
                <a:latin typeface="Calibri"/>
              </a:rPr>
              <a:t>xử</a:t>
            </a:r>
            <a:r>
              <a:rPr lang="en-US" sz="3733" dirty="0">
                <a:solidFill>
                  <a:prstClr val="white"/>
                </a:solidFill>
                <a:latin typeface="Calibri"/>
              </a:rPr>
              <a:t> </a:t>
            </a:r>
            <a:r>
              <a:rPr lang="en-US" sz="3733" dirty="0" err="1">
                <a:solidFill>
                  <a:prstClr val="white"/>
                </a:solidFill>
                <a:latin typeface="Calibri"/>
              </a:rPr>
              <a:t>lý</a:t>
            </a:r>
            <a:r>
              <a:rPr lang="en-US" sz="3733" dirty="0">
                <a:solidFill>
                  <a:prstClr val="white"/>
                </a:solidFill>
                <a:latin typeface="Calibri"/>
              </a:rPr>
              <a:t> </a:t>
            </a:r>
            <a:r>
              <a:rPr lang="en-US" sz="3733" dirty="0" err="1">
                <a:solidFill>
                  <a:prstClr val="white"/>
                </a:solidFill>
                <a:latin typeface="Calibri"/>
              </a:rPr>
              <a:t>như</a:t>
            </a:r>
            <a:r>
              <a:rPr lang="en-US" sz="3733" dirty="0">
                <a:solidFill>
                  <a:prstClr val="white"/>
                </a:solidFill>
                <a:latin typeface="Calibri"/>
              </a:rPr>
              <a:t> </a:t>
            </a:r>
            <a:r>
              <a:rPr lang="en-US" sz="3733" dirty="0" err="1">
                <a:solidFill>
                  <a:prstClr val="white"/>
                </a:solidFill>
                <a:latin typeface="Calibri"/>
              </a:rPr>
              <a:t>thế</a:t>
            </a:r>
            <a:r>
              <a:rPr lang="en-US" sz="3733" dirty="0">
                <a:solidFill>
                  <a:prstClr val="white"/>
                </a:solidFill>
                <a:latin typeface="Calibri"/>
              </a:rPr>
              <a:t> </a:t>
            </a:r>
            <a:r>
              <a:rPr lang="en-US" sz="3733" dirty="0" err="1">
                <a:solidFill>
                  <a:prstClr val="white"/>
                </a:solidFill>
                <a:latin typeface="Calibri"/>
              </a:rPr>
              <a:t>nào</a:t>
            </a:r>
            <a:r>
              <a:rPr lang="en-US" sz="3733" dirty="0">
                <a:solidFill>
                  <a:prstClr val="white"/>
                </a:solidFill>
                <a:latin typeface="Calibri"/>
              </a:rPr>
              <a:t>?</a:t>
            </a: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32" presetClass="emph" presetSubtype="0" repeatCount="indefinite" fill="hold" nodeType="withEffect">
                                  <p:stCondLst>
                                    <p:cond delay="0"/>
                                  </p:stCondLst>
                                  <p:childTnLst>
                                    <p:animRot by="120000">
                                      <p:cBhvr>
                                        <p:cTn id="34" dur="300" fill="hold">
                                          <p:stCondLst>
                                            <p:cond delay="0"/>
                                          </p:stCondLst>
                                        </p:cTn>
                                        <p:tgtEl>
                                          <p:spTgt spid="1030"/>
                                        </p:tgtEl>
                                        <p:attrNameLst>
                                          <p:attrName>r</p:attrName>
                                        </p:attrNameLst>
                                      </p:cBhvr>
                                    </p:animRot>
                                    <p:animRot by="-240000">
                                      <p:cBhvr>
                                        <p:cTn id="35" dur="600" fill="hold">
                                          <p:stCondLst>
                                            <p:cond delay="600"/>
                                          </p:stCondLst>
                                        </p:cTn>
                                        <p:tgtEl>
                                          <p:spTgt spid="1030"/>
                                        </p:tgtEl>
                                        <p:attrNameLst>
                                          <p:attrName>r</p:attrName>
                                        </p:attrNameLst>
                                      </p:cBhvr>
                                    </p:animRot>
                                    <p:animRot by="240000">
                                      <p:cBhvr>
                                        <p:cTn id="36" dur="600" fill="hold">
                                          <p:stCondLst>
                                            <p:cond delay="1200"/>
                                          </p:stCondLst>
                                        </p:cTn>
                                        <p:tgtEl>
                                          <p:spTgt spid="1030"/>
                                        </p:tgtEl>
                                        <p:attrNameLst>
                                          <p:attrName>r</p:attrName>
                                        </p:attrNameLst>
                                      </p:cBhvr>
                                    </p:animRot>
                                    <p:animRot by="-240000">
                                      <p:cBhvr>
                                        <p:cTn id="37" dur="600" fill="hold">
                                          <p:stCondLst>
                                            <p:cond delay="1800"/>
                                          </p:stCondLst>
                                        </p:cTn>
                                        <p:tgtEl>
                                          <p:spTgt spid="1030"/>
                                        </p:tgtEl>
                                        <p:attrNameLst>
                                          <p:attrName>r</p:attrName>
                                        </p:attrNameLst>
                                      </p:cBhvr>
                                    </p:animRot>
                                    <p:animRot by="120000">
                                      <p:cBhvr>
                                        <p:cTn id="38" dur="600" fill="hold">
                                          <p:stCondLst>
                                            <p:cond delay="2400"/>
                                          </p:stCondLst>
                                        </p:cTn>
                                        <p:tgtEl>
                                          <p:spTgt spid="1030"/>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9"/>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1029"/>
                                        </p:tgtEl>
                                        <p:attrNameLst>
                                          <p:attrName>r</p:attrName>
                                        </p:attrNameLst>
                                      </p:cBhvr>
                                    </p:animRot>
                                    <p:animRot by="-240000">
                                      <p:cBhvr>
                                        <p:cTn id="45" dur="600" fill="hold">
                                          <p:stCondLst>
                                            <p:cond delay="600"/>
                                          </p:stCondLst>
                                        </p:cTn>
                                        <p:tgtEl>
                                          <p:spTgt spid="1029"/>
                                        </p:tgtEl>
                                        <p:attrNameLst>
                                          <p:attrName>r</p:attrName>
                                        </p:attrNameLst>
                                      </p:cBhvr>
                                    </p:animRot>
                                    <p:animRot by="240000">
                                      <p:cBhvr>
                                        <p:cTn id="46" dur="600" fill="hold">
                                          <p:stCondLst>
                                            <p:cond delay="1200"/>
                                          </p:stCondLst>
                                        </p:cTn>
                                        <p:tgtEl>
                                          <p:spTgt spid="1029"/>
                                        </p:tgtEl>
                                        <p:attrNameLst>
                                          <p:attrName>r</p:attrName>
                                        </p:attrNameLst>
                                      </p:cBhvr>
                                    </p:animRot>
                                    <p:animRot by="-240000">
                                      <p:cBhvr>
                                        <p:cTn id="47" dur="600" fill="hold">
                                          <p:stCondLst>
                                            <p:cond delay="1800"/>
                                          </p:stCondLst>
                                        </p:cTn>
                                        <p:tgtEl>
                                          <p:spTgt spid="1029"/>
                                        </p:tgtEl>
                                        <p:attrNameLst>
                                          <p:attrName>r</p:attrName>
                                        </p:attrNameLst>
                                      </p:cBhvr>
                                    </p:animRot>
                                    <p:animRot by="120000">
                                      <p:cBhvr>
                                        <p:cTn id="48" dur="600" fill="hold">
                                          <p:stCondLst>
                                            <p:cond delay="2400"/>
                                          </p:stCondLst>
                                        </p:cTn>
                                        <p:tgtEl>
                                          <p:spTgt spid="10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31"/>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1031"/>
                                        </p:tgtEl>
                                        <p:attrNameLst>
                                          <p:attrName>r</p:attrName>
                                        </p:attrNameLst>
                                      </p:cBhvr>
                                    </p:animRot>
                                    <p:animRot by="-240000">
                                      <p:cBhvr>
                                        <p:cTn id="56" dur="600" fill="hold">
                                          <p:stCondLst>
                                            <p:cond delay="600"/>
                                          </p:stCondLst>
                                        </p:cTn>
                                        <p:tgtEl>
                                          <p:spTgt spid="1031"/>
                                        </p:tgtEl>
                                        <p:attrNameLst>
                                          <p:attrName>r</p:attrName>
                                        </p:attrNameLst>
                                      </p:cBhvr>
                                    </p:animRot>
                                    <p:animRot by="240000">
                                      <p:cBhvr>
                                        <p:cTn id="57" dur="600" fill="hold">
                                          <p:stCondLst>
                                            <p:cond delay="1200"/>
                                          </p:stCondLst>
                                        </p:cTn>
                                        <p:tgtEl>
                                          <p:spTgt spid="1031"/>
                                        </p:tgtEl>
                                        <p:attrNameLst>
                                          <p:attrName>r</p:attrName>
                                        </p:attrNameLst>
                                      </p:cBhvr>
                                    </p:animRot>
                                    <p:animRot by="-240000">
                                      <p:cBhvr>
                                        <p:cTn id="58" dur="600" fill="hold">
                                          <p:stCondLst>
                                            <p:cond delay="1800"/>
                                          </p:stCondLst>
                                        </p:cTn>
                                        <p:tgtEl>
                                          <p:spTgt spid="1031"/>
                                        </p:tgtEl>
                                        <p:attrNameLst>
                                          <p:attrName>r</p:attrName>
                                        </p:attrNameLst>
                                      </p:cBhvr>
                                    </p:animRot>
                                    <p:animRot by="120000">
                                      <p:cBhvr>
                                        <p:cTn id="59"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32"/>
                                        </p:tgtEl>
                                        <p:attrNameLst>
                                          <p:attrName>style.visibility</p:attrName>
                                        </p:attrNameLst>
                                      </p:cBhvr>
                                      <p:to>
                                        <p:strVal val="visible"/>
                                      </p:to>
                                    </p:set>
                                  </p:childTnLst>
                                </p:cTn>
                              </p:par>
                              <p:par>
                                <p:cTn id="65" presetID="21" presetClass="emph" presetSubtype="0" repeatCount="indefinite" fill="hold" grpId="1" nodeType="withEffect">
                                  <p:stCondLst>
                                    <p:cond delay="0"/>
                                  </p:stCondLst>
                                  <p:childTnLst>
                                    <p:animClr clrSpc="hsl" dir="cw">
                                      <p:cBhvr override="childStyle">
                                        <p:cTn id="66" dur="500" fill="hold"/>
                                        <p:tgtEl>
                                          <p:spTgt spid="27"/>
                                        </p:tgtEl>
                                        <p:attrNameLst>
                                          <p:attrName>style.color</p:attrName>
                                        </p:attrNameLst>
                                      </p:cBhvr>
                                      <p:by>
                                        <p:hsl h="7200000" s="0" l="0"/>
                                      </p:by>
                                    </p:animClr>
                                    <p:animClr clrSpc="hsl" dir="cw">
                                      <p:cBhvr>
                                        <p:cTn id="67" dur="500" fill="hold"/>
                                        <p:tgtEl>
                                          <p:spTgt spid="27"/>
                                        </p:tgtEl>
                                        <p:attrNameLst>
                                          <p:attrName>fillcolor</p:attrName>
                                        </p:attrNameLst>
                                      </p:cBhvr>
                                      <p:by>
                                        <p:hsl h="7200000" s="0" l="0"/>
                                      </p:by>
                                    </p:animClr>
                                    <p:animClr clrSpc="hsl" dir="cw">
                                      <p:cBhvr>
                                        <p:cTn id="68" dur="500" fill="hold"/>
                                        <p:tgtEl>
                                          <p:spTgt spid="27"/>
                                        </p:tgtEl>
                                        <p:attrNameLst>
                                          <p:attrName>stroke.color</p:attrName>
                                        </p:attrNameLst>
                                      </p:cBhvr>
                                      <p:by>
                                        <p:hsl h="7200000" s="0" l="0"/>
                                      </p:by>
                                    </p:animClr>
                                    <p:set>
                                      <p:cBhvr>
                                        <p:cTn id="69" dur="500" fill="hold"/>
                                        <p:tgtEl>
                                          <p:spTgt spid="27"/>
                                        </p:tgtEl>
                                        <p:attrNameLst>
                                          <p:attrName>fill.type</p:attrName>
                                        </p:attrNameLst>
                                      </p:cBhvr>
                                      <p:to>
                                        <p:strVal val="solid"/>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32"/>
                                        </p:tgtEl>
                                        <p:attrNameLst>
                                          <p:attrName>r</p:attrName>
                                        </p:attrNameLst>
                                      </p:cBhvr>
                                    </p:animRot>
                                    <p:animRot by="-240000">
                                      <p:cBhvr>
                                        <p:cTn id="72" dur="600" fill="hold">
                                          <p:stCondLst>
                                            <p:cond delay="600"/>
                                          </p:stCondLst>
                                        </p:cTn>
                                        <p:tgtEl>
                                          <p:spTgt spid="1032"/>
                                        </p:tgtEl>
                                        <p:attrNameLst>
                                          <p:attrName>r</p:attrName>
                                        </p:attrNameLst>
                                      </p:cBhvr>
                                    </p:animRot>
                                    <p:animRot by="240000">
                                      <p:cBhvr>
                                        <p:cTn id="73" dur="600" fill="hold">
                                          <p:stCondLst>
                                            <p:cond delay="1200"/>
                                          </p:stCondLst>
                                        </p:cTn>
                                        <p:tgtEl>
                                          <p:spTgt spid="1032"/>
                                        </p:tgtEl>
                                        <p:attrNameLst>
                                          <p:attrName>r</p:attrName>
                                        </p:attrNameLst>
                                      </p:cBhvr>
                                    </p:animRot>
                                    <p:animRot by="-240000">
                                      <p:cBhvr>
                                        <p:cTn id="74" dur="600" fill="hold">
                                          <p:stCondLst>
                                            <p:cond delay="1800"/>
                                          </p:stCondLst>
                                        </p:cTn>
                                        <p:tgtEl>
                                          <p:spTgt spid="1032"/>
                                        </p:tgtEl>
                                        <p:attrNameLst>
                                          <p:attrName>r</p:attrName>
                                        </p:attrNameLst>
                                      </p:cBhvr>
                                    </p:animRot>
                                    <p:animRot by="120000">
                                      <p:cBhvr>
                                        <p:cTn id="75" dur="600" fill="hold">
                                          <p:stCondLst>
                                            <p:cond delay="2400"/>
                                          </p:stCondLst>
                                        </p:cTn>
                                        <p:tgtEl>
                                          <p:spTgt spid="1032"/>
                                        </p:tgtEl>
                                        <p:attrNameLst>
                                          <p:attrName>r</p:attrName>
                                        </p:attrNameLst>
                                      </p:cBhvr>
                                    </p:animRot>
                                  </p:childTnLst>
                                </p:cTn>
                              </p:par>
                              <p:par>
                                <p:cTn id="76" presetID="1" presetClass="entr" presetSubtype="0"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childTnLst>
                                </p:cTn>
                              </p:par>
                              <p:par>
                                <p:cTn id="78" presetID="26" presetClass="emph" presetSubtype="0" repeatCount="3000" fill="hold" grpId="1" nodeType="withEffect">
                                  <p:stCondLst>
                                    <p:cond delay="0"/>
                                  </p:stCondLst>
                                  <p:childTnLst>
                                    <p:animEffect transition="out" filter="fade">
                                      <p:cBhvr>
                                        <p:cTn id="79" dur="500" tmFilter="0, 0; .2, .5; .8, .5; 1, 0"/>
                                        <p:tgtEl>
                                          <p:spTgt spid="6"/>
                                        </p:tgtEl>
                                      </p:cBhvr>
                                    </p:animEffect>
                                    <p:animScale>
                                      <p:cBhvr>
                                        <p:cTn id="80" dur="250" autoRev="1" fill="hold"/>
                                        <p:tgtEl>
                                          <p:spTgt spid="6"/>
                                        </p:tgtEl>
                                      </p:cBhvr>
                                      <p:by x="105000" y="105000"/>
                                    </p:animScale>
                                  </p:childTnLst>
                                </p:cTn>
                              </p:par>
                              <p:par>
                                <p:cTn id="81" presetID="1" presetClass="exit" presetSubtype="0" fill="hold" grpId="2" nodeType="withEffect">
                                  <p:stCondLst>
                                    <p:cond delay="2500"/>
                                  </p:stCondLst>
                                  <p:childTnLst>
                                    <p:set>
                                      <p:cBhvr>
                                        <p:cTn id="82"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7" grpId="0" animBg="1"/>
      <p:bldP spid="27" grpId="1" animBg="1"/>
      <p:bldP spid="5" grpId="0"/>
      <p:bldP spid="6" grpId="0" animBg="1"/>
      <p:bldP spid="6" grpId="1" animBg="1"/>
      <p:bldP spid="6"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272367" y="617032"/>
            <a:ext cx="5892800" cy="1241237"/>
          </a:xfrm>
          <a:prstGeom prst="rect">
            <a:avLst/>
          </a:prstGeom>
          <a:noFill/>
        </p:spPr>
        <p:txBody>
          <a:bodyPr wrap="square" rtlCol="0">
            <a:spAutoFit/>
          </a:bodyPr>
          <a:lstStyle/>
          <a:p>
            <a:pPr algn="ctr" defTabSz="1219170"/>
            <a:r>
              <a:rPr lang="en-US" sz="3733" dirty="0" err="1">
                <a:solidFill>
                  <a:prstClr val="white"/>
                </a:solidFill>
                <a:latin typeface="Calibri"/>
              </a:rPr>
              <a:t>Nhận</a:t>
            </a:r>
            <a:r>
              <a:rPr lang="en-US" sz="3733" dirty="0">
                <a:solidFill>
                  <a:prstClr val="white"/>
                </a:solidFill>
                <a:latin typeface="Calibri"/>
              </a:rPr>
              <a:t> </a:t>
            </a:r>
            <a:r>
              <a:rPr lang="en-US" sz="3733" dirty="0" err="1">
                <a:solidFill>
                  <a:prstClr val="white"/>
                </a:solidFill>
                <a:latin typeface="Calibri"/>
              </a:rPr>
              <a:t>được</a:t>
            </a:r>
            <a:r>
              <a:rPr lang="en-US" sz="3733" dirty="0">
                <a:solidFill>
                  <a:prstClr val="white"/>
                </a:solidFill>
                <a:latin typeface="Calibri"/>
              </a:rPr>
              <a:t> </a:t>
            </a:r>
            <a:r>
              <a:rPr lang="en-US" sz="3733" dirty="0" err="1">
                <a:solidFill>
                  <a:prstClr val="white"/>
                </a:solidFill>
                <a:latin typeface="Calibri"/>
              </a:rPr>
              <a:t>bài</a:t>
            </a:r>
            <a:r>
              <a:rPr lang="en-US" sz="3733" dirty="0">
                <a:solidFill>
                  <a:prstClr val="white"/>
                </a:solidFill>
                <a:latin typeface="Calibri"/>
              </a:rPr>
              <a:t> </a:t>
            </a:r>
            <a:r>
              <a:rPr lang="en-US" sz="3733" dirty="0" err="1">
                <a:solidFill>
                  <a:prstClr val="white"/>
                </a:solidFill>
                <a:latin typeface="Calibri"/>
              </a:rPr>
              <a:t>kiểm</a:t>
            </a:r>
            <a:r>
              <a:rPr lang="en-US" sz="3733" dirty="0">
                <a:solidFill>
                  <a:prstClr val="white"/>
                </a:solidFill>
                <a:latin typeface="Calibri"/>
              </a:rPr>
              <a:t> </a:t>
            </a:r>
            <a:r>
              <a:rPr lang="en-US" sz="3733" dirty="0" err="1">
                <a:solidFill>
                  <a:prstClr val="white"/>
                </a:solidFill>
                <a:latin typeface="Calibri"/>
              </a:rPr>
              <a:t>tra</a:t>
            </a:r>
            <a:r>
              <a:rPr lang="en-US" sz="3733" dirty="0">
                <a:solidFill>
                  <a:prstClr val="white"/>
                </a:solidFill>
                <a:latin typeface="Calibri"/>
              </a:rPr>
              <a:t> </a:t>
            </a:r>
            <a:r>
              <a:rPr lang="en-US" sz="3733" dirty="0" err="1">
                <a:solidFill>
                  <a:prstClr val="white"/>
                </a:solidFill>
                <a:latin typeface="Calibri"/>
              </a:rPr>
              <a:t>điểm</a:t>
            </a:r>
            <a:r>
              <a:rPr lang="en-US" sz="3733" dirty="0">
                <a:solidFill>
                  <a:prstClr val="white"/>
                </a:solidFill>
                <a:latin typeface="Calibri"/>
              </a:rPr>
              <a:t> </a:t>
            </a:r>
            <a:r>
              <a:rPr lang="en-US" sz="3733" dirty="0" err="1">
                <a:solidFill>
                  <a:prstClr val="white"/>
                </a:solidFill>
                <a:latin typeface="Calibri"/>
              </a:rPr>
              <a:t>thấp</a:t>
            </a:r>
            <a:r>
              <a:rPr lang="en-US" sz="3733" dirty="0">
                <a:solidFill>
                  <a:prstClr val="white"/>
                </a:solidFill>
                <a:latin typeface="Calibri"/>
              </a:rPr>
              <a:t>, </a:t>
            </a:r>
            <a:r>
              <a:rPr lang="en-US" sz="3733" dirty="0" err="1">
                <a:solidFill>
                  <a:prstClr val="white"/>
                </a:solidFill>
                <a:latin typeface="Calibri"/>
              </a:rPr>
              <a:t>về</a:t>
            </a:r>
            <a:r>
              <a:rPr lang="en-US" sz="3733" dirty="0">
                <a:solidFill>
                  <a:prstClr val="white"/>
                </a:solidFill>
                <a:latin typeface="Calibri"/>
              </a:rPr>
              <a:t> </a:t>
            </a:r>
            <a:r>
              <a:rPr lang="en-US" sz="3733" dirty="0" err="1">
                <a:solidFill>
                  <a:prstClr val="white"/>
                </a:solidFill>
                <a:latin typeface="Calibri"/>
              </a:rPr>
              <a:t>nhà</a:t>
            </a:r>
            <a:r>
              <a:rPr lang="en-US" sz="3733" dirty="0">
                <a:solidFill>
                  <a:prstClr val="white"/>
                </a:solidFill>
                <a:latin typeface="Calibri"/>
              </a:rPr>
              <a:t> </a:t>
            </a:r>
            <a:r>
              <a:rPr lang="en-US" sz="3733" dirty="0" err="1">
                <a:solidFill>
                  <a:prstClr val="white"/>
                </a:solidFill>
                <a:latin typeface="Calibri"/>
              </a:rPr>
              <a:t>em</a:t>
            </a:r>
            <a:r>
              <a:rPr lang="en-US" sz="3733" dirty="0">
                <a:solidFill>
                  <a:prstClr val="white"/>
                </a:solidFill>
                <a:latin typeface="Calibri"/>
              </a:rPr>
              <a:t> </a:t>
            </a:r>
            <a:r>
              <a:rPr lang="en-US" sz="3733" dirty="0" err="1">
                <a:solidFill>
                  <a:prstClr val="white"/>
                </a:solidFill>
                <a:latin typeface="Calibri"/>
              </a:rPr>
              <a:t>sẽ</a:t>
            </a:r>
            <a:r>
              <a:rPr lang="en-US" sz="3733" dirty="0">
                <a:solidFill>
                  <a:prstClr val="white"/>
                </a:solidFill>
                <a:latin typeface="Calibri"/>
              </a:rPr>
              <a:t> </a:t>
            </a:r>
            <a:r>
              <a:rPr lang="en-US" sz="3733" dirty="0" err="1">
                <a:solidFill>
                  <a:prstClr val="white"/>
                </a:solidFill>
                <a:latin typeface="Calibri"/>
              </a:rPr>
              <a:t>làm</a:t>
            </a:r>
            <a:r>
              <a:rPr lang="en-US" sz="3733" dirty="0">
                <a:solidFill>
                  <a:prstClr val="white"/>
                </a:solidFill>
                <a:latin typeface="Calibri"/>
              </a:rPr>
              <a:t> </a:t>
            </a:r>
            <a:r>
              <a:rPr lang="en-US" sz="3733" dirty="0" err="1">
                <a:solidFill>
                  <a:prstClr val="white"/>
                </a:solidFill>
                <a:latin typeface="Calibri"/>
              </a:rPr>
              <a:t>gì</a:t>
            </a:r>
            <a:r>
              <a:rPr lang="en-US" sz="3733" dirty="0">
                <a:solidFill>
                  <a:prstClr val="white"/>
                </a:solidFill>
                <a:latin typeface="Calibri"/>
              </a:rPr>
              <a:t>?</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sp>
        <p:nvSpPr>
          <p:cNvPr id="50" name="Rounded Rectangle 49"/>
          <p:cNvSpPr/>
          <p:nvPr/>
        </p:nvSpPr>
        <p:spPr>
          <a:xfrm>
            <a:off x="152400" y="2103826"/>
            <a:ext cx="5994400" cy="124980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000" dirty="0">
                <a:solidFill>
                  <a:srgbClr val="0000FF"/>
                </a:solidFill>
                <a:latin typeface="Calibri"/>
              </a:rPr>
              <a:t>A. </a:t>
            </a:r>
            <a:r>
              <a:rPr lang="en-US" sz="4000" dirty="0" err="1">
                <a:solidFill>
                  <a:srgbClr val="0000FF"/>
                </a:solidFill>
                <a:latin typeface="Calibri"/>
              </a:rPr>
              <a:t>Nhận</a:t>
            </a:r>
            <a:r>
              <a:rPr lang="en-US" sz="4000" dirty="0">
                <a:solidFill>
                  <a:srgbClr val="0000FF"/>
                </a:solidFill>
                <a:latin typeface="Calibri"/>
              </a:rPr>
              <a:t> </a:t>
            </a:r>
            <a:r>
              <a:rPr lang="en-US" sz="4000" dirty="0" err="1">
                <a:solidFill>
                  <a:srgbClr val="0000FF"/>
                </a:solidFill>
                <a:latin typeface="Calibri"/>
              </a:rPr>
              <a:t>lỗi</a:t>
            </a:r>
            <a:r>
              <a:rPr lang="en-US" sz="4000" dirty="0">
                <a:solidFill>
                  <a:srgbClr val="0000FF"/>
                </a:solidFill>
                <a:latin typeface="Calibri"/>
              </a:rPr>
              <a:t> </a:t>
            </a:r>
            <a:r>
              <a:rPr lang="en-US" sz="4000" dirty="0" err="1">
                <a:solidFill>
                  <a:srgbClr val="0000FF"/>
                </a:solidFill>
                <a:latin typeface="Calibri"/>
              </a:rPr>
              <a:t>với</a:t>
            </a:r>
            <a:r>
              <a:rPr lang="en-US" sz="4000" dirty="0">
                <a:solidFill>
                  <a:srgbClr val="0000FF"/>
                </a:solidFill>
                <a:latin typeface="Calibri"/>
              </a:rPr>
              <a:t> </a:t>
            </a:r>
            <a:r>
              <a:rPr lang="en-US" sz="4000" dirty="0" err="1">
                <a:solidFill>
                  <a:srgbClr val="0000FF"/>
                </a:solidFill>
                <a:latin typeface="Calibri"/>
              </a:rPr>
              <a:t>bố</a:t>
            </a:r>
            <a:r>
              <a:rPr lang="en-US" sz="4000" dirty="0">
                <a:solidFill>
                  <a:srgbClr val="0000FF"/>
                </a:solidFill>
                <a:latin typeface="Calibri"/>
              </a:rPr>
              <a:t> </a:t>
            </a:r>
            <a:r>
              <a:rPr lang="en-US" sz="4000" dirty="0" err="1">
                <a:solidFill>
                  <a:srgbClr val="0000FF"/>
                </a:solidFill>
                <a:latin typeface="Calibri"/>
              </a:rPr>
              <a:t>mẹ</a:t>
            </a:r>
            <a:r>
              <a:rPr lang="en-US" sz="4000" dirty="0">
                <a:solidFill>
                  <a:srgbClr val="0000FF"/>
                </a:solidFill>
                <a:latin typeface="Calibri"/>
              </a:rPr>
              <a:t> </a:t>
            </a:r>
            <a:r>
              <a:rPr lang="en-US" sz="4000" dirty="0" err="1">
                <a:solidFill>
                  <a:srgbClr val="0000FF"/>
                </a:solidFill>
                <a:latin typeface="Calibri"/>
              </a:rPr>
              <a:t>và</a:t>
            </a:r>
            <a:r>
              <a:rPr lang="en-US" sz="4000" dirty="0">
                <a:solidFill>
                  <a:srgbClr val="0000FF"/>
                </a:solidFill>
                <a:latin typeface="Calibri"/>
              </a:rPr>
              <a:t> </a:t>
            </a:r>
            <a:r>
              <a:rPr lang="en-US" sz="4000" dirty="0" err="1">
                <a:solidFill>
                  <a:srgbClr val="0000FF"/>
                </a:solidFill>
                <a:latin typeface="Calibri"/>
              </a:rPr>
              <a:t>hứa</a:t>
            </a:r>
            <a:r>
              <a:rPr lang="en-US" sz="4000" dirty="0">
                <a:solidFill>
                  <a:srgbClr val="0000FF"/>
                </a:solidFill>
                <a:latin typeface="Calibri"/>
              </a:rPr>
              <a:t> </a:t>
            </a:r>
            <a:r>
              <a:rPr lang="en-US" sz="4000" dirty="0" err="1">
                <a:solidFill>
                  <a:srgbClr val="0000FF"/>
                </a:solidFill>
                <a:latin typeface="Calibri"/>
              </a:rPr>
              <a:t>sẽ</a:t>
            </a:r>
            <a:r>
              <a:rPr lang="en-US" sz="4000" dirty="0">
                <a:solidFill>
                  <a:srgbClr val="0000FF"/>
                </a:solidFill>
                <a:latin typeface="Calibri"/>
              </a:rPr>
              <a:t> </a:t>
            </a:r>
            <a:r>
              <a:rPr lang="en-US" sz="4000" dirty="0" err="1">
                <a:solidFill>
                  <a:srgbClr val="0000FF"/>
                </a:solidFill>
                <a:latin typeface="Calibri"/>
              </a:rPr>
              <a:t>chăm</a:t>
            </a:r>
            <a:r>
              <a:rPr lang="en-US" sz="4000" dirty="0">
                <a:solidFill>
                  <a:srgbClr val="0000FF"/>
                </a:solidFill>
                <a:latin typeface="Calibri"/>
              </a:rPr>
              <a:t> </a:t>
            </a:r>
            <a:r>
              <a:rPr lang="en-US" sz="4000" dirty="0" err="1">
                <a:solidFill>
                  <a:srgbClr val="0000FF"/>
                </a:solidFill>
                <a:latin typeface="Calibri"/>
              </a:rPr>
              <a:t>chỉ</a:t>
            </a:r>
            <a:r>
              <a:rPr lang="en-US" sz="4000" dirty="0">
                <a:solidFill>
                  <a:srgbClr val="0000FF"/>
                </a:solidFill>
                <a:latin typeface="Calibri"/>
              </a:rPr>
              <a:t> </a:t>
            </a:r>
            <a:r>
              <a:rPr lang="en-US" sz="4000" dirty="0" err="1">
                <a:solidFill>
                  <a:srgbClr val="0000FF"/>
                </a:solidFill>
                <a:latin typeface="Calibri"/>
              </a:rPr>
              <a:t>học</a:t>
            </a:r>
            <a:r>
              <a:rPr lang="en-US" sz="4000" dirty="0">
                <a:solidFill>
                  <a:srgbClr val="0000FF"/>
                </a:solidFill>
                <a:latin typeface="Calibri"/>
              </a:rPr>
              <a:t> </a:t>
            </a:r>
            <a:r>
              <a:rPr lang="en-US" sz="4000" dirty="0" err="1">
                <a:solidFill>
                  <a:srgbClr val="0000FF"/>
                </a:solidFill>
                <a:latin typeface="Calibri"/>
              </a:rPr>
              <a:t>hành</a:t>
            </a:r>
            <a:r>
              <a:rPr lang="en-US" sz="4000" dirty="0">
                <a:solidFill>
                  <a:srgbClr val="0000FF"/>
                </a:solidFill>
                <a:latin typeface="Calibri"/>
              </a:rPr>
              <a:t>.</a:t>
            </a:r>
          </a:p>
        </p:txBody>
      </p:sp>
      <p:sp>
        <p:nvSpPr>
          <p:cNvPr id="52" name="Rounded Rectangle 51"/>
          <p:cNvSpPr/>
          <p:nvPr/>
        </p:nvSpPr>
        <p:spPr>
          <a:xfrm>
            <a:off x="6992103" y="2070094"/>
            <a:ext cx="5047497"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000" dirty="0">
                <a:solidFill>
                  <a:srgbClr val="0000FF"/>
                </a:solidFill>
                <a:latin typeface="Calibri"/>
              </a:rPr>
              <a:t>B. </a:t>
            </a:r>
            <a:r>
              <a:rPr lang="en-US" sz="4000" dirty="0" err="1">
                <a:solidFill>
                  <a:srgbClr val="0000FF"/>
                </a:solidFill>
                <a:latin typeface="Calibri"/>
              </a:rPr>
              <a:t>Giấu</a:t>
            </a:r>
            <a:r>
              <a:rPr lang="en-US" sz="4000" dirty="0">
                <a:solidFill>
                  <a:srgbClr val="0000FF"/>
                </a:solidFill>
                <a:latin typeface="Calibri"/>
              </a:rPr>
              <a:t> </a:t>
            </a:r>
            <a:r>
              <a:rPr lang="en-US" sz="4000" dirty="0" err="1">
                <a:solidFill>
                  <a:srgbClr val="0000FF"/>
                </a:solidFill>
                <a:latin typeface="Calibri"/>
              </a:rPr>
              <a:t>đi</a:t>
            </a:r>
            <a:r>
              <a:rPr lang="en-US" sz="4000" dirty="0">
                <a:solidFill>
                  <a:srgbClr val="0000FF"/>
                </a:solidFill>
                <a:latin typeface="Calibri"/>
              </a:rPr>
              <a:t> </a:t>
            </a:r>
            <a:r>
              <a:rPr lang="en-US" sz="4000" dirty="0" err="1">
                <a:solidFill>
                  <a:srgbClr val="0000FF"/>
                </a:solidFill>
                <a:latin typeface="Calibri"/>
              </a:rPr>
              <a:t>để</a:t>
            </a:r>
            <a:r>
              <a:rPr lang="en-US" sz="4000" dirty="0">
                <a:solidFill>
                  <a:srgbClr val="0000FF"/>
                </a:solidFill>
                <a:latin typeface="Calibri"/>
              </a:rPr>
              <a:t> </a:t>
            </a:r>
            <a:r>
              <a:rPr lang="en-US" sz="4000" dirty="0" err="1">
                <a:solidFill>
                  <a:srgbClr val="0000FF"/>
                </a:solidFill>
                <a:latin typeface="Calibri"/>
              </a:rPr>
              <a:t>không</a:t>
            </a:r>
            <a:r>
              <a:rPr lang="en-US" sz="4000" dirty="0">
                <a:solidFill>
                  <a:srgbClr val="0000FF"/>
                </a:solidFill>
                <a:latin typeface="Calibri"/>
              </a:rPr>
              <a:t> ai </a:t>
            </a:r>
            <a:r>
              <a:rPr lang="en-US" sz="4000" dirty="0" err="1">
                <a:solidFill>
                  <a:srgbClr val="0000FF"/>
                </a:solidFill>
                <a:latin typeface="Calibri"/>
              </a:rPr>
              <a:t>biết</a:t>
            </a:r>
            <a:r>
              <a:rPr lang="en-US" sz="4000" dirty="0">
                <a:solidFill>
                  <a:srgbClr val="0000FF"/>
                </a:solidFill>
                <a:latin typeface="Calibri"/>
              </a:rPr>
              <a:t> </a:t>
            </a:r>
            <a:r>
              <a:rPr lang="en-US" sz="4000" dirty="0" err="1">
                <a:solidFill>
                  <a:srgbClr val="0000FF"/>
                </a:solidFill>
                <a:latin typeface="Calibri"/>
              </a:rPr>
              <a:t>bị</a:t>
            </a:r>
            <a:r>
              <a:rPr lang="en-US" sz="4000" dirty="0">
                <a:solidFill>
                  <a:srgbClr val="0000FF"/>
                </a:solidFill>
                <a:latin typeface="Calibri"/>
              </a:rPr>
              <a:t> </a:t>
            </a:r>
            <a:r>
              <a:rPr lang="en-US" sz="4000" dirty="0" err="1">
                <a:solidFill>
                  <a:srgbClr val="0000FF"/>
                </a:solidFill>
                <a:latin typeface="Calibri"/>
              </a:rPr>
              <a:t>điểm</a:t>
            </a:r>
            <a:r>
              <a:rPr lang="en-US" sz="4000" dirty="0">
                <a:solidFill>
                  <a:srgbClr val="0000FF"/>
                </a:solidFill>
                <a:latin typeface="Calibri"/>
              </a:rPr>
              <a:t> </a:t>
            </a:r>
            <a:r>
              <a:rPr lang="en-US" sz="4000" dirty="0" err="1">
                <a:solidFill>
                  <a:srgbClr val="0000FF"/>
                </a:solidFill>
                <a:latin typeface="Calibri"/>
              </a:rPr>
              <a:t>kém</a:t>
            </a:r>
            <a:r>
              <a:rPr lang="en-US" sz="4000" dirty="0">
                <a:solidFill>
                  <a:srgbClr val="0000FF"/>
                </a:solidFill>
                <a:latin typeface="Calibri"/>
              </a:rPr>
              <a:t>.</a:t>
            </a: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1000"/>
                                        <p:tgtEl>
                                          <p:spTgt spid="52"/>
                                        </p:tgtEl>
                                      </p:cBhvr>
                                    </p:animEffect>
                                    <p:anim calcmode="lin" valueType="num">
                                      <p:cBhvr>
                                        <p:cTn id="27" dur="1000" fill="hold"/>
                                        <p:tgtEl>
                                          <p:spTgt spid="52"/>
                                        </p:tgtEl>
                                        <p:attrNameLst>
                                          <p:attrName>ppt_x</p:attrName>
                                        </p:attrNameLst>
                                      </p:cBhvr>
                                      <p:tavLst>
                                        <p:tav tm="0">
                                          <p:val>
                                            <p:strVal val="#ppt_x"/>
                                          </p:val>
                                        </p:tav>
                                        <p:tav tm="100000">
                                          <p:val>
                                            <p:strVal val="#ppt_x"/>
                                          </p:val>
                                        </p:tav>
                                      </p:tavLst>
                                    </p:anim>
                                    <p:anim calcmode="lin" valueType="num">
                                      <p:cBhvr>
                                        <p:cTn id="2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32" presetClass="emph" presetSubtype="0" repeatCount="indefinite" fill="hold" nodeType="withEffect">
                                  <p:stCondLst>
                                    <p:cond delay="0"/>
                                  </p:stCondLst>
                                  <p:childTnLst>
                                    <p:animRot by="120000">
                                      <p:cBhvr>
                                        <p:cTn id="34" dur="300" fill="hold">
                                          <p:stCondLst>
                                            <p:cond delay="0"/>
                                          </p:stCondLst>
                                        </p:cTn>
                                        <p:tgtEl>
                                          <p:spTgt spid="21"/>
                                        </p:tgtEl>
                                        <p:attrNameLst>
                                          <p:attrName>r</p:attrName>
                                        </p:attrNameLst>
                                      </p:cBhvr>
                                    </p:animRot>
                                    <p:animRot by="-240000">
                                      <p:cBhvr>
                                        <p:cTn id="35" dur="600" fill="hold">
                                          <p:stCondLst>
                                            <p:cond delay="600"/>
                                          </p:stCondLst>
                                        </p:cTn>
                                        <p:tgtEl>
                                          <p:spTgt spid="21"/>
                                        </p:tgtEl>
                                        <p:attrNameLst>
                                          <p:attrName>r</p:attrName>
                                        </p:attrNameLst>
                                      </p:cBhvr>
                                    </p:animRot>
                                    <p:animRot by="240000">
                                      <p:cBhvr>
                                        <p:cTn id="36" dur="600" fill="hold">
                                          <p:stCondLst>
                                            <p:cond delay="1200"/>
                                          </p:stCondLst>
                                        </p:cTn>
                                        <p:tgtEl>
                                          <p:spTgt spid="21"/>
                                        </p:tgtEl>
                                        <p:attrNameLst>
                                          <p:attrName>r</p:attrName>
                                        </p:attrNameLst>
                                      </p:cBhvr>
                                    </p:animRot>
                                    <p:animRot by="-240000">
                                      <p:cBhvr>
                                        <p:cTn id="37" dur="600" fill="hold">
                                          <p:stCondLst>
                                            <p:cond delay="1800"/>
                                          </p:stCondLst>
                                        </p:cTn>
                                        <p:tgtEl>
                                          <p:spTgt spid="21"/>
                                        </p:tgtEl>
                                        <p:attrNameLst>
                                          <p:attrName>r</p:attrName>
                                        </p:attrNameLst>
                                      </p:cBhvr>
                                    </p:animRot>
                                    <p:animRot by="120000">
                                      <p:cBhvr>
                                        <p:cTn id="38" dur="600" fill="hold">
                                          <p:stCondLst>
                                            <p:cond delay="2400"/>
                                          </p:stCondLst>
                                        </p:cTn>
                                        <p:tgtEl>
                                          <p:spTgt spid="21"/>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26"/>
                                        </p:tgtEl>
                                        <p:attrNameLst>
                                          <p:attrName>r</p:attrName>
                                        </p:attrNameLst>
                                      </p:cBhvr>
                                    </p:animRot>
                                    <p:animRot by="-240000">
                                      <p:cBhvr>
                                        <p:cTn id="45" dur="600" fill="hold">
                                          <p:stCondLst>
                                            <p:cond delay="600"/>
                                          </p:stCondLst>
                                        </p:cTn>
                                        <p:tgtEl>
                                          <p:spTgt spid="26"/>
                                        </p:tgtEl>
                                        <p:attrNameLst>
                                          <p:attrName>r</p:attrName>
                                        </p:attrNameLst>
                                      </p:cBhvr>
                                    </p:animRot>
                                    <p:animRot by="240000">
                                      <p:cBhvr>
                                        <p:cTn id="46" dur="600" fill="hold">
                                          <p:stCondLst>
                                            <p:cond delay="1200"/>
                                          </p:stCondLst>
                                        </p:cTn>
                                        <p:tgtEl>
                                          <p:spTgt spid="26"/>
                                        </p:tgtEl>
                                        <p:attrNameLst>
                                          <p:attrName>r</p:attrName>
                                        </p:attrNameLst>
                                      </p:cBhvr>
                                    </p:animRot>
                                    <p:animRot by="-240000">
                                      <p:cBhvr>
                                        <p:cTn id="47" dur="600" fill="hold">
                                          <p:stCondLst>
                                            <p:cond delay="1800"/>
                                          </p:stCondLst>
                                        </p:cTn>
                                        <p:tgtEl>
                                          <p:spTgt spid="26"/>
                                        </p:tgtEl>
                                        <p:attrNameLst>
                                          <p:attrName>r</p:attrName>
                                        </p:attrNameLst>
                                      </p:cBhvr>
                                    </p:animRot>
                                    <p:animRot by="120000">
                                      <p:cBhvr>
                                        <p:cTn id="48" dur="600" fill="hold">
                                          <p:stCondLst>
                                            <p:cond delay="24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0"/>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27"/>
                                        </p:tgtEl>
                                        <p:attrNameLst>
                                          <p:attrName>r</p:attrName>
                                        </p:attrNameLst>
                                      </p:cBhvr>
                                    </p:animRot>
                                    <p:animRot by="-240000">
                                      <p:cBhvr>
                                        <p:cTn id="56" dur="400" fill="hold">
                                          <p:stCondLst>
                                            <p:cond delay="400"/>
                                          </p:stCondLst>
                                        </p:cTn>
                                        <p:tgtEl>
                                          <p:spTgt spid="27"/>
                                        </p:tgtEl>
                                        <p:attrNameLst>
                                          <p:attrName>r</p:attrName>
                                        </p:attrNameLst>
                                      </p:cBhvr>
                                    </p:animRot>
                                    <p:animRot by="240000">
                                      <p:cBhvr>
                                        <p:cTn id="57" dur="400" fill="hold">
                                          <p:stCondLst>
                                            <p:cond delay="800"/>
                                          </p:stCondLst>
                                        </p:cTn>
                                        <p:tgtEl>
                                          <p:spTgt spid="27"/>
                                        </p:tgtEl>
                                        <p:attrNameLst>
                                          <p:attrName>r</p:attrName>
                                        </p:attrNameLst>
                                      </p:cBhvr>
                                    </p:animRot>
                                    <p:animRot by="-240000">
                                      <p:cBhvr>
                                        <p:cTn id="58" dur="400" fill="hold">
                                          <p:stCondLst>
                                            <p:cond delay="1200"/>
                                          </p:stCondLst>
                                        </p:cTn>
                                        <p:tgtEl>
                                          <p:spTgt spid="27"/>
                                        </p:tgtEl>
                                        <p:attrNameLst>
                                          <p:attrName>r</p:attrName>
                                        </p:attrNameLst>
                                      </p:cBhvr>
                                    </p:animRot>
                                    <p:animRot by="120000">
                                      <p:cBhvr>
                                        <p:cTn id="59" dur="400" fill="hold">
                                          <p:stCondLst>
                                            <p:cond delay="1600"/>
                                          </p:stCondLst>
                                        </p:cTn>
                                        <p:tgtEl>
                                          <p:spTgt spid="27"/>
                                        </p:tgtEl>
                                        <p:attrNameLst>
                                          <p:attrName>r</p:attrName>
                                        </p:attrNameLst>
                                      </p:cBhvr>
                                    </p:animRot>
                                  </p:childTnLst>
                                </p:cTn>
                              </p:par>
                              <p:par>
                                <p:cTn id="60" presetID="1"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par>
                                <p:cTn id="62" presetID="26" presetClass="emph" presetSubtype="0" repeatCount="3000" fill="hold" grpId="1" nodeType="withEffect">
                                  <p:stCondLst>
                                    <p:cond delay="0"/>
                                  </p:stCondLst>
                                  <p:childTnLst>
                                    <p:animEffect transition="out" filter="fade">
                                      <p:cBhvr>
                                        <p:cTn id="63" dur="500" tmFilter="0, 0; .2, .5; .8, .5; 1, 0"/>
                                        <p:tgtEl>
                                          <p:spTgt spid="48"/>
                                        </p:tgtEl>
                                      </p:cBhvr>
                                    </p:animEffect>
                                    <p:animScale>
                                      <p:cBhvr>
                                        <p:cTn id="64" dur="250" autoRev="1" fill="hold"/>
                                        <p:tgtEl>
                                          <p:spTgt spid="48"/>
                                        </p:tgtEl>
                                      </p:cBhvr>
                                      <p:by x="105000" y="105000"/>
                                    </p:animScale>
                                  </p:childTnLst>
                                </p:cTn>
                              </p:par>
                              <p:par>
                                <p:cTn id="65" presetID="1" presetClass="exit" presetSubtype="0" fill="hold" grpId="2" nodeType="withEffect">
                                  <p:stCondLst>
                                    <p:cond delay="250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7" restart="whenNotActive" fill="hold" evtFilter="cancelBubble" nodeType="interactiveSeq">
                <p:stCondLst>
                  <p:cond evt="onClick" delay="0">
                    <p:tgtEl>
                      <p:spTgt spid="52"/>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par>
                                <p:cTn id="72" presetID="32" presetClass="emph" presetSubtype="0" repeatCount="indefinite" fill="hold" nodeType="withEffect">
                                  <p:stCondLst>
                                    <p:cond delay="0"/>
                                  </p:stCondLst>
                                  <p:childTnLst>
                                    <p:animRot by="120000">
                                      <p:cBhvr>
                                        <p:cTn id="73" dur="300" fill="hold">
                                          <p:stCondLst>
                                            <p:cond delay="0"/>
                                          </p:stCondLst>
                                        </p:cTn>
                                        <p:tgtEl>
                                          <p:spTgt spid="25"/>
                                        </p:tgtEl>
                                        <p:attrNameLst>
                                          <p:attrName>r</p:attrName>
                                        </p:attrNameLst>
                                      </p:cBhvr>
                                    </p:animRot>
                                    <p:animRot by="-240000">
                                      <p:cBhvr>
                                        <p:cTn id="74" dur="600" fill="hold">
                                          <p:stCondLst>
                                            <p:cond delay="600"/>
                                          </p:stCondLst>
                                        </p:cTn>
                                        <p:tgtEl>
                                          <p:spTgt spid="25"/>
                                        </p:tgtEl>
                                        <p:attrNameLst>
                                          <p:attrName>r</p:attrName>
                                        </p:attrNameLst>
                                      </p:cBhvr>
                                    </p:animRot>
                                    <p:animRot by="240000">
                                      <p:cBhvr>
                                        <p:cTn id="75" dur="600" fill="hold">
                                          <p:stCondLst>
                                            <p:cond delay="1200"/>
                                          </p:stCondLst>
                                        </p:cTn>
                                        <p:tgtEl>
                                          <p:spTgt spid="25"/>
                                        </p:tgtEl>
                                        <p:attrNameLst>
                                          <p:attrName>r</p:attrName>
                                        </p:attrNameLst>
                                      </p:cBhvr>
                                    </p:animRot>
                                    <p:animRot by="-240000">
                                      <p:cBhvr>
                                        <p:cTn id="76" dur="600" fill="hold">
                                          <p:stCondLst>
                                            <p:cond delay="1800"/>
                                          </p:stCondLst>
                                        </p:cTn>
                                        <p:tgtEl>
                                          <p:spTgt spid="25"/>
                                        </p:tgtEl>
                                        <p:attrNameLst>
                                          <p:attrName>r</p:attrName>
                                        </p:attrNameLst>
                                      </p:cBhvr>
                                    </p:animRot>
                                    <p:animRot by="120000">
                                      <p:cBhvr>
                                        <p:cTn id="77"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50"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Luyện</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tập</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01847638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4FBFDE-89E0-43B3-AB35-0E99994EB559}"/>
              </a:ext>
            </a:extLst>
          </p:cNvPr>
          <p:cNvSpPr txBox="1"/>
          <p:nvPr/>
        </p:nvSpPr>
        <p:spPr>
          <a:xfrm>
            <a:off x="499730" y="124594"/>
            <a:ext cx="10515600" cy="1077218"/>
          </a:xfrm>
          <a:prstGeom prst="rect">
            <a:avLst/>
          </a:prstGeom>
          <a:noFill/>
        </p:spPr>
        <p:txBody>
          <a:bodyPr wrap="square" rtlCol="0">
            <a:spAutoFit/>
          </a:bodyPr>
          <a:lstStyle/>
          <a:p>
            <a:pPr algn="ct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Em</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đồng</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tình</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hoặc</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không</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đồng</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tình</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với</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việc</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làm</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của</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bạn</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nào</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Vì</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sao</a:t>
            </a:r>
            <a:r>
              <a:rPr lang="en-US" sz="32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a:t>
            </a:r>
            <a:endParaRPr lang="en-US" sz="3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CE5B518-8E45-4D9D-BDDF-E038CE450864}"/>
              </a:ext>
            </a:extLst>
          </p:cNvPr>
          <p:cNvPicPr>
            <a:picLocks noChangeAspect="1"/>
          </p:cNvPicPr>
          <p:nvPr/>
        </p:nvPicPr>
        <p:blipFill>
          <a:blip r:embed="rId3"/>
          <a:stretch>
            <a:fillRect/>
          </a:stretch>
        </p:blipFill>
        <p:spPr>
          <a:xfrm>
            <a:off x="2695575" y="1413023"/>
            <a:ext cx="6800850" cy="2266950"/>
          </a:xfrm>
          <a:prstGeom prst="rect">
            <a:avLst/>
          </a:prstGeom>
        </p:spPr>
      </p:pic>
      <p:pic>
        <p:nvPicPr>
          <p:cNvPr id="7" name="Picture 6">
            <a:extLst>
              <a:ext uri="{FF2B5EF4-FFF2-40B4-BE49-F238E27FC236}">
                <a16:creationId xmlns:a16="http://schemas.microsoft.com/office/drawing/2014/main" id="{B218C883-57F5-457A-B67E-B301511BD9D2}"/>
              </a:ext>
            </a:extLst>
          </p:cNvPr>
          <p:cNvPicPr>
            <a:picLocks noChangeAspect="1"/>
          </p:cNvPicPr>
          <p:nvPr/>
        </p:nvPicPr>
        <p:blipFill>
          <a:blip r:embed="rId4"/>
          <a:stretch>
            <a:fillRect/>
          </a:stretch>
        </p:blipFill>
        <p:spPr>
          <a:xfrm>
            <a:off x="2776980" y="3912449"/>
            <a:ext cx="6829425" cy="2371725"/>
          </a:xfrm>
          <a:prstGeom prst="rect">
            <a:avLst/>
          </a:prstGeom>
        </p:spPr>
      </p:pic>
    </p:spTree>
    <p:extLst>
      <p:ext uri="{BB962C8B-B14F-4D97-AF65-F5344CB8AC3E}">
        <p14:creationId xmlns:p14="http://schemas.microsoft.com/office/powerpoint/2010/main" val="258853943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Thảo</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luận</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7200" b="1" kern="0" dirty="0" err="1">
                <a:solidFill>
                  <a:prstClr val="white"/>
                </a:solidFill>
                <a:latin typeface="Calibri" panose="020F0502020204030204" pitchFamily="34" charset="0"/>
              </a:rPr>
              <a:t>nhóm</a:t>
            </a:r>
            <a:r>
              <a:rPr lang="en-US" sz="7200" b="1" kern="0" dirty="0">
                <a:solidFill>
                  <a:prstClr val="white"/>
                </a:solidFill>
                <a:latin typeface="Calibri" panose="020F0502020204030204" pitchFamily="34" charset="0"/>
              </a:rPr>
              <a:t> </a:t>
            </a:r>
            <a:r>
              <a:rPr lang="en-US" sz="7200" b="1" kern="0" dirty="0" err="1">
                <a:solidFill>
                  <a:prstClr val="white"/>
                </a:solidFill>
                <a:latin typeface="Calibri" panose="020F0502020204030204" pitchFamily="34" charset="0"/>
              </a:rPr>
              <a:t>đôi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13507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2.5E-6 -4.07407E-6 L 2.5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5D905C-C028-4EF3-BB07-4A3CF7F3E5B7}"/>
              </a:ext>
            </a:extLst>
          </p:cNvPr>
          <p:cNvPicPr>
            <a:picLocks noChangeAspect="1"/>
          </p:cNvPicPr>
          <p:nvPr/>
        </p:nvPicPr>
        <p:blipFill>
          <a:blip r:embed="rId2"/>
          <a:stretch>
            <a:fillRect/>
          </a:stretch>
        </p:blipFill>
        <p:spPr>
          <a:xfrm>
            <a:off x="1611054" y="0"/>
            <a:ext cx="8551899" cy="2850633"/>
          </a:xfrm>
          <a:prstGeom prst="rect">
            <a:avLst/>
          </a:prstGeom>
        </p:spPr>
      </p:pic>
      <p:pic>
        <p:nvPicPr>
          <p:cNvPr id="8" name="Picture 7">
            <a:extLst>
              <a:ext uri="{FF2B5EF4-FFF2-40B4-BE49-F238E27FC236}">
                <a16:creationId xmlns:a16="http://schemas.microsoft.com/office/drawing/2014/main" id="{D125A184-F684-47A8-918C-55CD0FDE394D}"/>
              </a:ext>
            </a:extLst>
          </p:cNvPr>
          <p:cNvPicPr>
            <a:picLocks noChangeAspect="1"/>
          </p:cNvPicPr>
          <p:nvPr/>
        </p:nvPicPr>
        <p:blipFill>
          <a:blip r:embed="rId3"/>
          <a:stretch>
            <a:fillRect/>
          </a:stretch>
        </p:blipFill>
        <p:spPr>
          <a:xfrm>
            <a:off x="1820845" y="3000022"/>
            <a:ext cx="7930668" cy="2754165"/>
          </a:xfrm>
          <a:prstGeom prst="rect">
            <a:avLst/>
          </a:prstGeom>
        </p:spPr>
      </p:pic>
      <p:pic>
        <p:nvPicPr>
          <p:cNvPr id="5" name="Picture 4" descr="Icon&#10;&#10;Description automatically generated">
            <a:extLst>
              <a:ext uri="{FF2B5EF4-FFF2-40B4-BE49-F238E27FC236}">
                <a16:creationId xmlns:a16="http://schemas.microsoft.com/office/drawing/2014/main" id="{05E855A0-08E6-4B0A-BDA4-B947D34DC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98" y="232808"/>
            <a:ext cx="1239256" cy="1193505"/>
          </a:xfrm>
          <a:prstGeom prst="rect">
            <a:avLst/>
          </a:prstGeom>
        </p:spPr>
      </p:pic>
      <p:pic>
        <p:nvPicPr>
          <p:cNvPr id="7" name="Picture 6" descr="Icon&#10;&#10;Description automatically generated">
            <a:extLst>
              <a:ext uri="{FF2B5EF4-FFF2-40B4-BE49-F238E27FC236}">
                <a16:creationId xmlns:a16="http://schemas.microsoft.com/office/drawing/2014/main" id="{EFE76BAC-1B9C-4A64-AE87-302296AA3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98" y="3586881"/>
            <a:ext cx="1331747" cy="1331747"/>
          </a:xfrm>
          <a:prstGeom prst="rect">
            <a:avLst/>
          </a:prstGeom>
        </p:spPr>
      </p:pic>
      <p:sp>
        <p:nvSpPr>
          <p:cNvPr id="3" name="Cloud 2">
            <a:extLst>
              <a:ext uri="{FF2B5EF4-FFF2-40B4-BE49-F238E27FC236}">
                <a16:creationId xmlns:a16="http://schemas.microsoft.com/office/drawing/2014/main" id="{D2FA2658-4DD3-45B7-B969-649F39D3434C}"/>
              </a:ext>
            </a:extLst>
          </p:cNvPr>
          <p:cNvSpPr/>
          <p:nvPr/>
        </p:nvSpPr>
        <p:spPr>
          <a:xfrm>
            <a:off x="6748130" y="1708934"/>
            <a:ext cx="5443870" cy="1509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Thể</a:t>
            </a:r>
            <a:r>
              <a:rPr lang="en-US" sz="2800" dirty="0"/>
              <a:t> </a:t>
            </a:r>
            <a:r>
              <a:rPr lang="en-US" sz="2800" dirty="0" err="1"/>
              <a:t>hiện</a:t>
            </a:r>
            <a:r>
              <a:rPr lang="en-US" sz="2800" dirty="0"/>
              <a:t> </a:t>
            </a:r>
            <a:r>
              <a:rPr lang="en-US" sz="2800" dirty="0" err="1"/>
              <a:t>thái</a:t>
            </a:r>
            <a:r>
              <a:rPr lang="en-US" sz="2800" dirty="0"/>
              <a:t> </a:t>
            </a:r>
            <a:r>
              <a:rPr lang="en-US" sz="2800" dirty="0" err="1"/>
              <a:t>độ</a:t>
            </a:r>
            <a:r>
              <a:rPr lang="en-US" sz="2800" dirty="0"/>
              <a:t> </a:t>
            </a:r>
            <a:r>
              <a:rPr lang="en-US" sz="2800" dirty="0" err="1"/>
              <a:t>biết</a:t>
            </a:r>
            <a:r>
              <a:rPr lang="en-US" sz="2800" dirty="0"/>
              <a:t> </a:t>
            </a:r>
            <a:r>
              <a:rPr lang="en-US" sz="2800" dirty="0" err="1"/>
              <a:t>nhận</a:t>
            </a:r>
            <a:r>
              <a:rPr lang="en-US" sz="2800" dirty="0"/>
              <a:t> </a:t>
            </a:r>
            <a:r>
              <a:rPr lang="en-US" sz="2800" dirty="0" err="1"/>
              <a:t>lỗi</a:t>
            </a:r>
            <a:r>
              <a:rPr lang="en-US" sz="2800" dirty="0"/>
              <a:t> </a:t>
            </a:r>
            <a:r>
              <a:rPr lang="en-US" sz="2800" dirty="0" err="1"/>
              <a:t>và</a:t>
            </a:r>
            <a:r>
              <a:rPr lang="en-US" sz="2800" dirty="0"/>
              <a:t> </a:t>
            </a:r>
            <a:r>
              <a:rPr lang="en-US" sz="2800" dirty="0" err="1"/>
              <a:t>sửa</a:t>
            </a:r>
            <a:r>
              <a:rPr lang="en-US" sz="2800" dirty="0"/>
              <a:t> </a:t>
            </a:r>
            <a:r>
              <a:rPr lang="en-US" sz="2800" dirty="0" err="1"/>
              <a:t>sai</a:t>
            </a:r>
            <a:r>
              <a:rPr lang="en-US" sz="2800" dirty="0"/>
              <a:t>.</a:t>
            </a:r>
          </a:p>
        </p:txBody>
      </p:sp>
      <p:sp>
        <p:nvSpPr>
          <p:cNvPr id="9" name="Cloud 8">
            <a:extLst>
              <a:ext uri="{FF2B5EF4-FFF2-40B4-BE49-F238E27FC236}">
                <a16:creationId xmlns:a16="http://schemas.microsoft.com/office/drawing/2014/main" id="{38150DDE-C230-4B24-A5E8-7672A0155A6B}"/>
              </a:ext>
            </a:extLst>
          </p:cNvPr>
          <p:cNvSpPr/>
          <p:nvPr/>
        </p:nvSpPr>
        <p:spPr>
          <a:xfrm>
            <a:off x="4763911" y="5149066"/>
            <a:ext cx="6781451" cy="1509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Thể</a:t>
            </a:r>
            <a:r>
              <a:rPr lang="en-US" sz="2800" dirty="0"/>
              <a:t> </a:t>
            </a:r>
            <a:r>
              <a:rPr lang="en-US" sz="2800" dirty="0" err="1"/>
              <a:t>hiện</a:t>
            </a:r>
            <a:r>
              <a:rPr lang="en-US" sz="2800" dirty="0"/>
              <a:t> </a:t>
            </a:r>
            <a:r>
              <a:rPr lang="en-US" sz="2800" dirty="0" err="1"/>
              <a:t>thái</a:t>
            </a:r>
            <a:r>
              <a:rPr lang="en-US" sz="2800" dirty="0"/>
              <a:t> </a:t>
            </a:r>
            <a:r>
              <a:rPr lang="en-US" sz="2800" dirty="0" err="1"/>
              <a:t>độ</a:t>
            </a:r>
            <a:r>
              <a:rPr lang="en-US" sz="2800" dirty="0"/>
              <a:t> </a:t>
            </a:r>
            <a:r>
              <a:rPr lang="en-US" sz="2800" dirty="0" err="1"/>
              <a:t>cố</a:t>
            </a:r>
            <a:r>
              <a:rPr lang="en-US" sz="2800" dirty="0"/>
              <a:t> </a:t>
            </a:r>
            <a:r>
              <a:rPr lang="en-US" sz="2800" dirty="0" err="1"/>
              <a:t>chấp</a:t>
            </a:r>
            <a:r>
              <a:rPr lang="en-US" sz="2800" dirty="0"/>
              <a:t>, </a:t>
            </a:r>
            <a:r>
              <a:rPr lang="en-US" sz="2800" dirty="0" err="1"/>
              <a:t>bảo</a:t>
            </a:r>
            <a:r>
              <a:rPr lang="en-US" sz="2800" dirty="0"/>
              <a:t> </a:t>
            </a:r>
            <a:r>
              <a:rPr lang="en-US" sz="2800" dirty="0" err="1"/>
              <a:t>vệ</a:t>
            </a:r>
            <a:r>
              <a:rPr lang="en-US" sz="2800" dirty="0"/>
              <a:t> </a:t>
            </a:r>
            <a:r>
              <a:rPr lang="en-US" sz="2800" dirty="0" err="1"/>
              <a:t>quan</a:t>
            </a:r>
            <a:r>
              <a:rPr lang="en-US" sz="2800" dirty="0"/>
              <a:t> </a:t>
            </a:r>
            <a:r>
              <a:rPr lang="en-US" sz="2800" dirty="0" err="1"/>
              <a:t>điểm</a:t>
            </a:r>
            <a:r>
              <a:rPr lang="en-US" sz="2800" dirty="0"/>
              <a:t> </a:t>
            </a:r>
            <a:r>
              <a:rPr lang="en-US" sz="2800" dirty="0" err="1"/>
              <a:t>của</a:t>
            </a:r>
            <a:r>
              <a:rPr lang="en-US" sz="2800" dirty="0"/>
              <a:t> </a:t>
            </a:r>
            <a:r>
              <a:rPr lang="en-US" sz="2800" dirty="0" err="1"/>
              <a:t>mình</a:t>
            </a:r>
            <a:r>
              <a:rPr lang="en-US" sz="2800" dirty="0"/>
              <a:t>, </a:t>
            </a:r>
            <a:r>
              <a:rPr lang="en-US" sz="2800" dirty="0" err="1"/>
              <a:t>không</a:t>
            </a:r>
            <a:r>
              <a:rPr lang="en-US" sz="2800" dirty="0"/>
              <a:t> </a:t>
            </a:r>
            <a:r>
              <a:rPr lang="en-US" sz="2800" dirty="0" err="1"/>
              <a:t>biết</a:t>
            </a:r>
            <a:r>
              <a:rPr lang="en-US" sz="2800" dirty="0"/>
              <a:t> </a:t>
            </a:r>
            <a:r>
              <a:rPr lang="en-US" sz="2800" dirty="0" err="1"/>
              <a:t>nhận</a:t>
            </a:r>
            <a:r>
              <a:rPr lang="en-US" sz="2800" dirty="0"/>
              <a:t> </a:t>
            </a:r>
            <a:r>
              <a:rPr lang="en-US" sz="2800" dirty="0" err="1"/>
              <a:t>lỗi</a:t>
            </a:r>
            <a:r>
              <a:rPr lang="en-US" sz="2800" dirty="0"/>
              <a:t>.</a:t>
            </a:r>
          </a:p>
        </p:txBody>
      </p:sp>
    </p:spTree>
    <p:extLst>
      <p:ext uri="{BB962C8B-B14F-4D97-AF65-F5344CB8AC3E}">
        <p14:creationId xmlns:p14="http://schemas.microsoft.com/office/powerpoint/2010/main" val="103044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3273E2B-CC0E-4780-BE37-27CF9A90595A}"/>
              </a:ext>
            </a:extLst>
          </p:cNvPr>
          <p:cNvSpPr/>
          <p:nvPr/>
        </p:nvSpPr>
        <p:spPr>
          <a:xfrm>
            <a:off x="1392865" y="127591"/>
            <a:ext cx="9186530" cy="9675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200" dirty="0">
                <a:solidFill>
                  <a:prstClr val="white"/>
                </a:solidFill>
                <a:latin typeface="Calibri" panose="020F0502020204030204" pitchFamily="34" charset="0"/>
              </a:rPr>
              <a:t>Thực hành nói lời xin lỗi</a:t>
            </a:r>
            <a:r>
              <a:rPr lang="en-US" sz="3200" dirty="0">
                <a:solidFill>
                  <a:prstClr val="white"/>
                </a:solidFill>
                <a:latin typeface="Calibri" panose="020F0502020204030204" pitchFamily="34" charset="0"/>
              </a:rPr>
              <a:t> </a:t>
            </a:r>
            <a:r>
              <a:rPr lang="en-US" sz="3200" dirty="0" err="1">
                <a:solidFill>
                  <a:prstClr val="white"/>
                </a:solidFill>
                <a:latin typeface="Calibri" panose="020F0502020204030204" pitchFamily="34" charset="0"/>
              </a:rPr>
              <a:t>trong</a:t>
            </a:r>
            <a:r>
              <a:rPr lang="en-US" sz="3200" dirty="0">
                <a:solidFill>
                  <a:prstClr val="white"/>
                </a:solidFill>
                <a:latin typeface="Calibri" panose="020F0502020204030204" pitchFamily="34" charset="0"/>
              </a:rPr>
              <a:t> </a:t>
            </a:r>
            <a:r>
              <a:rPr lang="en-US" sz="3200" dirty="0" err="1">
                <a:solidFill>
                  <a:prstClr val="white"/>
                </a:solidFill>
                <a:latin typeface="Calibri" panose="020F0502020204030204" pitchFamily="34" charset="0"/>
              </a:rPr>
              <a:t>tình</a:t>
            </a:r>
            <a:r>
              <a:rPr lang="en-US" sz="3200" dirty="0">
                <a:solidFill>
                  <a:prstClr val="white"/>
                </a:solidFill>
                <a:latin typeface="Calibri" panose="020F0502020204030204" pitchFamily="34" charset="0"/>
              </a:rPr>
              <a:t> </a:t>
            </a:r>
            <a:r>
              <a:rPr lang="en-US" sz="3200" dirty="0" err="1">
                <a:solidFill>
                  <a:prstClr val="white"/>
                </a:solidFill>
                <a:latin typeface="Calibri" panose="020F0502020204030204" pitchFamily="34" charset="0"/>
              </a:rPr>
              <a:t>huống</a:t>
            </a:r>
            <a:r>
              <a:rPr lang="en-US" sz="3200" dirty="0">
                <a:solidFill>
                  <a:prstClr val="white"/>
                </a:solidFill>
                <a:latin typeface="Calibri" panose="020F0502020204030204" pitchFamily="34" charset="0"/>
              </a:rPr>
              <a:t> </a:t>
            </a:r>
            <a:r>
              <a:rPr lang="en-US" sz="3200" dirty="0" err="1">
                <a:solidFill>
                  <a:prstClr val="white"/>
                </a:solidFill>
                <a:latin typeface="Calibri" panose="020F0502020204030204" pitchFamily="34" charset="0"/>
              </a:rPr>
              <a:t>dưới</a:t>
            </a:r>
            <a:r>
              <a:rPr lang="en-US" sz="3200" dirty="0">
                <a:solidFill>
                  <a:prstClr val="white"/>
                </a:solidFill>
                <a:latin typeface="Calibri" panose="020F0502020204030204" pitchFamily="34" charset="0"/>
              </a:rPr>
              <a:t> </a:t>
            </a:r>
            <a:r>
              <a:rPr lang="en-US" sz="3200" dirty="0" err="1">
                <a:solidFill>
                  <a:prstClr val="white"/>
                </a:solidFill>
                <a:latin typeface="Calibri" panose="020F0502020204030204" pitchFamily="34" charset="0"/>
              </a:rPr>
              <a:t>đây</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ndParaRPr>
          </a:p>
        </p:txBody>
      </p:sp>
      <p:pic>
        <p:nvPicPr>
          <p:cNvPr id="9" name="Picture 8">
            <a:extLst>
              <a:ext uri="{FF2B5EF4-FFF2-40B4-BE49-F238E27FC236}">
                <a16:creationId xmlns:a16="http://schemas.microsoft.com/office/drawing/2014/main" id="{BDD4D96E-FC1A-454A-920D-07544C9144A4}"/>
              </a:ext>
            </a:extLst>
          </p:cNvPr>
          <p:cNvPicPr>
            <a:picLocks noChangeAspect="1"/>
          </p:cNvPicPr>
          <p:nvPr/>
        </p:nvPicPr>
        <p:blipFill>
          <a:blip r:embed="rId3"/>
          <a:stretch>
            <a:fillRect/>
          </a:stretch>
        </p:blipFill>
        <p:spPr>
          <a:xfrm>
            <a:off x="204774" y="1916113"/>
            <a:ext cx="7911748" cy="3821154"/>
          </a:xfrm>
          <a:prstGeom prst="rect">
            <a:avLst/>
          </a:prstGeom>
        </p:spPr>
      </p:pic>
      <p:sp>
        <p:nvSpPr>
          <p:cNvPr id="10" name="Thought Bubble: Cloud 9">
            <a:extLst>
              <a:ext uri="{FF2B5EF4-FFF2-40B4-BE49-F238E27FC236}">
                <a16:creationId xmlns:a16="http://schemas.microsoft.com/office/drawing/2014/main" id="{C1426700-9205-4090-ADCB-4AF1737DD86F}"/>
              </a:ext>
            </a:extLst>
          </p:cNvPr>
          <p:cNvSpPr/>
          <p:nvPr/>
        </p:nvSpPr>
        <p:spPr>
          <a:xfrm>
            <a:off x="6513689" y="1343379"/>
            <a:ext cx="5565422" cy="2449688"/>
          </a:xfrm>
          <a:prstGeom prst="cloudCallout">
            <a:avLst>
              <a:gd name="adj1" fmla="val -75555"/>
              <a:gd name="adj2" fmla="val 342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Tớ</a:t>
            </a:r>
            <a:r>
              <a:rPr lang="en-US" sz="2800" dirty="0"/>
              <a:t> </a:t>
            </a:r>
            <a:r>
              <a:rPr lang="en-US" sz="2800" dirty="0" err="1"/>
              <a:t>xin</a:t>
            </a:r>
            <a:r>
              <a:rPr lang="en-US" sz="2800" dirty="0"/>
              <a:t> </a:t>
            </a:r>
            <a:r>
              <a:rPr lang="en-US" sz="2800" dirty="0" err="1"/>
              <a:t>lỗi</a:t>
            </a:r>
            <a:r>
              <a:rPr lang="en-US" sz="2800" dirty="0"/>
              <a:t> </a:t>
            </a:r>
            <a:r>
              <a:rPr lang="en-US" sz="2800" dirty="0" err="1"/>
              <a:t>cậu</a:t>
            </a:r>
            <a:r>
              <a:rPr lang="en-US" sz="2800" dirty="0"/>
              <a:t>! </a:t>
            </a:r>
            <a:r>
              <a:rPr lang="en-US" sz="2800" dirty="0" err="1"/>
              <a:t>Vì</a:t>
            </a:r>
            <a:r>
              <a:rPr lang="en-US" sz="2800" dirty="0"/>
              <a:t> </a:t>
            </a:r>
            <a:r>
              <a:rPr lang="en-US" sz="2800" dirty="0" err="1"/>
              <a:t>sơ</a:t>
            </a:r>
            <a:r>
              <a:rPr lang="en-US" sz="2800" dirty="0"/>
              <a:t> ý </a:t>
            </a:r>
            <a:r>
              <a:rPr lang="en-US" sz="2800" dirty="0" err="1"/>
              <a:t>tớ</a:t>
            </a:r>
            <a:r>
              <a:rPr lang="en-US" sz="2800" dirty="0"/>
              <a:t> </a:t>
            </a:r>
            <a:r>
              <a:rPr lang="en-US" sz="2800" dirty="0" err="1"/>
              <a:t>để</a:t>
            </a:r>
            <a:r>
              <a:rPr lang="en-US" sz="2800" dirty="0"/>
              <a:t> </a:t>
            </a:r>
            <a:r>
              <a:rPr lang="en-US" sz="2800" dirty="0" err="1"/>
              <a:t>quên</a:t>
            </a:r>
            <a:r>
              <a:rPr lang="en-US" sz="2800" dirty="0"/>
              <a:t> </a:t>
            </a:r>
            <a:r>
              <a:rPr lang="en-US" sz="2800" dirty="0" err="1"/>
              <a:t>truyện</a:t>
            </a:r>
            <a:r>
              <a:rPr lang="en-US" sz="2800" dirty="0"/>
              <a:t> ở </a:t>
            </a:r>
            <a:r>
              <a:rPr lang="en-US" sz="2800" dirty="0" err="1"/>
              <a:t>nhà</a:t>
            </a:r>
            <a:r>
              <a:rPr lang="en-US" sz="2800" dirty="0"/>
              <a:t> </a:t>
            </a:r>
            <a:r>
              <a:rPr lang="en-US" sz="2800" dirty="0" err="1"/>
              <a:t>rồi</a:t>
            </a:r>
            <a:r>
              <a:rPr lang="en-US" sz="2800" dirty="0"/>
              <a:t>. Mai </a:t>
            </a:r>
            <a:r>
              <a:rPr lang="en-US" sz="2800" dirty="0" err="1"/>
              <a:t>tớ</a:t>
            </a:r>
            <a:r>
              <a:rPr lang="en-US" sz="2800" dirty="0"/>
              <a:t> </a:t>
            </a:r>
            <a:r>
              <a:rPr lang="en-US" sz="2800" dirty="0" err="1"/>
              <a:t>mang</a:t>
            </a:r>
            <a:r>
              <a:rPr lang="en-US" sz="2800" dirty="0"/>
              <a:t> </a:t>
            </a:r>
            <a:r>
              <a:rPr lang="en-US" sz="2800" dirty="0" err="1"/>
              <a:t>trả</a:t>
            </a:r>
            <a:r>
              <a:rPr lang="en-US" sz="2800" dirty="0"/>
              <a:t> </a:t>
            </a:r>
            <a:r>
              <a:rPr lang="en-US" sz="2800" dirty="0" err="1"/>
              <a:t>cậu</a:t>
            </a:r>
            <a:r>
              <a:rPr lang="en-US" sz="2800" dirty="0"/>
              <a:t> </a:t>
            </a:r>
            <a:r>
              <a:rPr lang="en-US" sz="2800" dirty="0" err="1"/>
              <a:t>nhé</a:t>
            </a:r>
            <a:r>
              <a:rPr lang="en-US" sz="2800" dirty="0"/>
              <a:t>!</a:t>
            </a:r>
          </a:p>
        </p:txBody>
      </p:sp>
    </p:spTree>
    <p:extLst>
      <p:ext uri="{BB962C8B-B14F-4D97-AF65-F5344CB8AC3E}">
        <p14:creationId xmlns:p14="http://schemas.microsoft.com/office/powerpoint/2010/main" val="38723751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168400" y="-421640"/>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206500" y="1036955"/>
            <a:ext cx="1133475" cy="1134110"/>
          </a:xfrm>
          <a:prstGeom prst="rect">
            <a:avLst/>
          </a:prstGeom>
        </p:spPr>
      </p:pic>
      <p:sp>
        <p:nvSpPr>
          <p:cNvPr id="10" name="Rectangle 9"/>
          <p:cNvSpPr/>
          <p:nvPr/>
        </p:nvSpPr>
        <p:spPr>
          <a:xfrm>
            <a:off x="3343086" y="2800365"/>
            <a:ext cx="5829044"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0000"/>
                </a:solidFill>
                <a:effectLst/>
                <a:uLnTx/>
                <a:uFillTx/>
                <a:latin typeface="Calibri Light"/>
                <a:ea typeface="+mn-ea"/>
                <a:cs typeface="+mn-cs"/>
              </a:rPr>
              <a:t>3. </a:t>
            </a:r>
            <a:r>
              <a:rPr kumimoji="0" lang="en-US" sz="6000" b="1" i="0" u="none" strike="noStrike" kern="0" cap="none" spc="0" normalizeH="0" baseline="0" noProof="0" dirty="0" err="1">
                <a:ln>
                  <a:noFill/>
                </a:ln>
                <a:solidFill>
                  <a:srgbClr val="FF0000"/>
                </a:solidFill>
                <a:effectLst/>
                <a:uLnTx/>
                <a:uFillTx/>
                <a:latin typeface="Calibri Light"/>
                <a:ea typeface="+mn-ea"/>
                <a:cs typeface="+mn-cs"/>
              </a:rPr>
              <a:t>Xử</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lý</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tình</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huống</a:t>
            </a:r>
            <a:endParaRPr kumimoji="0" lang="en-US" sz="6000" b="1" i="0" u="none" strike="noStrike" kern="0" cap="none" spc="0" normalizeH="0" baseline="0" noProof="0" dirty="0">
              <a:ln>
                <a:noFill/>
              </a:ln>
              <a:solidFill>
                <a:srgbClr val="FF0000"/>
              </a:solidFill>
              <a:effectLst/>
              <a:uLnTx/>
              <a:uFillTx/>
              <a:latin typeface="Calibri Light"/>
              <a:ea typeface="+mn-ea"/>
              <a:cs typeface="+mn-cs"/>
            </a:endParaRPr>
          </a:p>
        </p:txBody>
      </p:sp>
    </p:spTree>
    <p:extLst>
      <p:ext uri="{BB962C8B-B14F-4D97-AF65-F5344CB8AC3E}">
        <p14:creationId xmlns:p14="http://schemas.microsoft.com/office/powerpoint/2010/main" val="377058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2.29167E-6 0 L -2.29167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298915-548F-4D5C-8BF1-0BBEF4FD7B8F}"/>
              </a:ext>
            </a:extLst>
          </p:cNvPr>
          <p:cNvPicPr>
            <a:picLocks noChangeAspect="1"/>
          </p:cNvPicPr>
          <p:nvPr/>
        </p:nvPicPr>
        <p:blipFill>
          <a:blip r:embed="rId3"/>
          <a:stretch>
            <a:fillRect/>
          </a:stretch>
        </p:blipFill>
        <p:spPr>
          <a:xfrm>
            <a:off x="1975556" y="334788"/>
            <a:ext cx="8669124" cy="2679346"/>
          </a:xfrm>
          <a:prstGeom prst="rect">
            <a:avLst/>
          </a:prstGeom>
        </p:spPr>
      </p:pic>
      <p:pic>
        <p:nvPicPr>
          <p:cNvPr id="6" name="Picture 5">
            <a:extLst>
              <a:ext uri="{FF2B5EF4-FFF2-40B4-BE49-F238E27FC236}">
                <a16:creationId xmlns:a16="http://schemas.microsoft.com/office/drawing/2014/main" id="{2A8CE141-94FA-4B19-88E1-BBCF297B1261}"/>
              </a:ext>
            </a:extLst>
          </p:cNvPr>
          <p:cNvPicPr>
            <a:picLocks noChangeAspect="1"/>
          </p:cNvPicPr>
          <p:nvPr/>
        </p:nvPicPr>
        <p:blipFill>
          <a:blip r:embed="rId4"/>
          <a:stretch>
            <a:fillRect/>
          </a:stretch>
        </p:blipFill>
        <p:spPr>
          <a:xfrm>
            <a:off x="2111022" y="3468940"/>
            <a:ext cx="8292748" cy="2528810"/>
          </a:xfrm>
          <a:prstGeom prst="rect">
            <a:avLst/>
          </a:prstGeom>
        </p:spPr>
      </p:pic>
    </p:spTree>
    <p:extLst>
      <p:ext uri="{BB962C8B-B14F-4D97-AF65-F5344CB8AC3E}">
        <p14:creationId xmlns:p14="http://schemas.microsoft.com/office/powerpoint/2010/main" val="24563906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a:extLst>
              <a:ext uri="{FF2B5EF4-FFF2-40B4-BE49-F238E27FC236}">
                <a16:creationId xmlns:a16="http://schemas.microsoft.com/office/drawing/2014/main" id="{EF8686D2-9397-40D5-8291-89FC993C2B54}"/>
              </a:ext>
            </a:extLst>
          </p:cNvPr>
          <p:cNvSpPr txBox="1">
            <a:spLocks noChangeArrowheads="1"/>
          </p:cNvSpPr>
          <p:nvPr/>
        </p:nvSpPr>
        <p:spPr bwMode="auto">
          <a:xfrm>
            <a:off x="3659308" y="3356381"/>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Calibri" panose="020F0502020204030204" pitchFamily="34" charset="0"/>
                <a:ea typeface="仓耳羽辰体-谷力 W05" panose="02020400000000000000" pitchFamily="18" charset="-122"/>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endParaRPr>
          </a:p>
        </p:txBody>
      </p:sp>
      <p:sp>
        <p:nvSpPr>
          <p:cNvPr id="72" name="文本框 48">
            <a:extLst>
              <a:ext uri="{FF2B5EF4-FFF2-40B4-BE49-F238E27FC236}">
                <a16:creationId xmlns:a16="http://schemas.microsoft.com/office/drawing/2014/main" id="{7DE5AAD4-A1CB-4A2C-BC76-7E2F17B15A81}"/>
              </a:ext>
            </a:extLst>
          </p:cNvPr>
          <p:cNvSpPr txBox="1">
            <a:spLocks noChangeArrowheads="1"/>
          </p:cNvSpPr>
          <p:nvPr/>
        </p:nvSpPr>
        <p:spPr bwMode="auto">
          <a:xfrm>
            <a:off x="3537476" y="2549815"/>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rPr>
              <a:t>Nêu</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được</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một</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số</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biểu</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hiện</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nhận</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lỗi</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sửa</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endParaRPr>
          </a:p>
        </p:txBody>
      </p:sp>
      <p:sp>
        <p:nvSpPr>
          <p:cNvPr id="75" name="文本框 11">
            <a:extLst>
              <a:ext uri="{FF2B5EF4-FFF2-40B4-BE49-F238E27FC236}">
                <a16:creationId xmlns:a16="http://schemas.microsoft.com/office/drawing/2014/main" id="{32D5894E-C1A1-402C-B2BE-BC04A3138FFE}"/>
              </a:ext>
            </a:extLst>
          </p:cNvPr>
          <p:cNvSpPr txBox="1"/>
          <p:nvPr/>
        </p:nvSpPr>
        <p:spPr bwMode="auto">
          <a:xfrm>
            <a:off x="3595270" y="1515620"/>
            <a:ext cx="5314275"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Mục</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tiêu</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bài</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học</a:t>
            </a:r>
            <a:endParaRPr kumimoji="0" lang="zh-CN" altLang="en-US"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endParaRPr>
          </a:p>
        </p:txBody>
      </p:sp>
      <p:sp>
        <p:nvSpPr>
          <p:cNvPr id="76" name="矩形 75">
            <a:extLst>
              <a:ext uri="{FF2B5EF4-FFF2-40B4-BE49-F238E27FC236}">
                <a16:creationId xmlns:a16="http://schemas.microsoft.com/office/drawing/2014/main" id="{ADA5548B-B884-46E1-813A-9DC0FFE5CE4E}"/>
              </a:ext>
            </a:extLst>
          </p:cNvPr>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7" name="文本框 76">
            <a:extLst>
              <a:ext uri="{FF2B5EF4-FFF2-40B4-BE49-F238E27FC236}">
                <a16:creationId xmlns:a16="http://schemas.microsoft.com/office/drawing/2014/main" id="{F390EFA1-3D0A-4C48-8A91-495039687E5F}"/>
              </a:ext>
            </a:extLst>
          </p:cNvPr>
          <p:cNvSpPr txBox="1"/>
          <p:nvPr/>
        </p:nvSpPr>
        <p:spPr>
          <a:xfrm>
            <a:off x="2770556" y="254132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01</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8" name="矩形 77">
            <a:extLst>
              <a:ext uri="{FF2B5EF4-FFF2-40B4-BE49-F238E27FC236}">
                <a16:creationId xmlns:a16="http://schemas.microsoft.com/office/drawing/2014/main" id="{0F6D8453-2CCA-4B8F-BA89-D0CD939CC633}"/>
              </a:ext>
            </a:extLst>
          </p:cNvPr>
          <p:cNvSpPr/>
          <p:nvPr/>
        </p:nvSpPr>
        <p:spPr>
          <a:xfrm>
            <a:off x="2847955" y="335638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9" name="文本框 78">
            <a:extLst>
              <a:ext uri="{FF2B5EF4-FFF2-40B4-BE49-F238E27FC236}">
                <a16:creationId xmlns:a16="http://schemas.microsoft.com/office/drawing/2014/main" id="{52FCA020-6A30-4DE0-BB68-77D76FD3B1A0}"/>
              </a:ext>
            </a:extLst>
          </p:cNvPr>
          <p:cNvSpPr txBox="1"/>
          <p:nvPr/>
        </p:nvSpPr>
        <p:spPr>
          <a:xfrm>
            <a:off x="2782131" y="3323321"/>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02</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3" name="文本框 48">
            <a:extLst>
              <a:ext uri="{FF2B5EF4-FFF2-40B4-BE49-F238E27FC236}">
                <a16:creationId xmlns:a16="http://schemas.microsoft.com/office/drawing/2014/main" id="{A70FED79-04F3-4C7C-B2A1-786D60970E29}"/>
              </a:ext>
            </a:extLst>
          </p:cNvPr>
          <p:cNvSpPr txBox="1">
            <a:spLocks noChangeArrowheads="1"/>
          </p:cNvSpPr>
          <p:nvPr/>
        </p:nvSpPr>
        <p:spPr bwMode="auto">
          <a:xfrm>
            <a:off x="3644980" y="4179195"/>
            <a:ext cx="652630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rPr>
              <a:t>Thực</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hiện</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được</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việc</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nhận</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lỗi</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và</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sửa</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endParaRPr>
          </a:p>
        </p:txBody>
      </p:sp>
      <p:sp>
        <p:nvSpPr>
          <p:cNvPr id="24" name="矩形 23">
            <a:extLst>
              <a:ext uri="{FF2B5EF4-FFF2-40B4-BE49-F238E27FC236}">
                <a16:creationId xmlns:a16="http://schemas.microsoft.com/office/drawing/2014/main" id="{5E14E475-E82E-4267-84CC-3A56FE53F448}"/>
              </a:ext>
            </a:extLst>
          </p:cNvPr>
          <p:cNvSpPr/>
          <p:nvPr/>
        </p:nvSpPr>
        <p:spPr>
          <a:xfrm>
            <a:off x="2833627" y="4120263"/>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5" name="文本框 24">
            <a:extLst>
              <a:ext uri="{FF2B5EF4-FFF2-40B4-BE49-F238E27FC236}">
                <a16:creationId xmlns:a16="http://schemas.microsoft.com/office/drawing/2014/main" id="{5461E852-A25B-407C-A53B-B2316C02EEAD}"/>
              </a:ext>
            </a:extLst>
          </p:cNvPr>
          <p:cNvSpPr txBox="1"/>
          <p:nvPr/>
        </p:nvSpPr>
        <p:spPr>
          <a:xfrm>
            <a:off x="2774823" y="410531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03</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Tree>
    <p:extLst>
      <p:ext uri="{BB962C8B-B14F-4D97-AF65-F5344CB8AC3E}">
        <p14:creationId xmlns:p14="http://schemas.microsoft.com/office/powerpoint/2010/main" val="39340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66D741-DD9F-4BB7-9EB1-C870DDAD7617}"/>
              </a:ext>
            </a:extLst>
          </p:cNvPr>
          <p:cNvPicPr>
            <a:picLocks noChangeAspect="1"/>
          </p:cNvPicPr>
          <p:nvPr/>
        </p:nvPicPr>
        <p:blipFill>
          <a:blip r:embed="rId3"/>
          <a:stretch>
            <a:fillRect/>
          </a:stretch>
        </p:blipFill>
        <p:spPr>
          <a:xfrm>
            <a:off x="1703218" y="1535289"/>
            <a:ext cx="9409812" cy="3189993"/>
          </a:xfrm>
          <a:prstGeom prst="rect">
            <a:avLst/>
          </a:prstGeom>
        </p:spPr>
      </p:pic>
    </p:spTree>
    <p:extLst>
      <p:ext uri="{BB962C8B-B14F-4D97-AF65-F5344CB8AC3E}">
        <p14:creationId xmlns:p14="http://schemas.microsoft.com/office/powerpoint/2010/main" val="11738020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clipart&#10;&#10;Description automatically generated">
            <a:extLst>
              <a:ext uri="{FF2B5EF4-FFF2-40B4-BE49-F238E27FC236}">
                <a16:creationId xmlns:a16="http://schemas.microsoft.com/office/drawing/2014/main" id="{5DE9235C-3291-4349-81D0-097852E39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056" y="507137"/>
            <a:ext cx="6084154" cy="4532695"/>
          </a:xfrm>
          <a:prstGeom prst="rect">
            <a:avLst/>
          </a:prstGeom>
        </p:spPr>
      </p:pic>
      <p:sp>
        <p:nvSpPr>
          <p:cNvPr id="4" name="TextBox 3">
            <a:extLst>
              <a:ext uri="{FF2B5EF4-FFF2-40B4-BE49-F238E27FC236}">
                <a16:creationId xmlns:a16="http://schemas.microsoft.com/office/drawing/2014/main" id="{F85216ED-B626-4C85-9FCC-18BF11B98FDB}"/>
              </a:ext>
            </a:extLst>
          </p:cNvPr>
          <p:cNvSpPr txBox="1"/>
          <p:nvPr/>
        </p:nvSpPr>
        <p:spPr>
          <a:xfrm>
            <a:off x="1871331" y="5188688"/>
            <a:ext cx="87612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Cùng thảo luận nhóm để giải quyết tình huống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15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EA6120-CBE6-4F96-8670-639BB907DACD}"/>
              </a:ext>
            </a:extLst>
          </p:cNvPr>
          <p:cNvPicPr>
            <a:picLocks noChangeAspect="1"/>
          </p:cNvPicPr>
          <p:nvPr/>
        </p:nvPicPr>
        <p:blipFill>
          <a:blip r:embed="rId3"/>
          <a:stretch>
            <a:fillRect/>
          </a:stretch>
        </p:blipFill>
        <p:spPr>
          <a:xfrm>
            <a:off x="2197491" y="0"/>
            <a:ext cx="8443346" cy="2609565"/>
          </a:xfrm>
          <a:prstGeom prst="rect">
            <a:avLst/>
          </a:prstGeom>
        </p:spPr>
      </p:pic>
      <p:pic>
        <p:nvPicPr>
          <p:cNvPr id="7" name="Picture 6">
            <a:extLst>
              <a:ext uri="{FF2B5EF4-FFF2-40B4-BE49-F238E27FC236}">
                <a16:creationId xmlns:a16="http://schemas.microsoft.com/office/drawing/2014/main" id="{751B11D0-07E1-453F-A202-5991321B27AE}"/>
              </a:ext>
            </a:extLst>
          </p:cNvPr>
          <p:cNvPicPr>
            <a:picLocks noChangeAspect="1"/>
          </p:cNvPicPr>
          <p:nvPr/>
        </p:nvPicPr>
        <p:blipFill>
          <a:blip r:embed="rId4"/>
          <a:stretch>
            <a:fillRect/>
          </a:stretch>
        </p:blipFill>
        <p:spPr>
          <a:xfrm>
            <a:off x="2470345" y="3494902"/>
            <a:ext cx="7897637" cy="2408324"/>
          </a:xfrm>
          <a:prstGeom prst="rect">
            <a:avLst/>
          </a:prstGeom>
        </p:spPr>
      </p:pic>
      <p:sp>
        <p:nvSpPr>
          <p:cNvPr id="8" name="Rectangle: Rounded Corners 7">
            <a:extLst>
              <a:ext uri="{FF2B5EF4-FFF2-40B4-BE49-F238E27FC236}">
                <a16:creationId xmlns:a16="http://schemas.microsoft.com/office/drawing/2014/main" id="{68C1D05E-4AE8-430C-9BAF-157F98C740A2}"/>
              </a:ext>
            </a:extLst>
          </p:cNvPr>
          <p:cNvSpPr/>
          <p:nvPr/>
        </p:nvSpPr>
        <p:spPr>
          <a:xfrm>
            <a:off x="1286933" y="2675467"/>
            <a:ext cx="10001956" cy="753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400" dirty="0"/>
              <a:t>Xin lỗi cô vì đã làm ảnh hưởng đến lớp học và các bạn. Nói rõ lí do rằng bị bạn Quang trêu nên mới nhỏm dậy.</a:t>
            </a:r>
            <a:endParaRPr lang="en-US" sz="2400" dirty="0"/>
          </a:p>
        </p:txBody>
      </p:sp>
      <p:sp>
        <p:nvSpPr>
          <p:cNvPr id="9" name="Rectangle: Rounded Corners 8">
            <a:extLst>
              <a:ext uri="{FF2B5EF4-FFF2-40B4-BE49-F238E27FC236}">
                <a16:creationId xmlns:a16="http://schemas.microsoft.com/office/drawing/2014/main" id="{AF7C07DF-6026-4E69-8709-F1EE86B9058D}"/>
              </a:ext>
            </a:extLst>
          </p:cNvPr>
          <p:cNvSpPr/>
          <p:nvPr/>
        </p:nvSpPr>
        <p:spPr>
          <a:xfrm>
            <a:off x="1399821" y="5984650"/>
            <a:ext cx="9889067" cy="7535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400"/>
              <a:t>Xin lỗi anh trai vì đã không để ý va vào anh. Cùng anh dọn bát đũa.</a:t>
            </a:r>
            <a:endParaRPr lang="en-US" sz="2400" dirty="0"/>
          </a:p>
        </p:txBody>
      </p:sp>
    </p:spTree>
    <p:extLst>
      <p:ext uri="{BB962C8B-B14F-4D97-AF65-F5344CB8AC3E}">
        <p14:creationId xmlns:p14="http://schemas.microsoft.com/office/powerpoint/2010/main" val="15685642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B36DD-AC89-458F-8F9C-CC6071A7EE59}"/>
              </a:ext>
            </a:extLst>
          </p:cNvPr>
          <p:cNvPicPr>
            <a:picLocks noChangeAspect="1"/>
          </p:cNvPicPr>
          <p:nvPr/>
        </p:nvPicPr>
        <p:blipFill>
          <a:blip r:embed="rId2"/>
          <a:stretch>
            <a:fillRect/>
          </a:stretch>
        </p:blipFill>
        <p:spPr>
          <a:xfrm>
            <a:off x="1545173" y="598312"/>
            <a:ext cx="9409812" cy="3189993"/>
          </a:xfrm>
          <a:prstGeom prst="rect">
            <a:avLst/>
          </a:prstGeom>
        </p:spPr>
      </p:pic>
      <p:sp>
        <p:nvSpPr>
          <p:cNvPr id="2" name="Rectangle: Rounded Corners 1">
            <a:extLst>
              <a:ext uri="{FF2B5EF4-FFF2-40B4-BE49-F238E27FC236}">
                <a16:creationId xmlns:a16="http://schemas.microsoft.com/office/drawing/2014/main" id="{EAB65436-8688-497E-9CE0-AED69A4E711D}"/>
              </a:ext>
            </a:extLst>
          </p:cNvPr>
          <p:cNvSpPr/>
          <p:nvPr/>
        </p:nvSpPr>
        <p:spPr>
          <a:xfrm>
            <a:off x="2438400" y="4109156"/>
            <a:ext cx="7981244" cy="8918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Mai </a:t>
            </a:r>
            <a:r>
              <a:rPr lang="en-US" sz="2400" dirty="0" err="1"/>
              <a:t>xin</a:t>
            </a:r>
            <a:r>
              <a:rPr lang="en-US" sz="2400" dirty="0"/>
              <a:t> </a:t>
            </a:r>
            <a:r>
              <a:rPr lang="en-US" sz="2400" dirty="0" err="1"/>
              <a:t>lỗi</a:t>
            </a:r>
            <a:r>
              <a:rPr lang="en-US" sz="2400" dirty="0"/>
              <a:t> </a:t>
            </a:r>
            <a:r>
              <a:rPr lang="en-US" sz="2400" dirty="0" err="1"/>
              <a:t>hùng</a:t>
            </a:r>
            <a:r>
              <a:rPr lang="en-US" sz="2400" dirty="0"/>
              <a:t> </a:t>
            </a:r>
            <a:r>
              <a:rPr lang="en-US" sz="2400" dirty="0" err="1"/>
              <a:t>vì</a:t>
            </a:r>
            <a:r>
              <a:rPr lang="en-US" sz="2400" dirty="0"/>
              <a:t> </a:t>
            </a:r>
            <a:r>
              <a:rPr lang="en-US" sz="2400" dirty="0" err="1"/>
              <a:t>đã</a:t>
            </a:r>
            <a:r>
              <a:rPr lang="en-US" sz="2400" dirty="0"/>
              <a:t> </a:t>
            </a:r>
            <a:r>
              <a:rPr lang="en-US" sz="2400" dirty="0" err="1"/>
              <a:t>dẫm</a:t>
            </a:r>
            <a:r>
              <a:rPr lang="en-US" sz="2400" dirty="0"/>
              <a:t> </a:t>
            </a:r>
            <a:r>
              <a:rPr lang="en-US" sz="2400" dirty="0" err="1"/>
              <a:t>phải</a:t>
            </a:r>
            <a:r>
              <a:rPr lang="en-US" sz="2400" dirty="0"/>
              <a:t> </a:t>
            </a:r>
            <a:r>
              <a:rPr lang="en-US" sz="2400" dirty="0" err="1"/>
              <a:t>chân</a:t>
            </a:r>
            <a:r>
              <a:rPr lang="en-US" sz="2400" dirty="0"/>
              <a:t> </a:t>
            </a:r>
            <a:r>
              <a:rPr lang="en-US" sz="2400" dirty="0" err="1"/>
              <a:t>bạn</a:t>
            </a:r>
            <a:r>
              <a:rPr lang="en-US" sz="2400" dirty="0"/>
              <a:t>, </a:t>
            </a:r>
            <a:r>
              <a:rPr lang="en-US" sz="2400" dirty="0" err="1"/>
              <a:t>hỏi</a:t>
            </a:r>
            <a:r>
              <a:rPr lang="en-US" sz="2400" dirty="0"/>
              <a:t> </a:t>
            </a:r>
            <a:r>
              <a:rPr lang="en-US" sz="2400" dirty="0" err="1"/>
              <a:t>chân</a:t>
            </a:r>
            <a:r>
              <a:rPr lang="en-US" sz="2400" dirty="0"/>
              <a:t> </a:t>
            </a:r>
            <a:r>
              <a:rPr lang="en-US" sz="2400" dirty="0" err="1"/>
              <a:t>bạn</a:t>
            </a:r>
            <a:r>
              <a:rPr lang="en-US" sz="2400" dirty="0"/>
              <a:t> </a:t>
            </a:r>
            <a:r>
              <a:rPr lang="en-US" sz="2400" dirty="0" err="1"/>
              <a:t>có</a:t>
            </a:r>
            <a:r>
              <a:rPr lang="en-US" sz="2400" dirty="0"/>
              <a:t> </a:t>
            </a:r>
            <a:r>
              <a:rPr lang="en-US" sz="2400" dirty="0" err="1"/>
              <a:t>bị</a:t>
            </a:r>
            <a:r>
              <a:rPr lang="en-US" sz="2400" dirty="0"/>
              <a:t> </a:t>
            </a:r>
            <a:r>
              <a:rPr lang="en-US" sz="2400" dirty="0" err="1"/>
              <a:t>sao</a:t>
            </a:r>
            <a:r>
              <a:rPr lang="en-US" sz="2400" dirty="0"/>
              <a:t> </a:t>
            </a:r>
            <a:r>
              <a:rPr lang="en-US" sz="2400" dirty="0" err="1"/>
              <a:t>không</a:t>
            </a:r>
            <a:r>
              <a:rPr lang="en-US" sz="2400" dirty="0"/>
              <a:t>.</a:t>
            </a:r>
          </a:p>
        </p:txBody>
      </p:sp>
      <p:sp>
        <p:nvSpPr>
          <p:cNvPr id="5" name="TextBox 4">
            <a:extLst>
              <a:ext uri="{FF2B5EF4-FFF2-40B4-BE49-F238E27FC236}">
                <a16:creationId xmlns:a16="http://schemas.microsoft.com/office/drawing/2014/main" id="{08AEB6AC-CBF8-47BF-A78C-D68C4D77DBCC}"/>
              </a:ext>
            </a:extLst>
          </p:cNvPr>
          <p:cNvSpPr txBox="1"/>
          <p:nvPr/>
        </p:nvSpPr>
        <p:spPr>
          <a:xfrm>
            <a:off x="967563" y="6351192"/>
            <a:ext cx="9987422" cy="369332"/>
          </a:xfrm>
          <a:prstGeom prst="rect">
            <a:avLst/>
          </a:prstGeom>
          <a:noFill/>
        </p:spPr>
        <p:txBody>
          <a:bodyPr wrap="square">
            <a:spAutoFit/>
          </a:bodyPr>
          <a:lstStyle/>
          <a:p>
            <a:r>
              <a:rPr lang="vi-VN" b="1" dirty="0">
                <a:solidFill>
                  <a:srgbClr val="FF0000"/>
                </a:solidFill>
              </a:rPr>
              <a:t>Bản quyền thuộc về: FB Hương Thảo https://www.facebook.com/huongthaoGADT/</a:t>
            </a:r>
          </a:p>
        </p:txBody>
      </p:sp>
    </p:spTree>
    <p:extLst>
      <p:ext uri="{BB962C8B-B14F-4D97-AF65-F5344CB8AC3E}">
        <p14:creationId xmlns:p14="http://schemas.microsoft.com/office/powerpoint/2010/main" val="19734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2290855"/>
            <a:ext cx="8978265" cy="1754326"/>
          </a:xfrm>
          <a:prstGeom prst="rect">
            <a:avLst/>
          </a:prstGeom>
          <a:noFill/>
          <a:ln w="9525">
            <a:noFill/>
          </a:ln>
        </p:spPr>
        <p:txBody>
          <a:bodyPr wrap="square">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Chúng ta cần biết nhận lỗi và sửa lỗi. Nếu không biết nhận lỗi mà đổ lỗi cho người khác là hành động đáng bị phê phán.</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2954477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522785" y="3006461"/>
            <a:ext cx="358799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Vận dụng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3259314"/>
            <a:ext cx="7818554" cy="387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876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21" name="Thought Bubble: Cloud 20">
            <a:extLst>
              <a:ext uri="{FF2B5EF4-FFF2-40B4-BE49-F238E27FC236}">
                <a16:creationId xmlns:a16="http://schemas.microsoft.com/office/drawing/2014/main" id="{5E382366-295A-4F11-9FB0-2AE1B8B647D8}"/>
              </a:ext>
            </a:extLst>
          </p:cNvPr>
          <p:cNvSpPr/>
          <p:nvPr/>
        </p:nvSpPr>
        <p:spPr>
          <a:xfrm>
            <a:off x="3169328" y="659718"/>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prstClr val="white"/>
                </a:solidFill>
              </a:rPr>
              <a:t>Chia </a:t>
            </a:r>
            <a:r>
              <a:rPr lang="en-US" sz="3600" dirty="0" err="1">
                <a:solidFill>
                  <a:prstClr val="white"/>
                </a:solidFill>
              </a:rPr>
              <a:t>sẻ</a:t>
            </a:r>
            <a:r>
              <a:rPr lang="en-US" sz="3600" dirty="0">
                <a:solidFill>
                  <a:prstClr val="white"/>
                </a:solidFill>
              </a:rPr>
              <a:t> </a:t>
            </a:r>
            <a:r>
              <a:rPr lang="en-US" sz="3600" dirty="0" err="1">
                <a:solidFill>
                  <a:prstClr val="white"/>
                </a:solidFill>
              </a:rPr>
              <a:t>với</a:t>
            </a:r>
            <a:r>
              <a:rPr lang="en-US" sz="3600" dirty="0">
                <a:solidFill>
                  <a:prstClr val="white"/>
                </a:solidFill>
              </a:rPr>
              <a:t> </a:t>
            </a:r>
            <a:r>
              <a:rPr lang="en-US" sz="3600" dirty="0" err="1">
                <a:solidFill>
                  <a:prstClr val="white"/>
                </a:solidFill>
              </a:rPr>
              <a:t>bạn</a:t>
            </a:r>
            <a:r>
              <a:rPr lang="en-US" sz="3600" dirty="0">
                <a:solidFill>
                  <a:prstClr val="white"/>
                </a:solidFill>
              </a:rPr>
              <a:t> </a:t>
            </a:r>
            <a:r>
              <a:rPr lang="en-US" sz="3600" dirty="0" err="1">
                <a:solidFill>
                  <a:prstClr val="white"/>
                </a:solidFill>
              </a:rPr>
              <a:t>về</a:t>
            </a:r>
            <a:r>
              <a:rPr lang="en-US" sz="3600" dirty="0">
                <a:solidFill>
                  <a:prstClr val="white"/>
                </a:solidFill>
              </a:rPr>
              <a:t> </a:t>
            </a:r>
            <a:r>
              <a:rPr lang="en-US" sz="3600" dirty="0" err="1">
                <a:solidFill>
                  <a:prstClr val="white"/>
                </a:solidFill>
              </a:rPr>
              <a:t>những</a:t>
            </a:r>
            <a:r>
              <a:rPr lang="en-US" sz="3600" dirty="0">
                <a:solidFill>
                  <a:prstClr val="white"/>
                </a:solidFill>
              </a:rPr>
              <a:t> </a:t>
            </a:r>
            <a:r>
              <a:rPr lang="en-US" sz="3600" dirty="0" err="1">
                <a:solidFill>
                  <a:prstClr val="white"/>
                </a:solidFill>
              </a:rPr>
              <a:t>lần</a:t>
            </a:r>
            <a:r>
              <a:rPr lang="en-US" sz="3600" dirty="0">
                <a:solidFill>
                  <a:prstClr val="white"/>
                </a:solidFill>
              </a:rPr>
              <a:t> </a:t>
            </a:r>
            <a:r>
              <a:rPr lang="en-US" sz="3600" dirty="0" err="1">
                <a:solidFill>
                  <a:prstClr val="white"/>
                </a:solidFill>
              </a:rPr>
              <a:t>em</a:t>
            </a:r>
            <a:r>
              <a:rPr lang="en-US" sz="3600" dirty="0">
                <a:solidFill>
                  <a:prstClr val="white"/>
                </a:solidFill>
              </a:rPr>
              <a:t> </a:t>
            </a:r>
            <a:r>
              <a:rPr lang="en-US" sz="3600" dirty="0" err="1">
                <a:solidFill>
                  <a:prstClr val="white"/>
                </a:solidFill>
              </a:rPr>
              <a:t>đã</a:t>
            </a:r>
            <a:r>
              <a:rPr lang="en-US" sz="3600" dirty="0">
                <a:solidFill>
                  <a:prstClr val="white"/>
                </a:solidFill>
              </a:rPr>
              <a:t> </a:t>
            </a:r>
            <a:r>
              <a:rPr lang="en-US" sz="3600" dirty="0" err="1">
                <a:solidFill>
                  <a:prstClr val="white"/>
                </a:solidFill>
              </a:rPr>
              <a:t>mắc</a:t>
            </a:r>
            <a:r>
              <a:rPr lang="en-US" sz="3600" dirty="0">
                <a:solidFill>
                  <a:prstClr val="white"/>
                </a:solidFill>
              </a:rPr>
              <a:t> </a:t>
            </a:r>
            <a:r>
              <a:rPr lang="en-US" sz="3600" dirty="0" err="1">
                <a:solidFill>
                  <a:prstClr val="white"/>
                </a:solidFill>
              </a:rPr>
              <a:t>lỗi</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sửa</a:t>
            </a:r>
            <a:r>
              <a:rPr lang="en-US" sz="3600" dirty="0">
                <a:solidFill>
                  <a:prstClr val="white"/>
                </a:solidFill>
              </a:rPr>
              <a:t> </a:t>
            </a:r>
            <a:r>
              <a:rPr lang="en-US" sz="3600" dirty="0" err="1">
                <a:solidFill>
                  <a:prstClr val="white"/>
                </a:solidFill>
              </a:rPr>
              <a:t>lỗi</a:t>
            </a:r>
            <a:r>
              <a:rPr lang="en-US" sz="3600" dirty="0">
                <a:solidFill>
                  <a:prstClr val="white"/>
                </a:solidFill>
              </a:rPr>
              <a:t>.</a:t>
            </a:r>
            <a:endParaRPr kumimoji="0" lang="en-US" sz="3600" b="0" i="0" u="none" strike="noStrike" kern="1200" cap="none" spc="0" normalizeH="0" baseline="0" noProof="0" dirty="0">
              <a:ln>
                <a:noFill/>
              </a:ln>
              <a:solidFill>
                <a:prstClr val="white"/>
              </a:solidFill>
              <a:effectLst/>
              <a:uLnTx/>
              <a:uFillTx/>
              <a:latin typeface="Calibri"/>
            </a:endParaRPr>
          </a:p>
        </p:txBody>
      </p:sp>
      <p:sp>
        <p:nvSpPr>
          <p:cNvPr id="5" name="Thought Bubble: Cloud 4">
            <a:extLst>
              <a:ext uri="{FF2B5EF4-FFF2-40B4-BE49-F238E27FC236}">
                <a16:creationId xmlns:a16="http://schemas.microsoft.com/office/drawing/2014/main" id="{C8C02881-39A6-4E06-BC78-10B0DB4C90D8}"/>
              </a:ext>
            </a:extLst>
          </p:cNvPr>
          <p:cNvSpPr/>
          <p:nvPr/>
        </p:nvSpPr>
        <p:spPr>
          <a:xfrm>
            <a:off x="3169327" y="659718"/>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white"/>
                </a:solidFill>
              </a:rPr>
              <a:t>Chia sẻ về một lần em chưa biết nhận lỗi? </a:t>
            </a:r>
            <a:endParaRPr kumimoji="0" lang="en-US" sz="3600" b="0" i="0" u="none" strike="noStrike" kern="1200" cap="none" spc="0" normalizeH="0" baseline="0" noProof="0" dirty="0">
              <a:ln>
                <a:noFill/>
              </a:ln>
              <a:solidFill>
                <a:prstClr val="white"/>
              </a:solidFill>
              <a:effectLst/>
              <a:uLnTx/>
              <a:uFillTx/>
              <a:latin typeface="Calibri"/>
            </a:endParaRPr>
          </a:p>
        </p:txBody>
      </p:sp>
      <p:sp>
        <p:nvSpPr>
          <p:cNvPr id="6" name="TextBox 5">
            <a:extLst>
              <a:ext uri="{FF2B5EF4-FFF2-40B4-BE49-F238E27FC236}">
                <a16:creationId xmlns:a16="http://schemas.microsoft.com/office/drawing/2014/main" id="{98842B75-FE6D-4B35-839F-839BBAD8D5A7}"/>
              </a:ext>
            </a:extLst>
          </p:cNvPr>
          <p:cNvSpPr txBox="1"/>
          <p:nvPr/>
        </p:nvSpPr>
        <p:spPr>
          <a:xfrm>
            <a:off x="967563" y="6351192"/>
            <a:ext cx="9987422" cy="369332"/>
          </a:xfrm>
          <a:prstGeom prst="rect">
            <a:avLst/>
          </a:prstGeom>
          <a:noFill/>
        </p:spPr>
        <p:txBody>
          <a:bodyPr wrap="square">
            <a:spAutoFit/>
          </a:bodyPr>
          <a:lstStyle/>
          <a:p>
            <a:r>
              <a:rPr lang="vi-VN" b="1" dirty="0">
                <a:solidFill>
                  <a:srgbClr val="FF0000"/>
                </a:solidFill>
              </a:rPr>
              <a:t>Bản quyền thuộc về: FB Hương Thảo https://www.facebook.com/huongthaoGADT/</a:t>
            </a:r>
          </a:p>
        </p:txBody>
      </p:sp>
    </p:spTree>
    <p:extLst>
      <p:ext uri="{BB962C8B-B14F-4D97-AF65-F5344CB8AC3E}">
        <p14:creationId xmlns:p14="http://schemas.microsoft.com/office/powerpoint/2010/main" val="401025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50328-2BBB-4B8E-A68C-EAF3F6F517C5}"/>
              </a:ext>
            </a:extLst>
          </p:cNvPr>
          <p:cNvPicPr>
            <a:picLocks noChangeAspect="1"/>
          </p:cNvPicPr>
          <p:nvPr/>
        </p:nvPicPr>
        <p:blipFill>
          <a:blip r:embed="rId2"/>
          <a:stretch>
            <a:fillRect/>
          </a:stretch>
        </p:blipFill>
        <p:spPr>
          <a:xfrm>
            <a:off x="968909" y="1517826"/>
            <a:ext cx="10254182" cy="3629907"/>
          </a:xfrm>
          <a:prstGeom prst="rect">
            <a:avLst/>
          </a:prstGeom>
        </p:spPr>
      </p:pic>
      <p:sp>
        <p:nvSpPr>
          <p:cNvPr id="4" name="TextBox 3">
            <a:extLst>
              <a:ext uri="{FF2B5EF4-FFF2-40B4-BE49-F238E27FC236}">
                <a16:creationId xmlns:a16="http://schemas.microsoft.com/office/drawing/2014/main" id="{8286AD8F-C4DC-484E-AC04-9B1332F7E913}"/>
              </a:ext>
            </a:extLst>
          </p:cNvPr>
          <p:cNvSpPr txBox="1"/>
          <p:nvPr/>
        </p:nvSpPr>
        <p:spPr>
          <a:xfrm>
            <a:off x="967563" y="6351192"/>
            <a:ext cx="9987422" cy="369332"/>
          </a:xfrm>
          <a:prstGeom prst="rect">
            <a:avLst/>
          </a:prstGeom>
          <a:noFill/>
        </p:spPr>
        <p:txBody>
          <a:bodyPr wrap="square">
            <a:spAutoFit/>
          </a:bodyPr>
          <a:lstStyle/>
          <a:p>
            <a:r>
              <a:rPr lang="vi-VN" b="1" dirty="0">
                <a:solidFill>
                  <a:srgbClr val="FF0000"/>
                </a:solidFill>
              </a:rPr>
              <a:t>Bản quyền thuộc về: FB Hương Thảo https://www.facebook.com/huongthaoGADT/</a:t>
            </a:r>
          </a:p>
        </p:txBody>
      </p:sp>
    </p:spTree>
    <p:extLst>
      <p:ext uri="{BB962C8B-B14F-4D97-AF65-F5344CB8AC3E}">
        <p14:creationId xmlns:p14="http://schemas.microsoft.com/office/powerpoint/2010/main" val="26568699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58761" y="1258029"/>
            <a:ext cx="7674477" cy="1156062"/>
          </a:xfrm>
          <a:prstGeom prst="rect">
            <a:avLst/>
          </a:prstGeom>
          <a:noFill/>
        </p:spPr>
        <p:txBody>
          <a:bodyPr wrap="square" lIns="123802" tIns="61901" rIns="123802" bIns="61901">
            <a:spAutoFit/>
            <a:scene3d>
              <a:camera prst="orthographicFront"/>
              <a:lightRig rig="soft" dir="t">
                <a:rot lat="0" lon="0" rev="15600000"/>
              </a:lightRig>
            </a:scene3d>
            <a:sp3d extrusionH="57150" prstMaterial="softEdge">
              <a:bevelT w="25400" h="38100"/>
            </a:sp3d>
          </a:bodyPr>
          <a:lstStyle/>
          <a:p>
            <a:pPr marL="0" marR="0" lvl="0" indent="0" algn="ctr" defTabSz="968474"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solidFill>
                  <a:srgbClr val="FF0000"/>
                </a:solidFill>
                <a:effectLst/>
                <a:uLnTx/>
                <a:uFillTx/>
                <a:latin typeface="+mj-lt"/>
                <a:ea typeface="+mn-ea"/>
                <a:cs typeface="+mn-cs"/>
              </a:rPr>
              <a:t>Chào</a:t>
            </a:r>
            <a:r>
              <a:rPr kumimoji="0" lang="en-US" sz="6700" b="1" i="0" u="none" strike="noStrike" kern="1200" cap="none" spc="0" normalizeH="0" noProof="0" dirty="0">
                <a:ln/>
                <a:solidFill>
                  <a:srgbClr val="FF0000"/>
                </a:solidFill>
                <a:effectLst/>
                <a:uLnTx/>
                <a:uFillTx/>
                <a:latin typeface="+mj-lt"/>
                <a:ea typeface="+mn-ea"/>
                <a:cs typeface="+mn-cs"/>
              </a:rPr>
              <a:t> </a:t>
            </a:r>
            <a:r>
              <a:rPr kumimoji="0" lang="en-US" sz="6700" b="1" i="0" u="none" strike="noStrike" kern="1200" cap="none" spc="0" normalizeH="0" noProof="0" dirty="0" err="1">
                <a:ln/>
                <a:solidFill>
                  <a:srgbClr val="FF0000"/>
                </a:solidFill>
                <a:effectLst/>
                <a:uLnTx/>
                <a:uFillTx/>
                <a:latin typeface="+mj-lt"/>
                <a:ea typeface="+mn-ea"/>
                <a:cs typeface="+mn-cs"/>
              </a:rPr>
              <a:t>tạm</a:t>
            </a:r>
            <a:r>
              <a:rPr kumimoji="0" lang="en-US" sz="6700" b="1" i="0" u="none" strike="noStrike" kern="1200" cap="none" spc="0" normalizeH="0" noProof="0" dirty="0">
                <a:ln/>
                <a:solidFill>
                  <a:srgbClr val="FF0000"/>
                </a:solidFill>
                <a:effectLst/>
                <a:uLnTx/>
                <a:uFillTx/>
                <a:latin typeface="+mj-lt"/>
                <a:ea typeface="+mn-ea"/>
                <a:cs typeface="+mn-cs"/>
              </a:rPr>
              <a:t> </a:t>
            </a:r>
            <a:r>
              <a:rPr kumimoji="0" lang="en-US" sz="6700" b="1" i="0" u="none" strike="noStrike" kern="1200" cap="none" spc="0" normalizeH="0" noProof="0" dirty="0" err="1">
                <a:ln/>
                <a:solidFill>
                  <a:srgbClr val="FF0000"/>
                </a:solidFill>
                <a:effectLst/>
                <a:uLnTx/>
                <a:uFillTx/>
                <a:latin typeface="+mj-lt"/>
                <a:ea typeface="+mn-ea"/>
                <a:cs typeface="+mn-cs"/>
              </a:rPr>
              <a:t>biệt</a:t>
            </a:r>
            <a:r>
              <a:rPr kumimoji="0" lang="en-US" sz="6700" b="1" i="0" u="none" strike="noStrike" kern="1200" cap="none" spc="0" normalizeH="0" noProof="0" dirty="0">
                <a:ln/>
                <a:solidFill>
                  <a:srgbClr val="FF0000"/>
                </a:solidFill>
                <a:effectLst/>
                <a:uLnTx/>
                <a:uFillTx/>
                <a:latin typeface="+mj-lt"/>
                <a:ea typeface="+mn-ea"/>
                <a:cs typeface="+mn-cs"/>
              </a:rPr>
              <a:t> </a:t>
            </a:r>
            <a:r>
              <a:rPr kumimoji="0" lang="en-US" sz="6700" b="1" i="0" u="none" strike="noStrike" kern="1200" cap="none" spc="0" normalizeH="0" noProof="0" dirty="0" err="1">
                <a:ln/>
                <a:solidFill>
                  <a:srgbClr val="FF0000"/>
                </a:solidFill>
                <a:effectLst/>
                <a:uLnTx/>
                <a:uFillTx/>
                <a:latin typeface="+mj-lt"/>
                <a:ea typeface="+mn-ea"/>
                <a:cs typeface="+mn-cs"/>
              </a:rPr>
              <a:t>các</a:t>
            </a:r>
            <a:r>
              <a:rPr kumimoji="0" lang="en-US" sz="6700" b="1" i="0" u="none" strike="noStrike" kern="1200" cap="none" spc="0" normalizeH="0" noProof="0" dirty="0">
                <a:ln/>
                <a:solidFill>
                  <a:srgbClr val="FF0000"/>
                </a:solidFill>
                <a:effectLst/>
                <a:uLnTx/>
                <a:uFillTx/>
                <a:latin typeface="+mj-lt"/>
                <a:ea typeface="+mn-ea"/>
                <a:cs typeface="+mn-cs"/>
              </a:rPr>
              <a:t> </a:t>
            </a:r>
            <a:r>
              <a:rPr kumimoji="0" lang="en-US" sz="6700" b="1" i="0" u="none" strike="noStrike" kern="1200" cap="none" spc="0" normalizeH="0" noProof="0" dirty="0" err="1">
                <a:ln/>
                <a:solidFill>
                  <a:srgbClr val="FF0000"/>
                </a:solidFill>
                <a:effectLst/>
                <a:uLnTx/>
                <a:uFillTx/>
                <a:latin typeface="+mj-lt"/>
                <a:ea typeface="+mn-ea"/>
                <a:cs typeface="+mn-cs"/>
              </a:rPr>
              <a:t>em</a:t>
            </a:r>
            <a:endParaRPr kumimoji="0" lang="en-US" sz="6700" b="1" i="0" u="none" strike="noStrike" kern="1200" cap="none" spc="0" normalizeH="0" baseline="0" noProof="0" dirty="0">
              <a:ln/>
              <a:solidFill>
                <a:srgbClr val="FF0000"/>
              </a:solidFill>
              <a:effectLst/>
              <a:uLnTx/>
              <a:uFillTx/>
              <a:latin typeface="+mj-lt"/>
              <a:ea typeface="+mn-ea"/>
              <a:cs typeface="+mn-cs"/>
            </a:endParaRPr>
          </a:p>
        </p:txBody>
      </p:sp>
      <p:sp>
        <p:nvSpPr>
          <p:cNvPr id="4" name="TextBox 3">
            <a:extLst>
              <a:ext uri="{FF2B5EF4-FFF2-40B4-BE49-F238E27FC236}">
                <a16:creationId xmlns:a16="http://schemas.microsoft.com/office/drawing/2014/main" id="{EC294395-36F0-469B-8F98-20CA3C61FBF4}"/>
              </a:ext>
            </a:extLst>
          </p:cNvPr>
          <p:cNvSpPr txBox="1"/>
          <p:nvPr/>
        </p:nvSpPr>
        <p:spPr>
          <a:xfrm>
            <a:off x="967563" y="6351192"/>
            <a:ext cx="9987422" cy="369332"/>
          </a:xfrm>
          <a:prstGeom prst="rect">
            <a:avLst/>
          </a:prstGeom>
          <a:noFill/>
        </p:spPr>
        <p:txBody>
          <a:bodyPr wrap="square">
            <a:spAutoFit/>
          </a:bodyPr>
          <a:lstStyle/>
          <a:p>
            <a:r>
              <a:rPr lang="vi-VN" b="1" dirty="0">
                <a:solidFill>
                  <a:srgbClr val="FF0000"/>
                </a:solidFill>
              </a:rPr>
              <a:t>Bản quyền thuộc về: FB Hương Thảo https://www.facebook.com/huongthaoGADT/</a:t>
            </a:r>
          </a:p>
        </p:txBody>
      </p:sp>
    </p:spTree>
    <p:extLst>
      <p:ext uri="{BB962C8B-B14F-4D97-AF65-F5344CB8AC3E}">
        <p14:creationId xmlns:p14="http://schemas.microsoft.com/office/powerpoint/2010/main" val="1439413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4"/>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endParaRPr>
            </a:p>
          </p:txBody>
        </p:sp>
      </p:gr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a16="http://schemas.microsoft.com/office/drawing/2014/main"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26" name="文本框 25"/>
          <p:cNvSpPr txBox="1"/>
          <p:nvPr/>
        </p:nvSpPr>
        <p:spPr>
          <a:xfrm>
            <a:off x="3438388" y="1007595"/>
            <a:ext cx="5787373"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bao giờ mắc lỗi </a:t>
            </a:r>
            <a:r>
              <a:rPr lang="en-US" altLang="zh-CN" sz="4400" b="1" dirty="0" err="1">
                <a:solidFill>
                  <a:srgbClr val="059BA3"/>
                </a:solidFill>
                <a:latin typeface="Calibri" panose="020F0502020204030204" pitchFamily="34" charset="0"/>
                <a:ea typeface="微软雅黑" panose="020B0503020204020204" pitchFamily="34" charset="-122"/>
              </a:rPr>
              <a:t>giống</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bạn</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nhỏ</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trong</a:t>
            </a:r>
            <a:r>
              <a:rPr lang="en-US" altLang="zh-CN" sz="4400" b="1" dirty="0">
                <a:solidFill>
                  <a:srgbClr val="059BA3"/>
                </a:solidFill>
                <a:latin typeface="Calibri" panose="020F0502020204030204" pitchFamily="34" charset="0"/>
                <a:ea typeface="微软雅黑" panose="020B0503020204020204" pitchFamily="34" charset="-122"/>
              </a:rPr>
              <a:t> video </a:t>
            </a:r>
            <a:r>
              <a:rPr lang="en-US" altLang="zh-CN" sz="4400" b="1" dirty="0" err="1">
                <a:solidFill>
                  <a:srgbClr val="059BA3"/>
                </a:solidFill>
                <a:latin typeface="Calibri" panose="020F0502020204030204" pitchFamily="34" charset="0"/>
                <a:ea typeface="微软雅黑" panose="020B0503020204020204" pitchFamily="34" charset="-122"/>
              </a:rPr>
              <a:t>chưa</a:t>
            </a:r>
            <a:r>
              <a:rPr lang="en-US" altLang="zh-CN" sz="4400" b="1" dirty="0">
                <a:solidFill>
                  <a:srgbClr val="059BA3"/>
                </a:solidFill>
                <a:latin typeface="Calibri" panose="020F0502020204030204" pitchFamily="34" charset="0"/>
                <a:ea typeface="微软雅黑" panose="020B0503020204020204" pitchFamily="34" charset="-122"/>
              </a:rPr>
              <a:t>?</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
        <p:nvSpPr>
          <p:cNvPr id="69" name="文本框 25">
            <a:extLst>
              <a:ext uri="{FF2B5EF4-FFF2-40B4-BE49-F238E27FC236}">
                <a16:creationId xmlns:a16="http://schemas.microsoft.com/office/drawing/2014/main" id="{83975A24-508F-43F3-B295-54EB38968D85}"/>
              </a:ext>
            </a:extLst>
          </p:cNvPr>
          <p:cNvSpPr txBox="1"/>
          <p:nvPr/>
        </p:nvSpPr>
        <p:spPr>
          <a:xfrm>
            <a:off x="2989692" y="1432326"/>
            <a:ext cx="6910469" cy="769441"/>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a:extLst>
              <a:ext uri="{FF2B5EF4-FFF2-40B4-BE49-F238E27FC236}">
                <a16:creationId xmlns:a16="http://schemas.microsoft.com/office/drawing/2014/main" id="{5FBB39FD-6490-4989-816A-1A810487CAE8}"/>
              </a:ext>
            </a:extLst>
          </p:cNvPr>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rPr>
              <a:t>1. Quan </a:t>
            </a:r>
            <a:r>
              <a:rPr lang="en-US" sz="3600" b="1" dirty="0" err="1">
                <a:solidFill>
                  <a:srgbClr val="00B050"/>
                </a:solidFill>
                <a:latin typeface="Calibri" panose="020F0502020204030204" pitchFamily="34" charset="0"/>
              </a:rPr>
              <a:t>sát</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tranh</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và</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trả</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lời</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câu</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hỏi</a:t>
            </a:r>
            <a:endParaRPr lang="en-US" sz="3600" b="1" dirty="0">
              <a:solidFill>
                <a:srgbClr val="00B050"/>
              </a:solidFill>
              <a:latin typeface="Calibri" panose="020F0502020204030204" pitchFamily="34" charset="0"/>
            </a:endParaRPr>
          </a:p>
        </p:txBody>
      </p:sp>
      <p:sp>
        <p:nvSpPr>
          <p:cNvPr id="9" name="Rectangle: Rounded Corners 8">
            <a:extLst>
              <a:ext uri="{FF2B5EF4-FFF2-40B4-BE49-F238E27FC236}">
                <a16:creationId xmlns:a16="http://schemas.microsoft.com/office/drawing/2014/main" id="{1DA0171B-FB6F-4BDD-BB81-1B8FBB0BE289}"/>
              </a:ext>
            </a:extLst>
          </p:cNvPr>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rPr>
              <a:t>Các</a:t>
            </a:r>
            <a:r>
              <a:rPr lang="en-US" sz="2800" dirty="0">
                <a:latin typeface="Calibri" panose="020F0502020204030204" pitchFamily="34" charset="0"/>
              </a:rPr>
              <a:t> </a:t>
            </a:r>
            <a:r>
              <a:rPr lang="en-US" sz="2800" dirty="0" err="1">
                <a:latin typeface="Calibri" panose="020F0502020204030204" pitchFamily="34" charset="0"/>
              </a:rPr>
              <a:t>bạn</a:t>
            </a:r>
            <a:r>
              <a:rPr lang="en-US" sz="2800" dirty="0">
                <a:latin typeface="Calibri" panose="020F0502020204030204" pitchFamily="34" charset="0"/>
              </a:rPr>
              <a:t> </a:t>
            </a:r>
            <a:r>
              <a:rPr lang="en-US" sz="2800" dirty="0" err="1">
                <a:latin typeface="Calibri" panose="020F0502020204030204" pitchFamily="34" charset="0"/>
              </a:rPr>
              <a:t>trong</a:t>
            </a:r>
            <a:r>
              <a:rPr lang="en-US" sz="2800" dirty="0">
                <a:latin typeface="Calibri" panose="020F0502020204030204" pitchFamily="34" charset="0"/>
              </a:rPr>
              <a:t> </a:t>
            </a:r>
            <a:r>
              <a:rPr lang="en-US" sz="2800" dirty="0" err="1">
                <a:latin typeface="Calibri" panose="020F0502020204030204" pitchFamily="34" charset="0"/>
              </a:rPr>
              <a:t>tranh</a:t>
            </a:r>
            <a:r>
              <a:rPr lang="en-US" sz="2800" dirty="0">
                <a:latin typeface="Calibri" panose="020F0502020204030204" pitchFamily="34" charset="0"/>
              </a:rPr>
              <a:t> </a:t>
            </a:r>
            <a:r>
              <a:rPr lang="en-US" sz="2800" dirty="0" err="1">
                <a:latin typeface="Calibri" panose="020F0502020204030204" pitchFamily="34" charset="0"/>
              </a:rPr>
              <a:t>mắc</a:t>
            </a:r>
            <a:r>
              <a:rPr lang="en-US" sz="2800" dirty="0">
                <a:latin typeface="Calibri" panose="020F0502020204030204" pitchFamily="34" charset="0"/>
              </a:rPr>
              <a:t> </a:t>
            </a:r>
            <a:r>
              <a:rPr lang="en-US" sz="2800" dirty="0" err="1">
                <a:latin typeface="Calibri" panose="020F0502020204030204" pitchFamily="34" charset="0"/>
              </a:rPr>
              <a:t>lỗi</a:t>
            </a:r>
            <a:r>
              <a:rPr lang="en-US" sz="2800" dirty="0">
                <a:latin typeface="Calibri" panose="020F0502020204030204" pitchFamily="34" charset="0"/>
              </a:rPr>
              <a:t> </a:t>
            </a:r>
            <a:r>
              <a:rPr lang="en-US" sz="2800" dirty="0" err="1">
                <a:latin typeface="Calibri" panose="020F0502020204030204" pitchFamily="34" charset="0"/>
              </a:rPr>
              <a:t>gì</a:t>
            </a:r>
            <a:r>
              <a:rPr lang="en-US" sz="2800" dirty="0">
                <a:latin typeface="Calibri" panose="020F0502020204030204" pitchFamily="34" charset="0"/>
              </a:rPr>
              <a:t>?</a:t>
            </a:r>
          </a:p>
        </p:txBody>
      </p:sp>
      <p:pic>
        <p:nvPicPr>
          <p:cNvPr id="11" name="Picture 10">
            <a:extLst>
              <a:ext uri="{FF2B5EF4-FFF2-40B4-BE49-F238E27FC236}">
                <a16:creationId xmlns:a16="http://schemas.microsoft.com/office/drawing/2014/main" id="{0DB448DE-2D89-4385-BFB7-0E59500F40EE}"/>
              </a:ext>
            </a:extLst>
          </p:cNvPr>
          <p:cNvPicPr>
            <a:picLocks noChangeAspect="1"/>
          </p:cNvPicPr>
          <p:nvPr/>
        </p:nvPicPr>
        <p:blipFill>
          <a:blip r:embed="rId4"/>
          <a:stretch>
            <a:fillRect/>
          </a:stretch>
        </p:blipFill>
        <p:spPr>
          <a:xfrm>
            <a:off x="411848" y="1367095"/>
            <a:ext cx="3573816" cy="4108238"/>
          </a:xfrm>
          <a:prstGeom prst="rect">
            <a:avLst/>
          </a:prstGeom>
        </p:spPr>
      </p:pic>
      <p:pic>
        <p:nvPicPr>
          <p:cNvPr id="13" name="Picture 12">
            <a:extLst>
              <a:ext uri="{FF2B5EF4-FFF2-40B4-BE49-F238E27FC236}">
                <a16:creationId xmlns:a16="http://schemas.microsoft.com/office/drawing/2014/main" id="{02D94F5E-A020-440E-985E-A4E949D4F595}"/>
              </a:ext>
            </a:extLst>
          </p:cNvPr>
          <p:cNvPicPr>
            <a:picLocks noChangeAspect="1"/>
          </p:cNvPicPr>
          <p:nvPr/>
        </p:nvPicPr>
        <p:blipFill>
          <a:blip r:embed="rId5"/>
          <a:stretch>
            <a:fillRect/>
          </a:stretch>
        </p:blipFill>
        <p:spPr>
          <a:xfrm>
            <a:off x="4696017" y="1494337"/>
            <a:ext cx="2794883" cy="3811203"/>
          </a:xfrm>
          <a:prstGeom prst="rect">
            <a:avLst/>
          </a:prstGeom>
        </p:spPr>
      </p:pic>
      <p:pic>
        <p:nvPicPr>
          <p:cNvPr id="15" name="Picture 14">
            <a:extLst>
              <a:ext uri="{FF2B5EF4-FFF2-40B4-BE49-F238E27FC236}">
                <a16:creationId xmlns:a16="http://schemas.microsoft.com/office/drawing/2014/main" id="{9ECC30A7-7B99-4CB1-99E5-C17EAB8FB2B4}"/>
              </a:ext>
            </a:extLst>
          </p:cNvPr>
          <p:cNvPicPr>
            <a:picLocks noChangeAspect="1"/>
          </p:cNvPicPr>
          <p:nvPr/>
        </p:nvPicPr>
        <p:blipFill>
          <a:blip r:embed="rId6"/>
          <a:stretch>
            <a:fillRect/>
          </a:stretch>
        </p:blipFill>
        <p:spPr>
          <a:xfrm>
            <a:off x="8474643" y="1494338"/>
            <a:ext cx="3007004" cy="3811203"/>
          </a:xfrm>
          <a:prstGeom prst="rect">
            <a:avLst/>
          </a:prstGeom>
        </p:spPr>
      </p:pic>
      <p:sp>
        <p:nvSpPr>
          <p:cNvPr id="16" name="Oval 15">
            <a:extLst>
              <a:ext uri="{FF2B5EF4-FFF2-40B4-BE49-F238E27FC236}">
                <a16:creationId xmlns:a16="http://schemas.microsoft.com/office/drawing/2014/main" id="{38A32470-1A06-4FBE-88E4-02BBF095A9E9}"/>
              </a:ext>
            </a:extLst>
          </p:cNvPr>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D8041821-C591-413A-AE21-D340D942EDFB}"/>
              </a:ext>
            </a:extLst>
          </p:cNvPr>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vỡ</a:t>
            </a:r>
            <a:r>
              <a:rPr lang="en-US" sz="2000" b="1" dirty="0">
                <a:latin typeface="Calibri" panose="020F0502020204030204" pitchFamily="34" charset="0"/>
              </a:rPr>
              <a:t> </a:t>
            </a:r>
            <a:r>
              <a:rPr lang="en-US" sz="2000" b="1" dirty="0" err="1">
                <a:latin typeface="Calibri" panose="020F0502020204030204" pitchFamily="34" charset="0"/>
              </a:rPr>
              <a:t>bát</a:t>
            </a:r>
            <a:endParaRPr lang="en-US" sz="2000" b="1" dirty="0">
              <a:latin typeface="Calibri" panose="020F0502020204030204" pitchFamily="34" charset="0"/>
            </a:endParaRPr>
          </a:p>
        </p:txBody>
      </p:sp>
      <p:sp>
        <p:nvSpPr>
          <p:cNvPr id="18" name="Oval 17">
            <a:extLst>
              <a:ext uri="{FF2B5EF4-FFF2-40B4-BE49-F238E27FC236}">
                <a16:creationId xmlns:a16="http://schemas.microsoft.com/office/drawing/2014/main" id="{2DE2135D-24B7-4E13-80EC-A6E69AE2D752}"/>
              </a:ext>
            </a:extLst>
          </p:cNvPr>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7A36C974-660E-4396-86C5-758A4129D105}"/>
              </a:ext>
            </a:extLst>
          </p:cNvPr>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Vứt</a:t>
            </a:r>
            <a:r>
              <a:rPr lang="en-US" sz="2000" b="1" dirty="0">
                <a:latin typeface="Calibri" panose="020F0502020204030204" pitchFamily="34" charset="0"/>
              </a:rPr>
              <a:t> </a:t>
            </a:r>
            <a:r>
              <a:rPr lang="en-US" sz="2000" b="1" dirty="0" err="1">
                <a:latin typeface="Calibri" panose="020F0502020204030204" pitchFamily="34" charset="0"/>
              </a:rPr>
              <a:t>rác</a:t>
            </a:r>
            <a:r>
              <a:rPr lang="en-US" sz="2000" b="1" dirty="0">
                <a:latin typeface="Calibri" panose="020F0502020204030204" pitchFamily="34" charset="0"/>
              </a:rPr>
              <a:t> </a:t>
            </a:r>
            <a:r>
              <a:rPr lang="en-US" sz="2000" b="1" dirty="0" err="1">
                <a:latin typeface="Calibri" panose="020F0502020204030204" pitchFamily="34" charset="0"/>
              </a:rPr>
              <a:t>bừa</a:t>
            </a:r>
            <a:r>
              <a:rPr lang="en-US" sz="2000" b="1" dirty="0">
                <a:latin typeface="Calibri" panose="020F0502020204030204" pitchFamily="34" charset="0"/>
              </a:rPr>
              <a:t> </a:t>
            </a:r>
            <a:r>
              <a:rPr lang="en-US" sz="2000" b="1" dirty="0" err="1">
                <a:latin typeface="Calibri" panose="020F0502020204030204" pitchFamily="34" charset="0"/>
              </a:rPr>
              <a:t>bãi</a:t>
            </a:r>
            <a:endParaRPr lang="en-US" sz="2000" b="1" dirty="0">
              <a:latin typeface="Calibri" panose="020F0502020204030204" pitchFamily="34" charset="0"/>
            </a:endParaRPr>
          </a:p>
        </p:txBody>
      </p:sp>
      <p:sp>
        <p:nvSpPr>
          <p:cNvPr id="20" name="Oval 19">
            <a:extLst>
              <a:ext uri="{FF2B5EF4-FFF2-40B4-BE49-F238E27FC236}">
                <a16:creationId xmlns:a16="http://schemas.microsoft.com/office/drawing/2014/main" id="{BBCF3834-EC2D-41C0-8283-2EAC847CB329}"/>
              </a:ext>
            </a:extLst>
          </p:cNvPr>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609825A7-58BD-4DD6-B9EE-FC22903D3EE8}"/>
              </a:ext>
            </a:extLst>
          </p:cNvPr>
          <p:cNvSpPr/>
          <p:nvPr/>
        </p:nvSpPr>
        <p:spPr>
          <a:xfrm>
            <a:off x="10020379" y="4315118"/>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em</a:t>
            </a:r>
            <a:r>
              <a:rPr lang="en-US" sz="2000" b="1" dirty="0">
                <a:latin typeface="Calibri" panose="020F0502020204030204" pitchFamily="34" charset="0"/>
              </a:rPr>
              <a:t> </a:t>
            </a:r>
            <a:r>
              <a:rPr lang="en-US" sz="2000" b="1" dirty="0" err="1">
                <a:latin typeface="Calibri" panose="020F0502020204030204" pitchFamily="34" charset="0"/>
              </a:rPr>
              <a:t>ngã</a:t>
            </a:r>
            <a:endParaRPr lang="en-US" sz="2000" b="1" dirty="0">
              <a:latin typeface="Calibri" panose="020F0502020204030204" pitchFamily="34" charset="0"/>
            </a:endParaRPr>
          </a:p>
        </p:txBody>
      </p:sp>
      <p:sp>
        <p:nvSpPr>
          <p:cNvPr id="22" name="Rectangle: Rounded Corners 21">
            <a:extLst>
              <a:ext uri="{FF2B5EF4-FFF2-40B4-BE49-F238E27FC236}">
                <a16:creationId xmlns:a16="http://schemas.microsoft.com/office/drawing/2014/main" id="{13249F23-BB2A-46BF-814B-9EFDF59FADCB}"/>
              </a:ext>
            </a:extLst>
          </p:cNvPr>
          <p:cNvSpPr/>
          <p:nvPr/>
        </p:nvSpPr>
        <p:spPr>
          <a:xfrm>
            <a:off x="2302934" y="5772018"/>
            <a:ext cx="7089421"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a:latin typeface="Calibri" panose="020F0502020204030204" pitchFamily="34" charset="0"/>
              </a:rPr>
              <a:t>Các bạn đã nhận lỗi và sửa lỗi như thế nào?</a:t>
            </a:r>
            <a:endParaRPr lang="en-US" sz="2800" dirty="0">
              <a:latin typeface="Calibri" panose="020F050202020403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9"/>
                                        </p:tgtEl>
                                        <p:attrNameLst>
                                          <p:attrName>ppt_x</p:attrName>
                                        </p:attrNameLst>
                                      </p:cBhvr>
                                      <p:tavLst>
                                        <p:tav tm="0">
                                          <p:val>
                                            <p:strVal val="ppt_x"/>
                                          </p:val>
                                        </p:tav>
                                        <p:tav tm="100000">
                                          <p:val>
                                            <p:strVal val="ppt_x"/>
                                          </p:val>
                                        </p:tav>
                                      </p:tavLst>
                                    </p:anim>
                                    <p:anim calcmode="lin" valueType="num">
                                      <p:cBhvr additive="base">
                                        <p:cTn id="59" dur="500"/>
                                        <p:tgtEl>
                                          <p:spTgt spid="9"/>
                                        </p:tgtEl>
                                        <p:attrNameLst>
                                          <p:attrName>ppt_y</p:attrName>
                                        </p:attrNameLst>
                                      </p:cBhvr>
                                      <p:tavLst>
                                        <p:tav tm="0">
                                          <p:val>
                                            <p:strVal val="ppt_y"/>
                                          </p:val>
                                        </p:tav>
                                        <p:tav tm="100000">
                                          <p:val>
                                            <p:strVal val="1+ppt_h/2"/>
                                          </p:val>
                                        </p:tav>
                                      </p:tavLst>
                                    </p:anim>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P spid="16" grpId="0" animBg="1"/>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pic>
        <p:nvPicPr>
          <p:cNvPr id="2" name="图片 1"/>
          <p:cNvPicPr>
            <a:picLocks noChangeAspect="1"/>
          </p:cNvPicPr>
          <p:nvPr/>
        </p:nvPicPr>
        <p:blipFill rotWithShape="1">
          <a:blip r:embed="rId4">
            <a:clrChange>
              <a:clrFrom>
                <a:srgbClr val="A8E0ED">
                  <a:alpha val="100000"/>
                </a:srgbClr>
              </a:clrFrom>
              <a:clrTo>
                <a:srgbClr val="A8E0ED">
                  <a:alpha val="100000"/>
                  <a:alpha val="0"/>
                </a:srgbClr>
              </a:clrTo>
            </a:clrChange>
            <a:extLst>
              <a:ext uri="{28A0092B-C50C-407E-A947-70E740481C1C}">
                <a14:useLocalDpi xmlns:a14="http://schemas.microsoft.com/office/drawing/2010/main" val="0"/>
              </a:ext>
            </a:extLst>
          </a:blip>
          <a:srcRect l="2285" t="38276" r="81907" b="29118"/>
          <a:stretch>
            <a:fillRect/>
          </a:stretch>
        </p:blipFill>
        <p:spPr>
          <a:xfrm>
            <a:off x="480788" y="2093618"/>
            <a:ext cx="2395706" cy="3087683"/>
          </a:xfrm>
          <a:prstGeom prst="rect">
            <a:avLst/>
          </a:prstGeom>
        </p:spPr>
      </p:pic>
      <p:sp>
        <p:nvSpPr>
          <p:cNvPr id="7" name="思想气泡: 云 6">
            <a:extLst>
              <a:ext uri="{FF2B5EF4-FFF2-40B4-BE49-F238E27FC236}">
                <a16:creationId xmlns:a16="http://schemas.microsoft.com/office/drawing/2014/main" id="{24FD74E6-B0D2-40B1-BE73-F23393683CE3}"/>
              </a:ext>
            </a:extLst>
          </p:cNvPr>
          <p:cNvSpPr/>
          <p:nvPr/>
        </p:nvSpPr>
        <p:spPr>
          <a:xfrm>
            <a:off x="2980266" y="27939"/>
            <a:ext cx="8455377" cy="2929749"/>
          </a:xfrm>
          <a:prstGeom prst="cloudCallout">
            <a:avLst>
              <a:gd name="adj1" fmla="val -52982"/>
              <a:gd name="adj2" fmla="val 43707"/>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Các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bạn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trong</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tranh</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khi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mắc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đã</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biết</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nhận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xin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và</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đã</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có</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hành</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động</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kịp</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thời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để</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sửa</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của</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mình</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Chúng</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ta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nên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học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tập</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những</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việc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làm</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của</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các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bạn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927</Words>
  <Application>Microsoft Office PowerPoint</Application>
  <PresentationFormat>Widescreen</PresentationFormat>
  <Paragraphs>92</Paragraphs>
  <Slides>38</Slides>
  <Notes>16</Notes>
  <HiddenSlides>0</HiddenSlides>
  <MMClips>1</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38</vt:i4>
      </vt:variant>
    </vt:vector>
  </HeadingPairs>
  <TitlesOfParts>
    <vt:vector size="61" baseType="lpstr">
      <vt:lpstr>等线</vt:lpstr>
      <vt:lpstr>等线 Light</vt:lpstr>
      <vt:lpstr>微软雅黑</vt:lpstr>
      <vt:lpstr>微软雅黑</vt:lpstr>
      <vt:lpstr>Arial</vt:lpstr>
      <vt:lpstr>Arial Rounded MT Bold</vt:lpstr>
      <vt:lpstr>Arial-Rounded</vt:lpstr>
      <vt:lpstr>Calibri</vt:lpstr>
      <vt:lpstr>Calibri Light</vt:lpstr>
      <vt:lpstr>字魂59号-创粗黑</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3_Office Theme</vt:lpstr>
      <vt:lpstr>6_Office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25</cp:revision>
  <dcterms:created xsi:type="dcterms:W3CDTF">2021-06-19T01:14:02Z</dcterms:created>
  <dcterms:modified xsi:type="dcterms:W3CDTF">2021-06-21T15:00:12Z</dcterms:modified>
</cp:coreProperties>
</file>