
<file path=[Content_Types].xml><?xml version="1.0" encoding="utf-8"?>
<Types xmlns="http://schemas.openxmlformats.org/package/2006/content-types">
  <Default Extension="png" ContentType="image/png"/>
  <Default Extension="mp3" ContentType="audio/mpeg"/>
  <Default Extension="bin" ContentType="application/vnd.ms-office.activeX"/>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notesSlides/notesSlide2.xml" ContentType="application/vnd.openxmlformats-officedocument.presentationml.notesSlide+xml"/>
  <Override PartName="/ppt/activeX/activeX2.xml" ContentType="application/vnd.ms-office.activeX+xml"/>
  <Override PartName="/ppt/notesSlides/notesSlide3.xml" ContentType="application/vnd.openxmlformats-officedocument.presentationml.notesSlide+xml"/>
  <Override PartName="/ppt/activeX/activeX3.xml" ContentType="application/vnd.ms-office.activeX+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audio2.wav" ContentType="audio/x-wav"/>
  <Override PartName="/ppt/activeX/activeX4.xml" ContentType="application/vnd.ms-office.activeX+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47"/>
  </p:notesMasterIdLst>
  <p:sldIdLst>
    <p:sldId id="277" r:id="rId3"/>
    <p:sldId id="278" r:id="rId4"/>
    <p:sldId id="279" r:id="rId5"/>
    <p:sldId id="280" r:id="rId6"/>
    <p:sldId id="281" r:id="rId7"/>
    <p:sldId id="257" r:id="rId8"/>
    <p:sldId id="282" r:id="rId9"/>
    <p:sldId id="283" r:id="rId10"/>
    <p:sldId id="284" r:id="rId11"/>
    <p:sldId id="276" r:id="rId12"/>
    <p:sldId id="270" r:id="rId13"/>
    <p:sldId id="273" r:id="rId14"/>
    <p:sldId id="286" r:id="rId15"/>
    <p:sldId id="285" r:id="rId16"/>
    <p:sldId id="287" r:id="rId17"/>
    <p:sldId id="502" r:id="rId18"/>
    <p:sldId id="2007577204" r:id="rId19"/>
    <p:sldId id="2007577189" r:id="rId20"/>
    <p:sldId id="2007577190" r:id="rId21"/>
    <p:sldId id="2007577191" r:id="rId22"/>
    <p:sldId id="2007577192" r:id="rId23"/>
    <p:sldId id="288" r:id="rId24"/>
    <p:sldId id="503" r:id="rId25"/>
    <p:sldId id="11532" r:id="rId26"/>
    <p:sldId id="11533" r:id="rId27"/>
    <p:sldId id="398" r:id="rId28"/>
    <p:sldId id="2007577185" r:id="rId29"/>
    <p:sldId id="2007577186" r:id="rId30"/>
    <p:sldId id="2007577193" r:id="rId31"/>
    <p:sldId id="2007577188" r:id="rId32"/>
    <p:sldId id="2007577194" r:id="rId33"/>
    <p:sldId id="2007577195" r:id="rId34"/>
    <p:sldId id="2007577196" r:id="rId35"/>
    <p:sldId id="2007577197" r:id="rId36"/>
    <p:sldId id="2007577198" r:id="rId37"/>
    <p:sldId id="2007577203" r:id="rId38"/>
    <p:sldId id="2007577206" r:id="rId39"/>
    <p:sldId id="2007577205" r:id="rId40"/>
    <p:sldId id="2007577187" r:id="rId41"/>
    <p:sldId id="2007577200" r:id="rId42"/>
    <p:sldId id="2007577201" r:id="rId43"/>
    <p:sldId id="2007577202" r:id="rId44"/>
    <p:sldId id="269" r:id="rId45"/>
    <p:sldId id="34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2848" autoAdjust="0"/>
  </p:normalViewPr>
  <p:slideViewPr>
    <p:cSldViewPr snapToGrid="0">
      <p:cViewPr varScale="1">
        <p:scale>
          <a:sx n="67" d="100"/>
          <a:sy n="67" d="100"/>
        </p:scale>
        <p:origin x="158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C6BE32-3917-49B7-9AD3-BCE3AAF07451}"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7260B1-9D04-444E-A7AA-392FE494A94A}" type="slidenum">
              <a:rPr lang="en-US" smtClean="0"/>
              <a:t>‹#›</a:t>
            </a:fld>
            <a:endParaRPr lang="en-US"/>
          </a:p>
        </p:txBody>
      </p:sp>
    </p:spTree>
    <p:extLst>
      <p:ext uri="{BB962C8B-B14F-4D97-AF65-F5344CB8AC3E}">
        <p14:creationId xmlns:p14="http://schemas.microsoft.com/office/powerpoint/2010/main" val="160963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7260B1-9D04-444E-A7AA-392FE494A94A}" type="slidenum">
              <a:rPr lang="en-US" smtClean="0"/>
              <a:t>10</a:t>
            </a:fld>
            <a:endParaRPr lang="en-US"/>
          </a:p>
        </p:txBody>
      </p:sp>
    </p:spTree>
    <p:extLst>
      <p:ext uri="{BB962C8B-B14F-4D97-AF65-F5344CB8AC3E}">
        <p14:creationId xmlns:p14="http://schemas.microsoft.com/office/powerpoint/2010/main" val="2265374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97260B1-9D04-444E-A7AA-392FE494A94A}" type="slidenum">
              <a:rPr lang="en-US" smtClean="0"/>
              <a:t>22</a:t>
            </a:fld>
            <a:endParaRPr lang="en-US"/>
          </a:p>
        </p:txBody>
      </p:sp>
    </p:spTree>
    <p:extLst>
      <p:ext uri="{BB962C8B-B14F-4D97-AF65-F5344CB8AC3E}">
        <p14:creationId xmlns:p14="http://schemas.microsoft.com/office/powerpoint/2010/main" val="2912426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260B1-9D04-444E-A7AA-392FE494A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671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260B1-9D04-444E-A7AA-392FE494A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103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9676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2347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647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1E09F5-D6FB-E90A-5032-3CDC1230AE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96BA7D1-1B1A-0699-04C3-28068B9417D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801FE1F-505E-FD6A-A44C-5A37088A0EB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11/1/2023</a:t>
            </a:fld>
            <a:endParaRPr lang="en-US"/>
          </a:p>
        </p:txBody>
      </p:sp>
      <p:sp>
        <p:nvSpPr>
          <p:cNvPr id="5" name="Footer Placeholder 4">
            <a:extLst>
              <a:ext uri="{FF2B5EF4-FFF2-40B4-BE49-F238E27FC236}">
                <a16:creationId xmlns:a16="http://schemas.microsoft.com/office/drawing/2014/main" xmlns="" id="{734CE9A3-9865-ADD7-670C-1FF9644EF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243A17C-17D0-30D3-E5CF-A2EDA3F7B4A6}"/>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78458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E8B3806-B672-B24A-D7DE-5D4FADD0A7E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34181DC-4939-C39F-6E84-70A85B8A420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62D54B-635A-B925-8D81-BE14DBFA24E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11/1/2023</a:t>
            </a:fld>
            <a:endParaRPr lang="en-US"/>
          </a:p>
        </p:txBody>
      </p:sp>
      <p:sp>
        <p:nvSpPr>
          <p:cNvPr id="5" name="Footer Placeholder 4">
            <a:extLst>
              <a:ext uri="{FF2B5EF4-FFF2-40B4-BE49-F238E27FC236}">
                <a16:creationId xmlns:a16="http://schemas.microsoft.com/office/drawing/2014/main" xmlns="" id="{710A17B6-CF33-27D7-6839-E1AC688E58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C1B9442-06BF-74E9-06D0-AB8638714E41}"/>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98914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9553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113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158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xmlns=""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794827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4091818526"/>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2507633" y="3127300"/>
            <a:ext cx="7176800" cy="1122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6667"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87" name="Google Shape;87;p3"/>
          <p:cNvSpPr txBox="1">
            <a:spLocks noGrp="1"/>
          </p:cNvSpPr>
          <p:nvPr>
            <p:ph type="title" idx="2" hasCustomPrompt="1"/>
          </p:nvPr>
        </p:nvSpPr>
        <p:spPr>
          <a:xfrm>
            <a:off x="4987933" y="1275333"/>
            <a:ext cx="2216000" cy="14900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8" name="Google Shape;88;p3"/>
          <p:cNvSpPr txBox="1">
            <a:spLocks noGrp="1"/>
          </p:cNvSpPr>
          <p:nvPr>
            <p:ph type="subTitle" idx="1"/>
          </p:nvPr>
        </p:nvSpPr>
        <p:spPr>
          <a:xfrm>
            <a:off x="2507633" y="4461233"/>
            <a:ext cx="7176800" cy="687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38876535"/>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950800" y="2453600"/>
            <a:ext cx="4503600" cy="195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5957200" y="2453600"/>
            <a:ext cx="5284000" cy="195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2204920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2285065" y="35418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6655367" y="35417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6655369" y="4005737"/>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0" name="Google Shape;120;p5"/>
          <p:cNvSpPr txBox="1">
            <a:spLocks noGrp="1"/>
          </p:cNvSpPr>
          <p:nvPr>
            <p:ph type="subTitle" idx="3"/>
          </p:nvPr>
        </p:nvSpPr>
        <p:spPr>
          <a:xfrm>
            <a:off x="2285081" y="4005735"/>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960188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B650BD-642F-5697-06F6-08181A297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F5E611-D16E-C96C-5A15-6986F8CADA5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F34856D-B5E3-2F6E-FFAA-BA9E16621702}"/>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11/1/2023</a:t>
            </a:fld>
            <a:endParaRPr lang="en-US"/>
          </a:p>
        </p:txBody>
      </p:sp>
      <p:sp>
        <p:nvSpPr>
          <p:cNvPr id="5" name="Footer Placeholder 4">
            <a:extLst>
              <a:ext uri="{FF2B5EF4-FFF2-40B4-BE49-F238E27FC236}">
                <a16:creationId xmlns:a16="http://schemas.microsoft.com/office/drawing/2014/main" xmlns="" id="{88F2F79E-365B-20E8-CE56-BA51C92D40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53D677F-7FF6-67AA-3C4E-BAD0BC1EC4F9}"/>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343397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7901987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6161633" y="2648600"/>
            <a:ext cx="5079600" cy="2556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216" name="Google Shape;216;p7"/>
          <p:cNvSpPr txBox="1">
            <a:spLocks noGrp="1"/>
          </p:cNvSpPr>
          <p:nvPr>
            <p:ph type="title"/>
          </p:nvPr>
        </p:nvSpPr>
        <p:spPr>
          <a:xfrm>
            <a:off x="6161633" y="1653400"/>
            <a:ext cx="5079600" cy="9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1151967" y="1523400"/>
            <a:ext cx="4452000" cy="3811200"/>
          </a:xfrm>
          <a:prstGeom prst="roundRect">
            <a:avLst>
              <a:gd name="adj" fmla="val 16667"/>
            </a:avLst>
          </a:prstGeom>
          <a:noFill/>
          <a:ln>
            <a:noFill/>
          </a:ln>
        </p:spPr>
      </p:sp>
    </p:spTree>
    <p:extLst>
      <p:ext uri="{BB962C8B-B14F-4D97-AF65-F5344CB8AC3E}">
        <p14:creationId xmlns:p14="http://schemas.microsoft.com/office/powerpoint/2010/main" val="2859790503"/>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346533" y="1742800"/>
            <a:ext cx="9498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81360377"/>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784400" y="1935400"/>
            <a:ext cx="66232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7" name="Google Shape;277;p9"/>
          <p:cNvSpPr txBox="1">
            <a:spLocks noGrp="1"/>
          </p:cNvSpPr>
          <p:nvPr>
            <p:ph type="subTitle" idx="1"/>
          </p:nvPr>
        </p:nvSpPr>
        <p:spPr>
          <a:xfrm>
            <a:off x="2784400" y="3231400"/>
            <a:ext cx="6623200" cy="16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1864905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3122200" y="1804284"/>
            <a:ext cx="5947600" cy="205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3952725653"/>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561976277"/>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895000" y="4027100"/>
            <a:ext cx="8402000" cy="8568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3333">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62" name="Google Shape;362;p14"/>
          <p:cNvSpPr txBox="1">
            <a:spLocks noGrp="1"/>
          </p:cNvSpPr>
          <p:nvPr>
            <p:ph type="subTitle" idx="1"/>
          </p:nvPr>
        </p:nvSpPr>
        <p:spPr>
          <a:xfrm>
            <a:off x="1895000" y="1974100"/>
            <a:ext cx="8402000" cy="17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3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3333"/>
            </a:lvl2pPr>
            <a:lvl3pPr lvl="2" algn="ctr" rtl="0">
              <a:lnSpc>
                <a:spcPct val="100000"/>
              </a:lnSpc>
              <a:spcBef>
                <a:spcPts val="2133"/>
              </a:spcBef>
              <a:spcAft>
                <a:spcPts val="0"/>
              </a:spcAft>
              <a:buSzPts val="2500"/>
              <a:buNone/>
              <a:defRPr sz="3333"/>
            </a:lvl3pPr>
            <a:lvl4pPr lvl="3" algn="ctr" rtl="0">
              <a:lnSpc>
                <a:spcPct val="100000"/>
              </a:lnSpc>
              <a:spcBef>
                <a:spcPts val="2133"/>
              </a:spcBef>
              <a:spcAft>
                <a:spcPts val="0"/>
              </a:spcAft>
              <a:buSzPts val="2500"/>
              <a:buNone/>
              <a:defRPr sz="3333"/>
            </a:lvl4pPr>
            <a:lvl5pPr lvl="4" algn="ctr" rtl="0">
              <a:lnSpc>
                <a:spcPct val="100000"/>
              </a:lnSpc>
              <a:spcBef>
                <a:spcPts val="2133"/>
              </a:spcBef>
              <a:spcAft>
                <a:spcPts val="0"/>
              </a:spcAft>
              <a:buSzPts val="2500"/>
              <a:buNone/>
              <a:defRPr sz="3333"/>
            </a:lvl5pPr>
            <a:lvl6pPr lvl="5" algn="ctr" rtl="0">
              <a:lnSpc>
                <a:spcPct val="100000"/>
              </a:lnSpc>
              <a:spcBef>
                <a:spcPts val="2133"/>
              </a:spcBef>
              <a:spcAft>
                <a:spcPts val="0"/>
              </a:spcAft>
              <a:buSzPts val="2500"/>
              <a:buNone/>
              <a:defRPr sz="3333"/>
            </a:lvl6pPr>
            <a:lvl7pPr lvl="6" algn="ctr" rtl="0">
              <a:lnSpc>
                <a:spcPct val="100000"/>
              </a:lnSpc>
              <a:spcBef>
                <a:spcPts val="2133"/>
              </a:spcBef>
              <a:spcAft>
                <a:spcPts val="0"/>
              </a:spcAft>
              <a:buSzPts val="2500"/>
              <a:buNone/>
              <a:defRPr sz="3333"/>
            </a:lvl7pPr>
            <a:lvl8pPr lvl="7" algn="ctr" rtl="0">
              <a:lnSpc>
                <a:spcPct val="100000"/>
              </a:lnSpc>
              <a:spcBef>
                <a:spcPts val="2133"/>
              </a:spcBef>
              <a:spcAft>
                <a:spcPts val="0"/>
              </a:spcAft>
              <a:buSzPts val="2500"/>
              <a:buNone/>
              <a:defRPr sz="3333"/>
            </a:lvl8pPr>
            <a:lvl9pPr lvl="8" algn="ctr" rtl="0">
              <a:lnSpc>
                <a:spcPct val="100000"/>
              </a:lnSpc>
              <a:spcBef>
                <a:spcPts val="2133"/>
              </a:spcBef>
              <a:spcAft>
                <a:spcPts val="2133"/>
              </a:spcAft>
              <a:buSzPts val="2500"/>
              <a:buNone/>
              <a:defRPr sz="3333"/>
            </a:lvl9pPr>
          </a:lstStyle>
          <a:p>
            <a:endParaRPr/>
          </a:p>
        </p:txBody>
      </p:sp>
    </p:spTree>
    <p:extLst>
      <p:ext uri="{BB962C8B-B14F-4D97-AF65-F5344CB8AC3E}">
        <p14:creationId xmlns:p14="http://schemas.microsoft.com/office/powerpoint/2010/main" val="932662690"/>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1154000" y="1873051"/>
            <a:ext cx="5272400" cy="1772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1154000" y="3645351"/>
            <a:ext cx="5272400" cy="13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00" name="Google Shape;400;p15"/>
          <p:cNvSpPr>
            <a:spLocks noGrp="1"/>
          </p:cNvSpPr>
          <p:nvPr>
            <p:ph type="pic" idx="2"/>
          </p:nvPr>
        </p:nvSpPr>
        <p:spPr>
          <a:xfrm flipH="1">
            <a:off x="6586000" y="1523400"/>
            <a:ext cx="4452000" cy="3811200"/>
          </a:xfrm>
          <a:prstGeom prst="roundRect">
            <a:avLst>
              <a:gd name="adj" fmla="val 16667"/>
            </a:avLst>
          </a:prstGeom>
          <a:noFill/>
          <a:ln>
            <a:noFill/>
          </a:ln>
        </p:spPr>
      </p:sp>
    </p:spTree>
    <p:extLst>
      <p:ext uri="{BB962C8B-B14F-4D97-AF65-F5344CB8AC3E}">
        <p14:creationId xmlns:p14="http://schemas.microsoft.com/office/powerpoint/2010/main" val="204116234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852644" y="2133333"/>
            <a:ext cx="2019600" cy="2158800"/>
          </a:xfrm>
          <a:prstGeom prst="roundRect">
            <a:avLst>
              <a:gd name="adj" fmla="val 16667"/>
            </a:avLst>
          </a:prstGeom>
          <a:noFill/>
          <a:ln>
            <a:noFill/>
          </a:ln>
        </p:spPr>
      </p:sp>
      <p:sp>
        <p:nvSpPr>
          <p:cNvPr id="466" name="Google Shape;466;p17"/>
          <p:cNvSpPr>
            <a:spLocks noGrp="1"/>
          </p:cNvSpPr>
          <p:nvPr>
            <p:ph type="pic" idx="3"/>
          </p:nvPr>
        </p:nvSpPr>
        <p:spPr>
          <a:xfrm>
            <a:off x="7073711" y="2133333"/>
            <a:ext cx="2236400" cy="2158800"/>
          </a:xfrm>
          <a:prstGeom prst="roundRect">
            <a:avLst>
              <a:gd name="adj" fmla="val 16667"/>
            </a:avLst>
          </a:prstGeom>
          <a:noFill/>
          <a:ln>
            <a:noFill/>
          </a:ln>
        </p:spPr>
      </p:sp>
      <p:sp>
        <p:nvSpPr>
          <p:cNvPr id="499" name="Google Shape;499;p17"/>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2541289" y="4666867"/>
            <a:ext cx="280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1" name="Google Shape;501;p17"/>
          <p:cNvSpPr txBox="1">
            <a:spLocks noGrp="1"/>
          </p:cNvSpPr>
          <p:nvPr>
            <p:ph type="subTitle" idx="1"/>
          </p:nvPr>
        </p:nvSpPr>
        <p:spPr>
          <a:xfrm>
            <a:off x="2541289" y="5114467"/>
            <a:ext cx="280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02" name="Google Shape;502;p17"/>
          <p:cNvSpPr txBox="1">
            <a:spLocks noGrp="1"/>
          </p:cNvSpPr>
          <p:nvPr>
            <p:ph type="title" idx="5"/>
          </p:nvPr>
        </p:nvSpPr>
        <p:spPr>
          <a:xfrm>
            <a:off x="6915823" y="4666867"/>
            <a:ext cx="271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3" name="Google Shape;503;p17"/>
          <p:cNvSpPr txBox="1">
            <a:spLocks noGrp="1"/>
          </p:cNvSpPr>
          <p:nvPr>
            <p:ph type="subTitle" idx="6"/>
          </p:nvPr>
        </p:nvSpPr>
        <p:spPr>
          <a:xfrm>
            <a:off x="6915823" y="5114467"/>
            <a:ext cx="271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98333920"/>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788724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2231BF-EB29-CD3E-EE8E-52029DA6DF7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6E12240-D331-D2F3-9995-440B3005C8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C5BDB01-897A-5142-0F3E-3BF2F57E0A2F}"/>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11/1/2023</a:t>
            </a:fld>
            <a:endParaRPr lang="en-US"/>
          </a:p>
        </p:txBody>
      </p:sp>
      <p:sp>
        <p:nvSpPr>
          <p:cNvPr id="5" name="Footer Placeholder 4">
            <a:extLst>
              <a:ext uri="{FF2B5EF4-FFF2-40B4-BE49-F238E27FC236}">
                <a16:creationId xmlns:a16="http://schemas.microsoft.com/office/drawing/2014/main" xmlns="" id="{9876DA78-06A4-F992-CDE4-8A59FE242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4B7EA68-7714-D538-EB02-D98125C5B9D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424258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1882993051"/>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2748944598"/>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336667"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4" name="Google Shape;714;p23"/>
          <p:cNvSpPr txBox="1">
            <a:spLocks noGrp="1"/>
          </p:cNvSpPr>
          <p:nvPr>
            <p:ph type="subTitle" idx="1"/>
          </p:nvPr>
        </p:nvSpPr>
        <p:spPr>
          <a:xfrm>
            <a:off x="13366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5" name="Google Shape;715;p23"/>
          <p:cNvSpPr txBox="1">
            <a:spLocks noGrp="1"/>
          </p:cNvSpPr>
          <p:nvPr>
            <p:ph type="title" idx="2"/>
          </p:nvPr>
        </p:nvSpPr>
        <p:spPr>
          <a:xfrm>
            <a:off x="4734395"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6" name="Google Shape;716;p23"/>
          <p:cNvSpPr txBox="1">
            <a:spLocks noGrp="1"/>
          </p:cNvSpPr>
          <p:nvPr>
            <p:ph type="subTitle" idx="3"/>
          </p:nvPr>
        </p:nvSpPr>
        <p:spPr>
          <a:xfrm>
            <a:off x="47344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7" name="Google Shape;717;p23"/>
          <p:cNvSpPr txBox="1">
            <a:spLocks noGrp="1"/>
          </p:cNvSpPr>
          <p:nvPr>
            <p:ph type="title" idx="4"/>
          </p:nvPr>
        </p:nvSpPr>
        <p:spPr>
          <a:xfrm>
            <a:off x="1336667"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8" name="Google Shape;718;p23"/>
          <p:cNvSpPr txBox="1">
            <a:spLocks noGrp="1"/>
          </p:cNvSpPr>
          <p:nvPr>
            <p:ph type="subTitle" idx="5"/>
          </p:nvPr>
        </p:nvSpPr>
        <p:spPr>
          <a:xfrm>
            <a:off x="1336667"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9" name="Google Shape;719;p23"/>
          <p:cNvSpPr txBox="1">
            <a:spLocks noGrp="1"/>
          </p:cNvSpPr>
          <p:nvPr>
            <p:ph type="title" idx="6"/>
          </p:nvPr>
        </p:nvSpPr>
        <p:spPr>
          <a:xfrm>
            <a:off x="4734395"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0" name="Google Shape;720;p23"/>
          <p:cNvSpPr txBox="1">
            <a:spLocks noGrp="1"/>
          </p:cNvSpPr>
          <p:nvPr>
            <p:ph type="subTitle" idx="7"/>
          </p:nvPr>
        </p:nvSpPr>
        <p:spPr>
          <a:xfrm>
            <a:off x="4734395"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1" name="Google Shape;721;p23"/>
          <p:cNvSpPr txBox="1">
            <a:spLocks noGrp="1"/>
          </p:cNvSpPr>
          <p:nvPr>
            <p:ph type="title" idx="8"/>
          </p:nvPr>
        </p:nvSpPr>
        <p:spPr>
          <a:xfrm>
            <a:off x="8132131"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2" name="Google Shape;722;p23"/>
          <p:cNvSpPr txBox="1">
            <a:spLocks noGrp="1"/>
          </p:cNvSpPr>
          <p:nvPr>
            <p:ph type="subTitle" idx="9"/>
          </p:nvPr>
        </p:nvSpPr>
        <p:spPr>
          <a:xfrm>
            <a:off x="8132131"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3" name="Google Shape;723;p23"/>
          <p:cNvSpPr txBox="1">
            <a:spLocks noGrp="1"/>
          </p:cNvSpPr>
          <p:nvPr>
            <p:ph type="title" idx="13"/>
          </p:nvPr>
        </p:nvSpPr>
        <p:spPr>
          <a:xfrm>
            <a:off x="8132131"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4" name="Google Shape;724;p23"/>
          <p:cNvSpPr txBox="1">
            <a:spLocks noGrp="1"/>
          </p:cNvSpPr>
          <p:nvPr>
            <p:ph type="subTitle" idx="14"/>
          </p:nvPr>
        </p:nvSpPr>
        <p:spPr>
          <a:xfrm>
            <a:off x="8132131"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46" name="Google Shape;746;p23"/>
          <p:cNvSpPr txBox="1">
            <a:spLocks noGrp="1"/>
          </p:cNvSpPr>
          <p:nvPr>
            <p:ph type="title" idx="15"/>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5837976"/>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3132967" y="1605665"/>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9" name="Google Shape;749;p24"/>
          <p:cNvSpPr txBox="1">
            <a:spLocks noGrp="1"/>
          </p:cNvSpPr>
          <p:nvPr>
            <p:ph type="subTitle" idx="1"/>
          </p:nvPr>
        </p:nvSpPr>
        <p:spPr>
          <a:xfrm>
            <a:off x="3132967" y="2460065"/>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3132967" y="29932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1" name="Google Shape;751;p24"/>
          <p:cNvSpPr txBox="1">
            <a:spLocks noGrp="1"/>
          </p:cNvSpPr>
          <p:nvPr>
            <p:ph type="subTitle" idx="3"/>
          </p:nvPr>
        </p:nvSpPr>
        <p:spPr>
          <a:xfrm>
            <a:off x="3132967" y="3847367"/>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3132951" y="43808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3" name="Google Shape;753;p24"/>
          <p:cNvSpPr txBox="1">
            <a:spLocks noGrp="1"/>
          </p:cNvSpPr>
          <p:nvPr>
            <p:ph type="subTitle" idx="5"/>
          </p:nvPr>
        </p:nvSpPr>
        <p:spPr>
          <a:xfrm>
            <a:off x="3132984" y="5235000"/>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36745986"/>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51028199"/>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3661734127"/>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2122213642"/>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23011984"/>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691282838"/>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25162329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8FBC84-A989-52AA-9307-8EF4486D9D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650146-FABC-0B5D-59B2-D0EA60D07D4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0A462CD-4E13-5F69-E537-9443A11687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F7C5F4C-2A3C-2ADE-9BAA-659DFA006ADC}"/>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11/1/2023</a:t>
            </a:fld>
            <a:endParaRPr lang="en-US"/>
          </a:p>
        </p:txBody>
      </p:sp>
      <p:sp>
        <p:nvSpPr>
          <p:cNvPr id="6" name="Footer Placeholder 5">
            <a:extLst>
              <a:ext uri="{FF2B5EF4-FFF2-40B4-BE49-F238E27FC236}">
                <a16:creationId xmlns:a16="http://schemas.microsoft.com/office/drawing/2014/main" xmlns="" id="{7E8266F4-D922-71E5-1EAC-920ABC0C6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12BA53C-09D6-6572-7BAD-CACF1D347CE2}"/>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24667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6B0C23-011D-F351-C573-1B44E3C9CA8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D75EF9D-7657-8BD0-978B-4447D8733C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BF27EA6-B117-83E9-D1D8-C4AF9ADC9B4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EBE77BE-8C0A-BCB0-8C57-BE667408D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651B03A-61DC-A80E-2A46-F843F0CE019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BE1FD30-B0AB-CC12-D973-B1B2A72029D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11/1/2023</a:t>
            </a:fld>
            <a:endParaRPr lang="en-US"/>
          </a:p>
        </p:txBody>
      </p:sp>
      <p:sp>
        <p:nvSpPr>
          <p:cNvPr id="8" name="Footer Placeholder 7">
            <a:extLst>
              <a:ext uri="{FF2B5EF4-FFF2-40B4-BE49-F238E27FC236}">
                <a16:creationId xmlns:a16="http://schemas.microsoft.com/office/drawing/2014/main" xmlns="" id="{FFD49C85-EF82-42D4-2FA1-F84C5D5CF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B8726855-69BB-CE6C-1495-BBAD11CDC8A5}"/>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198098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8B782F-E36F-0614-F6C1-FA0060712F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CDFB928E-490E-63F5-67DA-1B85AA884D04}"/>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11/1/2023</a:t>
            </a:fld>
            <a:endParaRPr lang="en-US"/>
          </a:p>
        </p:txBody>
      </p:sp>
      <p:sp>
        <p:nvSpPr>
          <p:cNvPr id="4" name="Footer Placeholder 3">
            <a:extLst>
              <a:ext uri="{FF2B5EF4-FFF2-40B4-BE49-F238E27FC236}">
                <a16:creationId xmlns:a16="http://schemas.microsoft.com/office/drawing/2014/main" xmlns="" id="{A5522057-E28C-5548-B4CC-5C6FE3D895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508859CB-6B49-A874-DEA6-5BAD486F1D8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279744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1520928-9D27-9CBB-74E5-366BF423A80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11/1/2023</a:t>
            </a:fld>
            <a:endParaRPr lang="en-US"/>
          </a:p>
        </p:txBody>
      </p:sp>
      <p:sp>
        <p:nvSpPr>
          <p:cNvPr id="3" name="Footer Placeholder 2">
            <a:extLst>
              <a:ext uri="{FF2B5EF4-FFF2-40B4-BE49-F238E27FC236}">
                <a16:creationId xmlns:a16="http://schemas.microsoft.com/office/drawing/2014/main" xmlns="" id="{5153210F-C520-3F5C-9C59-59955E5824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71139416-5C56-CE37-AD39-275E70F6446A}"/>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831596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759653-BF6C-318F-8BDF-4E25C862F9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B0AD45D-0EAD-69FE-2540-38BF1B6E4C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7068203-00C7-B566-0B95-B24BAA4F79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AE805CB-E3A0-54CD-8A12-CA82128042B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11/1/2023</a:t>
            </a:fld>
            <a:endParaRPr lang="en-US"/>
          </a:p>
        </p:txBody>
      </p:sp>
      <p:sp>
        <p:nvSpPr>
          <p:cNvPr id="6" name="Footer Placeholder 5">
            <a:extLst>
              <a:ext uri="{FF2B5EF4-FFF2-40B4-BE49-F238E27FC236}">
                <a16:creationId xmlns:a16="http://schemas.microsoft.com/office/drawing/2014/main" xmlns="" id="{439C4E28-BD38-CC5B-4183-AFEFDFC4D1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BEB93D5-C2A1-4CC9-5DD1-B29F4D4FBB04}"/>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936278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58B983-72A6-779D-E20F-A6C327B6EF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2C2F14A-9272-7848-0ED1-A687C5BC79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4FC9542-45D0-F5C4-23CF-E49B4348E5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4C6D528-03AD-811D-CFBD-E390A895F45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11/1/2023</a:t>
            </a:fld>
            <a:endParaRPr lang="en-US"/>
          </a:p>
        </p:txBody>
      </p:sp>
      <p:sp>
        <p:nvSpPr>
          <p:cNvPr id="6" name="Footer Placeholder 5">
            <a:extLst>
              <a:ext uri="{FF2B5EF4-FFF2-40B4-BE49-F238E27FC236}">
                <a16:creationId xmlns:a16="http://schemas.microsoft.com/office/drawing/2014/main" xmlns="" id="{553BF7B9-781D-8616-E8AC-B5E331619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5871039-4206-3740-9349-9C442B3BB92D}"/>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0438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17" Type="http://schemas.openxmlformats.org/officeDocument/2006/relationships/tags" Target="../tags/tag92.xml"/><Relationship Id="rId21" Type="http://schemas.openxmlformats.org/officeDocument/2006/relationships/slideLayout" Target="../slideLayouts/slideLayout36.xml"/><Relationship Id="rId42" Type="http://schemas.openxmlformats.org/officeDocument/2006/relationships/tags" Target="../tags/tag17.xml"/><Relationship Id="rId63" Type="http://schemas.openxmlformats.org/officeDocument/2006/relationships/tags" Target="../tags/tag38.xml"/><Relationship Id="rId84" Type="http://schemas.openxmlformats.org/officeDocument/2006/relationships/tags" Target="../tags/tag59.xml"/><Relationship Id="rId138" Type="http://schemas.openxmlformats.org/officeDocument/2006/relationships/tags" Target="../tags/tag113.xml"/><Relationship Id="rId159" Type="http://schemas.openxmlformats.org/officeDocument/2006/relationships/tags" Target="../tags/tag134.xml"/><Relationship Id="rId170" Type="http://schemas.openxmlformats.org/officeDocument/2006/relationships/tags" Target="../tags/tag145.xml"/><Relationship Id="rId107" Type="http://schemas.openxmlformats.org/officeDocument/2006/relationships/tags" Target="../tags/tag82.xml"/><Relationship Id="rId11" Type="http://schemas.openxmlformats.org/officeDocument/2006/relationships/slideLayout" Target="../slideLayouts/slideLayout26.xml"/><Relationship Id="rId32" Type="http://schemas.openxmlformats.org/officeDocument/2006/relationships/tags" Target="../tags/tag7.xml"/><Relationship Id="rId53" Type="http://schemas.openxmlformats.org/officeDocument/2006/relationships/tags" Target="../tags/tag28.xml"/><Relationship Id="rId74" Type="http://schemas.openxmlformats.org/officeDocument/2006/relationships/tags" Target="../tags/tag49.xml"/><Relationship Id="rId128" Type="http://schemas.openxmlformats.org/officeDocument/2006/relationships/tags" Target="../tags/tag103.xml"/><Relationship Id="rId149" Type="http://schemas.openxmlformats.org/officeDocument/2006/relationships/tags" Target="../tags/tag124.xml"/><Relationship Id="rId5" Type="http://schemas.openxmlformats.org/officeDocument/2006/relationships/slideLayout" Target="../slideLayouts/slideLayout20.xml"/><Relationship Id="rId95" Type="http://schemas.openxmlformats.org/officeDocument/2006/relationships/tags" Target="../tags/tag70.xml"/><Relationship Id="rId160" Type="http://schemas.openxmlformats.org/officeDocument/2006/relationships/tags" Target="../tags/tag135.xml"/><Relationship Id="rId22" Type="http://schemas.openxmlformats.org/officeDocument/2006/relationships/slideLayout" Target="../slideLayouts/slideLayout37.xml"/><Relationship Id="rId43" Type="http://schemas.openxmlformats.org/officeDocument/2006/relationships/tags" Target="../tags/tag18.xml"/><Relationship Id="rId64" Type="http://schemas.openxmlformats.org/officeDocument/2006/relationships/tags" Target="../tags/tag39.xml"/><Relationship Id="rId118" Type="http://schemas.openxmlformats.org/officeDocument/2006/relationships/tags" Target="../tags/tag93.xml"/><Relationship Id="rId139" Type="http://schemas.openxmlformats.org/officeDocument/2006/relationships/tags" Target="../tags/tag114.xml"/><Relationship Id="rId85" Type="http://schemas.openxmlformats.org/officeDocument/2006/relationships/tags" Target="../tags/tag60.xml"/><Relationship Id="rId150" Type="http://schemas.openxmlformats.org/officeDocument/2006/relationships/tags" Target="../tags/tag125.xml"/><Relationship Id="rId171" Type="http://schemas.openxmlformats.org/officeDocument/2006/relationships/tags" Target="../tags/tag146.xml"/><Relationship Id="rId12" Type="http://schemas.openxmlformats.org/officeDocument/2006/relationships/slideLayout" Target="../slideLayouts/slideLayout27.xml"/><Relationship Id="rId33" Type="http://schemas.openxmlformats.org/officeDocument/2006/relationships/tags" Target="../tags/tag8.xml"/><Relationship Id="rId108" Type="http://schemas.openxmlformats.org/officeDocument/2006/relationships/tags" Target="../tags/tag83.xml"/><Relationship Id="rId129" Type="http://schemas.openxmlformats.org/officeDocument/2006/relationships/tags" Target="../tags/tag104.xml"/><Relationship Id="rId54" Type="http://schemas.openxmlformats.org/officeDocument/2006/relationships/tags" Target="../tags/tag29.xml"/><Relationship Id="rId75" Type="http://schemas.openxmlformats.org/officeDocument/2006/relationships/tags" Target="../tags/tag50.xml"/><Relationship Id="rId96" Type="http://schemas.openxmlformats.org/officeDocument/2006/relationships/tags" Target="../tags/tag71.xml"/><Relationship Id="rId140" Type="http://schemas.openxmlformats.org/officeDocument/2006/relationships/tags" Target="../tags/tag115.xml"/><Relationship Id="rId161" Type="http://schemas.openxmlformats.org/officeDocument/2006/relationships/tags" Target="../tags/tag136.xml"/><Relationship Id="rId6" Type="http://schemas.openxmlformats.org/officeDocument/2006/relationships/slideLayout" Target="../slideLayouts/slideLayout21.xml"/><Relationship Id="rId23" Type="http://schemas.openxmlformats.org/officeDocument/2006/relationships/slideLayout" Target="../slideLayouts/slideLayout38.xml"/><Relationship Id="rId28" Type="http://schemas.openxmlformats.org/officeDocument/2006/relationships/tags" Target="../tags/tag3.xml"/><Relationship Id="rId49" Type="http://schemas.openxmlformats.org/officeDocument/2006/relationships/tags" Target="../tags/tag24.xml"/><Relationship Id="rId114" Type="http://schemas.openxmlformats.org/officeDocument/2006/relationships/tags" Target="../tags/tag89.xml"/><Relationship Id="rId119" Type="http://schemas.openxmlformats.org/officeDocument/2006/relationships/tags" Target="../tags/tag94.xml"/><Relationship Id="rId44" Type="http://schemas.openxmlformats.org/officeDocument/2006/relationships/tags" Target="../tags/tag19.xml"/><Relationship Id="rId60" Type="http://schemas.openxmlformats.org/officeDocument/2006/relationships/tags" Target="../tags/tag35.xml"/><Relationship Id="rId65" Type="http://schemas.openxmlformats.org/officeDocument/2006/relationships/tags" Target="../tags/tag40.xml"/><Relationship Id="rId81" Type="http://schemas.openxmlformats.org/officeDocument/2006/relationships/tags" Target="../tags/tag56.xml"/><Relationship Id="rId86" Type="http://schemas.openxmlformats.org/officeDocument/2006/relationships/tags" Target="../tags/tag61.xml"/><Relationship Id="rId130" Type="http://schemas.openxmlformats.org/officeDocument/2006/relationships/tags" Target="../tags/tag105.xml"/><Relationship Id="rId135" Type="http://schemas.openxmlformats.org/officeDocument/2006/relationships/tags" Target="../tags/tag110.xml"/><Relationship Id="rId151" Type="http://schemas.openxmlformats.org/officeDocument/2006/relationships/tags" Target="../tags/tag126.xml"/><Relationship Id="rId156" Type="http://schemas.openxmlformats.org/officeDocument/2006/relationships/tags" Target="../tags/tag131.xml"/><Relationship Id="rId177" Type="http://schemas.openxmlformats.org/officeDocument/2006/relationships/tags" Target="../tags/tag152.xml"/><Relationship Id="rId172" Type="http://schemas.openxmlformats.org/officeDocument/2006/relationships/tags" Target="../tags/tag147.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9" Type="http://schemas.openxmlformats.org/officeDocument/2006/relationships/tags" Target="../tags/tag14.xml"/><Relationship Id="rId109" Type="http://schemas.openxmlformats.org/officeDocument/2006/relationships/tags" Target="../tags/tag84.xml"/><Relationship Id="rId34" Type="http://schemas.openxmlformats.org/officeDocument/2006/relationships/tags" Target="../tags/tag9.xml"/><Relationship Id="rId50" Type="http://schemas.openxmlformats.org/officeDocument/2006/relationships/tags" Target="../tags/tag25.xml"/><Relationship Id="rId55" Type="http://schemas.openxmlformats.org/officeDocument/2006/relationships/tags" Target="../tags/tag30.xml"/><Relationship Id="rId76" Type="http://schemas.openxmlformats.org/officeDocument/2006/relationships/tags" Target="../tags/tag51.xml"/><Relationship Id="rId97" Type="http://schemas.openxmlformats.org/officeDocument/2006/relationships/tags" Target="../tags/tag72.xml"/><Relationship Id="rId104" Type="http://schemas.openxmlformats.org/officeDocument/2006/relationships/tags" Target="../tags/tag79.xml"/><Relationship Id="rId120" Type="http://schemas.openxmlformats.org/officeDocument/2006/relationships/tags" Target="../tags/tag95.xml"/><Relationship Id="rId125" Type="http://schemas.openxmlformats.org/officeDocument/2006/relationships/tags" Target="../tags/tag100.xml"/><Relationship Id="rId141" Type="http://schemas.openxmlformats.org/officeDocument/2006/relationships/tags" Target="../tags/tag116.xml"/><Relationship Id="rId146" Type="http://schemas.openxmlformats.org/officeDocument/2006/relationships/tags" Target="../tags/tag121.xml"/><Relationship Id="rId167" Type="http://schemas.openxmlformats.org/officeDocument/2006/relationships/tags" Target="../tags/tag142.xml"/><Relationship Id="rId7" Type="http://schemas.openxmlformats.org/officeDocument/2006/relationships/slideLayout" Target="../slideLayouts/slideLayout22.xml"/><Relationship Id="rId71" Type="http://schemas.openxmlformats.org/officeDocument/2006/relationships/tags" Target="../tags/tag46.xml"/><Relationship Id="rId92" Type="http://schemas.openxmlformats.org/officeDocument/2006/relationships/tags" Target="../tags/tag67.xml"/><Relationship Id="rId162" Type="http://schemas.openxmlformats.org/officeDocument/2006/relationships/tags" Target="../tags/tag137.xml"/><Relationship Id="rId2" Type="http://schemas.openxmlformats.org/officeDocument/2006/relationships/slideLayout" Target="../slideLayouts/slideLayout17.xml"/><Relationship Id="rId29" Type="http://schemas.openxmlformats.org/officeDocument/2006/relationships/tags" Target="../tags/tag4.xml"/><Relationship Id="rId24" Type="http://schemas.openxmlformats.org/officeDocument/2006/relationships/slideLayout" Target="../slideLayouts/slideLayout39.xml"/><Relationship Id="rId40" Type="http://schemas.openxmlformats.org/officeDocument/2006/relationships/tags" Target="../tags/tag15.xml"/><Relationship Id="rId45" Type="http://schemas.openxmlformats.org/officeDocument/2006/relationships/tags" Target="../tags/tag20.xml"/><Relationship Id="rId66" Type="http://schemas.openxmlformats.org/officeDocument/2006/relationships/tags" Target="../tags/tag41.xml"/><Relationship Id="rId87" Type="http://schemas.openxmlformats.org/officeDocument/2006/relationships/tags" Target="../tags/tag62.xml"/><Relationship Id="rId110" Type="http://schemas.openxmlformats.org/officeDocument/2006/relationships/tags" Target="../tags/tag85.xml"/><Relationship Id="rId115" Type="http://schemas.openxmlformats.org/officeDocument/2006/relationships/tags" Target="../tags/tag90.xml"/><Relationship Id="rId131" Type="http://schemas.openxmlformats.org/officeDocument/2006/relationships/tags" Target="../tags/tag106.xml"/><Relationship Id="rId136" Type="http://schemas.openxmlformats.org/officeDocument/2006/relationships/tags" Target="../tags/tag111.xml"/><Relationship Id="rId157" Type="http://schemas.openxmlformats.org/officeDocument/2006/relationships/tags" Target="../tags/tag132.xml"/><Relationship Id="rId178" Type="http://schemas.openxmlformats.org/officeDocument/2006/relationships/tags" Target="../tags/tag153.xml"/><Relationship Id="rId61" Type="http://schemas.openxmlformats.org/officeDocument/2006/relationships/tags" Target="../tags/tag36.xml"/><Relationship Id="rId82" Type="http://schemas.openxmlformats.org/officeDocument/2006/relationships/tags" Target="../tags/tag57.xml"/><Relationship Id="rId152" Type="http://schemas.openxmlformats.org/officeDocument/2006/relationships/tags" Target="../tags/tag127.xml"/><Relationship Id="rId173" Type="http://schemas.openxmlformats.org/officeDocument/2006/relationships/tags" Target="../tags/tag148.xml"/><Relationship Id="rId19" Type="http://schemas.openxmlformats.org/officeDocument/2006/relationships/slideLayout" Target="../slideLayouts/slideLayout34.xml"/><Relationship Id="rId14" Type="http://schemas.openxmlformats.org/officeDocument/2006/relationships/slideLayout" Target="../slideLayouts/slideLayout29.xml"/><Relationship Id="rId30" Type="http://schemas.openxmlformats.org/officeDocument/2006/relationships/tags" Target="../tags/tag5.xml"/><Relationship Id="rId35" Type="http://schemas.openxmlformats.org/officeDocument/2006/relationships/tags" Target="../tags/tag10.xml"/><Relationship Id="rId56" Type="http://schemas.openxmlformats.org/officeDocument/2006/relationships/tags" Target="../tags/tag31.xml"/><Relationship Id="rId77" Type="http://schemas.openxmlformats.org/officeDocument/2006/relationships/tags" Target="../tags/tag52.xml"/><Relationship Id="rId100" Type="http://schemas.openxmlformats.org/officeDocument/2006/relationships/tags" Target="../tags/tag75.xml"/><Relationship Id="rId105" Type="http://schemas.openxmlformats.org/officeDocument/2006/relationships/tags" Target="../tags/tag80.xml"/><Relationship Id="rId126" Type="http://schemas.openxmlformats.org/officeDocument/2006/relationships/tags" Target="../tags/tag101.xml"/><Relationship Id="rId147" Type="http://schemas.openxmlformats.org/officeDocument/2006/relationships/tags" Target="../tags/tag122.xml"/><Relationship Id="rId168" Type="http://schemas.openxmlformats.org/officeDocument/2006/relationships/tags" Target="../tags/tag143.xml"/><Relationship Id="rId8" Type="http://schemas.openxmlformats.org/officeDocument/2006/relationships/slideLayout" Target="../slideLayouts/slideLayout23.xml"/><Relationship Id="rId51" Type="http://schemas.openxmlformats.org/officeDocument/2006/relationships/tags" Target="../tags/tag26.xml"/><Relationship Id="rId72" Type="http://schemas.openxmlformats.org/officeDocument/2006/relationships/tags" Target="../tags/tag47.xml"/><Relationship Id="rId93" Type="http://schemas.openxmlformats.org/officeDocument/2006/relationships/tags" Target="../tags/tag68.xml"/><Relationship Id="rId98" Type="http://schemas.openxmlformats.org/officeDocument/2006/relationships/tags" Target="../tags/tag73.xml"/><Relationship Id="rId121" Type="http://schemas.openxmlformats.org/officeDocument/2006/relationships/tags" Target="../tags/tag96.xml"/><Relationship Id="rId142" Type="http://schemas.openxmlformats.org/officeDocument/2006/relationships/tags" Target="../tags/tag117.xml"/><Relationship Id="rId163" Type="http://schemas.openxmlformats.org/officeDocument/2006/relationships/tags" Target="../tags/tag138.xml"/><Relationship Id="rId3" Type="http://schemas.openxmlformats.org/officeDocument/2006/relationships/slideLayout" Target="../slideLayouts/slideLayout18.xml"/><Relationship Id="rId25" Type="http://schemas.openxmlformats.org/officeDocument/2006/relationships/theme" Target="../theme/theme2.xml"/><Relationship Id="rId46" Type="http://schemas.openxmlformats.org/officeDocument/2006/relationships/tags" Target="../tags/tag21.xml"/><Relationship Id="rId67" Type="http://schemas.openxmlformats.org/officeDocument/2006/relationships/tags" Target="../tags/tag42.xml"/><Relationship Id="rId116" Type="http://schemas.openxmlformats.org/officeDocument/2006/relationships/tags" Target="../tags/tag91.xml"/><Relationship Id="rId137" Type="http://schemas.openxmlformats.org/officeDocument/2006/relationships/tags" Target="../tags/tag112.xml"/><Relationship Id="rId158" Type="http://schemas.openxmlformats.org/officeDocument/2006/relationships/tags" Target="../tags/tag133.xml"/><Relationship Id="rId20" Type="http://schemas.openxmlformats.org/officeDocument/2006/relationships/slideLayout" Target="../slideLayouts/slideLayout35.xml"/><Relationship Id="rId41" Type="http://schemas.openxmlformats.org/officeDocument/2006/relationships/tags" Target="../tags/tag16.xml"/><Relationship Id="rId62" Type="http://schemas.openxmlformats.org/officeDocument/2006/relationships/tags" Target="../tags/tag37.xml"/><Relationship Id="rId83" Type="http://schemas.openxmlformats.org/officeDocument/2006/relationships/tags" Target="../tags/tag58.xml"/><Relationship Id="rId88" Type="http://schemas.openxmlformats.org/officeDocument/2006/relationships/tags" Target="../tags/tag63.xml"/><Relationship Id="rId111" Type="http://schemas.openxmlformats.org/officeDocument/2006/relationships/tags" Target="../tags/tag86.xml"/><Relationship Id="rId132" Type="http://schemas.openxmlformats.org/officeDocument/2006/relationships/tags" Target="../tags/tag107.xml"/><Relationship Id="rId153" Type="http://schemas.openxmlformats.org/officeDocument/2006/relationships/tags" Target="../tags/tag128.xml"/><Relationship Id="rId174" Type="http://schemas.openxmlformats.org/officeDocument/2006/relationships/tags" Target="../tags/tag149.xml"/><Relationship Id="rId179" Type="http://schemas.openxmlformats.org/officeDocument/2006/relationships/image" Target="../media/image2.png"/><Relationship Id="rId15" Type="http://schemas.openxmlformats.org/officeDocument/2006/relationships/slideLayout" Target="../slideLayouts/slideLayout30.xml"/><Relationship Id="rId36" Type="http://schemas.openxmlformats.org/officeDocument/2006/relationships/tags" Target="../tags/tag11.xml"/><Relationship Id="rId57" Type="http://schemas.openxmlformats.org/officeDocument/2006/relationships/tags" Target="../tags/tag32.xml"/><Relationship Id="rId106" Type="http://schemas.openxmlformats.org/officeDocument/2006/relationships/tags" Target="../tags/tag81.xml"/><Relationship Id="rId127" Type="http://schemas.openxmlformats.org/officeDocument/2006/relationships/tags" Target="../tags/tag102.xml"/><Relationship Id="rId10" Type="http://schemas.openxmlformats.org/officeDocument/2006/relationships/slideLayout" Target="../slideLayouts/slideLayout25.xml"/><Relationship Id="rId31" Type="http://schemas.openxmlformats.org/officeDocument/2006/relationships/tags" Target="../tags/tag6.xml"/><Relationship Id="rId52" Type="http://schemas.openxmlformats.org/officeDocument/2006/relationships/tags" Target="../tags/tag27.xml"/><Relationship Id="rId73" Type="http://schemas.openxmlformats.org/officeDocument/2006/relationships/tags" Target="../tags/tag48.xml"/><Relationship Id="rId78" Type="http://schemas.openxmlformats.org/officeDocument/2006/relationships/tags" Target="../tags/tag53.xml"/><Relationship Id="rId94" Type="http://schemas.openxmlformats.org/officeDocument/2006/relationships/tags" Target="../tags/tag69.xml"/><Relationship Id="rId99" Type="http://schemas.openxmlformats.org/officeDocument/2006/relationships/tags" Target="../tags/tag74.xml"/><Relationship Id="rId101" Type="http://schemas.openxmlformats.org/officeDocument/2006/relationships/tags" Target="../tags/tag76.xml"/><Relationship Id="rId122" Type="http://schemas.openxmlformats.org/officeDocument/2006/relationships/tags" Target="../tags/tag97.xml"/><Relationship Id="rId143" Type="http://schemas.openxmlformats.org/officeDocument/2006/relationships/tags" Target="../tags/tag118.xml"/><Relationship Id="rId148" Type="http://schemas.openxmlformats.org/officeDocument/2006/relationships/tags" Target="../tags/tag123.xml"/><Relationship Id="rId164" Type="http://schemas.openxmlformats.org/officeDocument/2006/relationships/tags" Target="../tags/tag139.xml"/><Relationship Id="rId169" Type="http://schemas.openxmlformats.org/officeDocument/2006/relationships/tags" Target="../tags/tag14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26" Type="http://schemas.openxmlformats.org/officeDocument/2006/relationships/tags" Target="../tags/tag1.xml"/><Relationship Id="rId47" Type="http://schemas.openxmlformats.org/officeDocument/2006/relationships/tags" Target="../tags/tag22.xml"/><Relationship Id="rId68" Type="http://schemas.openxmlformats.org/officeDocument/2006/relationships/tags" Target="../tags/tag43.xml"/><Relationship Id="rId89" Type="http://schemas.openxmlformats.org/officeDocument/2006/relationships/tags" Target="../tags/tag64.xml"/><Relationship Id="rId112" Type="http://schemas.openxmlformats.org/officeDocument/2006/relationships/tags" Target="../tags/tag87.xml"/><Relationship Id="rId133" Type="http://schemas.openxmlformats.org/officeDocument/2006/relationships/tags" Target="../tags/tag108.xml"/><Relationship Id="rId154" Type="http://schemas.openxmlformats.org/officeDocument/2006/relationships/tags" Target="../tags/tag129.xml"/><Relationship Id="rId175" Type="http://schemas.openxmlformats.org/officeDocument/2006/relationships/tags" Target="../tags/tag150.xml"/><Relationship Id="rId16" Type="http://schemas.openxmlformats.org/officeDocument/2006/relationships/slideLayout" Target="../slideLayouts/slideLayout31.xml"/><Relationship Id="rId37" Type="http://schemas.openxmlformats.org/officeDocument/2006/relationships/tags" Target="../tags/tag12.xml"/><Relationship Id="rId58" Type="http://schemas.openxmlformats.org/officeDocument/2006/relationships/tags" Target="../tags/tag33.xml"/><Relationship Id="rId79" Type="http://schemas.openxmlformats.org/officeDocument/2006/relationships/tags" Target="../tags/tag54.xml"/><Relationship Id="rId102" Type="http://schemas.openxmlformats.org/officeDocument/2006/relationships/tags" Target="../tags/tag77.xml"/><Relationship Id="rId123" Type="http://schemas.openxmlformats.org/officeDocument/2006/relationships/tags" Target="../tags/tag98.xml"/><Relationship Id="rId144" Type="http://schemas.openxmlformats.org/officeDocument/2006/relationships/tags" Target="../tags/tag119.xml"/><Relationship Id="rId90" Type="http://schemas.openxmlformats.org/officeDocument/2006/relationships/tags" Target="../tags/tag65.xml"/><Relationship Id="rId165" Type="http://schemas.openxmlformats.org/officeDocument/2006/relationships/tags" Target="../tags/tag140.xml"/><Relationship Id="rId27" Type="http://schemas.openxmlformats.org/officeDocument/2006/relationships/tags" Target="../tags/tag2.xml"/><Relationship Id="rId48" Type="http://schemas.openxmlformats.org/officeDocument/2006/relationships/tags" Target="../tags/tag23.xml"/><Relationship Id="rId69" Type="http://schemas.openxmlformats.org/officeDocument/2006/relationships/tags" Target="../tags/tag44.xml"/><Relationship Id="rId113" Type="http://schemas.openxmlformats.org/officeDocument/2006/relationships/tags" Target="../tags/tag88.xml"/><Relationship Id="rId134" Type="http://schemas.openxmlformats.org/officeDocument/2006/relationships/tags" Target="../tags/tag109.xml"/><Relationship Id="rId80" Type="http://schemas.openxmlformats.org/officeDocument/2006/relationships/tags" Target="../tags/tag55.xml"/><Relationship Id="rId155" Type="http://schemas.openxmlformats.org/officeDocument/2006/relationships/tags" Target="../tags/tag130.xml"/><Relationship Id="rId176" Type="http://schemas.openxmlformats.org/officeDocument/2006/relationships/tags" Target="../tags/tag151.xml"/><Relationship Id="rId17" Type="http://schemas.openxmlformats.org/officeDocument/2006/relationships/slideLayout" Target="../slideLayouts/slideLayout32.xml"/><Relationship Id="rId38" Type="http://schemas.openxmlformats.org/officeDocument/2006/relationships/tags" Target="../tags/tag13.xml"/><Relationship Id="rId59" Type="http://schemas.openxmlformats.org/officeDocument/2006/relationships/tags" Target="../tags/tag34.xml"/><Relationship Id="rId103" Type="http://schemas.openxmlformats.org/officeDocument/2006/relationships/tags" Target="../tags/tag78.xml"/><Relationship Id="rId124" Type="http://schemas.openxmlformats.org/officeDocument/2006/relationships/tags" Target="../tags/tag99.xml"/><Relationship Id="rId70" Type="http://schemas.openxmlformats.org/officeDocument/2006/relationships/tags" Target="../tags/tag45.xml"/><Relationship Id="rId91" Type="http://schemas.openxmlformats.org/officeDocument/2006/relationships/tags" Target="../tags/tag66.xml"/><Relationship Id="rId145" Type="http://schemas.openxmlformats.org/officeDocument/2006/relationships/tags" Target="../tags/tag120.xml"/><Relationship Id="rId166" Type="http://schemas.openxmlformats.org/officeDocument/2006/relationships/tags" Target="../tags/tag141.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xmlns="" id="{7FA4C218-C103-51E1-F8E6-AC0DDD57095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xmlns="" id="{77CA5920-5EE9-A88B-DE56-6344293F42C5}"/>
              </a:ext>
            </a:extLst>
          </p:cNvPr>
          <p:cNvGrpSpPr/>
          <p:nvPr userDrawn="1"/>
        </p:nvGrpSpPr>
        <p:grpSpPr>
          <a:xfrm>
            <a:off x="-3600590" y="-150445"/>
            <a:ext cx="4326052" cy="2928084"/>
            <a:chOff x="6278216" y="1917262"/>
            <a:chExt cx="4339742" cy="2928084"/>
          </a:xfrm>
        </p:grpSpPr>
        <p:pic>
          <p:nvPicPr>
            <p:cNvPr id="3" name="Picture 2">
              <a:extLst>
                <a:ext uri="{FF2B5EF4-FFF2-40B4-BE49-F238E27FC236}">
                  <a16:creationId xmlns:a16="http://schemas.microsoft.com/office/drawing/2014/main" xmlns="" id="{94AF4525-7C3E-D100-1378-AC39F5A9E00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5" name="Freeform: Shape 4">
              <a:extLst>
                <a:ext uri="{FF2B5EF4-FFF2-40B4-BE49-F238E27FC236}">
                  <a16:creationId xmlns:a16="http://schemas.microsoft.com/office/drawing/2014/main" xmlns="" id="{3602739A-192D-E0DE-0D02-8B7C3DCAE2D3}"/>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xmlns="" id="{8AD8EE4F-2E51-6A56-8B9B-7F874A83DC34}"/>
                </a:ext>
              </a:extLst>
            </p:cNvPr>
            <p:cNvSpPr txBox="1"/>
            <p:nvPr userDrawn="1"/>
          </p:nvSpPr>
          <p:spPr>
            <a:xfrm>
              <a:off x="7055892" y="4133718"/>
              <a:ext cx="356206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t>GIÁO ÁN ĐƯỢC CHIA SẺ TẠI</a:t>
              </a:r>
            </a:p>
          </p:txBody>
        </p:sp>
        <p:sp>
          <p:nvSpPr>
            <p:cNvPr id="7" name="TextBox 6">
              <a:extLst>
                <a:ext uri="{FF2B5EF4-FFF2-40B4-BE49-F238E27FC236}">
                  <a16:creationId xmlns:a16="http://schemas.microsoft.com/office/drawing/2014/main" xmlns="" id="{DF6A4BD6-696B-B6B9-A15A-54276E09DDC5}"/>
                </a:ext>
              </a:extLst>
            </p:cNvPr>
            <p:cNvSpPr txBox="1"/>
            <p:nvPr userDrawn="1"/>
          </p:nvSpPr>
          <p:spPr>
            <a:xfrm>
              <a:off x="6278216" y="4476014"/>
              <a:ext cx="432634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https://www.hanhtranggiaovien.com</a:t>
              </a:r>
            </a:p>
          </p:txBody>
        </p:sp>
      </p:grpSp>
    </p:spTree>
    <p:extLst>
      <p:ext uri="{BB962C8B-B14F-4D97-AF65-F5344CB8AC3E}">
        <p14:creationId xmlns:p14="http://schemas.microsoft.com/office/powerpoint/2010/main" val="1060258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1" r:id="rId12"/>
    <p:sldLayoutId id="2147483722" r:id="rId13"/>
    <p:sldLayoutId id="2147483723" r:id="rId14"/>
    <p:sldLayoutId id="214748372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sp>
        <p:nvSpPr>
          <p:cNvPr id="6" name="9Slide.vn - 2019">
            <a:extLst>
              <a:ext uri="{FF2B5EF4-FFF2-40B4-BE49-F238E27FC236}">
                <a16:creationId xmlns:a16="http://schemas.microsoft.com/office/drawing/2014/main" xmlns="" id="{87D6E76C-4518-95F3-D130-C03DF74296C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308" name="组合 307"/>
          <p:cNvGrpSpPr/>
          <p:nvPr userDrawn="1"/>
        </p:nvGrpSpPr>
        <p:grpSpPr>
          <a:xfrm>
            <a:off x="168487" y="629920"/>
            <a:ext cx="11871113" cy="6140027"/>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p:nvPr userDrawn="1">
            <p:custDataLst>
              <p:tags r:id="rId26"/>
            </p:custDataLst>
          </p:nvPr>
        </p:nvSpPr>
        <p:spPr>
          <a:xfrm>
            <a:off x="0" y="-846"/>
            <a:ext cx="12192000" cy="6858847"/>
          </a:xfrm>
          <a:prstGeom prst="frame">
            <a:avLst>
              <a:gd name="adj1" fmla="val 282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1" name="组合 250"/>
          <p:cNvGrpSpPr/>
          <p:nvPr userDrawn="1"/>
        </p:nvGrpSpPr>
        <p:grpSpPr>
          <a:xfrm>
            <a:off x="677333" y="5519420"/>
            <a:ext cx="3117427" cy="11684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1" name="组合 120"/>
          <p:cNvGrpSpPr/>
          <p:nvPr userDrawn="1"/>
        </p:nvGrpSpPr>
        <p:grpSpPr>
          <a:xfrm>
            <a:off x="146473" y="4936067"/>
            <a:ext cx="11866880" cy="1922780"/>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9" name="矩形 8"/>
          <p:cNvSpPr/>
          <p:nvPr userDrawn="1"/>
        </p:nvSpPr>
        <p:spPr>
          <a:xfrm>
            <a:off x="47413" y="6611621"/>
            <a:ext cx="12144587" cy="246380"/>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5" name="Group 4">
            <a:extLst>
              <a:ext uri="{FF2B5EF4-FFF2-40B4-BE49-F238E27FC236}">
                <a16:creationId xmlns:a16="http://schemas.microsoft.com/office/drawing/2014/main" xmlns="" id="{E6DA81A6-6BCC-B700-2CA9-CE642AD1A3F2}"/>
              </a:ext>
            </a:extLst>
          </p:cNvPr>
          <p:cNvGrpSpPr/>
          <p:nvPr userDrawn="1"/>
        </p:nvGrpSpPr>
        <p:grpSpPr>
          <a:xfrm>
            <a:off x="-3600590" y="-150445"/>
            <a:ext cx="4326052" cy="2928084"/>
            <a:chOff x="6278216" y="1917262"/>
            <a:chExt cx="4339742" cy="2928084"/>
          </a:xfrm>
        </p:grpSpPr>
        <p:pic>
          <p:nvPicPr>
            <p:cNvPr id="10" name="Picture 9">
              <a:extLst>
                <a:ext uri="{FF2B5EF4-FFF2-40B4-BE49-F238E27FC236}">
                  <a16:creationId xmlns:a16="http://schemas.microsoft.com/office/drawing/2014/main" xmlns="" id="{28EBA740-75CD-442B-135D-A4A1A493953B}"/>
                </a:ext>
              </a:extLst>
            </p:cNvPr>
            <p:cNvPicPr>
              <a:picLocks noChangeAspect="1"/>
            </p:cNvPicPr>
            <p:nvPr userDrawn="1"/>
          </p:nvPicPr>
          <p:blipFill>
            <a:blip r:embed="rId179">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11" name="Freeform: Shape 10">
              <a:extLst>
                <a:ext uri="{FF2B5EF4-FFF2-40B4-BE49-F238E27FC236}">
                  <a16:creationId xmlns:a16="http://schemas.microsoft.com/office/drawing/2014/main" xmlns="" id="{C98B644C-43EB-CAF6-944A-4044BECEB73D}"/>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xmlns="" id="{B5BBC6F9-9D5E-9B15-01ED-B59E832D7A81}"/>
                </a:ext>
              </a:extLst>
            </p:cNvPr>
            <p:cNvSpPr txBox="1"/>
            <p:nvPr userDrawn="1"/>
          </p:nvSpPr>
          <p:spPr>
            <a:xfrm>
              <a:off x="7055892" y="4133718"/>
              <a:ext cx="356206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t>GIÁO ÁN ĐƯỢC CHIA SẺ TẠI</a:t>
              </a:r>
            </a:p>
          </p:txBody>
        </p:sp>
        <p:sp>
          <p:nvSpPr>
            <p:cNvPr id="13" name="TextBox 12">
              <a:extLst>
                <a:ext uri="{FF2B5EF4-FFF2-40B4-BE49-F238E27FC236}">
                  <a16:creationId xmlns:a16="http://schemas.microsoft.com/office/drawing/2014/main" xmlns="" id="{22F808F2-94C3-1582-29DB-89B8723849C1}"/>
                </a:ext>
              </a:extLst>
            </p:cNvPr>
            <p:cNvSpPr txBox="1"/>
            <p:nvPr userDrawn="1"/>
          </p:nvSpPr>
          <p:spPr>
            <a:xfrm>
              <a:off x="6278216" y="4476014"/>
              <a:ext cx="432634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https://www.hanhtranggiaovien.com</a:t>
              </a:r>
            </a:p>
          </p:txBody>
        </p:sp>
      </p:grpSp>
    </p:spTree>
    <p:extLst>
      <p:ext uri="{BB962C8B-B14F-4D97-AF65-F5344CB8AC3E}">
        <p14:creationId xmlns:p14="http://schemas.microsoft.com/office/powerpoint/2010/main" val="201404076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hyperlink" Target="https://pxhere.com/en/photo/699329"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pxhere.com/en/photo/699329" TargetMode="External"/><Relationship Id="rId3" Type="http://schemas.openxmlformats.org/officeDocument/2006/relationships/image" Target="../media/image38.png"/><Relationship Id="rId7"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39.png"/><Relationship Id="rId10" Type="http://schemas.microsoft.com/office/2007/relationships/hdphoto" Target="../media/hdphoto19.wdp"/><Relationship Id="rId4" Type="http://schemas.microsoft.com/office/2007/relationships/hdphoto" Target="../media/hdphoto17.wdp"/><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slideLayout" Target="../slideLayouts/slideLayout2.xml"/><Relationship Id="rId7" Type="http://schemas.openxmlformats.org/officeDocument/2006/relationships/image" Target="../media/image57.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6.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3.xml.rels><?xml version="1.0" encoding="UTF-8" standalone="yes"?>
<Relationships xmlns="http://schemas.openxmlformats.org/package/2006/relationships"><Relationship Id="rId8" Type="http://schemas.openxmlformats.org/officeDocument/2006/relationships/image" Target="../media/image58.wmf"/><Relationship Id="rId3" Type="http://schemas.openxmlformats.org/officeDocument/2006/relationships/slideLayout" Target="../slideLayouts/slideLayout2.xml"/><Relationship Id="rId7" Type="http://schemas.openxmlformats.org/officeDocument/2006/relationships/image" Target="../media/image59.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6.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24.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slideLayout" Target="../slideLayouts/slideLayout2.xml"/><Relationship Id="rId7" Type="http://schemas.openxmlformats.org/officeDocument/2006/relationships/image" Target="../media/image61.png"/><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56.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9.png"/><Relationship Id="rId2" Type="http://schemas.openxmlformats.org/officeDocument/2006/relationships/image" Target="../media/image63.png"/><Relationship Id="rId1" Type="http://schemas.openxmlformats.org/officeDocument/2006/relationships/slideLayout" Target="../slideLayouts/slideLayout19.xml"/><Relationship Id="rId6" Type="http://schemas.microsoft.com/office/2007/relationships/hdphoto" Target="../media/hdphoto22.wdp"/><Relationship Id="rId5" Type="http://schemas.openxmlformats.org/officeDocument/2006/relationships/image" Target="../media/image68.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3.emf"/></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79.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notesSlide" Target="../notesSlides/notesSlide6.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23.wdp"/><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microsoft.com/office/2007/relationships/hdphoto" Target="../media/hdphoto3.wdp"/><Relationship Id="rId12" Type="http://schemas.openxmlformats.org/officeDocument/2006/relationships/image" Target="../media/image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11" Type="http://schemas.openxmlformats.org/officeDocument/2006/relationships/image" Target="../media/image15.png"/><Relationship Id="rId5" Type="http://schemas.microsoft.com/office/2007/relationships/hdphoto" Target="../media/hdphoto1.wdp"/><Relationship Id="rId10" Type="http://schemas.openxmlformats.org/officeDocument/2006/relationships/image" Target="../media/image14.png"/><Relationship Id="rId4" Type="http://schemas.openxmlformats.org/officeDocument/2006/relationships/image" Target="../media/image7.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9.png"/><Relationship Id="rId3" Type="http://schemas.openxmlformats.org/officeDocument/2006/relationships/slideLayout" Target="../slideLayouts/slideLayout2.xml"/><Relationship Id="rId7" Type="http://schemas.microsoft.com/office/2007/relationships/hdphoto" Target="../media/hdphoto5.wdp"/><Relationship Id="rId12" Type="http://schemas.openxmlformats.org/officeDocument/2006/relationships/image" Target="../media/image18.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6.png"/><Relationship Id="rId11" Type="http://schemas.microsoft.com/office/2007/relationships/hdphoto" Target="../media/hdphoto1.wdp"/><Relationship Id="rId5" Type="http://schemas.openxmlformats.org/officeDocument/2006/relationships/image" Target="../media/image15.png"/><Relationship Id="rId10" Type="http://schemas.openxmlformats.org/officeDocument/2006/relationships/image" Target="../media/image7.png"/><Relationship Id="rId4" Type="http://schemas.openxmlformats.org/officeDocument/2006/relationships/audio" Target="../media/audio1.wav"/><Relationship Id="rId9"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4.wdp"/><Relationship Id="rId3" Type="http://schemas.openxmlformats.org/officeDocument/2006/relationships/slideLayout" Target="../slideLayouts/slideLayout2.xml"/><Relationship Id="rId7" Type="http://schemas.openxmlformats.org/officeDocument/2006/relationships/image" Target="../media/image7.png"/><Relationship Id="rId12" Type="http://schemas.openxmlformats.org/officeDocument/2006/relationships/image" Target="../media/image13.png"/><Relationship Id="rId17" Type="http://schemas.microsoft.com/office/2007/relationships/hdphoto" Target="../media/hdphoto9.wdp"/><Relationship Id="rId2" Type="http://schemas.openxmlformats.org/officeDocument/2006/relationships/audio" Target="../media/media4.mp3"/><Relationship Id="rId16" Type="http://schemas.openxmlformats.org/officeDocument/2006/relationships/image" Target="../media/image23.png"/><Relationship Id="rId1" Type="http://schemas.microsoft.com/office/2007/relationships/media" Target="../media/media4.mp3"/><Relationship Id="rId6" Type="http://schemas.openxmlformats.org/officeDocument/2006/relationships/image" Target="../media/image20.png"/><Relationship Id="rId11" Type="http://schemas.microsoft.com/office/2007/relationships/hdphoto" Target="../media/hdphoto7.wdp"/><Relationship Id="rId5" Type="http://schemas.openxmlformats.org/officeDocument/2006/relationships/image" Target="../media/image15.png"/><Relationship Id="rId15" Type="http://schemas.microsoft.com/office/2007/relationships/hdphoto" Target="../media/hdphoto8.wdp"/><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19.pn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11.wdp"/><Relationship Id="rId3" Type="http://schemas.openxmlformats.org/officeDocument/2006/relationships/slideLayout" Target="../slideLayouts/slideLayout2.xml"/><Relationship Id="rId7" Type="http://schemas.openxmlformats.org/officeDocument/2006/relationships/image" Target="../media/image7.png"/><Relationship Id="rId12" Type="http://schemas.openxmlformats.org/officeDocument/2006/relationships/image" Target="../media/image26.png"/><Relationship Id="rId17" Type="http://schemas.microsoft.com/office/2007/relationships/hdphoto" Target="../media/hdphoto13.wdp"/><Relationship Id="rId2" Type="http://schemas.openxmlformats.org/officeDocument/2006/relationships/audio" Target="../media/media4.mp3"/><Relationship Id="rId16" Type="http://schemas.openxmlformats.org/officeDocument/2006/relationships/image" Target="../media/image28.png"/><Relationship Id="rId1" Type="http://schemas.microsoft.com/office/2007/relationships/media" Target="../media/media4.mp3"/><Relationship Id="rId6" Type="http://schemas.openxmlformats.org/officeDocument/2006/relationships/image" Target="../media/image15.png"/><Relationship Id="rId11" Type="http://schemas.microsoft.com/office/2007/relationships/hdphoto" Target="../media/hdphoto10.wdp"/><Relationship Id="rId5" Type="http://schemas.openxmlformats.org/officeDocument/2006/relationships/image" Target="../media/image24.png"/><Relationship Id="rId15" Type="http://schemas.microsoft.com/office/2007/relationships/hdphoto" Target="../media/hdphoto12.wdp"/><Relationship Id="rId10" Type="http://schemas.openxmlformats.org/officeDocument/2006/relationships/image" Target="../media/image25.png"/><Relationship Id="rId4" Type="http://schemas.openxmlformats.org/officeDocument/2006/relationships/audio" Target="../media/audio1.wav"/><Relationship Id="rId9" Type="http://schemas.openxmlformats.org/officeDocument/2006/relationships/image" Target="../media/image19.pn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31.png"/><Relationship Id="rId12" Type="http://schemas.microsoft.com/office/2007/relationships/hdphoto" Target="../media/hdphoto4.wdp"/><Relationship Id="rId17" Type="http://schemas.openxmlformats.org/officeDocument/2006/relationships/image" Target="../media/image19.png"/><Relationship Id="rId2" Type="http://schemas.openxmlformats.org/officeDocument/2006/relationships/audio" Target="../media/media5.mp3"/><Relationship Id="rId16" Type="http://schemas.microsoft.com/office/2007/relationships/hdphoto" Target="../media/hdphoto16.wdp"/><Relationship Id="rId1" Type="http://schemas.microsoft.com/office/2007/relationships/media" Target="../media/media5.mp3"/><Relationship Id="rId6" Type="http://schemas.microsoft.com/office/2007/relationships/hdphoto" Target="../media/hdphoto14.wdp"/><Relationship Id="rId11" Type="http://schemas.openxmlformats.org/officeDocument/2006/relationships/image" Target="../media/image13.png"/><Relationship Id="rId5" Type="http://schemas.openxmlformats.org/officeDocument/2006/relationships/image" Target="../media/image30.png"/><Relationship Id="rId15" Type="http://schemas.openxmlformats.org/officeDocument/2006/relationships/image" Target="../media/image32.png"/><Relationship Id="rId10" Type="http://schemas.microsoft.com/office/2007/relationships/hdphoto" Target="../media/hdphoto7.wdp"/><Relationship Id="rId4" Type="http://schemas.openxmlformats.org/officeDocument/2006/relationships/image" Target="../media/image29.png"/><Relationship Id="rId9" Type="http://schemas.openxmlformats.org/officeDocument/2006/relationships/image" Target="../media/image21.png"/><Relationship Id="rId1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F72D8402-2509-1848-7A49-AD17AAEBD897}"/>
              </a:ext>
            </a:extLst>
          </p:cNvPr>
          <p:cNvPicPr>
            <a:picLocks noChangeAspect="1"/>
          </p:cNvPicPr>
          <p:nvPr/>
        </p:nvPicPr>
        <p:blipFill rotWithShape="1">
          <a:blip r:embed="rId2">
            <a:extLst>
              <a:ext uri="{28A0092B-C50C-407E-A947-70E740481C1C}">
                <a14:useLocalDpi xmlns:a14="http://schemas.microsoft.com/office/drawing/2010/main" val="0"/>
              </a:ext>
            </a:extLst>
          </a:blip>
          <a:srcRect t="19" b="7869"/>
          <a:stretch/>
        </p:blipFill>
        <p:spPr>
          <a:xfrm>
            <a:off x="-1524" y="0"/>
            <a:ext cx="12192000" cy="6858000"/>
          </a:xfrm>
          <a:prstGeom prst="rect">
            <a:avLst/>
          </a:prstGeom>
        </p:spPr>
      </p:pic>
      <p:grpSp>
        <p:nvGrpSpPr>
          <p:cNvPr id="6" name="Group 5">
            <a:extLst>
              <a:ext uri="{FF2B5EF4-FFF2-40B4-BE49-F238E27FC236}">
                <a16:creationId xmlns:a16="http://schemas.microsoft.com/office/drawing/2014/main" xmlns="" id="{C05F1989-A0B9-93F6-7960-68DA24F8A800}"/>
              </a:ext>
            </a:extLst>
          </p:cNvPr>
          <p:cNvGrpSpPr/>
          <p:nvPr/>
        </p:nvGrpSpPr>
        <p:grpSpPr>
          <a:xfrm>
            <a:off x="-1" y="0"/>
            <a:ext cx="6486525" cy="3937763"/>
            <a:chOff x="485963" y="1785574"/>
            <a:chExt cx="4288541" cy="3181574"/>
          </a:xfrm>
        </p:grpSpPr>
        <p:grpSp>
          <p:nvGrpSpPr>
            <p:cNvPr id="7" name="Group 6">
              <a:extLst>
                <a:ext uri="{FF2B5EF4-FFF2-40B4-BE49-F238E27FC236}">
                  <a16:creationId xmlns:a16="http://schemas.microsoft.com/office/drawing/2014/main" xmlns="" id="{D5B43C4E-225D-2A61-49B5-30A77113F3DB}"/>
                </a:ext>
              </a:extLst>
            </p:cNvPr>
            <p:cNvGrpSpPr/>
            <p:nvPr/>
          </p:nvGrpSpPr>
          <p:grpSpPr>
            <a:xfrm>
              <a:off x="807504" y="1785574"/>
              <a:ext cx="3749042" cy="3181574"/>
              <a:chOff x="2404292" y="-470736"/>
              <a:chExt cx="7613779" cy="3181574"/>
            </a:xfrm>
          </p:grpSpPr>
          <p:sp>
            <p:nvSpPr>
              <p:cNvPr id="10" name="Rectangle: Rounded Corners 9">
                <a:extLst>
                  <a:ext uri="{FF2B5EF4-FFF2-40B4-BE49-F238E27FC236}">
                    <a16:creationId xmlns:a16="http://schemas.microsoft.com/office/drawing/2014/main" xmlns="" id="{D2C0A9B2-F580-CC5C-7EB2-D42A6CF150E7}"/>
                  </a:ext>
                </a:extLst>
              </p:cNvPr>
              <p:cNvSpPr/>
              <p:nvPr/>
            </p:nvSpPr>
            <p:spPr>
              <a:xfrm>
                <a:off x="4591958" y="-419380"/>
                <a:ext cx="253763" cy="1783340"/>
              </a:xfrm>
              <a:prstGeom prst="roundRect">
                <a:avLst/>
              </a:prstGeom>
              <a:blipFill>
                <a:blip r:embed="rId3">
                  <a:extLst>
                    <a:ext uri="{837473B0-CC2E-450A-ABE3-18F120FF3D39}">
                      <a1611:picAttrSrcUrl xmlns:a1611="http://schemas.microsoft.com/office/drawing/2016/11/main" xmlns=""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xmlns="" id="{675A46B7-D700-5734-B589-035032E8CD2F}"/>
                  </a:ext>
                </a:extLst>
              </p:cNvPr>
              <p:cNvSpPr/>
              <p:nvPr/>
            </p:nvSpPr>
            <p:spPr>
              <a:xfrm>
                <a:off x="7894541" y="-470736"/>
                <a:ext cx="253763" cy="1783340"/>
              </a:xfrm>
              <a:prstGeom prst="roundRect">
                <a:avLst/>
              </a:prstGeom>
              <a:blipFill>
                <a:blip r:embed="rId3">
                  <a:extLst>
                    <a:ext uri="{837473B0-CC2E-450A-ABE3-18F120FF3D39}">
                      <a1611:picAttrSrcUrl xmlns:a1611="http://schemas.microsoft.com/office/drawing/2016/11/main" xmlns=""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xmlns="" id="{6D58C5CD-E159-F3E8-39CF-4DBBD51353B6}"/>
                  </a:ext>
                </a:extLst>
              </p:cNvPr>
              <p:cNvSpPr/>
              <p:nvPr/>
            </p:nvSpPr>
            <p:spPr>
              <a:xfrm>
                <a:off x="2404292" y="927498"/>
                <a:ext cx="7613779" cy="1783340"/>
              </a:xfrm>
              <a:prstGeom prst="roundRect">
                <a:avLst/>
              </a:prstGeom>
              <a:blipFill>
                <a:blip r:embed="rId3">
                  <a:extLst>
                    <a:ext uri="{837473B0-CC2E-450A-ABE3-18F120FF3D39}">
                      <a1611:picAttrSrcUrl xmlns:a1611="http://schemas.microsoft.com/office/drawing/2016/11/main" xmlns=""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xmlns="" id="{0CA58F44-5857-5D8B-E324-FA0DDC085D5F}"/>
                </a:ext>
              </a:extLst>
            </p:cNvPr>
            <p:cNvSpPr txBox="1"/>
            <p:nvPr/>
          </p:nvSpPr>
          <p:spPr>
            <a:xfrm>
              <a:off x="485963" y="3468720"/>
              <a:ext cx="4288541" cy="6924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FF0000"/>
                </a:solidFill>
                <a:effectLst/>
                <a:uLnTx/>
                <a:uFillTx/>
                <a:latin typeface="UTM Cookies" panose="02040603050506020204" pitchFamily="18" charset="0"/>
                <a:ea typeface="+mn-ea"/>
                <a:cs typeface="+mn-cs"/>
              </a:endParaRPr>
            </a:p>
          </p:txBody>
        </p:sp>
      </p:grpSp>
      <p:pic>
        <p:nvPicPr>
          <p:cNvPr id="2" name="Picture 1">
            <a:extLst>
              <a:ext uri="{FF2B5EF4-FFF2-40B4-BE49-F238E27FC236}">
                <a16:creationId xmlns:a16="http://schemas.microsoft.com/office/drawing/2014/main" xmlns="" id="{C2F46CBF-AC22-4744-C6EF-93F14E8227C9}"/>
              </a:ext>
            </a:extLst>
          </p:cNvPr>
          <p:cNvPicPr>
            <a:picLocks noChangeAspect="1"/>
          </p:cNvPicPr>
          <p:nvPr/>
        </p:nvPicPr>
        <p:blipFill>
          <a:blip r:embed="rId5"/>
          <a:stretch>
            <a:fillRect/>
          </a:stretch>
        </p:blipFill>
        <p:spPr>
          <a:xfrm>
            <a:off x="997245" y="2202883"/>
            <a:ext cx="4901609" cy="1347333"/>
          </a:xfrm>
          <a:prstGeom prst="rect">
            <a:avLst/>
          </a:prstGeom>
        </p:spPr>
      </p:pic>
    </p:spTree>
    <p:extLst>
      <p:ext uri="{BB962C8B-B14F-4D97-AF65-F5344CB8AC3E}">
        <p14:creationId xmlns:p14="http://schemas.microsoft.com/office/powerpoint/2010/main" val="2894800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95D8FE5E-04A4-785C-0F43-B055538090A8}"/>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xmlns="" id="{E4A96654-6D78-6054-D670-40E74D792724}"/>
                </a:ext>
              </a:extLst>
            </p:cNvPr>
            <p:cNvSpPr txBox="1"/>
            <p:nvPr/>
          </p:nvSpPr>
          <p:spPr>
            <a:xfrm>
              <a:off x="9588687" y="2418781"/>
              <a:ext cx="1172375" cy="9233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Background pattern&#10;&#10;Description automatically generated with low confidence">
              <a:extLst>
                <a:ext uri="{FF2B5EF4-FFF2-40B4-BE49-F238E27FC236}">
                  <a16:creationId xmlns:a16="http://schemas.microsoft.com/office/drawing/2014/main" xmlns="" id="{5402EEF7-CA9A-B636-F298-962DE1C33CE0}"/>
                </a:ext>
              </a:extLst>
            </p:cNvPr>
            <p:cNvPicPr>
              <a:picLocks noChangeAspect="1"/>
            </p:cNvPicPr>
            <p:nvPr/>
          </p:nvPicPr>
          <p:blipFill rotWithShape="1">
            <a:blip r:embed="rId3">
              <a:extLst>
                <a:ext uri="{28A0092B-C50C-407E-A947-70E740481C1C}">
                  <a14:useLocalDpi xmlns:a14="http://schemas.microsoft.com/office/drawing/2010/main" val="0"/>
                </a:ext>
              </a:extLst>
            </a:blip>
            <a:srcRect t="7455"/>
            <a:stretch/>
          </p:blipFill>
          <p:spPr>
            <a:xfrm>
              <a:off x="0" y="0"/>
              <a:ext cx="12192000" cy="6858000"/>
            </a:xfrm>
            <a:prstGeom prst="rect">
              <a:avLst/>
            </a:prstGeom>
          </p:spPr>
        </p:pic>
      </p:grpSp>
      <p:pic>
        <p:nvPicPr>
          <p:cNvPr id="10" name="Picture 9">
            <a:extLst>
              <a:ext uri="{FF2B5EF4-FFF2-40B4-BE49-F238E27FC236}">
                <a16:creationId xmlns:a16="http://schemas.microsoft.com/office/drawing/2014/main" xmlns="" id="{F55BB6DB-1BE9-46B8-872C-265B586599DE}"/>
              </a:ext>
            </a:extLst>
          </p:cNvPr>
          <p:cNvPicPr>
            <a:picLocks noChangeAspect="1"/>
          </p:cNvPicPr>
          <p:nvPr/>
        </p:nvPicPr>
        <p:blipFill>
          <a:blip r:embed="rId4"/>
          <a:stretch>
            <a:fillRect/>
          </a:stretch>
        </p:blipFill>
        <p:spPr>
          <a:xfrm>
            <a:off x="4857750" y="1236054"/>
            <a:ext cx="3072650" cy="1182727"/>
          </a:xfrm>
          <a:prstGeom prst="rect">
            <a:avLst/>
          </a:prstGeom>
        </p:spPr>
      </p:pic>
      <p:pic>
        <p:nvPicPr>
          <p:cNvPr id="11" name="Picture 10">
            <a:extLst>
              <a:ext uri="{FF2B5EF4-FFF2-40B4-BE49-F238E27FC236}">
                <a16:creationId xmlns:a16="http://schemas.microsoft.com/office/drawing/2014/main" xmlns="" id="{DA732628-EB62-F4C6-C065-58E65E21AED5}"/>
              </a:ext>
            </a:extLst>
          </p:cNvPr>
          <p:cNvPicPr>
            <a:picLocks noChangeAspect="1"/>
          </p:cNvPicPr>
          <p:nvPr/>
        </p:nvPicPr>
        <p:blipFill>
          <a:blip r:embed="rId5"/>
          <a:stretch>
            <a:fillRect/>
          </a:stretch>
        </p:blipFill>
        <p:spPr>
          <a:xfrm>
            <a:off x="1450045" y="2751151"/>
            <a:ext cx="9730059" cy="1146147"/>
          </a:xfrm>
          <a:prstGeom prst="rect">
            <a:avLst/>
          </a:prstGeom>
        </p:spPr>
      </p:pic>
      <p:pic>
        <p:nvPicPr>
          <p:cNvPr id="19" name="Picture 18">
            <a:extLst>
              <a:ext uri="{FF2B5EF4-FFF2-40B4-BE49-F238E27FC236}">
                <a16:creationId xmlns:a16="http://schemas.microsoft.com/office/drawing/2014/main" xmlns="" id="{089D85D7-86BB-23E5-CCA8-9989DFA0DAF1}"/>
              </a:ext>
            </a:extLst>
          </p:cNvPr>
          <p:cNvPicPr>
            <a:picLocks noChangeAspect="1"/>
          </p:cNvPicPr>
          <p:nvPr/>
        </p:nvPicPr>
        <p:blipFill>
          <a:blip r:embed="rId6"/>
          <a:stretch>
            <a:fillRect/>
          </a:stretch>
        </p:blipFill>
        <p:spPr>
          <a:xfrm>
            <a:off x="1505251" y="353086"/>
            <a:ext cx="1847248" cy="2322777"/>
          </a:xfrm>
          <a:prstGeom prst="rect">
            <a:avLst/>
          </a:prstGeom>
        </p:spPr>
      </p:pic>
      <p:pic>
        <p:nvPicPr>
          <p:cNvPr id="21" name="Picture 20">
            <a:extLst>
              <a:ext uri="{FF2B5EF4-FFF2-40B4-BE49-F238E27FC236}">
                <a16:creationId xmlns:a16="http://schemas.microsoft.com/office/drawing/2014/main" xmlns="" id="{A33EF507-848A-9DC6-A01A-047942F5956E}"/>
              </a:ext>
            </a:extLst>
          </p:cNvPr>
          <p:cNvPicPr>
            <a:picLocks noChangeAspect="1"/>
          </p:cNvPicPr>
          <p:nvPr/>
        </p:nvPicPr>
        <p:blipFill>
          <a:blip r:embed="rId7"/>
          <a:stretch>
            <a:fillRect/>
          </a:stretch>
        </p:blipFill>
        <p:spPr>
          <a:xfrm>
            <a:off x="5085818" y="2090124"/>
            <a:ext cx="3487214" cy="963251"/>
          </a:xfrm>
          <a:prstGeom prst="rect">
            <a:avLst/>
          </a:prstGeom>
        </p:spPr>
      </p:pic>
    </p:spTree>
    <p:extLst>
      <p:ext uri="{BB962C8B-B14F-4D97-AF65-F5344CB8AC3E}">
        <p14:creationId xmlns:p14="http://schemas.microsoft.com/office/powerpoint/2010/main" val="231018385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a:solidFill>
                <a:srgbClr val="FFFFFF"/>
              </a:solidFill>
              <a:latin typeface="Arial"/>
            </a:endParaRPr>
          </a:p>
        </p:txBody>
      </p:sp>
      <p:sp>
        <p:nvSpPr>
          <p:cNvPr id="40" name="Google Shape;643;p39">
            <a:extLst>
              <a:ext uri="{FF2B5EF4-FFF2-40B4-BE49-F238E27FC236}">
                <a16:creationId xmlns:a16="http://schemas.microsoft.com/office/drawing/2014/main" xmlns="" id="{DEF581A4-FD55-745C-DC4A-213CDB569AFB}"/>
              </a:ext>
            </a:extLst>
          </p:cNvPr>
          <p:cNvSpPr txBox="1">
            <a:spLocks/>
          </p:cNvSpPr>
          <p:nvPr/>
        </p:nvSpPr>
        <p:spPr>
          <a:xfrm>
            <a:off x="1671110" y="1171442"/>
            <a:ext cx="10416116" cy="2237317"/>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vi-VN" sz="3200" dirty="0">
                <a:latin typeface="Calibri" panose="020F0502020204030204" pitchFamily="34" charset="0"/>
                <a:cs typeface="Calibri" panose="020F0502020204030204" pitchFamily="34" charset="0"/>
              </a:rPr>
              <a:t>Đọc đúng từ ngữ, câu, đoạn và toàn bộ câu chuyện Đồng cỏ nở hoa. </a:t>
            </a:r>
          </a:p>
        </p:txBody>
      </p:sp>
      <p:sp>
        <p:nvSpPr>
          <p:cNvPr id="42" name="Rectangle 41">
            <a:extLst>
              <a:ext uri="{FF2B5EF4-FFF2-40B4-BE49-F238E27FC236}">
                <a16:creationId xmlns:a16="http://schemas.microsoft.com/office/drawing/2014/main" xmlns="" id="{238BFDBA-6F08-22A2-E081-E0815954B44E}"/>
              </a:ext>
            </a:extLst>
          </p:cNvPr>
          <p:cNvSpPr/>
          <p:nvPr/>
        </p:nvSpPr>
        <p:spPr>
          <a:xfrm>
            <a:off x="1594057" y="2439843"/>
            <a:ext cx="10402571" cy="1077218"/>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Biết đọc lời của người dẫn chuyện, lời nói của các nhân vật (Bống, ông hoạ sĩ) trong câu chuyện với giọng điệu phù hợp.</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43" name="Google Shape;2188;p71">
            <a:extLst>
              <a:ext uri="{FF2B5EF4-FFF2-40B4-BE49-F238E27FC236}">
                <a16:creationId xmlns:a16="http://schemas.microsoft.com/office/drawing/2014/main" xmlns="" id="{D4638F9B-97A1-74F3-82E7-856DC3384376}"/>
              </a:ext>
            </a:extLst>
          </p:cNvPr>
          <p:cNvGrpSpPr/>
          <p:nvPr/>
        </p:nvGrpSpPr>
        <p:grpSpPr>
          <a:xfrm>
            <a:off x="460194" y="1369201"/>
            <a:ext cx="1151637" cy="1027031"/>
            <a:chOff x="1492450" y="2713557"/>
            <a:chExt cx="411283" cy="411284"/>
          </a:xfrm>
        </p:grpSpPr>
        <p:sp>
          <p:nvSpPr>
            <p:cNvPr id="44" name="Google Shape;2189;p71">
              <a:extLst>
                <a:ext uri="{FF2B5EF4-FFF2-40B4-BE49-F238E27FC236}">
                  <a16:creationId xmlns:a16="http://schemas.microsoft.com/office/drawing/2014/main" xmlns="" id="{29A32139-EC17-E060-6702-569DBFE6994B}"/>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2190;p71">
              <a:extLst>
                <a:ext uri="{FF2B5EF4-FFF2-40B4-BE49-F238E27FC236}">
                  <a16:creationId xmlns:a16="http://schemas.microsoft.com/office/drawing/2014/main" xmlns="" id="{E9DF7A46-7B0C-16F1-B69D-898841E5507C}"/>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2191;p71">
              <a:extLst>
                <a:ext uri="{FF2B5EF4-FFF2-40B4-BE49-F238E27FC236}">
                  <a16:creationId xmlns:a16="http://schemas.microsoft.com/office/drawing/2014/main" xmlns="" id="{09DDB349-D65A-9A96-4A21-E293123118C3}"/>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2192;p71">
              <a:extLst>
                <a:ext uri="{FF2B5EF4-FFF2-40B4-BE49-F238E27FC236}">
                  <a16:creationId xmlns:a16="http://schemas.microsoft.com/office/drawing/2014/main" xmlns="" id="{F1267C5E-37EA-532E-2F29-B13308BA2602}"/>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193;p71">
              <a:extLst>
                <a:ext uri="{FF2B5EF4-FFF2-40B4-BE49-F238E27FC236}">
                  <a16:creationId xmlns:a16="http://schemas.microsoft.com/office/drawing/2014/main" xmlns="" id="{67818F8E-8795-85C3-D45F-C1F87AE3E265}"/>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2194;p71">
              <a:extLst>
                <a:ext uri="{FF2B5EF4-FFF2-40B4-BE49-F238E27FC236}">
                  <a16:creationId xmlns:a16="http://schemas.microsoft.com/office/drawing/2014/main" xmlns="" id="{EAF00A2D-8688-0534-75C1-5B4D7917C84F}"/>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0" name="Google Shape;2188;p71">
            <a:extLst>
              <a:ext uri="{FF2B5EF4-FFF2-40B4-BE49-F238E27FC236}">
                <a16:creationId xmlns:a16="http://schemas.microsoft.com/office/drawing/2014/main" xmlns="" id="{CA286892-9DFB-03B3-9F17-AA366343FA7D}"/>
              </a:ext>
            </a:extLst>
          </p:cNvPr>
          <p:cNvGrpSpPr/>
          <p:nvPr/>
        </p:nvGrpSpPr>
        <p:grpSpPr>
          <a:xfrm>
            <a:off x="393519" y="2486372"/>
            <a:ext cx="1151637" cy="1027031"/>
            <a:chOff x="1492450" y="2713557"/>
            <a:chExt cx="411283" cy="411284"/>
          </a:xfrm>
        </p:grpSpPr>
        <p:sp>
          <p:nvSpPr>
            <p:cNvPr id="51" name="Google Shape;2189;p71">
              <a:extLst>
                <a:ext uri="{FF2B5EF4-FFF2-40B4-BE49-F238E27FC236}">
                  <a16:creationId xmlns:a16="http://schemas.microsoft.com/office/drawing/2014/main" xmlns="" id="{984BFAB4-CE6C-211A-64BA-41828FF4EDDC}"/>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2190;p71">
              <a:extLst>
                <a:ext uri="{FF2B5EF4-FFF2-40B4-BE49-F238E27FC236}">
                  <a16:creationId xmlns:a16="http://schemas.microsoft.com/office/drawing/2014/main" xmlns="" id="{04133EEC-9345-1821-EDD5-FD6DA6129BC8}"/>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2191;p71">
              <a:extLst>
                <a:ext uri="{FF2B5EF4-FFF2-40B4-BE49-F238E27FC236}">
                  <a16:creationId xmlns:a16="http://schemas.microsoft.com/office/drawing/2014/main" xmlns="" id="{AE3E73E8-510E-CE3D-A9E8-AF2D9CDC742C}"/>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2192;p71">
              <a:extLst>
                <a:ext uri="{FF2B5EF4-FFF2-40B4-BE49-F238E27FC236}">
                  <a16:creationId xmlns:a16="http://schemas.microsoft.com/office/drawing/2014/main" xmlns="" id="{2BBA49DD-B897-F857-2D2C-A93C9045BD4A}"/>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2193;p71">
              <a:extLst>
                <a:ext uri="{FF2B5EF4-FFF2-40B4-BE49-F238E27FC236}">
                  <a16:creationId xmlns:a16="http://schemas.microsoft.com/office/drawing/2014/main" xmlns="" id="{89CCB94E-0016-BE29-86A6-BE0928AE6806}"/>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2194;p71">
              <a:extLst>
                <a:ext uri="{FF2B5EF4-FFF2-40B4-BE49-F238E27FC236}">
                  <a16:creationId xmlns:a16="http://schemas.microsoft.com/office/drawing/2014/main" xmlns="" id="{326AB3E4-05AB-2DFB-A7EE-C119D09B7DBF}"/>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7" name="Rectangle 56">
            <a:extLst>
              <a:ext uri="{FF2B5EF4-FFF2-40B4-BE49-F238E27FC236}">
                <a16:creationId xmlns:a16="http://schemas.microsoft.com/office/drawing/2014/main" xmlns="" id="{0B1B4D70-5877-0259-6D1A-A9A4FD4962B4}"/>
              </a:ext>
            </a:extLst>
          </p:cNvPr>
          <p:cNvSpPr/>
          <p:nvPr/>
        </p:nvSpPr>
        <p:spPr>
          <a:xfrm>
            <a:off x="637822" y="1149544"/>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1</a:t>
            </a:r>
            <a:endParaRPr lang="en-US" sz="8000" b="1" kern="0" dirty="0">
              <a:solidFill>
                <a:srgbClr val="FFFFFF"/>
              </a:solidFill>
              <a:latin typeface="Arial"/>
              <a:cs typeface="Arial"/>
              <a:sym typeface="Arial"/>
            </a:endParaRPr>
          </a:p>
        </p:txBody>
      </p:sp>
      <p:sp>
        <p:nvSpPr>
          <p:cNvPr id="58" name="Rectangle 57">
            <a:extLst>
              <a:ext uri="{FF2B5EF4-FFF2-40B4-BE49-F238E27FC236}">
                <a16:creationId xmlns:a16="http://schemas.microsoft.com/office/drawing/2014/main" xmlns="" id="{FF3C70E1-4F83-CC08-F6E1-99C0E3116B01}"/>
              </a:ext>
            </a:extLst>
          </p:cNvPr>
          <p:cNvSpPr/>
          <p:nvPr/>
        </p:nvSpPr>
        <p:spPr>
          <a:xfrm>
            <a:off x="616719" y="2393143"/>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2</a:t>
            </a:r>
            <a:endParaRPr lang="en-US" sz="8000" b="1" kern="0" dirty="0">
              <a:solidFill>
                <a:srgbClr val="FFFFFF"/>
              </a:solidFill>
              <a:latin typeface="Arial"/>
              <a:cs typeface="Arial"/>
              <a:sym typeface="Arial"/>
            </a:endParaRPr>
          </a:p>
        </p:txBody>
      </p:sp>
      <p:sp>
        <p:nvSpPr>
          <p:cNvPr id="59" name="Rectangle 58">
            <a:extLst>
              <a:ext uri="{FF2B5EF4-FFF2-40B4-BE49-F238E27FC236}">
                <a16:creationId xmlns:a16="http://schemas.microsoft.com/office/drawing/2014/main" xmlns="" id="{2B439D0F-6517-DA17-2347-DB96707D0D89}"/>
              </a:ext>
            </a:extLst>
          </p:cNvPr>
          <p:cNvSpPr/>
          <p:nvPr/>
        </p:nvSpPr>
        <p:spPr>
          <a:xfrm>
            <a:off x="1555957" y="3767197"/>
            <a:ext cx="10402571" cy="1569660"/>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Nhận biết được đặc điểm của nhân vật thể hiện qua điệu bộ, hành động, suy nghĩ,... ; nhận biết được cách liên tưởng, so sánh,... trong việc xây dựng nhân vật. </a:t>
            </a:r>
            <a:endParaRPr lang="en-US" sz="3200" kern="0" dirty="0">
              <a:solidFill>
                <a:srgbClr val="17253A"/>
              </a:solidFill>
              <a:latin typeface="Calibri" panose="020F0502020204030204" pitchFamily="34" charset="0"/>
              <a:cs typeface="Calibri" panose="020F0502020204030204" pitchFamily="34" charset="0"/>
              <a:sym typeface="Arial"/>
            </a:endParaRPr>
          </a:p>
        </p:txBody>
      </p:sp>
      <p:grpSp>
        <p:nvGrpSpPr>
          <p:cNvPr id="60" name="Google Shape;2188;p71">
            <a:extLst>
              <a:ext uri="{FF2B5EF4-FFF2-40B4-BE49-F238E27FC236}">
                <a16:creationId xmlns:a16="http://schemas.microsoft.com/office/drawing/2014/main" xmlns="" id="{DB609AF0-BAA5-7C58-5958-F065EA3EC345}"/>
              </a:ext>
            </a:extLst>
          </p:cNvPr>
          <p:cNvGrpSpPr/>
          <p:nvPr/>
        </p:nvGrpSpPr>
        <p:grpSpPr>
          <a:xfrm>
            <a:off x="355419" y="3813726"/>
            <a:ext cx="1151637" cy="1027031"/>
            <a:chOff x="1492450" y="2713557"/>
            <a:chExt cx="411283" cy="411284"/>
          </a:xfrm>
        </p:grpSpPr>
        <p:sp>
          <p:nvSpPr>
            <p:cNvPr id="61" name="Google Shape;2189;p71">
              <a:extLst>
                <a:ext uri="{FF2B5EF4-FFF2-40B4-BE49-F238E27FC236}">
                  <a16:creationId xmlns:a16="http://schemas.microsoft.com/office/drawing/2014/main" xmlns="" id="{212E0F42-5186-3AEE-4C09-8906B988E6C3}"/>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2190;p71">
              <a:extLst>
                <a:ext uri="{FF2B5EF4-FFF2-40B4-BE49-F238E27FC236}">
                  <a16:creationId xmlns:a16="http://schemas.microsoft.com/office/drawing/2014/main" xmlns="" id="{41CFB894-2BC2-034C-826F-A67B889E8F07}"/>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2191;p71">
              <a:extLst>
                <a:ext uri="{FF2B5EF4-FFF2-40B4-BE49-F238E27FC236}">
                  <a16:creationId xmlns:a16="http://schemas.microsoft.com/office/drawing/2014/main" xmlns="" id="{8A32DEF1-8224-C204-33D5-ABC270DABC75}"/>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 name="Google Shape;2192;p71">
              <a:extLst>
                <a:ext uri="{FF2B5EF4-FFF2-40B4-BE49-F238E27FC236}">
                  <a16:creationId xmlns:a16="http://schemas.microsoft.com/office/drawing/2014/main" xmlns="" id="{60874266-436B-AF55-2C5B-E5EB0360D0BC}"/>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 name="Google Shape;2193;p71">
              <a:extLst>
                <a:ext uri="{FF2B5EF4-FFF2-40B4-BE49-F238E27FC236}">
                  <a16:creationId xmlns:a16="http://schemas.microsoft.com/office/drawing/2014/main" xmlns="" id="{07AA03E4-F582-8045-457B-E3F499BD0411}"/>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 name="Google Shape;2194;p71">
              <a:extLst>
                <a:ext uri="{FF2B5EF4-FFF2-40B4-BE49-F238E27FC236}">
                  <a16:creationId xmlns:a16="http://schemas.microsoft.com/office/drawing/2014/main" xmlns="" id="{90CFC78D-5046-4CD2-50C3-2D4E6A5A19C9}"/>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7" name="Rectangle 66">
            <a:extLst>
              <a:ext uri="{FF2B5EF4-FFF2-40B4-BE49-F238E27FC236}">
                <a16:creationId xmlns:a16="http://schemas.microsoft.com/office/drawing/2014/main" xmlns="" id="{E476191B-637D-4D6D-A1B4-452B32A3A129}"/>
              </a:ext>
            </a:extLst>
          </p:cNvPr>
          <p:cNvSpPr/>
          <p:nvPr/>
        </p:nvSpPr>
        <p:spPr>
          <a:xfrm>
            <a:off x="578619" y="3720497"/>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3</a:t>
            </a:r>
            <a:endParaRPr lang="en-US" sz="8000" b="1" kern="0" dirty="0">
              <a:solidFill>
                <a:srgbClr val="FFFFFF"/>
              </a:solidFill>
              <a:latin typeface="Arial"/>
              <a:cs typeface="Arial"/>
              <a:sym typeface="Arial"/>
            </a:endParaRPr>
          </a:p>
        </p:txBody>
      </p:sp>
      <p:pic>
        <p:nvPicPr>
          <p:cNvPr id="70" name="Picture 69">
            <a:extLst>
              <a:ext uri="{FF2B5EF4-FFF2-40B4-BE49-F238E27FC236}">
                <a16:creationId xmlns:a16="http://schemas.microsoft.com/office/drawing/2014/main" xmlns="" id="{E49D2F89-DE4D-C99A-64C5-2846862B2196}"/>
              </a:ext>
            </a:extLst>
          </p:cNvPr>
          <p:cNvPicPr>
            <a:picLocks noChangeAspect="1"/>
          </p:cNvPicPr>
          <p:nvPr/>
        </p:nvPicPr>
        <p:blipFill>
          <a:blip r:embed="rId3"/>
          <a:stretch>
            <a:fillRect/>
          </a:stretch>
        </p:blipFill>
        <p:spPr>
          <a:xfrm>
            <a:off x="1245425" y="128708"/>
            <a:ext cx="10272650" cy="1609483"/>
          </a:xfrm>
          <a:prstGeom prst="rect">
            <a:avLst/>
          </a:prstGeom>
        </p:spPr>
      </p:pic>
      <p:sp>
        <p:nvSpPr>
          <p:cNvPr id="99" name="Rectangle 98">
            <a:extLst>
              <a:ext uri="{FF2B5EF4-FFF2-40B4-BE49-F238E27FC236}">
                <a16:creationId xmlns:a16="http://schemas.microsoft.com/office/drawing/2014/main" xmlns="" id="{0ADEAD66-FBED-1EC7-5AD3-C0CC556220D0}"/>
              </a:ext>
            </a:extLst>
          </p:cNvPr>
          <p:cNvSpPr/>
          <p:nvPr/>
        </p:nvSpPr>
        <p:spPr>
          <a:xfrm>
            <a:off x="1451182" y="5310247"/>
            <a:ext cx="10402571" cy="1077218"/>
          </a:xfrm>
          <a:prstGeom prst="rect">
            <a:avLst/>
          </a:prstGeom>
        </p:spPr>
        <p:txBody>
          <a:bodyPr wrap="square">
            <a:spAutoFit/>
          </a:bodyPr>
          <a:lstStyle/>
          <a:p>
            <a:pPr algn="just" defTabSz="1219170">
              <a:buClr>
                <a:srgbClr val="000000"/>
              </a:buClr>
            </a:pPr>
            <a:r>
              <a:rPr lang="vi-VN" sz="3200" kern="0" dirty="0">
                <a:solidFill>
                  <a:srgbClr val="17253A"/>
                </a:solidFill>
                <a:latin typeface="Calibri" panose="020F0502020204030204" pitchFamily="34" charset="0"/>
                <a:cs typeface="Calibri" panose="020F0502020204030204" pitchFamily="34" charset="0"/>
                <a:sym typeface="Arial"/>
              </a:rPr>
              <a:t>Hiểu điều tác giả muốn nói qua câu chuyện: </a:t>
            </a:r>
            <a:r>
              <a:rPr lang="vi-VN" sz="3200" b="1" i="1" kern="0" dirty="0">
                <a:solidFill>
                  <a:srgbClr val="17253A"/>
                </a:solidFill>
                <a:latin typeface="Calibri" panose="020F0502020204030204" pitchFamily="34" charset="0"/>
                <a:cs typeface="Calibri" panose="020F0502020204030204" pitchFamily="34" charset="0"/>
                <a:sym typeface="Arial"/>
              </a:rPr>
              <a:t>Những trải nghiệm và khám phá sẽ đem lại niềm vui cho mỗi người.</a:t>
            </a:r>
            <a:endParaRPr lang="en-US" sz="3200" b="1" i="1" kern="0" dirty="0">
              <a:solidFill>
                <a:srgbClr val="17253A"/>
              </a:solidFill>
              <a:latin typeface="Calibri" panose="020F0502020204030204" pitchFamily="34" charset="0"/>
              <a:cs typeface="Calibri" panose="020F0502020204030204" pitchFamily="34" charset="0"/>
              <a:sym typeface="Arial"/>
            </a:endParaRPr>
          </a:p>
        </p:txBody>
      </p:sp>
      <p:grpSp>
        <p:nvGrpSpPr>
          <p:cNvPr id="100" name="Google Shape;2188;p71">
            <a:extLst>
              <a:ext uri="{FF2B5EF4-FFF2-40B4-BE49-F238E27FC236}">
                <a16:creationId xmlns:a16="http://schemas.microsoft.com/office/drawing/2014/main" xmlns="" id="{4F102030-AD39-0776-A033-D363731572C5}"/>
              </a:ext>
            </a:extLst>
          </p:cNvPr>
          <p:cNvGrpSpPr/>
          <p:nvPr/>
        </p:nvGrpSpPr>
        <p:grpSpPr>
          <a:xfrm>
            <a:off x="383994" y="5337726"/>
            <a:ext cx="1151637" cy="1027031"/>
            <a:chOff x="1492450" y="2713557"/>
            <a:chExt cx="411283" cy="411284"/>
          </a:xfrm>
        </p:grpSpPr>
        <p:sp>
          <p:nvSpPr>
            <p:cNvPr id="101" name="Google Shape;2189;p71">
              <a:extLst>
                <a:ext uri="{FF2B5EF4-FFF2-40B4-BE49-F238E27FC236}">
                  <a16:creationId xmlns:a16="http://schemas.microsoft.com/office/drawing/2014/main" xmlns="" id="{63ED7E07-BF76-AC64-C18E-2788F2F420ED}"/>
                </a:ext>
              </a:extLst>
            </p:cNvPr>
            <p:cNvSpPr/>
            <p:nvPr/>
          </p:nvSpPr>
          <p:spPr>
            <a:xfrm>
              <a:off x="1517207" y="3012824"/>
              <a:ext cx="213173" cy="112017"/>
            </a:xfrm>
            <a:custGeom>
              <a:avLst/>
              <a:gdLst/>
              <a:ahLst/>
              <a:cxnLst/>
              <a:rect l="l" t="t" r="r" b="b"/>
              <a:pathLst>
                <a:path w="4004" h="2104" extrusionOk="0">
                  <a:moveTo>
                    <a:pt x="3890" y="1"/>
                  </a:moveTo>
                  <a:lnTo>
                    <a:pt x="0" y="68"/>
                  </a:lnTo>
                  <a:cubicBezTo>
                    <a:pt x="656" y="1278"/>
                    <a:pt x="1933" y="2104"/>
                    <a:pt x="3403" y="2104"/>
                  </a:cubicBezTo>
                  <a:lnTo>
                    <a:pt x="3483" y="2104"/>
                  </a:lnTo>
                  <a:lnTo>
                    <a:pt x="4003" y="860"/>
                  </a:lnTo>
                  <a:lnTo>
                    <a:pt x="3890" y="1"/>
                  </a:lnTo>
                  <a:close/>
                </a:path>
              </a:pathLst>
            </a:custGeom>
            <a:solidFill>
              <a:srgbClr val="D83F5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 name="Google Shape;2190;p71">
              <a:extLst>
                <a:ext uri="{FF2B5EF4-FFF2-40B4-BE49-F238E27FC236}">
                  <a16:creationId xmlns:a16="http://schemas.microsoft.com/office/drawing/2014/main" xmlns="" id="{470B0A77-9B64-82C3-3F85-8C103F1A60FA}"/>
                </a:ext>
              </a:extLst>
            </p:cNvPr>
            <p:cNvSpPr/>
            <p:nvPr/>
          </p:nvSpPr>
          <p:spPr>
            <a:xfrm>
              <a:off x="1493089" y="2918907"/>
              <a:ext cx="232446" cy="120376"/>
            </a:xfrm>
            <a:custGeom>
              <a:avLst/>
              <a:gdLst/>
              <a:ahLst/>
              <a:cxnLst/>
              <a:rect l="l" t="t" r="r" b="b"/>
              <a:pathLst>
                <a:path w="4366" h="2261" extrusionOk="0">
                  <a:moveTo>
                    <a:pt x="3856" y="0"/>
                  </a:moveTo>
                  <a:lnTo>
                    <a:pt x="1" y="79"/>
                  </a:lnTo>
                  <a:cubicBezTo>
                    <a:pt x="12" y="712"/>
                    <a:pt x="170" y="1312"/>
                    <a:pt x="453" y="1832"/>
                  </a:cubicBezTo>
                  <a:cubicBezTo>
                    <a:pt x="765" y="1982"/>
                    <a:pt x="1475" y="2261"/>
                    <a:pt x="2369" y="2261"/>
                  </a:cubicBezTo>
                  <a:cubicBezTo>
                    <a:pt x="2966" y="2261"/>
                    <a:pt x="3645" y="2136"/>
                    <a:pt x="4343" y="1765"/>
                  </a:cubicBezTo>
                  <a:lnTo>
                    <a:pt x="4366" y="916"/>
                  </a:lnTo>
                  <a:lnTo>
                    <a:pt x="3856" y="0"/>
                  </a:lnTo>
                  <a:close/>
                </a:path>
              </a:pathLst>
            </a:custGeom>
            <a:solidFill>
              <a:srgbClr val="3B53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2191;p71">
              <a:extLst>
                <a:ext uri="{FF2B5EF4-FFF2-40B4-BE49-F238E27FC236}">
                  <a16:creationId xmlns:a16="http://schemas.microsoft.com/office/drawing/2014/main" xmlns="" id="{0D639C37-853B-55BF-47E9-EDDA9D69F034}"/>
                </a:ext>
              </a:extLst>
            </p:cNvPr>
            <p:cNvSpPr/>
            <p:nvPr/>
          </p:nvSpPr>
          <p:spPr>
            <a:xfrm>
              <a:off x="1492450" y="2713557"/>
              <a:ext cx="280628" cy="230050"/>
            </a:xfrm>
            <a:custGeom>
              <a:avLst/>
              <a:gdLst/>
              <a:ahLst/>
              <a:cxnLst/>
              <a:rect l="l" t="t" r="r" b="b"/>
              <a:pathLst>
                <a:path w="5271" h="4321" extrusionOk="0">
                  <a:moveTo>
                    <a:pt x="3868" y="1"/>
                  </a:moveTo>
                  <a:cubicBezTo>
                    <a:pt x="1732" y="1"/>
                    <a:pt x="1" y="1732"/>
                    <a:pt x="1" y="3857"/>
                  </a:cubicBezTo>
                  <a:cubicBezTo>
                    <a:pt x="1" y="3891"/>
                    <a:pt x="13" y="3914"/>
                    <a:pt x="13" y="3936"/>
                  </a:cubicBezTo>
                  <a:cubicBezTo>
                    <a:pt x="227" y="4049"/>
                    <a:pt x="702" y="4242"/>
                    <a:pt x="1313" y="4321"/>
                  </a:cubicBezTo>
                  <a:lnTo>
                    <a:pt x="5271" y="261"/>
                  </a:lnTo>
                  <a:cubicBezTo>
                    <a:pt x="4830" y="91"/>
                    <a:pt x="4366" y="1"/>
                    <a:pt x="3868" y="1"/>
                  </a:cubicBezTo>
                  <a:close/>
                </a:path>
              </a:pathLst>
            </a:custGeom>
            <a:solidFill>
              <a:srgbClr val="F3D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2192;p71">
              <a:extLst>
                <a:ext uri="{FF2B5EF4-FFF2-40B4-BE49-F238E27FC236}">
                  <a16:creationId xmlns:a16="http://schemas.microsoft.com/office/drawing/2014/main" xmlns="" id="{95FCC2F8-EFD9-C405-7055-6834620579C8}"/>
                </a:ext>
              </a:extLst>
            </p:cNvPr>
            <p:cNvSpPr/>
            <p:nvPr/>
          </p:nvSpPr>
          <p:spPr>
            <a:xfrm>
              <a:off x="1562302" y="2727453"/>
              <a:ext cx="278232" cy="218390"/>
            </a:xfrm>
            <a:custGeom>
              <a:avLst/>
              <a:gdLst/>
              <a:ahLst/>
              <a:cxnLst/>
              <a:rect l="l" t="t" r="r" b="b"/>
              <a:pathLst>
                <a:path w="5226" h="4102" extrusionOk="0">
                  <a:moveTo>
                    <a:pt x="3959" y="0"/>
                  </a:moveTo>
                  <a:cubicBezTo>
                    <a:pt x="3257" y="204"/>
                    <a:pt x="747" y="1120"/>
                    <a:pt x="1" y="4060"/>
                  </a:cubicBezTo>
                  <a:cubicBezTo>
                    <a:pt x="186" y="4086"/>
                    <a:pt x="383" y="4102"/>
                    <a:pt x="591" y="4102"/>
                  </a:cubicBezTo>
                  <a:cubicBezTo>
                    <a:pt x="1185" y="4102"/>
                    <a:pt x="1861" y="3973"/>
                    <a:pt x="2556" y="3596"/>
                  </a:cubicBezTo>
                  <a:lnTo>
                    <a:pt x="5225" y="815"/>
                  </a:lnTo>
                  <a:cubicBezTo>
                    <a:pt x="4863" y="464"/>
                    <a:pt x="4433" y="192"/>
                    <a:pt x="3959" y="0"/>
                  </a:cubicBezTo>
                  <a:close/>
                </a:path>
              </a:pathLst>
            </a:custGeom>
            <a:solidFill>
              <a:srgbClr val="EDB95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2193;p71">
              <a:extLst>
                <a:ext uri="{FF2B5EF4-FFF2-40B4-BE49-F238E27FC236}">
                  <a16:creationId xmlns:a16="http://schemas.microsoft.com/office/drawing/2014/main" xmlns="" id="{B3A97E97-2174-86F9-FEEB-330FAE22D988}"/>
                </a:ext>
              </a:extLst>
            </p:cNvPr>
            <p:cNvSpPr/>
            <p:nvPr/>
          </p:nvSpPr>
          <p:spPr>
            <a:xfrm>
              <a:off x="1698385" y="2801458"/>
              <a:ext cx="145185" cy="323380"/>
            </a:xfrm>
            <a:custGeom>
              <a:avLst/>
              <a:gdLst/>
              <a:ahLst/>
              <a:cxnLst/>
              <a:rect l="l" t="t" r="r" b="b"/>
              <a:pathLst>
                <a:path w="2727" h="6074" extrusionOk="0">
                  <a:moveTo>
                    <a:pt x="1595" y="1"/>
                  </a:moveTo>
                  <a:cubicBezTo>
                    <a:pt x="995" y="431"/>
                    <a:pt x="329" y="1121"/>
                    <a:pt x="0" y="2206"/>
                  </a:cubicBezTo>
                  <a:cubicBezTo>
                    <a:pt x="329" y="2828"/>
                    <a:pt x="464" y="3428"/>
                    <a:pt x="487" y="3971"/>
                  </a:cubicBezTo>
                  <a:cubicBezTo>
                    <a:pt x="543" y="4966"/>
                    <a:pt x="227" y="5757"/>
                    <a:pt x="80" y="6074"/>
                  </a:cubicBezTo>
                  <a:cubicBezTo>
                    <a:pt x="645" y="6062"/>
                    <a:pt x="1188" y="5926"/>
                    <a:pt x="1674" y="5689"/>
                  </a:cubicBezTo>
                  <a:cubicBezTo>
                    <a:pt x="1674" y="5689"/>
                    <a:pt x="2726" y="3823"/>
                    <a:pt x="2601" y="2240"/>
                  </a:cubicBezTo>
                  <a:cubicBezTo>
                    <a:pt x="2601" y="2240"/>
                    <a:pt x="2036" y="827"/>
                    <a:pt x="1595" y="1"/>
                  </a:cubicBezTo>
                  <a:close/>
                </a:path>
              </a:pathLst>
            </a:custGeom>
            <a:solidFill>
              <a:srgbClr val="68A0A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2194;p71">
              <a:extLst>
                <a:ext uri="{FF2B5EF4-FFF2-40B4-BE49-F238E27FC236}">
                  <a16:creationId xmlns:a16="http://schemas.microsoft.com/office/drawing/2014/main" xmlns="" id="{C5408FAE-57A2-906E-10CB-A37E442B5DD1}"/>
                </a:ext>
              </a:extLst>
            </p:cNvPr>
            <p:cNvSpPr/>
            <p:nvPr/>
          </p:nvSpPr>
          <p:spPr>
            <a:xfrm>
              <a:off x="1783305" y="2770791"/>
              <a:ext cx="120429" cy="333602"/>
            </a:xfrm>
            <a:custGeom>
              <a:avLst/>
              <a:gdLst/>
              <a:ahLst/>
              <a:cxnLst/>
              <a:rect l="l" t="t" r="r" b="b"/>
              <a:pathLst>
                <a:path w="2262" h="6266" extrusionOk="0">
                  <a:moveTo>
                    <a:pt x="1074" y="1"/>
                  </a:moveTo>
                  <a:cubicBezTo>
                    <a:pt x="860" y="79"/>
                    <a:pt x="453" y="249"/>
                    <a:pt x="0" y="577"/>
                  </a:cubicBezTo>
                  <a:cubicBezTo>
                    <a:pt x="1391" y="3190"/>
                    <a:pt x="396" y="5610"/>
                    <a:pt x="79" y="6265"/>
                  </a:cubicBezTo>
                  <a:cubicBezTo>
                    <a:pt x="1368" y="5643"/>
                    <a:pt x="2262" y="4320"/>
                    <a:pt x="2262" y="2782"/>
                  </a:cubicBezTo>
                  <a:cubicBezTo>
                    <a:pt x="2262" y="1697"/>
                    <a:pt x="1810" y="702"/>
                    <a:pt x="1074" y="1"/>
                  </a:cubicBezTo>
                  <a:close/>
                </a:path>
              </a:pathLst>
            </a:custGeom>
            <a:solidFill>
              <a:srgbClr val="436D7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7" name="Rectangle 106">
            <a:extLst>
              <a:ext uri="{FF2B5EF4-FFF2-40B4-BE49-F238E27FC236}">
                <a16:creationId xmlns:a16="http://schemas.microsoft.com/office/drawing/2014/main" xmlns="" id="{B8308F5B-8B82-91CD-67BA-CB8F96A9A216}"/>
              </a:ext>
            </a:extLst>
          </p:cNvPr>
          <p:cNvSpPr/>
          <p:nvPr/>
        </p:nvSpPr>
        <p:spPr>
          <a:xfrm>
            <a:off x="607194" y="5244497"/>
            <a:ext cx="704039" cy="1323439"/>
          </a:xfrm>
          <a:prstGeom prst="rect">
            <a:avLst/>
          </a:prstGeom>
        </p:spPr>
        <p:txBody>
          <a:bodyPr wrap="none">
            <a:spAutoFit/>
          </a:bodyPr>
          <a:lstStyle/>
          <a:p>
            <a:pPr defTabSz="1219170">
              <a:buClr>
                <a:srgbClr val="000000"/>
              </a:buClr>
            </a:pPr>
            <a:r>
              <a:rPr lang="en-US" sz="8000" b="1" kern="0" dirty="0">
                <a:solidFill>
                  <a:srgbClr val="FFFFFF"/>
                </a:solidFill>
                <a:latin typeface="Calibri" panose="020F0502020204030204" pitchFamily="34" charset="0"/>
                <a:cs typeface="Calibri" panose="020F0502020204030204" pitchFamily="34" charset="0"/>
                <a:sym typeface="Arial"/>
              </a:rPr>
              <a:t>4</a:t>
            </a:r>
            <a:endParaRPr lang="en-US" sz="8000" b="1" kern="0" dirty="0">
              <a:solidFill>
                <a:srgbClr val="FFFFFF"/>
              </a:solidFill>
              <a:latin typeface="Arial"/>
              <a:cs typeface="Arial"/>
              <a:sym typeface="Arial"/>
            </a:endParaRPr>
          </a:p>
        </p:txBody>
      </p:sp>
    </p:spTree>
    <p:extLst>
      <p:ext uri="{BB962C8B-B14F-4D97-AF65-F5344CB8AC3E}">
        <p14:creationId xmlns:p14="http://schemas.microsoft.com/office/powerpoint/2010/main" val="318794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barn(inVertical)">
                                      <p:cBhvr>
                                        <p:cTn id="15" dur="500"/>
                                        <p:tgtEl>
                                          <p:spTgt spid="5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barn(inVertical)">
                                      <p:cBhvr>
                                        <p:cTn id="23" dur="500"/>
                                        <p:tgtEl>
                                          <p:spTgt spid="6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barn(inVertical)">
                                      <p:cBhvr>
                                        <p:cTn id="26" dur="500"/>
                                        <p:tgtEl>
                                          <p:spTgt spid="6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barn(inVertical)">
                                      <p:cBhvr>
                                        <p:cTn id="29" dur="500"/>
                                        <p:tgtEl>
                                          <p:spTgt spid="5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barn(inVertical)">
                                      <p:cBhvr>
                                        <p:cTn id="34" dur="500"/>
                                        <p:tgtEl>
                                          <p:spTgt spid="10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barn(inVertical)">
                                      <p:cBhvr>
                                        <p:cTn id="37" dur="500"/>
                                        <p:tgtEl>
                                          <p:spTgt spid="10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99"/>
                                        </p:tgtEl>
                                        <p:attrNameLst>
                                          <p:attrName>style.visibility</p:attrName>
                                        </p:attrNameLst>
                                      </p:cBhvr>
                                      <p:to>
                                        <p:strVal val="visible"/>
                                      </p:to>
                                    </p:set>
                                    <p:animEffect transition="in" filter="barn(inVertical)">
                                      <p:cBhvr>
                                        <p:cTn id="4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59" grpId="0"/>
      <p:bldP spid="67" grpId="0"/>
      <p:bldP spid="99" grpId="0"/>
      <p:bldP spid="10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Background pattern&#10;&#10;Description automatically generated with low confidence">
            <a:extLst>
              <a:ext uri="{FF2B5EF4-FFF2-40B4-BE49-F238E27FC236}">
                <a16:creationId xmlns:a16="http://schemas.microsoft.com/office/drawing/2014/main" xmlns="" id="{4087ADB2-2F59-796C-5818-4C998A51F1D6}"/>
              </a:ext>
            </a:extLst>
          </p:cNvPr>
          <p:cNvPicPr>
            <a:picLocks noChangeAspect="1"/>
          </p:cNvPicPr>
          <p:nvPr/>
        </p:nvPicPr>
        <p:blipFill rotWithShape="1">
          <a:blip r:embed="rId2">
            <a:extLst>
              <a:ext uri="{28A0092B-C50C-407E-A947-70E740481C1C}">
                <a14:useLocalDpi xmlns:a14="http://schemas.microsoft.com/office/drawing/2010/main" val="0"/>
              </a:ext>
            </a:extLst>
          </a:blip>
          <a:srcRect b="9507"/>
          <a:stretch/>
        </p:blipFill>
        <p:spPr>
          <a:xfrm>
            <a:off x="0" y="0"/>
            <a:ext cx="12192000" cy="6858000"/>
          </a:xfrm>
          <a:prstGeom prst="rect">
            <a:avLst/>
          </a:prstGeom>
        </p:spPr>
      </p:pic>
      <p:grpSp>
        <p:nvGrpSpPr>
          <p:cNvPr id="5" name="Group 4">
            <a:extLst>
              <a:ext uri="{FF2B5EF4-FFF2-40B4-BE49-F238E27FC236}">
                <a16:creationId xmlns:a16="http://schemas.microsoft.com/office/drawing/2014/main" xmlns="" id="{6D5BA23D-571D-6805-2647-4CF3BDF29183}"/>
              </a:ext>
            </a:extLst>
          </p:cNvPr>
          <p:cNvGrpSpPr/>
          <p:nvPr/>
        </p:nvGrpSpPr>
        <p:grpSpPr>
          <a:xfrm>
            <a:off x="5978825" y="181520"/>
            <a:ext cx="2350510" cy="2968102"/>
            <a:chOff x="967156" y="1004576"/>
            <a:chExt cx="2350510" cy="2125018"/>
          </a:xfrm>
        </p:grpSpPr>
        <p:grpSp>
          <p:nvGrpSpPr>
            <p:cNvPr id="46" name="Group 45">
              <a:extLst>
                <a:ext uri="{FF2B5EF4-FFF2-40B4-BE49-F238E27FC236}">
                  <a16:creationId xmlns:a16="http://schemas.microsoft.com/office/drawing/2014/main" xmlns="" id="{C55BFDE8-7F0C-66F5-9B7B-F64245D748D3}"/>
                </a:ext>
              </a:extLst>
            </p:cNvPr>
            <p:cNvGrpSpPr/>
            <p:nvPr/>
          </p:nvGrpSpPr>
          <p:grpSpPr>
            <a:xfrm>
              <a:off x="967156" y="1890789"/>
              <a:ext cx="2350510" cy="1238805"/>
              <a:chOff x="1202620" y="2202612"/>
              <a:chExt cx="2561070" cy="1866617"/>
            </a:xfrm>
            <a:scene3d>
              <a:camera prst="perspectiveRight"/>
              <a:lightRig rig="threePt" dir="t"/>
            </a:scene3d>
          </p:grpSpPr>
          <p:sp>
            <p:nvSpPr>
              <p:cNvPr id="47" name="Rectangle: Folded Corner 46">
                <a:extLst>
                  <a:ext uri="{FF2B5EF4-FFF2-40B4-BE49-F238E27FC236}">
                    <a16:creationId xmlns:a16="http://schemas.microsoft.com/office/drawing/2014/main" xmlns="" id="{9FA24461-B790-9632-AAF4-9853C9D6537B}"/>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1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458869" y="59505"/>
                      <a:pt x="1563849" y="-114822"/>
                      <a:pt x="2545890" y="0"/>
                    </a:cubicBezTo>
                    <a:cubicBezTo>
                      <a:pt x="2573767" y="420477"/>
                      <a:pt x="2459674" y="915251"/>
                      <a:pt x="2545890" y="1233031"/>
                    </a:cubicBezTo>
                    <a:cubicBezTo>
                      <a:pt x="2531238" y="1356492"/>
                      <a:pt x="2216581" y="1541275"/>
                      <a:pt x="1912304" y="1866617"/>
                    </a:cubicBezTo>
                    <a:cubicBezTo>
                      <a:pt x="1287808" y="1976581"/>
                      <a:pt x="796353" y="2021746"/>
                      <a:pt x="0" y="1866617"/>
                    </a:cubicBezTo>
                    <a:cubicBezTo>
                      <a:pt x="-81386" y="1041648"/>
                      <a:pt x="1303" y="616603"/>
                      <a:pt x="0" y="0"/>
                    </a:cubicBezTo>
                    <a:close/>
                  </a:path>
                  <a:path w="2545890" h="1866617" fill="darkenLess" stroke="0" extrusionOk="0">
                    <a:moveTo>
                      <a:pt x="1912304" y="1866617"/>
                    </a:moveTo>
                    <a:cubicBezTo>
                      <a:pt x="1924684" y="1660474"/>
                      <a:pt x="2022940" y="1551366"/>
                      <a:pt x="2039021" y="1359748"/>
                    </a:cubicBezTo>
                    <a:cubicBezTo>
                      <a:pt x="2177544" y="1309515"/>
                      <a:pt x="2370381" y="1295291"/>
                      <a:pt x="2545890" y="1233031"/>
                    </a:cubicBezTo>
                    <a:cubicBezTo>
                      <a:pt x="2468670" y="1339481"/>
                      <a:pt x="2124188" y="1764304"/>
                      <a:pt x="1912304" y="1866617"/>
                    </a:cubicBezTo>
                    <a:close/>
                  </a:path>
                  <a:path w="2545890" h="1866617" fill="none" extrusionOk="0">
                    <a:moveTo>
                      <a:pt x="1912304" y="1866617"/>
                    </a:moveTo>
                    <a:cubicBezTo>
                      <a:pt x="1958023" y="1774593"/>
                      <a:pt x="2003288" y="1435032"/>
                      <a:pt x="2039021" y="1359748"/>
                    </a:cubicBezTo>
                    <a:cubicBezTo>
                      <a:pt x="2119978" y="1342266"/>
                      <a:pt x="2308206" y="1309022"/>
                      <a:pt x="2545890" y="1233031"/>
                    </a:cubicBezTo>
                    <a:cubicBezTo>
                      <a:pt x="2352777" y="1361735"/>
                      <a:pt x="2093733" y="1757613"/>
                      <a:pt x="1912304" y="1866617"/>
                    </a:cubicBezTo>
                    <a:cubicBezTo>
                      <a:pt x="1076715" y="1705064"/>
                      <a:pt x="403245" y="1865301"/>
                      <a:pt x="0" y="1866617"/>
                    </a:cubicBezTo>
                    <a:cubicBezTo>
                      <a:pt x="10543" y="937278"/>
                      <a:pt x="-118926" y="670616"/>
                      <a:pt x="0" y="0"/>
                    </a:cubicBezTo>
                    <a:cubicBezTo>
                      <a:pt x="926818" y="-129353"/>
                      <a:pt x="1538208" y="147737"/>
                      <a:pt x="2545890" y="0"/>
                    </a:cubicBezTo>
                    <a:cubicBezTo>
                      <a:pt x="2606155" y="150986"/>
                      <a:pt x="2654404" y="1027354"/>
                      <a:pt x="2545890" y="1233031"/>
                    </a:cubicBezTo>
                  </a:path>
                  <a:path w="2545890" h="1866617" fill="none" stroke="0" extrusionOk="0">
                    <a:moveTo>
                      <a:pt x="1912304" y="1866617"/>
                    </a:moveTo>
                    <a:cubicBezTo>
                      <a:pt x="1929210" y="1632446"/>
                      <a:pt x="2010981" y="1458881"/>
                      <a:pt x="2039021" y="1359748"/>
                    </a:cubicBezTo>
                    <a:cubicBezTo>
                      <a:pt x="2265203" y="1281700"/>
                      <a:pt x="2493224" y="1271806"/>
                      <a:pt x="2545890" y="1233031"/>
                    </a:cubicBezTo>
                    <a:cubicBezTo>
                      <a:pt x="2461991" y="1408643"/>
                      <a:pt x="2147942" y="1638348"/>
                      <a:pt x="1912304" y="1866617"/>
                    </a:cubicBezTo>
                    <a:cubicBezTo>
                      <a:pt x="1586057" y="1884476"/>
                      <a:pt x="741932" y="1990314"/>
                      <a:pt x="0" y="1866617"/>
                    </a:cubicBezTo>
                    <a:cubicBezTo>
                      <a:pt x="27639" y="934105"/>
                      <a:pt x="-84739" y="383731"/>
                      <a:pt x="0" y="0"/>
                    </a:cubicBezTo>
                    <a:cubicBezTo>
                      <a:pt x="538216" y="-96482"/>
                      <a:pt x="1964852" y="-122580"/>
                      <a:pt x="2545890" y="0"/>
                    </a:cubicBezTo>
                    <a:cubicBezTo>
                      <a:pt x="2448809" y="450143"/>
                      <a:pt x="2436284" y="702330"/>
                      <a:pt x="2545890" y="1233031"/>
                    </a:cubicBezTo>
                  </a:path>
                </a:pathLst>
              </a:custGeom>
              <a:solidFill>
                <a:srgbClr val="FFC000"/>
              </a:solidFill>
              <a:ln w="28575">
                <a:extLst>
                  <a:ext uri="{C807C97D-BFC1-408E-A445-0C87EB9F89A2}">
                    <ask:lineSketchStyleProps xmlns:ask="http://schemas.microsoft.com/office/drawing/2018/sketchyshapes" xmlns="" sd="431590306">
                      <a:prstGeom prst="foldedCorner">
                        <a:avLst>
                          <a:gd name="adj" fmla="val 33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8" name="TextBox 47">
                <a:extLst>
                  <a:ext uri="{FF2B5EF4-FFF2-40B4-BE49-F238E27FC236}">
                    <a16:creationId xmlns:a16="http://schemas.microsoft.com/office/drawing/2014/main" xmlns="" id="{A75E6C23-4DD9-5998-20BD-F05917DDA179}"/>
                  </a:ext>
                </a:extLst>
              </p:cNvPr>
              <p:cNvSpPr txBox="1"/>
              <p:nvPr/>
            </p:nvSpPr>
            <p:spPr>
              <a:xfrm>
                <a:off x="1202620" y="2781978"/>
                <a:ext cx="1664161" cy="763659"/>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Vẽ</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grpSp>
        <p:pic>
          <p:nvPicPr>
            <p:cNvPr id="58" name="Picture 57">
              <a:extLst>
                <a:ext uri="{FF2B5EF4-FFF2-40B4-BE49-F238E27FC236}">
                  <a16:creationId xmlns:a16="http://schemas.microsoft.com/office/drawing/2014/main" xmlns="" id="{AC000460-2C45-52BF-9C30-2E71FCB4B4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493157" y="1004576"/>
              <a:ext cx="1089071" cy="1347163"/>
            </a:xfrm>
            <a:prstGeom prst="rect">
              <a:avLst/>
            </a:prstGeom>
            <a:scene3d>
              <a:camera prst="perspectiveRight"/>
              <a:lightRig rig="threePt" dir="t"/>
            </a:scene3d>
          </p:spPr>
        </p:pic>
      </p:grpSp>
      <p:grpSp>
        <p:nvGrpSpPr>
          <p:cNvPr id="65" name="Group 64">
            <a:extLst>
              <a:ext uri="{FF2B5EF4-FFF2-40B4-BE49-F238E27FC236}">
                <a16:creationId xmlns:a16="http://schemas.microsoft.com/office/drawing/2014/main" xmlns="" id="{D61FAD59-0067-5E97-C9F8-96440DCE5066}"/>
              </a:ext>
            </a:extLst>
          </p:cNvPr>
          <p:cNvGrpSpPr/>
          <p:nvPr/>
        </p:nvGrpSpPr>
        <p:grpSpPr>
          <a:xfrm>
            <a:off x="6972752" y="3175011"/>
            <a:ext cx="3422783" cy="2777920"/>
            <a:chOff x="8423563" y="1604997"/>
            <a:chExt cx="3422783" cy="2094252"/>
          </a:xfrm>
        </p:grpSpPr>
        <p:grpSp>
          <p:nvGrpSpPr>
            <p:cNvPr id="41" name="Group 40">
              <a:extLst>
                <a:ext uri="{FF2B5EF4-FFF2-40B4-BE49-F238E27FC236}">
                  <a16:creationId xmlns:a16="http://schemas.microsoft.com/office/drawing/2014/main" xmlns="" id="{7D848508-70F3-FCF9-4AAA-06A49E771262}"/>
                </a:ext>
              </a:extLst>
            </p:cNvPr>
            <p:cNvGrpSpPr/>
            <p:nvPr/>
          </p:nvGrpSpPr>
          <p:grpSpPr>
            <a:xfrm>
              <a:off x="8423563" y="2410691"/>
              <a:ext cx="3422783" cy="1288558"/>
              <a:chOff x="8256598" y="1939637"/>
              <a:chExt cx="3422783" cy="1288558"/>
            </a:xfrm>
          </p:grpSpPr>
          <p:sp>
            <p:nvSpPr>
              <p:cNvPr id="37" name="Rectangle: Folded Corner 36">
                <a:extLst>
                  <a:ext uri="{FF2B5EF4-FFF2-40B4-BE49-F238E27FC236}">
                    <a16:creationId xmlns:a16="http://schemas.microsoft.com/office/drawing/2014/main" xmlns="" id="{E252EDAE-B8CA-C343-CEDA-EB56FBFD00CD}"/>
                  </a:ext>
                </a:extLst>
              </p:cNvPr>
              <p:cNvSpPr/>
              <p:nvPr/>
            </p:nvSpPr>
            <p:spPr>
              <a:xfrm>
                <a:off x="8256598" y="1939637"/>
                <a:ext cx="3422783" cy="1288558"/>
              </a:xfrm>
              <a:custGeom>
                <a:avLst/>
                <a:gdLst>
                  <a:gd name="connsiteX0" fmla="*/ 0 w 3422783"/>
                  <a:gd name="connsiteY0" fmla="*/ 0 h 1288558"/>
                  <a:gd name="connsiteX1" fmla="*/ 3422783 w 3422783"/>
                  <a:gd name="connsiteY1" fmla="*/ 0 h 1288558"/>
                  <a:gd name="connsiteX2" fmla="*/ 3422783 w 3422783"/>
                  <a:gd name="connsiteY2" fmla="*/ 834071 h 1288558"/>
                  <a:gd name="connsiteX3" fmla="*/ 2968296 w 3422783"/>
                  <a:gd name="connsiteY3" fmla="*/ 1288558 h 1288558"/>
                  <a:gd name="connsiteX4" fmla="*/ 0 w 3422783"/>
                  <a:gd name="connsiteY4" fmla="*/ 1288558 h 1288558"/>
                  <a:gd name="connsiteX5" fmla="*/ 0 w 3422783"/>
                  <a:gd name="connsiteY5" fmla="*/ 0 h 1288558"/>
                  <a:gd name="connsiteX0" fmla="*/ 2968296 w 3422783"/>
                  <a:gd name="connsiteY0" fmla="*/ 1288558 h 1288558"/>
                  <a:gd name="connsiteX1" fmla="*/ 3059193 w 3422783"/>
                  <a:gd name="connsiteY1" fmla="*/ 924968 h 1288558"/>
                  <a:gd name="connsiteX2" fmla="*/ 3422783 w 3422783"/>
                  <a:gd name="connsiteY2" fmla="*/ 834071 h 1288558"/>
                  <a:gd name="connsiteX3" fmla="*/ 2968296 w 3422783"/>
                  <a:gd name="connsiteY3" fmla="*/ 1288558 h 1288558"/>
                  <a:gd name="connsiteX0" fmla="*/ 2968296 w 3422783"/>
                  <a:gd name="connsiteY0" fmla="*/ 1288558 h 1288558"/>
                  <a:gd name="connsiteX1" fmla="*/ 3059193 w 3422783"/>
                  <a:gd name="connsiteY1" fmla="*/ 924968 h 1288558"/>
                  <a:gd name="connsiteX2" fmla="*/ 3422783 w 3422783"/>
                  <a:gd name="connsiteY2" fmla="*/ 834071 h 1288558"/>
                  <a:gd name="connsiteX3" fmla="*/ 2968296 w 3422783"/>
                  <a:gd name="connsiteY3" fmla="*/ 1288558 h 1288558"/>
                  <a:gd name="connsiteX4" fmla="*/ 0 w 3422783"/>
                  <a:gd name="connsiteY4" fmla="*/ 1288558 h 1288558"/>
                  <a:gd name="connsiteX5" fmla="*/ 0 w 3422783"/>
                  <a:gd name="connsiteY5" fmla="*/ 0 h 1288558"/>
                  <a:gd name="connsiteX6" fmla="*/ 3422783 w 3422783"/>
                  <a:gd name="connsiteY6" fmla="*/ 0 h 1288558"/>
                  <a:gd name="connsiteX7" fmla="*/ 3422783 w 3422783"/>
                  <a:gd name="connsiteY7" fmla="*/ 834071 h 128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2783" h="1288558" stroke="0" extrusionOk="0">
                    <a:moveTo>
                      <a:pt x="0" y="0"/>
                    </a:moveTo>
                    <a:cubicBezTo>
                      <a:pt x="694747" y="59505"/>
                      <a:pt x="2953742" y="-114822"/>
                      <a:pt x="3422783" y="0"/>
                    </a:cubicBezTo>
                    <a:cubicBezTo>
                      <a:pt x="3491571" y="262194"/>
                      <a:pt x="3393220" y="516142"/>
                      <a:pt x="3422783" y="834071"/>
                    </a:cubicBezTo>
                    <a:cubicBezTo>
                      <a:pt x="3246911" y="1029772"/>
                      <a:pt x="3088182" y="1173493"/>
                      <a:pt x="2968296" y="1288558"/>
                    </a:cubicBezTo>
                    <a:cubicBezTo>
                      <a:pt x="1863221" y="1398522"/>
                      <a:pt x="783316" y="1443687"/>
                      <a:pt x="0" y="1288558"/>
                    </a:cubicBezTo>
                    <a:cubicBezTo>
                      <a:pt x="-78197" y="994294"/>
                      <a:pt x="-102731" y="280283"/>
                      <a:pt x="0" y="0"/>
                    </a:cubicBezTo>
                    <a:close/>
                  </a:path>
                  <a:path w="3422783" h="1288558" fill="darkenLess" stroke="0" extrusionOk="0">
                    <a:moveTo>
                      <a:pt x="2968296" y="1288558"/>
                    </a:moveTo>
                    <a:cubicBezTo>
                      <a:pt x="2956773" y="1205724"/>
                      <a:pt x="3017477" y="1039301"/>
                      <a:pt x="3059193" y="924968"/>
                    </a:cubicBezTo>
                    <a:cubicBezTo>
                      <a:pt x="3151613" y="921453"/>
                      <a:pt x="3378773" y="824694"/>
                      <a:pt x="3422783" y="834071"/>
                    </a:cubicBezTo>
                    <a:cubicBezTo>
                      <a:pt x="3363926" y="913433"/>
                      <a:pt x="3234901" y="1103035"/>
                      <a:pt x="2968296" y="1288558"/>
                    </a:cubicBezTo>
                    <a:close/>
                  </a:path>
                  <a:path w="3422783" h="1288558" fill="none" extrusionOk="0">
                    <a:moveTo>
                      <a:pt x="2968296" y="1288558"/>
                    </a:moveTo>
                    <a:cubicBezTo>
                      <a:pt x="3011543" y="1215097"/>
                      <a:pt x="3069227" y="988525"/>
                      <a:pt x="3059193" y="924968"/>
                    </a:cubicBezTo>
                    <a:cubicBezTo>
                      <a:pt x="3223833" y="861921"/>
                      <a:pt x="3344062" y="882227"/>
                      <a:pt x="3422783" y="834071"/>
                    </a:cubicBezTo>
                    <a:cubicBezTo>
                      <a:pt x="3203632" y="1028454"/>
                      <a:pt x="3133681" y="1121859"/>
                      <a:pt x="2968296" y="1288558"/>
                    </a:cubicBezTo>
                    <a:cubicBezTo>
                      <a:pt x="2252548" y="1127005"/>
                      <a:pt x="428322" y="1287242"/>
                      <a:pt x="0" y="1288558"/>
                    </a:cubicBezTo>
                    <a:cubicBezTo>
                      <a:pt x="-84328" y="1141026"/>
                      <a:pt x="29824" y="380510"/>
                      <a:pt x="0" y="0"/>
                    </a:cubicBezTo>
                    <a:cubicBezTo>
                      <a:pt x="1214655" y="-129353"/>
                      <a:pt x="1993780" y="147737"/>
                      <a:pt x="3422783" y="0"/>
                    </a:cubicBezTo>
                    <a:cubicBezTo>
                      <a:pt x="3479866" y="145233"/>
                      <a:pt x="3486103" y="491175"/>
                      <a:pt x="3422783" y="834071"/>
                    </a:cubicBezTo>
                  </a:path>
                  <a:path w="3422783" h="1288558" fill="none" stroke="0" extrusionOk="0">
                    <a:moveTo>
                      <a:pt x="2968296" y="1288558"/>
                    </a:moveTo>
                    <a:cubicBezTo>
                      <a:pt x="3026105" y="1164717"/>
                      <a:pt x="3033959" y="1087635"/>
                      <a:pt x="3059193" y="924968"/>
                    </a:cubicBezTo>
                    <a:cubicBezTo>
                      <a:pt x="3157973" y="916909"/>
                      <a:pt x="3292736" y="842231"/>
                      <a:pt x="3422783" y="834071"/>
                    </a:cubicBezTo>
                    <a:cubicBezTo>
                      <a:pt x="3383329" y="908766"/>
                      <a:pt x="3039618" y="1195603"/>
                      <a:pt x="2968296" y="1288558"/>
                    </a:cubicBezTo>
                    <a:cubicBezTo>
                      <a:pt x="2022894" y="1306417"/>
                      <a:pt x="770327" y="1412255"/>
                      <a:pt x="0" y="1288558"/>
                    </a:cubicBezTo>
                    <a:cubicBezTo>
                      <a:pt x="-70664" y="1013710"/>
                      <a:pt x="-24344" y="358152"/>
                      <a:pt x="0" y="0"/>
                    </a:cubicBezTo>
                    <a:cubicBezTo>
                      <a:pt x="403207" y="-96482"/>
                      <a:pt x="2200483" y="-122580"/>
                      <a:pt x="3422783" y="0"/>
                    </a:cubicBezTo>
                    <a:cubicBezTo>
                      <a:pt x="3495642" y="274837"/>
                      <a:pt x="3367187" y="559592"/>
                      <a:pt x="3422783" y="834071"/>
                    </a:cubicBezTo>
                  </a:path>
                </a:pathLst>
              </a:custGeom>
              <a:solidFill>
                <a:srgbClr val="E60AE6"/>
              </a:solidFill>
              <a:ln w="28575">
                <a:extLst>
                  <a:ext uri="{C807C97D-BFC1-408E-A445-0C87EB9F89A2}">
                    <ask:lineSketchStyleProps xmlns:ask="http://schemas.microsoft.com/office/drawing/2018/sketchyshapes" xmlns="" sd="431590306">
                      <a:prstGeom prst="foldedCorner">
                        <a:avLst>
                          <a:gd name="adj" fmla="val 35271"/>
                        </a:avLst>
                      </a:prstGeom>
                      <ask:type>
                        <ask:lineSketchCurved/>
                      </ask:type>
                    </ask:lineSketchStyleProps>
                  </a:ext>
                </a:extLst>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4" name="TextBox 33">
                <a:extLst>
                  <a:ext uri="{FF2B5EF4-FFF2-40B4-BE49-F238E27FC236}">
                    <a16:creationId xmlns:a16="http://schemas.microsoft.com/office/drawing/2014/main" xmlns="" id="{46DB73C1-EA1B-B0A5-A504-3EE56AADA0F8}"/>
                  </a:ext>
                </a:extLst>
              </p:cNvPr>
              <p:cNvSpPr txBox="1"/>
              <p:nvPr/>
            </p:nvSpPr>
            <p:spPr>
              <a:xfrm>
                <a:off x="8566809" y="2229973"/>
                <a:ext cx="2811988" cy="53367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alibri" panose="020F0502020204030204" pitchFamily="34" charset="0"/>
                    <a:cs typeface="Calibri" panose="020F0502020204030204" pitchFamily="34" charset="0"/>
                  </a:rPr>
                  <a:t>L</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àm</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đồ</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chơi</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1" name="Picture 60">
              <a:extLst>
                <a:ext uri="{FF2B5EF4-FFF2-40B4-BE49-F238E27FC236}">
                  <a16:creationId xmlns:a16="http://schemas.microsoft.com/office/drawing/2014/main" xmlns="" id="{8DF1D5EF-04ED-3A07-685B-D751E948D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flipH="1">
              <a:off x="9275573" y="1604997"/>
              <a:ext cx="1095088" cy="1288558"/>
            </a:xfrm>
            <a:prstGeom prst="rect">
              <a:avLst/>
            </a:prstGeom>
          </p:spPr>
        </p:pic>
      </p:grpSp>
      <p:grpSp>
        <p:nvGrpSpPr>
          <p:cNvPr id="64" name="Group 63">
            <a:extLst>
              <a:ext uri="{FF2B5EF4-FFF2-40B4-BE49-F238E27FC236}">
                <a16:creationId xmlns:a16="http://schemas.microsoft.com/office/drawing/2014/main" xmlns="" id="{63DA108A-0F1A-62E0-39F7-F498F9CD2362}"/>
              </a:ext>
            </a:extLst>
          </p:cNvPr>
          <p:cNvGrpSpPr/>
          <p:nvPr/>
        </p:nvGrpSpPr>
        <p:grpSpPr>
          <a:xfrm>
            <a:off x="8827201" y="697124"/>
            <a:ext cx="3048981" cy="2432516"/>
            <a:chOff x="4636249" y="1037081"/>
            <a:chExt cx="3108753" cy="3032392"/>
          </a:xfrm>
        </p:grpSpPr>
        <p:grpSp>
          <p:nvGrpSpPr>
            <p:cNvPr id="40" name="Group 39">
              <a:extLst>
                <a:ext uri="{FF2B5EF4-FFF2-40B4-BE49-F238E27FC236}">
                  <a16:creationId xmlns:a16="http://schemas.microsoft.com/office/drawing/2014/main" xmlns="" id="{56617E2C-6B94-1BDD-7A8E-B65941D8DFE6}"/>
                </a:ext>
              </a:extLst>
            </p:cNvPr>
            <p:cNvGrpSpPr/>
            <p:nvPr/>
          </p:nvGrpSpPr>
          <p:grpSpPr>
            <a:xfrm>
              <a:off x="4636249" y="2087868"/>
              <a:ext cx="3108753" cy="1981605"/>
              <a:chOff x="4992772" y="3783110"/>
              <a:chExt cx="3108753" cy="1981605"/>
            </a:xfrm>
          </p:grpSpPr>
          <p:sp>
            <p:nvSpPr>
              <p:cNvPr id="36" name="Rectangle: Folded Corner 35">
                <a:extLst>
                  <a:ext uri="{FF2B5EF4-FFF2-40B4-BE49-F238E27FC236}">
                    <a16:creationId xmlns:a16="http://schemas.microsoft.com/office/drawing/2014/main" xmlns="" id="{29548965-BDE7-7795-93A7-256AA2F6BF55}"/>
                  </a:ext>
                </a:extLst>
              </p:cNvPr>
              <p:cNvSpPr/>
              <p:nvPr/>
            </p:nvSpPr>
            <p:spPr>
              <a:xfrm>
                <a:off x="4992772" y="3783110"/>
                <a:ext cx="3108753" cy="1981605"/>
              </a:xfrm>
              <a:custGeom>
                <a:avLst/>
                <a:gdLst>
                  <a:gd name="connsiteX0" fmla="*/ 0 w 3108753"/>
                  <a:gd name="connsiteY0" fmla="*/ 0 h 1981605"/>
                  <a:gd name="connsiteX1" fmla="*/ 3108753 w 3108753"/>
                  <a:gd name="connsiteY1" fmla="*/ 0 h 1981605"/>
                  <a:gd name="connsiteX2" fmla="*/ 3108753 w 3108753"/>
                  <a:gd name="connsiteY2" fmla="*/ 1436386 h 1981605"/>
                  <a:gd name="connsiteX3" fmla="*/ 2563534 w 3108753"/>
                  <a:gd name="connsiteY3" fmla="*/ 1981605 h 1981605"/>
                  <a:gd name="connsiteX4" fmla="*/ 0 w 3108753"/>
                  <a:gd name="connsiteY4" fmla="*/ 1981605 h 1981605"/>
                  <a:gd name="connsiteX5" fmla="*/ 0 w 3108753"/>
                  <a:gd name="connsiteY5" fmla="*/ 0 h 1981605"/>
                  <a:gd name="connsiteX0" fmla="*/ 2563534 w 3108753"/>
                  <a:gd name="connsiteY0" fmla="*/ 1981605 h 1981605"/>
                  <a:gd name="connsiteX1" fmla="*/ 2672578 w 3108753"/>
                  <a:gd name="connsiteY1" fmla="*/ 1545430 h 1981605"/>
                  <a:gd name="connsiteX2" fmla="*/ 3108753 w 3108753"/>
                  <a:gd name="connsiteY2" fmla="*/ 1436386 h 1981605"/>
                  <a:gd name="connsiteX3" fmla="*/ 2563534 w 3108753"/>
                  <a:gd name="connsiteY3" fmla="*/ 1981605 h 1981605"/>
                  <a:gd name="connsiteX0" fmla="*/ 2563534 w 3108753"/>
                  <a:gd name="connsiteY0" fmla="*/ 1981605 h 1981605"/>
                  <a:gd name="connsiteX1" fmla="*/ 2672578 w 3108753"/>
                  <a:gd name="connsiteY1" fmla="*/ 1545430 h 1981605"/>
                  <a:gd name="connsiteX2" fmla="*/ 3108753 w 3108753"/>
                  <a:gd name="connsiteY2" fmla="*/ 1436386 h 1981605"/>
                  <a:gd name="connsiteX3" fmla="*/ 2563534 w 3108753"/>
                  <a:gd name="connsiteY3" fmla="*/ 1981605 h 1981605"/>
                  <a:gd name="connsiteX4" fmla="*/ 0 w 3108753"/>
                  <a:gd name="connsiteY4" fmla="*/ 1981605 h 1981605"/>
                  <a:gd name="connsiteX5" fmla="*/ 0 w 3108753"/>
                  <a:gd name="connsiteY5" fmla="*/ 0 h 1981605"/>
                  <a:gd name="connsiteX6" fmla="*/ 3108753 w 3108753"/>
                  <a:gd name="connsiteY6" fmla="*/ 0 h 1981605"/>
                  <a:gd name="connsiteX7" fmla="*/ 3108753 w 3108753"/>
                  <a:gd name="connsiteY7" fmla="*/ 1436386 h 198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753" h="1981605" stroke="0" extrusionOk="0">
                    <a:moveTo>
                      <a:pt x="0" y="0"/>
                    </a:moveTo>
                    <a:cubicBezTo>
                      <a:pt x="425304" y="59505"/>
                      <a:pt x="2420457" y="-114822"/>
                      <a:pt x="3108753" y="0"/>
                    </a:cubicBezTo>
                    <a:cubicBezTo>
                      <a:pt x="3033910" y="664634"/>
                      <a:pt x="3024670" y="1041095"/>
                      <a:pt x="3108753" y="1436386"/>
                    </a:cubicBezTo>
                    <a:cubicBezTo>
                      <a:pt x="2915285" y="1618570"/>
                      <a:pt x="2649172" y="1913078"/>
                      <a:pt x="2563534" y="1981605"/>
                    </a:cubicBezTo>
                    <a:cubicBezTo>
                      <a:pt x="1825270" y="2091569"/>
                      <a:pt x="585564" y="2136734"/>
                      <a:pt x="0" y="1981605"/>
                    </a:cubicBezTo>
                    <a:cubicBezTo>
                      <a:pt x="-12414" y="1372867"/>
                      <a:pt x="44654" y="336812"/>
                      <a:pt x="0" y="0"/>
                    </a:cubicBezTo>
                    <a:close/>
                  </a:path>
                  <a:path w="3108753" h="1981605" fill="darkenLess" stroke="0" extrusionOk="0">
                    <a:moveTo>
                      <a:pt x="2563534" y="1981605"/>
                    </a:moveTo>
                    <a:cubicBezTo>
                      <a:pt x="2629636" y="1832743"/>
                      <a:pt x="2629174" y="1759770"/>
                      <a:pt x="2672578" y="1545430"/>
                    </a:cubicBezTo>
                    <a:cubicBezTo>
                      <a:pt x="2749643" y="1513385"/>
                      <a:pt x="3018104" y="1419454"/>
                      <a:pt x="3108753" y="1436386"/>
                    </a:cubicBezTo>
                    <a:cubicBezTo>
                      <a:pt x="2911611" y="1666408"/>
                      <a:pt x="2824466" y="1753640"/>
                      <a:pt x="2563534" y="1981605"/>
                    </a:cubicBezTo>
                    <a:close/>
                  </a:path>
                  <a:path w="3108753" h="1981605" fill="none" extrusionOk="0">
                    <a:moveTo>
                      <a:pt x="2563534" y="1981605"/>
                    </a:moveTo>
                    <a:cubicBezTo>
                      <a:pt x="2603587" y="1833575"/>
                      <a:pt x="2649905" y="1687218"/>
                      <a:pt x="2672578" y="1545430"/>
                    </a:cubicBezTo>
                    <a:cubicBezTo>
                      <a:pt x="2757779" y="1551848"/>
                      <a:pt x="3045583" y="1448462"/>
                      <a:pt x="3108753" y="1436386"/>
                    </a:cubicBezTo>
                    <a:cubicBezTo>
                      <a:pt x="2926770" y="1635406"/>
                      <a:pt x="2765328" y="1833543"/>
                      <a:pt x="2563534" y="1981605"/>
                    </a:cubicBezTo>
                    <a:cubicBezTo>
                      <a:pt x="1460952" y="1820052"/>
                      <a:pt x="935804" y="1980289"/>
                      <a:pt x="0" y="1981605"/>
                    </a:cubicBezTo>
                    <a:cubicBezTo>
                      <a:pt x="9113" y="1435559"/>
                      <a:pt x="-30352" y="885070"/>
                      <a:pt x="0" y="0"/>
                    </a:cubicBezTo>
                    <a:cubicBezTo>
                      <a:pt x="1275538" y="-129353"/>
                      <a:pt x="2430367" y="147737"/>
                      <a:pt x="3108753" y="0"/>
                    </a:cubicBezTo>
                    <a:cubicBezTo>
                      <a:pt x="3213495" y="553506"/>
                      <a:pt x="3181022" y="883008"/>
                      <a:pt x="3108753" y="1436386"/>
                    </a:cubicBezTo>
                  </a:path>
                  <a:path w="3108753" h="1981605" fill="none" stroke="0" extrusionOk="0">
                    <a:moveTo>
                      <a:pt x="2563534" y="1981605"/>
                    </a:moveTo>
                    <a:cubicBezTo>
                      <a:pt x="2615289" y="1830577"/>
                      <a:pt x="2672417" y="1622807"/>
                      <a:pt x="2672578" y="1545430"/>
                    </a:cubicBezTo>
                    <a:cubicBezTo>
                      <a:pt x="2716478" y="1514532"/>
                      <a:pt x="3028538" y="1424643"/>
                      <a:pt x="3108753" y="1436386"/>
                    </a:cubicBezTo>
                    <a:cubicBezTo>
                      <a:pt x="3033883" y="1538060"/>
                      <a:pt x="2674126" y="1880545"/>
                      <a:pt x="2563534" y="1981605"/>
                    </a:cubicBezTo>
                    <a:cubicBezTo>
                      <a:pt x="1557474" y="1999464"/>
                      <a:pt x="681020" y="2105302"/>
                      <a:pt x="0" y="1981605"/>
                    </a:cubicBezTo>
                    <a:cubicBezTo>
                      <a:pt x="150798" y="1331105"/>
                      <a:pt x="-125971" y="910176"/>
                      <a:pt x="0" y="0"/>
                    </a:cubicBezTo>
                    <a:cubicBezTo>
                      <a:pt x="1096113" y="-96482"/>
                      <a:pt x="2458557" y="-122580"/>
                      <a:pt x="3108753" y="0"/>
                    </a:cubicBezTo>
                    <a:cubicBezTo>
                      <a:pt x="3175919" y="712948"/>
                      <a:pt x="3198348" y="1291901"/>
                      <a:pt x="3108753" y="1436386"/>
                    </a:cubicBezTo>
                  </a:path>
                </a:pathLst>
              </a:custGeom>
              <a:solidFill>
                <a:srgbClr val="FFFF99"/>
              </a:solidFill>
              <a:ln w="28575">
                <a:extLst>
                  <a:ext uri="{C807C97D-BFC1-408E-A445-0C87EB9F89A2}">
                    <ask:lineSketchStyleProps xmlns:ask="http://schemas.microsoft.com/office/drawing/2018/sketchyshapes" xmlns="" sd="431590306">
                      <a:prstGeom prst="foldedCorner">
                        <a:avLst>
                          <a:gd name="adj" fmla="val 27514"/>
                        </a:avLst>
                      </a:prstGeom>
                      <ask:type>
                        <ask:lineSketchCurved/>
                      </ask:type>
                    </ask:lineSketchStyleProps>
                  </a:ext>
                </a:extLst>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2" name="TextBox 31">
                <a:extLst>
                  <a:ext uri="{FF2B5EF4-FFF2-40B4-BE49-F238E27FC236}">
                    <a16:creationId xmlns:a16="http://schemas.microsoft.com/office/drawing/2014/main" xmlns="" id="{1DE505F1-CE42-E213-E8F9-1BC071CD2EF5}"/>
                  </a:ext>
                </a:extLst>
              </p:cNvPr>
              <p:cNvSpPr txBox="1"/>
              <p:nvPr/>
            </p:nvSpPr>
            <p:spPr>
              <a:xfrm>
                <a:off x="5171449" y="4074421"/>
                <a:ext cx="2906143" cy="88245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Sáng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tác</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thơ</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63" name="Picture 62">
              <a:extLst>
                <a:ext uri="{FF2B5EF4-FFF2-40B4-BE49-F238E27FC236}">
                  <a16:creationId xmlns:a16="http://schemas.microsoft.com/office/drawing/2014/main" xmlns="" id="{C7CCE322-91F0-7B15-5D2B-547D9CAE11F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85" b="89831" l="7260" r="96721">
                          <a14:foregroundMark x1="46136" y1="31356" x2="73770" y2="27119"/>
                          <a14:foregroundMark x1="61124" y1="23517" x2="39813" y2="27542"/>
                          <a14:foregroundMark x1="39813" y1="27542" x2="51522" y2="37924"/>
                          <a14:foregroundMark x1="51522" y1="37924" x2="66511" y2="29873"/>
                          <a14:foregroundMark x1="66511" y1="29873" x2="62763" y2="24788"/>
                          <a14:foregroundMark x1="44965" y1="22458" x2="69087" y2="21822"/>
                          <a14:foregroundMark x1="69087" y1="21822" x2="47073" y2="28178"/>
                          <a14:foregroundMark x1="47073" y1="28178" x2="44965" y2="23517"/>
                          <a14:foregroundMark x1="33489" y1="5085" x2="33724" y2="11653"/>
                          <a14:foregroundMark x1="88759" y1="30085" x2="89930" y2="27754"/>
                          <a14:foregroundMark x1="88759" y1="43644" x2="93443" y2="39831"/>
                          <a14:foregroundMark x1="32553" y1="87924" x2="30913" y2="90254"/>
                          <a14:foregroundMark x1="69555" y1="86864" x2="72131" y2="88771"/>
                          <a14:foregroundMark x1="9602" y1="32415" x2="9133" y2="30932"/>
                          <a14:foregroundMark x1="9602" y1="42161" x2="7494" y2="39407"/>
                          <a14:foregroundMark x1="93911" y1="46398" x2="94614" y2="45975"/>
                          <a14:foregroundMark x1="93911" y1="38559" x2="96721" y2="34746"/>
                          <a14:backgroundMark x1="37939" y1="69068" x2="40047" y2="70127"/>
                          <a14:backgroundMark x1="65105" y1="66102" x2="59719" y2="69068"/>
                        </a14:backgroundRemoval>
                      </a14:imgEffect>
                    </a14:imgLayer>
                  </a14:imgProps>
                </a:ext>
              </a:extLst>
            </a:blip>
            <a:srcRect b="30709"/>
            <a:stretch/>
          </p:blipFill>
          <p:spPr>
            <a:xfrm flipH="1">
              <a:off x="5265085" y="1037081"/>
              <a:ext cx="875286" cy="1342098"/>
            </a:xfrm>
            <a:prstGeom prst="rect">
              <a:avLst/>
            </a:prstGeom>
          </p:spPr>
        </p:pic>
      </p:grpSp>
      <p:grpSp>
        <p:nvGrpSpPr>
          <p:cNvPr id="2" name="Group 1">
            <a:extLst>
              <a:ext uri="{FF2B5EF4-FFF2-40B4-BE49-F238E27FC236}">
                <a16:creationId xmlns:a16="http://schemas.microsoft.com/office/drawing/2014/main" xmlns="" id="{2858D0E6-46A5-C589-A66C-418BB712E678}"/>
              </a:ext>
            </a:extLst>
          </p:cNvPr>
          <p:cNvGrpSpPr/>
          <p:nvPr/>
        </p:nvGrpSpPr>
        <p:grpSpPr>
          <a:xfrm>
            <a:off x="693599" y="-1377107"/>
            <a:ext cx="4377582" cy="5849956"/>
            <a:chOff x="693599" y="-488331"/>
            <a:chExt cx="4377582" cy="4173077"/>
          </a:xfrm>
        </p:grpSpPr>
        <p:grpSp>
          <p:nvGrpSpPr>
            <p:cNvPr id="42" name="Group 41">
              <a:extLst>
                <a:ext uri="{FF2B5EF4-FFF2-40B4-BE49-F238E27FC236}">
                  <a16:creationId xmlns:a16="http://schemas.microsoft.com/office/drawing/2014/main" xmlns="" id="{2D8726C1-6537-DB4F-BFD6-E8A6149DAF14}"/>
                </a:ext>
              </a:extLst>
            </p:cNvPr>
            <p:cNvGrpSpPr/>
            <p:nvPr/>
          </p:nvGrpSpPr>
          <p:grpSpPr>
            <a:xfrm>
              <a:off x="693599" y="1232639"/>
              <a:ext cx="4377582" cy="2452107"/>
              <a:chOff x="755713" y="-600220"/>
              <a:chExt cx="3965642" cy="3113290"/>
            </a:xfrm>
          </p:grpSpPr>
          <p:grpSp>
            <p:nvGrpSpPr>
              <p:cNvPr id="43" name="Group 42">
                <a:extLst>
                  <a:ext uri="{FF2B5EF4-FFF2-40B4-BE49-F238E27FC236}">
                    <a16:creationId xmlns:a16="http://schemas.microsoft.com/office/drawing/2014/main" xmlns="" id="{27731297-5528-4C5B-7787-7ABEE3DE1770}"/>
                  </a:ext>
                </a:extLst>
              </p:cNvPr>
              <p:cNvGrpSpPr/>
              <p:nvPr/>
            </p:nvGrpSpPr>
            <p:grpSpPr>
              <a:xfrm>
                <a:off x="755713" y="-600220"/>
                <a:ext cx="3840026" cy="3113290"/>
                <a:chOff x="2299109" y="-402452"/>
                <a:chExt cx="7613779" cy="3113290"/>
              </a:xfrm>
            </p:grpSpPr>
            <p:sp>
              <p:nvSpPr>
                <p:cNvPr id="45" name="Rectangle: Rounded Corners 44">
                  <a:extLst>
                    <a:ext uri="{FF2B5EF4-FFF2-40B4-BE49-F238E27FC236}">
                      <a16:creationId xmlns:a16="http://schemas.microsoft.com/office/drawing/2014/main" xmlns="" id="{AD3EF9E5-0C79-A29B-6838-7FB101EDEF21}"/>
                    </a:ext>
                  </a:extLst>
                </p:cNvPr>
                <p:cNvSpPr/>
                <p:nvPr/>
              </p:nvSpPr>
              <p:spPr>
                <a:xfrm>
                  <a:off x="5013028" y="-402452"/>
                  <a:ext cx="253763" cy="1783340"/>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Rounded Corners 48">
                  <a:extLst>
                    <a:ext uri="{FF2B5EF4-FFF2-40B4-BE49-F238E27FC236}">
                      <a16:creationId xmlns:a16="http://schemas.microsoft.com/office/drawing/2014/main" xmlns="" id="{9B5EC4EB-B70B-687C-001C-07FBDA5BC44E}"/>
                    </a:ext>
                  </a:extLst>
                </p:cNvPr>
                <p:cNvSpPr/>
                <p:nvPr/>
              </p:nvSpPr>
              <p:spPr>
                <a:xfrm>
                  <a:off x="7385479" y="-252619"/>
                  <a:ext cx="297207" cy="1990849"/>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xmlns="" id="{4AEB7222-AA32-06F4-AA2E-9F6A6E0723A0}"/>
                    </a:ext>
                  </a:extLst>
                </p:cNvPr>
                <p:cNvSpPr/>
                <p:nvPr/>
              </p:nvSpPr>
              <p:spPr>
                <a:xfrm>
                  <a:off x="2299109" y="206367"/>
                  <a:ext cx="7613779" cy="2504471"/>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4" name="TextBox 43">
                <a:extLst>
                  <a:ext uri="{FF2B5EF4-FFF2-40B4-BE49-F238E27FC236}">
                    <a16:creationId xmlns:a16="http://schemas.microsoft.com/office/drawing/2014/main" xmlns="" id="{07760A1D-9BD5-7D59-5FBF-7BFD6B633EF1}"/>
                  </a:ext>
                </a:extLst>
              </p:cNvPr>
              <p:cNvSpPr txBox="1"/>
              <p:nvPr/>
            </p:nvSpPr>
            <p:spPr>
              <a:xfrm>
                <a:off x="881329" y="1038846"/>
                <a:ext cx="3840026"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UTM Cookies" panose="02040603050506020204" pitchFamily="18" charset="0"/>
                  <a:ea typeface="+mn-ea"/>
                  <a:cs typeface="Calibri" panose="020F0502020204030204" pitchFamily="34" charset="0"/>
                </a:endParaRPr>
              </a:p>
            </p:txBody>
          </p:sp>
        </p:grpSp>
        <p:grpSp>
          <p:nvGrpSpPr>
            <p:cNvPr id="29" name="Group 28">
              <a:extLst>
                <a:ext uri="{FF2B5EF4-FFF2-40B4-BE49-F238E27FC236}">
                  <a16:creationId xmlns:a16="http://schemas.microsoft.com/office/drawing/2014/main" xmlns="" id="{D24F3D04-90C0-915F-EE9C-D87C9112F2FA}"/>
                </a:ext>
              </a:extLst>
            </p:cNvPr>
            <p:cNvGrpSpPr/>
            <p:nvPr/>
          </p:nvGrpSpPr>
          <p:grpSpPr>
            <a:xfrm>
              <a:off x="1583149" y="-488331"/>
              <a:ext cx="2683484" cy="1870418"/>
              <a:chOff x="755713" y="-630826"/>
              <a:chExt cx="3965642" cy="2477925"/>
            </a:xfrm>
          </p:grpSpPr>
          <p:grpSp>
            <p:nvGrpSpPr>
              <p:cNvPr id="30" name="Group 29">
                <a:extLst>
                  <a:ext uri="{FF2B5EF4-FFF2-40B4-BE49-F238E27FC236}">
                    <a16:creationId xmlns:a16="http://schemas.microsoft.com/office/drawing/2014/main" xmlns="" id="{C2CE5135-027F-D299-5DB4-8B3540FB6B6A}"/>
                  </a:ext>
                </a:extLst>
              </p:cNvPr>
              <p:cNvGrpSpPr/>
              <p:nvPr/>
            </p:nvGrpSpPr>
            <p:grpSpPr>
              <a:xfrm>
                <a:off x="755713" y="-630826"/>
                <a:ext cx="3840026" cy="2477925"/>
                <a:chOff x="2299109" y="-433058"/>
                <a:chExt cx="7613779" cy="2477925"/>
              </a:xfrm>
            </p:grpSpPr>
            <p:sp>
              <p:nvSpPr>
                <p:cNvPr id="33" name="Rectangle: Rounded Corners 32">
                  <a:extLst>
                    <a:ext uri="{FF2B5EF4-FFF2-40B4-BE49-F238E27FC236}">
                      <a16:creationId xmlns:a16="http://schemas.microsoft.com/office/drawing/2014/main" xmlns="" id="{D5CAD3AB-F084-DE6A-5021-8BDADD80F5F2}"/>
                    </a:ext>
                  </a:extLst>
                </p:cNvPr>
                <p:cNvSpPr/>
                <p:nvPr/>
              </p:nvSpPr>
              <p:spPr>
                <a:xfrm>
                  <a:off x="4055231" y="-433058"/>
                  <a:ext cx="253762" cy="1783340"/>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xmlns="" id="{D4465D72-2527-23C4-DDDE-79F4CA3A059A}"/>
                    </a:ext>
                  </a:extLst>
                </p:cNvPr>
                <p:cNvSpPr/>
                <p:nvPr/>
              </p:nvSpPr>
              <p:spPr>
                <a:xfrm>
                  <a:off x="8627231" y="-433058"/>
                  <a:ext cx="253762" cy="1783340"/>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xmlns="" id="{BD6B1E0C-1CFA-AF40-5EC7-5C44349B3253}"/>
                    </a:ext>
                  </a:extLst>
                </p:cNvPr>
                <p:cNvSpPr/>
                <p:nvPr/>
              </p:nvSpPr>
              <p:spPr>
                <a:xfrm>
                  <a:off x="2299109" y="927499"/>
                  <a:ext cx="7613779" cy="1117368"/>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xmlns="" id="{5E18ACE5-0A00-3A9F-CC36-DDECE09DC486}"/>
                  </a:ext>
                </a:extLst>
              </p:cNvPr>
              <p:cNvSpPr txBox="1"/>
              <p:nvPr/>
            </p:nvSpPr>
            <p:spPr>
              <a:xfrm>
                <a:off x="881329" y="1038846"/>
                <a:ext cx="3840026"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UTM Cookies" panose="02040603050506020204" pitchFamily="18" charset="0"/>
                  <a:ea typeface="+mn-ea"/>
                  <a:cs typeface="Calibri" panose="020F0502020204030204" pitchFamily="34" charset="0"/>
                </a:endParaRPr>
              </a:p>
            </p:txBody>
          </p:sp>
        </p:grpSp>
        <p:sp>
          <p:nvSpPr>
            <p:cNvPr id="23" name="TextBox 22">
              <a:extLst>
                <a:ext uri="{FF2B5EF4-FFF2-40B4-BE49-F238E27FC236}">
                  <a16:creationId xmlns:a16="http://schemas.microsoft.com/office/drawing/2014/main" xmlns="" id="{480F70D5-DC8C-8834-5D06-C17A40777DE4}"/>
                </a:ext>
              </a:extLst>
            </p:cNvPr>
            <p:cNvSpPr txBox="1"/>
            <p:nvPr/>
          </p:nvSpPr>
          <p:spPr>
            <a:xfrm>
              <a:off x="694063" y="1747578"/>
              <a:ext cx="4230477" cy="1646647"/>
            </a:xfrm>
            <a:prstGeom prst="rect">
              <a:avLst/>
            </a:prstGeom>
            <a:noFill/>
            <a:effectLst>
              <a:glow rad="63500">
                <a:schemeClr val="accent4">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Nếu</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có</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thời</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gian</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rảnh</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rỗi</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em</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sẽ</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làm</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gì</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Calibri" panose="020F0502020204030204"/>
                  <a:ea typeface="微软雅黑"/>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Vì</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sao</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em</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thích</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làm</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việc</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đó</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Calibri" panose="020F0502020204030204"/>
                  <a:ea typeface="微软雅黑"/>
                  <a:cs typeface="Calibri" panose="020F0502020204030204" pitchFamily="34" charset="0"/>
                </a:rPr>
                <a:t>?</a:t>
              </a:r>
              <a:endParaRPr kumimoji="0" lang="vi-VN"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Arial" panose="020B0604020202020204" pitchFamily="34" charset="0"/>
                <a:ea typeface="微软雅黑"/>
                <a:cs typeface="Calibri" panose="020F0502020204030204" pitchFamily="34" charset="0"/>
              </a:endParaRPr>
            </a:p>
          </p:txBody>
        </p:sp>
        <p:sp>
          <p:nvSpPr>
            <p:cNvPr id="7" name="TextBox 6">
              <a:extLst>
                <a:ext uri="{FF2B5EF4-FFF2-40B4-BE49-F238E27FC236}">
                  <a16:creationId xmlns:a16="http://schemas.microsoft.com/office/drawing/2014/main" xmlns="" id="{EE109119-C44D-49F1-699B-41D09FE6C06A}"/>
                </a:ext>
              </a:extLst>
            </p:cNvPr>
            <p:cNvSpPr txBox="1"/>
            <p:nvPr/>
          </p:nvSpPr>
          <p:spPr>
            <a:xfrm>
              <a:off x="1809678" y="771107"/>
              <a:ext cx="245932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Nhóm</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đôi</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xmlns="" id="{AD353CBD-4317-065A-468E-628F87287FC4}"/>
              </a:ext>
            </a:extLst>
          </p:cNvPr>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3513" b="98595" l="9968" r="91640">
                        <a14:foregroundMark x1="11736" y1="88290" x2="38585" y2="90164"/>
                        <a14:foregroundMark x1="38585" y1="90164" x2="42444" y2="88993"/>
                        <a14:foregroundMark x1="29260" y1="85948" x2="13666" y2="97424"/>
                        <a14:foregroundMark x1="13666" y1="97424" x2="12701" y2="99063"/>
                        <a14:foregroundMark x1="23794" y1="12178" x2="37621" y2="8431"/>
                        <a14:foregroundMark x1="37621" y1="8431" x2="39871" y2="8431"/>
                        <a14:foregroundMark x1="36334" y1="7494" x2="27974" y2="10070"/>
                        <a14:foregroundMark x1="70579" y1="7026" x2="85209" y2="7026"/>
                        <a14:foregroundMark x1="89871" y1="11007" x2="91640" y2="14286"/>
                        <a14:foregroundMark x1="80225" y1="7026" x2="80386" y2="5386"/>
                        <a14:foregroundMark x1="73955" y1="5621" x2="76527" y2="9836"/>
                        <a14:foregroundMark x1="76688" y1="4918" x2="77974" y2="3513"/>
                        <a14:foregroundMark x1="30868" y1="6792" x2="27814" y2="8665"/>
                        <a14:backgroundMark x1="9807" y1="60187" x2="20900" y2="59485"/>
                        <a14:backgroundMark x1="20900" y1="59485" x2="21383" y2="59719"/>
                        <a14:backgroundMark x1="21543" y1="60422" x2="10129" y2="60422"/>
                        <a14:backgroundMark x1="10129" y1="60422" x2="9968" y2="60656"/>
                        <a14:backgroundMark x1="45498" y1="61593" x2="51929" y2="60890"/>
                        <a14:backgroundMark x1="53698" y1="60422" x2="45016" y2="59719"/>
                        <a14:backgroundMark x1="43730" y1="60187" x2="48714" y2="60890"/>
                        <a14:backgroundMark x1="88746" y1="59016" x2="88907" y2="62763"/>
                        <a14:backgroundMark x1="85370" y1="54333" x2="87942" y2="62998"/>
                      </a14:backgroundRemoval>
                    </a14:imgEffect>
                  </a14:imgLayer>
                </a14:imgProps>
              </a:ext>
            </a:extLst>
          </a:blip>
          <a:stretch>
            <a:fillRect/>
          </a:stretch>
        </p:blipFill>
        <p:spPr>
          <a:xfrm>
            <a:off x="192465" y="3696776"/>
            <a:ext cx="4740051" cy="3254022"/>
          </a:xfrm>
          <a:prstGeom prst="rect">
            <a:avLst/>
          </a:prstGeom>
        </p:spPr>
      </p:pic>
    </p:spTree>
    <p:extLst>
      <p:ext uri="{BB962C8B-B14F-4D97-AF65-F5344CB8AC3E}">
        <p14:creationId xmlns:p14="http://schemas.microsoft.com/office/powerpoint/2010/main" val="220520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500" fill="hold"/>
                                        <p:tgtEl>
                                          <p:spTgt spid="64"/>
                                        </p:tgtEl>
                                        <p:attrNameLst>
                                          <p:attrName>ppt_x</p:attrName>
                                        </p:attrNameLst>
                                      </p:cBhvr>
                                      <p:tavLst>
                                        <p:tav tm="0">
                                          <p:val>
                                            <p:strVal val="#ppt_x"/>
                                          </p:val>
                                        </p:tav>
                                        <p:tav tm="100000">
                                          <p:val>
                                            <p:strVal val="#ppt_x"/>
                                          </p:val>
                                        </p:tav>
                                      </p:tavLst>
                                    </p:anim>
                                    <p:anim calcmode="lin" valueType="num">
                                      <p:cBhvr additive="base">
                                        <p:cTn id="18" dur="500" fill="hold"/>
                                        <p:tgtEl>
                                          <p:spTgt spid="64"/>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0-#ppt_h/2"/>
                                          </p:val>
                                        </p:tav>
                                        <p:tav tm="100000">
                                          <p:val>
                                            <p:strVal val="#ppt_y"/>
                                          </p:val>
                                        </p:tav>
                                      </p:tavLst>
                                    </p:anim>
                                  </p:childTnLst>
                                </p:cTn>
                              </p:par>
                              <p:par>
                                <p:cTn id="23" presetID="2" presetClass="entr" presetSubtype="6"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additive="base">
                                        <p:cTn id="25" dur="500" fill="hold"/>
                                        <p:tgtEl>
                                          <p:spTgt spid="65"/>
                                        </p:tgtEl>
                                        <p:attrNameLst>
                                          <p:attrName>ppt_x</p:attrName>
                                        </p:attrNameLst>
                                      </p:cBhvr>
                                      <p:tavLst>
                                        <p:tav tm="0">
                                          <p:val>
                                            <p:strVal val="1+#ppt_w/2"/>
                                          </p:val>
                                        </p:tav>
                                        <p:tav tm="100000">
                                          <p:val>
                                            <p:strVal val="#ppt_x"/>
                                          </p:val>
                                        </p:tav>
                                      </p:tavLst>
                                    </p:anim>
                                    <p:anim calcmode="lin" valueType="num">
                                      <p:cBhvr additive="base">
                                        <p:cTn id="2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xmlns=""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3" name="Picture 2">
            <a:extLst>
              <a:ext uri="{FF2B5EF4-FFF2-40B4-BE49-F238E27FC236}">
                <a16:creationId xmlns:a16="http://schemas.microsoft.com/office/drawing/2014/main" xmlns="" id="{90D18630-FB23-3C78-50F1-FF7EADBA4AA9}"/>
              </a:ext>
            </a:extLst>
          </p:cNvPr>
          <p:cNvPicPr>
            <a:picLocks noChangeAspect="1"/>
          </p:cNvPicPr>
          <p:nvPr/>
        </p:nvPicPr>
        <p:blipFill>
          <a:blip r:embed="rId4"/>
          <a:stretch>
            <a:fillRect/>
          </a:stretch>
        </p:blipFill>
        <p:spPr>
          <a:xfrm>
            <a:off x="1606251" y="680283"/>
            <a:ext cx="9175275" cy="1670449"/>
          </a:xfrm>
          <a:prstGeom prst="rect">
            <a:avLst/>
          </a:prstGeom>
        </p:spPr>
      </p:pic>
    </p:spTree>
    <p:extLst>
      <p:ext uri="{BB962C8B-B14F-4D97-AF65-F5344CB8AC3E}">
        <p14:creationId xmlns:p14="http://schemas.microsoft.com/office/powerpoint/2010/main" val="4239645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grpSp>
        <p:nvGrpSpPr>
          <p:cNvPr id="2" name="Group 1">
            <a:extLst>
              <a:ext uri="{FF2B5EF4-FFF2-40B4-BE49-F238E27FC236}">
                <a16:creationId xmlns:a16="http://schemas.microsoft.com/office/drawing/2014/main" xmlns="" id="{FE26D4FE-76AE-E042-64C3-849963B1FDF3}"/>
              </a:ext>
            </a:extLst>
          </p:cNvPr>
          <p:cNvGrpSpPr/>
          <p:nvPr/>
        </p:nvGrpSpPr>
        <p:grpSpPr>
          <a:xfrm>
            <a:off x="592628" y="2896788"/>
            <a:ext cx="3519067" cy="3014865"/>
            <a:chOff x="444471" y="2172590"/>
            <a:chExt cx="2639300" cy="2261149"/>
          </a:xfrm>
        </p:grpSpPr>
        <p:sp>
          <p:nvSpPr>
            <p:cNvPr id="3" name="Rectangle: Rounded Corners 26">
              <a:extLst>
                <a:ext uri="{FF2B5EF4-FFF2-40B4-BE49-F238E27FC236}">
                  <a16:creationId xmlns:a16="http://schemas.microsoft.com/office/drawing/2014/main" xmlns="" id="{0B9D3FD7-823F-3E80-BD29-6831C14A3F92}"/>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xmlns="" id="{539E5123-1F89-66B7-8961-ED3C2E0C494C}"/>
                </a:ext>
              </a:extLst>
            </p:cNvPr>
            <p:cNvGrpSpPr/>
            <p:nvPr/>
          </p:nvGrpSpPr>
          <p:grpSpPr>
            <a:xfrm>
              <a:off x="832336" y="2172590"/>
              <a:ext cx="1831930" cy="1572681"/>
              <a:chOff x="1450279" y="400692"/>
              <a:chExt cx="2478196" cy="2383465"/>
            </a:xfrm>
          </p:grpSpPr>
          <p:sp>
            <p:nvSpPr>
              <p:cNvPr id="6" name="Rectangle: Rounded Corners 29">
                <a:extLst>
                  <a:ext uri="{FF2B5EF4-FFF2-40B4-BE49-F238E27FC236}">
                    <a16:creationId xmlns:a16="http://schemas.microsoft.com/office/drawing/2014/main" xmlns="" id="{5E734360-DCC2-B93E-AFE6-16D1F8B79170}"/>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 name="Picture 7" descr="A picture containing shape&#10;&#10;Description automatically generated">
                <a:extLst>
                  <a:ext uri="{FF2B5EF4-FFF2-40B4-BE49-F238E27FC236}">
                    <a16:creationId xmlns:a16="http://schemas.microsoft.com/office/drawing/2014/main" xmlns="" id="{81942B29-0134-D7F9-1FDB-83ACEE065B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5" name="Rectangle 4">
              <a:extLst>
                <a:ext uri="{FF2B5EF4-FFF2-40B4-BE49-F238E27FC236}">
                  <a16:creationId xmlns:a16="http://schemas.microsoft.com/office/drawing/2014/main" xmlns="" id="{1F27A399-FB1D-A6F5-82FF-1216C333500B}"/>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9" name="Group 8">
            <a:extLst>
              <a:ext uri="{FF2B5EF4-FFF2-40B4-BE49-F238E27FC236}">
                <a16:creationId xmlns:a16="http://schemas.microsoft.com/office/drawing/2014/main" xmlns="" id="{EF0501D6-AE5E-63EB-731D-E571702EB919}"/>
              </a:ext>
            </a:extLst>
          </p:cNvPr>
          <p:cNvGrpSpPr/>
          <p:nvPr/>
        </p:nvGrpSpPr>
        <p:grpSpPr>
          <a:xfrm>
            <a:off x="4460240" y="1808385"/>
            <a:ext cx="3804544" cy="3008908"/>
            <a:chOff x="3345180" y="1356289"/>
            <a:chExt cx="2853408" cy="2256681"/>
          </a:xfrm>
        </p:grpSpPr>
        <p:grpSp>
          <p:nvGrpSpPr>
            <p:cNvPr id="10" name="Group 9">
              <a:extLst>
                <a:ext uri="{FF2B5EF4-FFF2-40B4-BE49-F238E27FC236}">
                  <a16:creationId xmlns:a16="http://schemas.microsoft.com/office/drawing/2014/main" xmlns="" id="{524D43D3-A60C-6E41-06B5-E50ECED4BDBE}"/>
                </a:ext>
              </a:extLst>
            </p:cNvPr>
            <p:cNvGrpSpPr/>
            <p:nvPr/>
          </p:nvGrpSpPr>
          <p:grpSpPr>
            <a:xfrm>
              <a:off x="3345180" y="1356289"/>
              <a:ext cx="2853408" cy="2256681"/>
              <a:chOff x="3984768" y="31333"/>
              <a:chExt cx="3860030" cy="3318094"/>
            </a:xfrm>
          </p:grpSpPr>
          <p:grpSp>
            <p:nvGrpSpPr>
              <p:cNvPr id="12" name="Group 11">
                <a:extLst>
                  <a:ext uri="{FF2B5EF4-FFF2-40B4-BE49-F238E27FC236}">
                    <a16:creationId xmlns:a16="http://schemas.microsoft.com/office/drawing/2014/main" xmlns="" id="{70A3C777-03ED-4D2D-09CD-6AAD4F716EF1}"/>
                  </a:ext>
                </a:extLst>
              </p:cNvPr>
              <p:cNvGrpSpPr/>
              <p:nvPr/>
            </p:nvGrpSpPr>
            <p:grpSpPr>
              <a:xfrm>
                <a:off x="3984768" y="31333"/>
                <a:ext cx="3860030" cy="3318094"/>
                <a:chOff x="693066" y="657558"/>
                <a:chExt cx="3860030" cy="3318094"/>
              </a:xfrm>
            </p:grpSpPr>
            <p:sp>
              <p:nvSpPr>
                <p:cNvPr id="14" name="Rectangle: Rounded Corners 35">
                  <a:extLst>
                    <a:ext uri="{FF2B5EF4-FFF2-40B4-BE49-F238E27FC236}">
                      <a16:creationId xmlns:a16="http://schemas.microsoft.com/office/drawing/2014/main" xmlns="" id="{5BAD5F38-7D5D-0218-9AA9-7D9CB3F696D4}"/>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15" name="Rectangle: Rounded Corners 39">
                  <a:extLst>
                    <a:ext uri="{FF2B5EF4-FFF2-40B4-BE49-F238E27FC236}">
                      <a16:creationId xmlns:a16="http://schemas.microsoft.com/office/drawing/2014/main" xmlns="" id="{9619D824-7179-1EC3-3B1D-699D5CB0B46F}"/>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13" name="Picture 12">
                <a:extLst>
                  <a:ext uri="{FF2B5EF4-FFF2-40B4-BE49-F238E27FC236}">
                    <a16:creationId xmlns:a16="http://schemas.microsoft.com/office/drawing/2014/main" xmlns="" id="{B86645FB-C707-2CAB-3262-9107640D842F}"/>
                  </a:ext>
                </a:extLst>
              </p:cNvPr>
              <p:cNvPicPr>
                <a:picLocks noChangeAspect="1"/>
              </p:cNvPicPr>
              <p:nvPr/>
            </p:nvPicPr>
            <p:blipFill>
              <a:blip r:embed="rId4"/>
              <a:stretch>
                <a:fillRect/>
              </a:stretch>
            </p:blipFill>
            <p:spPr>
              <a:xfrm>
                <a:off x="5155989" y="399065"/>
                <a:ext cx="1665021" cy="1665021"/>
              </a:xfrm>
              <a:prstGeom prst="rect">
                <a:avLst/>
              </a:prstGeom>
            </p:spPr>
          </p:pic>
        </p:grpSp>
        <p:sp>
          <p:nvSpPr>
            <p:cNvPr id="11" name="Rectangle 10">
              <a:extLst>
                <a:ext uri="{FF2B5EF4-FFF2-40B4-BE49-F238E27FC236}">
                  <a16:creationId xmlns:a16="http://schemas.microsoft.com/office/drawing/2014/main" xmlns="" id="{3F6EEF92-3B98-75C7-3045-14ED2B98258C}"/>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16" name="Group 15">
            <a:extLst>
              <a:ext uri="{FF2B5EF4-FFF2-40B4-BE49-F238E27FC236}">
                <a16:creationId xmlns:a16="http://schemas.microsoft.com/office/drawing/2014/main" xmlns="" id="{04BD06D5-00FA-00A1-536A-C1A0B5F8C4A8}"/>
              </a:ext>
            </a:extLst>
          </p:cNvPr>
          <p:cNvGrpSpPr/>
          <p:nvPr/>
        </p:nvGrpSpPr>
        <p:grpSpPr>
          <a:xfrm>
            <a:off x="8414869" y="3297467"/>
            <a:ext cx="3519067" cy="3039653"/>
            <a:chOff x="6311152" y="2473100"/>
            <a:chExt cx="2639300" cy="2279740"/>
          </a:xfrm>
        </p:grpSpPr>
        <p:grpSp>
          <p:nvGrpSpPr>
            <p:cNvPr id="17" name="Group 16">
              <a:extLst>
                <a:ext uri="{FF2B5EF4-FFF2-40B4-BE49-F238E27FC236}">
                  <a16:creationId xmlns:a16="http://schemas.microsoft.com/office/drawing/2014/main" xmlns="" id="{AE2244BF-9953-D951-29D9-4F3F8175232F}"/>
                </a:ext>
              </a:extLst>
            </p:cNvPr>
            <p:cNvGrpSpPr/>
            <p:nvPr/>
          </p:nvGrpSpPr>
          <p:grpSpPr>
            <a:xfrm>
              <a:off x="6311152" y="2473100"/>
              <a:ext cx="2639300" cy="2279740"/>
              <a:chOff x="7482364" y="2696050"/>
              <a:chExt cx="3860030" cy="3318094"/>
            </a:xfrm>
          </p:grpSpPr>
          <p:grpSp>
            <p:nvGrpSpPr>
              <p:cNvPr id="19" name="Group 18">
                <a:extLst>
                  <a:ext uri="{FF2B5EF4-FFF2-40B4-BE49-F238E27FC236}">
                    <a16:creationId xmlns:a16="http://schemas.microsoft.com/office/drawing/2014/main" xmlns="" id="{B32CDA93-3956-3208-AB62-BF491D40DF25}"/>
                  </a:ext>
                </a:extLst>
              </p:cNvPr>
              <p:cNvGrpSpPr/>
              <p:nvPr/>
            </p:nvGrpSpPr>
            <p:grpSpPr>
              <a:xfrm>
                <a:off x="7482364" y="2696050"/>
                <a:ext cx="3860030" cy="3318094"/>
                <a:chOff x="693066" y="657558"/>
                <a:chExt cx="3860030" cy="3318094"/>
              </a:xfrm>
            </p:grpSpPr>
            <p:sp>
              <p:nvSpPr>
                <p:cNvPr id="21" name="Rectangle: Rounded Corners 47">
                  <a:extLst>
                    <a:ext uri="{FF2B5EF4-FFF2-40B4-BE49-F238E27FC236}">
                      <a16:creationId xmlns:a16="http://schemas.microsoft.com/office/drawing/2014/main" xmlns="" id="{803CCF0A-0D75-D2BD-333C-79A0C25177CC}"/>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22" name="Rectangle: Rounded Corners 48">
                  <a:extLst>
                    <a:ext uri="{FF2B5EF4-FFF2-40B4-BE49-F238E27FC236}">
                      <a16:creationId xmlns:a16="http://schemas.microsoft.com/office/drawing/2014/main" xmlns="" id="{99051674-2209-A509-CAD6-19540EF924D4}"/>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20" name="Picture 19" descr="Graphical user interface&#10;&#10;Description automatically generated with low confidence">
                <a:extLst>
                  <a:ext uri="{FF2B5EF4-FFF2-40B4-BE49-F238E27FC236}">
                    <a16:creationId xmlns:a16="http://schemas.microsoft.com/office/drawing/2014/main" xmlns="" id="{FEA5FC78-9195-1D91-0389-724AF28253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18" name="Rectangle 17">
              <a:extLst>
                <a:ext uri="{FF2B5EF4-FFF2-40B4-BE49-F238E27FC236}">
                  <a16:creationId xmlns:a16="http://schemas.microsoft.com/office/drawing/2014/main" xmlns="" id="{49D64A2A-8532-8367-D3FC-5FE637D05B33}"/>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xmlns="" id="{2FB2A632-B8D7-6325-1516-48E946BAB6DC}"/>
              </a:ext>
            </a:extLst>
          </p:cNvPr>
          <p:cNvPicPr>
            <a:picLocks noChangeAspect="1"/>
          </p:cNvPicPr>
          <p:nvPr/>
        </p:nvPicPr>
        <p:blipFill>
          <a:blip r:embed="rId6"/>
          <a:stretch>
            <a:fillRect/>
          </a:stretch>
        </p:blipFill>
        <p:spPr>
          <a:xfrm>
            <a:off x="3081640" y="-226044"/>
            <a:ext cx="6200169" cy="2566638"/>
          </a:xfrm>
          <a:prstGeom prst="rect">
            <a:avLst/>
          </a:prstGeom>
        </p:spPr>
      </p:pic>
    </p:spTree>
    <p:extLst>
      <p:ext uri="{BB962C8B-B14F-4D97-AF65-F5344CB8AC3E}">
        <p14:creationId xmlns:p14="http://schemas.microsoft.com/office/powerpoint/2010/main" val="2990897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xmlns=""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xmlns="" id="{E43444CE-24BE-9022-512D-3FCC473BE2BC}"/>
              </a:ext>
            </a:extLst>
          </p:cNvPr>
          <p:cNvSpPr txBox="1"/>
          <p:nvPr/>
        </p:nvSpPr>
        <p:spPr>
          <a:xfrm>
            <a:off x="451693" y="165253"/>
            <a:ext cx="11281272" cy="5847755"/>
          </a:xfrm>
          <a:prstGeom prst="rect">
            <a:avLst/>
          </a:prstGeom>
          <a:noFill/>
        </p:spPr>
        <p:txBody>
          <a:bodyPr wrap="square" rtlCol="0">
            <a:spAutoFit/>
          </a:bodyPr>
          <a:lstStyle/>
          <a:p>
            <a:pPr algn="ctr" rtl="0" latinLnBrk="0"/>
            <a:r>
              <a:rPr lang="vi-VN" sz="2200" b="1" i="0" dirty="0">
                <a:solidFill>
                  <a:srgbClr val="000000"/>
                </a:solidFill>
                <a:effectLst/>
                <a:latin typeface="Calibri" panose="020F0502020204030204" pitchFamily="34" charset="0"/>
                <a:cs typeface="Calibri" panose="020F0502020204030204" pitchFamily="34" charset="0"/>
              </a:rPr>
              <a:t>ĐỒNG CỎ NỞ HOA</a:t>
            </a:r>
            <a:endParaRPr lang="vi-VN" sz="22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lang="en-US" sz="2200" dirty="0">
                <a:solidFill>
                  <a:srgbClr val="000000"/>
                </a:solidFill>
                <a:latin typeface="Calibri" panose="020F0502020204030204" pitchFamily="34" charset="0"/>
                <a:cs typeface="Calibri" panose="020F0502020204030204" pitchFamily="34" charset="0"/>
              </a:rPr>
              <a:t>ồ</a:t>
            </a:r>
            <a:r>
              <a:rPr lang="vi-VN" sz="2200" b="0" i="0" dirty="0">
                <a:solidFill>
                  <a:srgbClr val="000000"/>
                </a:solidFill>
                <a:effectLst/>
                <a:latin typeface="Calibri" panose="020F0502020204030204" pitchFamily="34" charset="0"/>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Sao dưới bụng con gà mái mẹ lại có một hàng chấm chấm?</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Đó là tí của nó ạ. Không có tí, gà con bú mẹ sao được ạ.</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Thế con chuột nhắt đứng cạnh cái vòng tròn có hai chóp nhọn là cái gì?</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 Là lưng con mèo. Ý cháu là... hỡi tên chuột kia, mi hãy giờ hồn, mèo chưa quay đầu lại đâu!</a:t>
            </a:r>
          </a:p>
          <a:p>
            <a:pPr algn="r" rtl="0" latinLnBrk="0"/>
            <a:r>
              <a:rPr lang="vi-VN" sz="2200" b="0" i="0" dirty="0">
                <a:solidFill>
                  <a:srgbClr val="000000"/>
                </a:solidFill>
                <a:effectLst/>
                <a:latin typeface="Calibri" panose="020F0502020204030204" pitchFamily="34" charset="0"/>
                <a:cs typeface="Calibri" panose="020F0502020204030204" pitchFamily="34" charset="0"/>
              </a:rPr>
              <a:t>(Theo Ma Văn Kháng)</a:t>
            </a:r>
          </a:p>
        </p:txBody>
      </p:sp>
    </p:spTree>
    <p:extLst>
      <p:ext uri="{BB962C8B-B14F-4D97-AF65-F5344CB8AC3E}">
        <p14:creationId xmlns:p14="http://schemas.microsoft.com/office/powerpoint/2010/main" val="1526904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330506"/>
            <a:ext cx="11839575" cy="6059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xmlns="" id="{93FA7FE6-3EFB-CD24-0799-DA8A49B7D08E}"/>
              </a:ext>
            </a:extLst>
          </p:cNvPr>
          <p:cNvSpPr txBox="1">
            <a:spLocks noChangeArrowheads="1"/>
          </p:cNvSpPr>
          <p:nvPr/>
        </p:nvSpPr>
        <p:spPr bwMode="auto">
          <a:xfrm>
            <a:off x="875339" y="1665219"/>
            <a:ext cx="10950864" cy="283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400" b="1" dirty="0" err="1">
                <a:solidFill>
                  <a:srgbClr val="C00000"/>
                </a:solidFill>
                <a:cs typeface="Calibri" panose="020F0502020204030204" pitchFamily="34" charset="0"/>
                <a:sym typeface="Arial" panose="020B0604020202020204"/>
              </a:rPr>
              <a:t>Đoạn</a:t>
            </a:r>
            <a:r>
              <a:rPr lang="en-US" altLang="en-US" sz="4400" b="1" dirty="0">
                <a:solidFill>
                  <a:srgbClr val="C00000"/>
                </a:solidFill>
                <a:cs typeface="Calibri" panose="020F0502020204030204" pitchFamily="34" charset="0"/>
                <a:sym typeface="Arial" panose="020B0604020202020204"/>
              </a:rPr>
              <a:t> 1: </a:t>
            </a:r>
            <a:r>
              <a:rPr lang="en-US" altLang="en-US" sz="4400" b="1" dirty="0" err="1">
                <a:solidFill>
                  <a:srgbClr val="C00000"/>
                </a:solidFill>
                <a:cs typeface="Calibri" panose="020F0502020204030204" pitchFamily="34" charset="0"/>
                <a:sym typeface="Arial" panose="020B0604020202020204"/>
              </a:rPr>
              <a:t>Từ</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đầu</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đến</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các</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chàng</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công</a:t>
            </a:r>
            <a:r>
              <a:rPr lang="en-US" altLang="en-US" sz="4400" b="1" dirty="0">
                <a:solidFill>
                  <a:srgbClr val="C00000"/>
                </a:solidFill>
                <a:cs typeface="Calibri" panose="020F0502020204030204" pitchFamily="34" charset="0"/>
                <a:sym typeface="Arial" panose="020B0604020202020204"/>
              </a:rPr>
              <a:t> </a:t>
            </a:r>
            <a:r>
              <a:rPr lang="en-US" altLang="en-US" sz="4400" b="1" dirty="0" err="1">
                <a:solidFill>
                  <a:srgbClr val="C00000"/>
                </a:solidFill>
                <a:cs typeface="Calibri" panose="020F0502020204030204" pitchFamily="34" charset="0"/>
                <a:sym typeface="Arial" panose="020B0604020202020204"/>
              </a:rPr>
              <a:t>tử</a:t>
            </a:r>
            <a:r>
              <a:rPr lang="en-US" altLang="en-US" sz="4400" b="1" dirty="0">
                <a:solidFill>
                  <a:srgbClr val="C00000"/>
                </a:solidFill>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400" b="1" dirty="0" err="1">
                <a:solidFill>
                  <a:srgbClr val="0070C0"/>
                </a:solidFill>
                <a:cs typeface="Calibri" panose="020F0502020204030204" pitchFamily="34" charset="0"/>
                <a:sym typeface="Arial" panose="020B0604020202020204"/>
              </a:rPr>
              <a:t>Đoạn</a:t>
            </a:r>
            <a:r>
              <a:rPr lang="en-US" altLang="en-US" sz="4400" b="1" dirty="0">
                <a:solidFill>
                  <a:srgbClr val="0070C0"/>
                </a:solidFill>
                <a:cs typeface="Calibri" panose="020F0502020204030204" pitchFamily="34" charset="0"/>
                <a:sym typeface="Arial" panose="020B0604020202020204"/>
              </a:rPr>
              <a:t> 2: </a:t>
            </a:r>
            <a:r>
              <a:rPr lang="en-US" altLang="en-US" sz="4400" b="1" dirty="0" err="1">
                <a:solidFill>
                  <a:srgbClr val="0070C0"/>
                </a:solidFill>
                <a:cs typeface="Calibri" panose="020F0502020204030204" pitchFamily="34" charset="0"/>
                <a:sym typeface="Arial" panose="020B0604020202020204"/>
              </a:rPr>
              <a:t>Tiếp</a:t>
            </a:r>
            <a:r>
              <a:rPr lang="en-US" altLang="en-US" sz="4400" b="1" dirty="0">
                <a:solidFill>
                  <a:srgbClr val="0070C0"/>
                </a:solidFill>
                <a:cs typeface="Calibri" panose="020F0502020204030204" pitchFamily="34" charset="0"/>
                <a:sym typeface="Arial" panose="020B0604020202020204"/>
              </a:rPr>
              <a:t> </a:t>
            </a:r>
            <a:r>
              <a:rPr lang="en-US" altLang="en-US" sz="4400" b="1" dirty="0" err="1">
                <a:solidFill>
                  <a:srgbClr val="0070C0"/>
                </a:solidFill>
                <a:cs typeface="Calibri" panose="020F0502020204030204" pitchFamily="34" charset="0"/>
                <a:sym typeface="Arial" panose="020B0604020202020204"/>
              </a:rPr>
              <a:t>theo</a:t>
            </a:r>
            <a:r>
              <a:rPr lang="en-US" altLang="en-US" sz="4400" b="1" dirty="0">
                <a:solidFill>
                  <a:srgbClr val="0070C0"/>
                </a:solidFill>
                <a:cs typeface="Calibri" panose="020F0502020204030204" pitchFamily="34" charset="0"/>
                <a:sym typeface="Arial" panose="020B0604020202020204"/>
              </a:rPr>
              <a:t>… </a:t>
            </a:r>
            <a:r>
              <a:rPr lang="vi-VN" sz="4400" b="1" kern="0" dirty="0">
                <a:solidFill>
                  <a:srgbClr val="0070C0"/>
                </a:solidFill>
                <a:cs typeface="Calibri" panose="020F0502020204030204" pitchFamily="34" charset="0"/>
                <a:sym typeface="Arial" panose="020B0604020202020204"/>
              </a:rPr>
              <a:t>đến </a:t>
            </a:r>
            <a:r>
              <a:rPr lang="en-US" sz="4400" b="1" kern="0" dirty="0">
                <a:solidFill>
                  <a:srgbClr val="0070C0"/>
                </a:solidFill>
                <a:cs typeface="Calibri" panose="020F0502020204030204" pitchFamily="34" charset="0"/>
                <a:sym typeface="Arial" panose="020B0604020202020204"/>
              </a:rPr>
              <a:t>con </a:t>
            </a:r>
            <a:r>
              <a:rPr lang="en-US" sz="4400" b="1" kern="0" dirty="0" err="1">
                <a:solidFill>
                  <a:srgbClr val="0070C0"/>
                </a:solidFill>
                <a:cs typeface="Calibri" panose="020F0502020204030204" pitchFamily="34" charset="0"/>
                <a:sym typeface="Arial" panose="020B0604020202020204"/>
              </a:rPr>
              <a:t>mắt</a:t>
            </a:r>
            <a:r>
              <a:rPr lang="en-US" sz="4400" b="1" kern="0" dirty="0">
                <a:solidFill>
                  <a:srgbClr val="0070C0"/>
                </a:solidFill>
                <a:cs typeface="Calibri" panose="020F0502020204030204" pitchFamily="34" charset="0"/>
                <a:sym typeface="Arial" panose="020B0604020202020204"/>
              </a:rPr>
              <a:t> </a:t>
            </a:r>
            <a:r>
              <a:rPr lang="en-US" sz="4400" b="1" kern="0" dirty="0" err="1">
                <a:solidFill>
                  <a:srgbClr val="0070C0"/>
                </a:solidFill>
                <a:cs typeface="Calibri" panose="020F0502020204030204" pitchFamily="34" charset="0"/>
                <a:sym typeface="Arial" panose="020B0604020202020204"/>
              </a:rPr>
              <a:t>lá</a:t>
            </a:r>
            <a:r>
              <a:rPr lang="en-US" sz="4400" b="1" kern="0" dirty="0">
                <a:solidFill>
                  <a:srgbClr val="0070C0"/>
                </a:solidFill>
                <a:cs typeface="Calibri" panose="020F0502020204030204" pitchFamily="34" charset="0"/>
                <a:sym typeface="Arial" panose="020B0604020202020204"/>
              </a:rPr>
              <a:t> </a:t>
            </a:r>
            <a:r>
              <a:rPr lang="en-US" sz="4400" b="1" kern="0" dirty="0" err="1">
                <a:solidFill>
                  <a:srgbClr val="0070C0"/>
                </a:solidFill>
                <a:cs typeface="Calibri" panose="020F0502020204030204" pitchFamily="34" charset="0"/>
                <a:sym typeface="Arial" panose="020B0604020202020204"/>
              </a:rPr>
              <a:t>răm</a:t>
            </a:r>
            <a:r>
              <a:rPr lang="en-US" sz="4400" b="1" kern="0" dirty="0">
                <a:solidFill>
                  <a:srgbClr val="0070C0"/>
                </a:solidFill>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400" b="1" dirty="0" err="1">
                <a:solidFill>
                  <a:srgbClr val="FFC000">
                    <a:lumMod val="75000"/>
                  </a:srgbClr>
                </a:solidFill>
                <a:cs typeface="Calibri" panose="020F0502020204030204" pitchFamily="34" charset="0"/>
                <a:sym typeface="Arial" panose="020B0604020202020204"/>
              </a:rPr>
              <a:t>Đoạn</a:t>
            </a:r>
            <a:r>
              <a:rPr lang="en-US" altLang="en-US" sz="4400" b="1" dirty="0">
                <a:solidFill>
                  <a:srgbClr val="FFC000">
                    <a:lumMod val="75000"/>
                  </a:srgbClr>
                </a:solidFill>
                <a:cs typeface="Calibri" panose="020F0502020204030204" pitchFamily="34" charset="0"/>
                <a:sym typeface="Arial" panose="020B0604020202020204"/>
              </a:rPr>
              <a:t> 3: </a:t>
            </a:r>
            <a:r>
              <a:rPr lang="en-US" altLang="en-US" sz="4400" b="1" dirty="0" err="1">
                <a:solidFill>
                  <a:srgbClr val="FFC000">
                    <a:lumMod val="75000"/>
                  </a:srgbClr>
                </a:solidFill>
                <a:cs typeface="Calibri" panose="020F0502020204030204" pitchFamily="34" charset="0"/>
                <a:sym typeface="Arial" panose="020B0604020202020204"/>
              </a:rPr>
              <a:t>Còn</a:t>
            </a:r>
            <a:r>
              <a:rPr lang="en-US" altLang="en-US" sz="4400" b="1" dirty="0">
                <a:solidFill>
                  <a:srgbClr val="FFC000">
                    <a:lumMod val="75000"/>
                  </a:srgbClr>
                </a:solidFill>
                <a:cs typeface="Calibri" panose="020F0502020204030204" pitchFamily="34" charset="0"/>
                <a:sym typeface="Arial" panose="020B0604020202020204"/>
              </a:rPr>
              <a:t> </a:t>
            </a:r>
            <a:r>
              <a:rPr lang="en-US" altLang="en-US" sz="4400" b="1" dirty="0" err="1">
                <a:solidFill>
                  <a:srgbClr val="FFC000">
                    <a:lumMod val="75000"/>
                  </a:srgbClr>
                </a:solidFill>
                <a:cs typeface="Calibri" panose="020F0502020204030204" pitchFamily="34" charset="0"/>
                <a:sym typeface="Arial" panose="020B0604020202020204"/>
              </a:rPr>
              <a:t>lại</a:t>
            </a:r>
            <a:endParaRPr lang="en-US" altLang="en-US" sz="4400" b="1" dirty="0">
              <a:solidFill>
                <a:srgbClr val="FFC000">
                  <a:lumMod val="75000"/>
                </a:srgbClr>
              </a:solidFill>
              <a:cs typeface="Calibri" panose="020F0502020204030204" pitchFamily="34" charset="0"/>
              <a:sym typeface="Arial" panose="020B0604020202020204"/>
            </a:endParaRPr>
          </a:p>
        </p:txBody>
      </p:sp>
      <p:sp>
        <p:nvSpPr>
          <p:cNvPr id="3" name="矩形: 圆角 30">
            <a:extLst>
              <a:ext uri="{FF2B5EF4-FFF2-40B4-BE49-F238E27FC236}">
                <a16:creationId xmlns:a16="http://schemas.microsoft.com/office/drawing/2014/main" xmlns="" id="{67078DDC-4AF0-41E7-B45F-BEFB051D08C9}"/>
              </a:ext>
            </a:extLst>
          </p:cNvPr>
          <p:cNvSpPr/>
          <p:nvPr/>
        </p:nvSpPr>
        <p:spPr>
          <a:xfrm>
            <a:off x="4482718" y="61387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45171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330506"/>
            <a:ext cx="11839575" cy="6059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xmlns="" id="{76EEDB7C-91B3-6615-FF14-88588AFD5A2E}"/>
              </a:ext>
            </a:extLst>
          </p:cNvPr>
          <p:cNvPicPr>
            <a:picLocks noChangeAspect="1"/>
          </p:cNvPicPr>
          <p:nvPr/>
        </p:nvPicPr>
        <p:blipFill>
          <a:blip r:embed="rId3"/>
          <a:stretch>
            <a:fillRect/>
          </a:stretch>
        </p:blipFill>
        <p:spPr>
          <a:xfrm>
            <a:off x="1291246" y="679749"/>
            <a:ext cx="9620322" cy="1670449"/>
          </a:xfrm>
          <a:prstGeom prst="rect">
            <a:avLst/>
          </a:prstGeom>
        </p:spPr>
      </p:pic>
      <p:sp>
        <p:nvSpPr>
          <p:cNvPr id="5" name="圆角矩形 17">
            <a:extLst>
              <a:ext uri="{FF2B5EF4-FFF2-40B4-BE49-F238E27FC236}">
                <a16:creationId xmlns:a16="http://schemas.microsoft.com/office/drawing/2014/main" xmlns="" id="{1C5A40E2-C7BD-6A11-5FDC-E82AE6D9F590}"/>
              </a:ext>
            </a:extLst>
          </p:cNvPr>
          <p:cNvSpPr/>
          <p:nvPr/>
        </p:nvSpPr>
        <p:spPr>
          <a:xfrm>
            <a:off x="2687290" y="2679570"/>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xmlns="" id="{17EF6206-2ECD-F084-E003-1048D0C65A8F}"/>
              </a:ext>
            </a:extLst>
          </p:cNvPr>
          <p:cNvSpPr txBox="1"/>
          <p:nvPr/>
        </p:nvSpPr>
        <p:spPr>
          <a:xfrm>
            <a:off x="3301397" y="2846488"/>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xấp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圆角矩形 17">
            <a:extLst>
              <a:ext uri="{FF2B5EF4-FFF2-40B4-BE49-F238E27FC236}">
                <a16:creationId xmlns:a16="http://schemas.microsoft.com/office/drawing/2014/main" xmlns="" id="{10D4D1B1-1BEA-C98C-93D0-B0F91263F349}"/>
              </a:ext>
            </a:extLst>
          </p:cNvPr>
          <p:cNvSpPr/>
          <p:nvPr/>
        </p:nvSpPr>
        <p:spPr>
          <a:xfrm>
            <a:off x="2673795" y="3863998"/>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9" name="TextBox 8">
            <a:extLst>
              <a:ext uri="{FF2B5EF4-FFF2-40B4-BE49-F238E27FC236}">
                <a16:creationId xmlns:a16="http://schemas.microsoft.com/office/drawing/2014/main" xmlns="" id="{9B8D2456-CE37-750F-FEC0-0C0DB425F25C}"/>
              </a:ext>
            </a:extLst>
          </p:cNvPr>
          <p:cNvSpPr txBox="1"/>
          <p:nvPr/>
        </p:nvSpPr>
        <p:spPr>
          <a:xfrm>
            <a:off x="3389857" y="4052628"/>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trầm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圆角矩形 17">
            <a:extLst>
              <a:ext uri="{FF2B5EF4-FFF2-40B4-BE49-F238E27FC236}">
                <a16:creationId xmlns:a16="http://schemas.microsoft.com/office/drawing/2014/main" xmlns="" id="{A8EC6FB3-4BF6-60DE-FE1E-633AE80324BA}"/>
              </a:ext>
            </a:extLst>
          </p:cNvPr>
          <p:cNvSpPr/>
          <p:nvPr/>
        </p:nvSpPr>
        <p:spPr>
          <a:xfrm>
            <a:off x="6509426" y="2665502"/>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xmlns="" id="{813CAE5B-4461-7690-589B-A3EF479B0AB5}"/>
              </a:ext>
            </a:extLst>
          </p:cNvPr>
          <p:cNvSpPr txBox="1"/>
          <p:nvPr/>
        </p:nvSpPr>
        <p:spPr>
          <a:xfrm>
            <a:off x="6982721" y="270872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tặc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圆角矩形 17">
            <a:extLst>
              <a:ext uri="{FF2B5EF4-FFF2-40B4-BE49-F238E27FC236}">
                <a16:creationId xmlns:a16="http://schemas.microsoft.com/office/drawing/2014/main" xmlns="" id="{5E5F2FF9-8D90-1C1B-86F0-66D72C06133F}"/>
              </a:ext>
            </a:extLst>
          </p:cNvPr>
          <p:cNvSpPr/>
          <p:nvPr/>
        </p:nvSpPr>
        <p:spPr>
          <a:xfrm>
            <a:off x="6338335" y="3863998"/>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3" name="TextBox 12">
            <a:extLst>
              <a:ext uri="{FF2B5EF4-FFF2-40B4-BE49-F238E27FC236}">
                <a16:creationId xmlns:a16="http://schemas.microsoft.com/office/drawing/2014/main" xmlns="" id="{CDF89559-D456-30A2-16BE-48F90C60D0E2}"/>
              </a:ext>
            </a:extLst>
          </p:cNvPr>
          <p:cNvSpPr txBox="1"/>
          <p:nvPr/>
        </p:nvSpPr>
        <p:spPr>
          <a:xfrm>
            <a:off x="6601998" y="4001373"/>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chóp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nhọn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4721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P spid="10" grpId="0" animBg="1"/>
      <p:bldP spid="11" grpId="0"/>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descr="A close-up of a magnifying glass&#10;&#10;Description automatically generated">
            <a:extLst>
              <a:ext uri="{FF2B5EF4-FFF2-40B4-BE49-F238E27FC236}">
                <a16:creationId xmlns:a16="http://schemas.microsoft.com/office/drawing/2014/main" xmlns="" id="{A04C7C67-6D4A-E4F4-6C6E-FA6F4A7A8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411957" y="3415482"/>
            <a:ext cx="3262597" cy="4954874"/>
          </a:xfrm>
          <a:prstGeom prst="rect">
            <a:avLst/>
          </a:prstGeom>
        </p:spPr>
      </p:pic>
      <p:pic>
        <p:nvPicPr>
          <p:cNvPr id="4" name="Picture 3" descr="A picture containing text, indoor&#10;&#10;Description automatically generated">
            <a:extLst>
              <a:ext uri="{FF2B5EF4-FFF2-40B4-BE49-F238E27FC236}">
                <a16:creationId xmlns:a16="http://schemas.microsoft.com/office/drawing/2014/main" xmlns="" id="{10E8A58B-0693-8A53-FFC4-B35A475B2A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6" name="Picture 5">
            <a:extLst>
              <a:ext uri="{FF2B5EF4-FFF2-40B4-BE49-F238E27FC236}">
                <a16:creationId xmlns:a16="http://schemas.microsoft.com/office/drawing/2014/main" xmlns="" id="{7B5EFE87-7481-000E-ABFA-9F2DF2DA0BB3}"/>
              </a:ext>
            </a:extLst>
          </p:cNvPr>
          <p:cNvPicPr>
            <a:picLocks noChangeAspect="1"/>
          </p:cNvPicPr>
          <p:nvPr/>
        </p:nvPicPr>
        <p:blipFill>
          <a:blip r:embed="rId5">
            <a:extLst>
              <a:ext uri="{BEBA8EAE-BF5A-486C-A8C5-ECC9F3942E4B}">
                <a14:imgProps xmlns:a14="http://schemas.microsoft.com/office/drawing/2010/main">
                  <a14:imgLayer r:embed="rId6">
                    <a14:imgEffect>
                      <a14:artisticFilmGrain/>
                    </a14:imgEffect>
                  </a14:imgLayer>
                </a14:imgProps>
              </a:ext>
            </a:extLst>
          </a:blip>
          <a:stretch>
            <a:fillRect/>
          </a:stretch>
        </p:blipFill>
        <p:spPr>
          <a:xfrm>
            <a:off x="471265" y="2151480"/>
            <a:ext cx="2261812" cy="4706520"/>
          </a:xfrm>
          <a:prstGeom prst="rect">
            <a:avLst/>
          </a:prstGeom>
        </p:spPr>
      </p:pic>
      <p:sp>
        <p:nvSpPr>
          <p:cNvPr id="8" name="TextBox 7">
            <a:extLst>
              <a:ext uri="{FF2B5EF4-FFF2-40B4-BE49-F238E27FC236}">
                <a16:creationId xmlns:a16="http://schemas.microsoft.com/office/drawing/2014/main" xmlns="" id="{5FAAA977-E6E3-1D37-FD26-D71F0CB771A6}"/>
              </a:ext>
            </a:extLst>
          </p:cNvPr>
          <p:cNvSpPr txBox="1"/>
          <p:nvPr/>
        </p:nvSpPr>
        <p:spPr>
          <a:xfrm>
            <a:off x="3153084" y="1280159"/>
            <a:ext cx="8117171"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Trong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bài</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Đồng</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cỏ</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nở</a:t>
            </a:r>
            <a:r>
              <a:rPr kumimoji="0" lang="en-US" sz="5400" b="1" i="0" u="none" strike="noStrike" kern="1200" cap="none" spc="0" normalizeH="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hoa</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a:noFill/>
                </a:ln>
                <a:solidFill>
                  <a:srgbClr val="70AD47">
                    <a:lumMod val="75000"/>
                  </a:srgbClr>
                </a:solidFill>
                <a:effectLst/>
                <a:uLnTx/>
                <a:uFillTx/>
                <a:ea typeface="Arial-Rounded" panose="020B0500000000000000" pitchFamily="34" charset="0"/>
                <a:cs typeface="Arial-Rounded" panose="020B0500000000000000" pitchFamily="34" charset="0"/>
              </a:rPr>
              <a:t>có</a:t>
            </a:r>
            <a:r>
              <a:rPr kumimoji="0" lang="en-US"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  </a:t>
            </a:r>
            <a:r>
              <a:rPr kumimoji="0" lang="pt-BR" sz="5400" b="1" i="0" u="none" strike="noStrike" kern="1200" cap="none" spc="0" normalizeH="0" baseline="0" noProof="0" dirty="0">
                <a:ln>
                  <a:noFill/>
                </a:ln>
                <a:solidFill>
                  <a:srgbClr val="70AD47">
                    <a:lumMod val="75000"/>
                  </a:srgbClr>
                </a:solidFill>
                <a:effectLst/>
                <a:uLnTx/>
                <a:uFillTx/>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175173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32" presetClass="emph" presetSubtype="0" fill="hold" nodeType="withEffect">
                                  <p:stCondLst>
                                    <p:cond delay="0"/>
                                  </p:stCondLst>
                                  <p:childTnLst>
                                    <p:animRot by="120000">
                                      <p:cBhvr>
                                        <p:cTn id="19" dur="300" fill="hold">
                                          <p:stCondLst>
                                            <p:cond delay="0"/>
                                          </p:stCondLst>
                                        </p:cTn>
                                        <p:tgtEl>
                                          <p:spTgt spid="6"/>
                                        </p:tgtEl>
                                        <p:attrNameLst>
                                          <p:attrName>r</p:attrName>
                                        </p:attrNameLst>
                                      </p:cBhvr>
                                    </p:animRot>
                                    <p:animRot by="-240000">
                                      <p:cBhvr>
                                        <p:cTn id="20" dur="600" fill="hold">
                                          <p:stCondLst>
                                            <p:cond delay="600"/>
                                          </p:stCondLst>
                                        </p:cTn>
                                        <p:tgtEl>
                                          <p:spTgt spid="6"/>
                                        </p:tgtEl>
                                        <p:attrNameLst>
                                          <p:attrName>r</p:attrName>
                                        </p:attrNameLst>
                                      </p:cBhvr>
                                    </p:animRot>
                                    <p:animRot by="240000">
                                      <p:cBhvr>
                                        <p:cTn id="21" dur="600" fill="hold">
                                          <p:stCondLst>
                                            <p:cond delay="1200"/>
                                          </p:stCondLst>
                                        </p:cTn>
                                        <p:tgtEl>
                                          <p:spTgt spid="6"/>
                                        </p:tgtEl>
                                        <p:attrNameLst>
                                          <p:attrName>r</p:attrName>
                                        </p:attrNameLst>
                                      </p:cBhvr>
                                    </p:animRot>
                                    <p:animRot by="-240000">
                                      <p:cBhvr>
                                        <p:cTn id="22" dur="600" fill="hold">
                                          <p:stCondLst>
                                            <p:cond delay="1800"/>
                                          </p:stCondLst>
                                        </p:cTn>
                                        <p:tgtEl>
                                          <p:spTgt spid="6"/>
                                        </p:tgtEl>
                                        <p:attrNameLst>
                                          <p:attrName>r</p:attrName>
                                        </p:attrNameLst>
                                      </p:cBhvr>
                                    </p:animRot>
                                    <p:animRot by="120000">
                                      <p:cBhvr>
                                        <p:cTn id="23" dur="600" fill="hold">
                                          <p:stCondLst>
                                            <p:cond delay="2400"/>
                                          </p:stCondLst>
                                        </p:cTn>
                                        <p:tgtEl>
                                          <p:spTgt spid="6"/>
                                        </p:tgtEl>
                                        <p:attrNameLst>
                                          <p:attrName>r</p:attrName>
                                        </p:attrNameLst>
                                      </p:cBhvr>
                                    </p:animRot>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xmlns="" id="{76126F8A-7E07-7778-BD5A-993BA5DA25DC}"/>
              </a:ext>
            </a:extLst>
          </p:cNvPr>
          <p:cNvSpPr/>
          <p:nvPr/>
        </p:nvSpPr>
        <p:spPr>
          <a:xfrm>
            <a:off x="2225407" y="1394928"/>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xmlns=""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xmlns=""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xmlns=""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xmlns=""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xmlns=""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sp>
        <p:nvSpPr>
          <p:cNvPr id="13" name="TextBox 12">
            <a:extLst>
              <a:ext uri="{FF2B5EF4-FFF2-40B4-BE49-F238E27FC236}">
                <a16:creationId xmlns:a16="http://schemas.microsoft.com/office/drawing/2014/main" xmlns="" id="{913675AD-6562-66F4-ABFD-8658BDFA301B}"/>
              </a:ext>
            </a:extLst>
          </p:cNvPr>
          <p:cNvSpPr txBox="1"/>
          <p:nvPr/>
        </p:nvSpPr>
        <p:spPr>
          <a:xfrm>
            <a:off x="2071171" y="1560258"/>
            <a:ext cx="9033545" cy="1200329"/>
          </a:xfrm>
          <a:prstGeom prst="rect">
            <a:avLst/>
          </a:prstGeom>
          <a:noFill/>
        </p:spPr>
        <p:txBody>
          <a:bodyPr wrap="square" rtlCol="0">
            <a:spAutoFit/>
          </a:bodyPr>
          <a:lstStyle/>
          <a:p>
            <a:pPr lvl="0" algn="ctr">
              <a:defRPr/>
            </a:pPr>
            <a:r>
              <a:rPr lang="vi-VN" sz="3600" b="1" dirty="0">
                <a:solidFill>
                  <a:srgbClr val="0070C0"/>
                </a:solidFill>
                <a:latin typeface="Calibri" panose="020F0502020204030204" pitchFamily="34" charset="0"/>
                <a:cs typeface="Calibri" panose="020F0502020204030204" pitchFamily="34" charset="0"/>
              </a:rPr>
              <a:t>Mắt lá răm: </a:t>
            </a:r>
            <a:r>
              <a:rPr lang="vi-VN" sz="3600" b="1" dirty="0">
                <a:solidFill>
                  <a:srgbClr val="002060"/>
                </a:solidFill>
                <a:latin typeface="Calibri" panose="020F0502020204030204" pitchFamily="34" charset="0"/>
                <a:cs typeface="Calibri" panose="020F0502020204030204" pitchFamily="34" charset="0"/>
              </a:rPr>
              <a:t>mắt một mí nhưng trong to, đuôi mắt dài và sắc trông như đuôi của lá rau răm.</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26" name="Picture 2" descr="Mắt Lá Răm là gì? Đẹp hay Xấu? Luận bàn tướng số, Vận mệnh">
            <a:extLst>
              <a:ext uri="{FF2B5EF4-FFF2-40B4-BE49-F238E27FC236}">
                <a16:creationId xmlns:a16="http://schemas.microsoft.com/office/drawing/2014/main" xmlns="" id="{DF1939E1-5802-82CD-3B66-6CE73C571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6784" y="3021893"/>
            <a:ext cx="4762500"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544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1725"/>
            <a:ext cx="12192000" cy="630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7" name="Group 86"/>
          <p:cNvGrpSpPr/>
          <p:nvPr/>
        </p:nvGrpSpPr>
        <p:grpSpPr>
          <a:xfrm>
            <a:off x="1622332" y="2629750"/>
            <a:ext cx="5000980" cy="4243491"/>
            <a:chOff x="-38100" y="2057400"/>
            <a:chExt cx="3886200" cy="2876550"/>
          </a:xfrm>
        </p:grpSpPr>
        <p:grpSp>
          <p:nvGrpSpPr>
            <p:cNvPr id="88" name="Group 87"/>
            <p:cNvGrpSpPr/>
            <p:nvPr/>
          </p:nvGrpSpPr>
          <p:grpSpPr>
            <a:xfrm>
              <a:off x="-38100" y="2057400"/>
              <a:ext cx="3886200" cy="2876550"/>
              <a:chOff x="1905000" y="2000250"/>
              <a:chExt cx="5619750" cy="3162300"/>
            </a:xfrm>
          </p:grpSpPr>
          <p:pic>
            <p:nvPicPr>
              <p:cNvPr id="90"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 name="TextBox 90"/>
              <p:cNvSpPr txBox="1"/>
              <p:nvPr/>
            </p:nvSpPr>
            <p:spPr>
              <a:xfrm>
                <a:off x="2542993" y="2586636"/>
                <a:ext cx="3567514" cy="298167"/>
              </a:xfrm>
              <a:prstGeom prst="rect">
                <a:avLst/>
              </a:prstGeom>
              <a:noFill/>
            </p:spPr>
            <p:txBody>
              <a:bodyPr wrap="square" rtlCol="0">
                <a:spAutoFit/>
              </a:bodyPr>
              <a:lstStyle/>
              <a:p>
                <a:endParaRPr lang="en-US" sz="2000" b="1" dirty="0">
                  <a:solidFill>
                    <a:prstClr val="black"/>
                  </a:solidFill>
                  <a:latin typeface="Times New Roman" pitchFamily="18" charset="0"/>
                  <a:cs typeface="Times New Roman" pitchFamily="18" charset="0"/>
                </a:endParaRPr>
              </a:p>
            </p:txBody>
          </p:sp>
        </p:grpSp>
        <p:sp>
          <p:nvSpPr>
            <p:cNvPr id="89" name="Rectangle 88"/>
            <p:cNvSpPr/>
            <p:nvPr/>
          </p:nvSpPr>
          <p:spPr>
            <a:xfrm>
              <a:off x="269857" y="3347462"/>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100" b="1" dirty="0" err="1">
                  <a:solidFill>
                    <a:srgbClr val="FF0000"/>
                  </a:solidFill>
                  <a:latin typeface="Times New Roman" pitchFamily="18" charset="0"/>
                  <a:cs typeface="Times New Roman" pitchFamily="18" charset="0"/>
                </a:rPr>
                <a:t>Chuyến</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xe</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nghĩa</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tình</a:t>
              </a:r>
              <a:endParaRPr lang="en-US" sz="1100" b="1" dirty="0">
                <a:solidFill>
                  <a:srgbClr val="FF0000"/>
                </a:solidFill>
                <a:latin typeface="Times New Roman" pitchFamily="18" charset="0"/>
                <a:cs typeface="Times New Roman" pitchFamily="18" charset="0"/>
              </a:endParaRPr>
            </a:p>
            <a:p>
              <a:pPr algn="ctr"/>
              <a:r>
                <a:rPr lang="en-US" sz="1100" b="1" dirty="0" err="1">
                  <a:solidFill>
                    <a:srgbClr val="FF0000"/>
                  </a:solidFill>
                  <a:latin typeface="Times New Roman" pitchFamily="18" charset="0"/>
                  <a:cs typeface="Times New Roman" pitchFamily="18" charset="0"/>
                </a:rPr>
                <a:t>Đưa</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đồng</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bào</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về</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quê</a:t>
              </a:r>
              <a:r>
                <a:rPr lang="en-US" sz="1100" b="1" dirty="0">
                  <a:solidFill>
                    <a:srgbClr val="FF0000"/>
                  </a:solidFill>
                  <a:latin typeface="Times New Roman" pitchFamily="18" charset="0"/>
                  <a:cs typeface="Times New Roman" pitchFamily="18" charset="0"/>
                </a:rPr>
                <a:t> </a:t>
              </a:r>
              <a:r>
                <a:rPr lang="en-US" sz="1100" b="1" dirty="0" err="1">
                  <a:solidFill>
                    <a:srgbClr val="FF0000"/>
                  </a:solidFill>
                  <a:latin typeface="Times New Roman" pitchFamily="18" charset="0"/>
                  <a:cs typeface="Times New Roman" pitchFamily="18" charset="0"/>
                </a:rPr>
                <a:t>hương</a:t>
              </a:r>
              <a:endParaRPr lang="en-US" sz="11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sp>
        <p:nvSpPr>
          <p:cNvPr id="92" name="Title 1"/>
          <p:cNvSpPr txBox="1">
            <a:spLocks/>
          </p:cNvSpPr>
          <p:nvPr/>
        </p:nvSpPr>
        <p:spPr>
          <a:xfrm>
            <a:off x="-46042" y="0"/>
            <a:ext cx="12238042" cy="824124"/>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CHUYẾN XE NGHĨA TÌNH</a:t>
            </a:r>
          </a:p>
        </p:txBody>
      </p:sp>
      <p:pic>
        <p:nvPicPr>
          <p:cNvPr id="94" name="Picture 9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622332" y="1295401"/>
            <a:ext cx="1191872" cy="559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583587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xmlns="" id="{76126F8A-7E07-7778-BD5A-993BA5DA25DC}"/>
              </a:ext>
            </a:extLst>
          </p:cNvPr>
          <p:cNvSpPr/>
          <p:nvPr/>
        </p:nvSpPr>
        <p:spPr>
          <a:xfrm>
            <a:off x="2104222" y="932220"/>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xmlns=""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xmlns=""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xmlns=""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xmlns=""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xmlns=""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xmlns="" id="{913675AD-6562-66F4-ABFD-8658BDFA301B}"/>
              </a:ext>
            </a:extLst>
          </p:cNvPr>
          <p:cNvSpPr txBox="1"/>
          <p:nvPr/>
        </p:nvSpPr>
        <p:spPr>
          <a:xfrm>
            <a:off x="1949986" y="1097550"/>
            <a:ext cx="9033545" cy="1200329"/>
          </a:xfrm>
          <a:prstGeom prst="rect">
            <a:avLst/>
          </a:prstGeom>
          <a:noFill/>
        </p:spPr>
        <p:txBody>
          <a:bodyPr wrap="square" rtlCol="0">
            <a:spAutoFit/>
          </a:bodyPr>
          <a:lstStyle/>
          <a:p>
            <a:pPr lvl="0" algn="ctr">
              <a:defRPr/>
            </a:pPr>
            <a:r>
              <a:rPr lang="vi-VN" sz="3600" b="1" dirty="0">
                <a:solidFill>
                  <a:srgbClr val="0070C0"/>
                </a:solidFill>
                <a:latin typeface="Calibri" panose="020F0502020204030204" pitchFamily="34" charset="0"/>
                <a:cs typeface="Calibri" panose="020F0502020204030204" pitchFamily="34" charset="0"/>
              </a:rPr>
              <a:t>Xấp tranh: </a:t>
            </a:r>
            <a:r>
              <a:rPr lang="vi-VN" sz="3600" b="1" dirty="0">
                <a:solidFill>
                  <a:srgbClr val="002060"/>
                </a:solidFill>
                <a:latin typeface="Calibri" panose="020F0502020204030204" pitchFamily="34" charset="0"/>
                <a:cs typeface="Calibri" panose="020F0502020204030204" pitchFamily="34" charset="0"/>
              </a:rPr>
              <a:t>nhiều bức tranh cùng loại, xếp chồng lên nhau một cách ngay ngắn.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50" name="Picture 2" descr="Tổng hợp 70+ giấy vẽ tranh tuyệt vời nhất - Tin Học Vui">
            <a:extLst>
              <a:ext uri="{FF2B5EF4-FFF2-40B4-BE49-F238E27FC236}">
                <a16:creationId xmlns:a16="http://schemas.microsoft.com/office/drawing/2014/main" xmlns="" id="{B26B790E-13D1-A878-3ECF-80C4B646A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1499" y="2673731"/>
            <a:ext cx="5409282" cy="360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100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xmlns="" id="{76126F8A-7E07-7778-BD5A-993BA5DA25DC}"/>
              </a:ext>
            </a:extLst>
          </p:cNvPr>
          <p:cNvSpPr/>
          <p:nvPr/>
        </p:nvSpPr>
        <p:spPr>
          <a:xfrm>
            <a:off x="2038121" y="1427979"/>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xmlns=""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xmlns=""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xmlns=""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xmlns=""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xmlns=""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xmlns="" id="{913675AD-6562-66F4-ABFD-8658BDFA301B}"/>
              </a:ext>
            </a:extLst>
          </p:cNvPr>
          <p:cNvSpPr txBox="1"/>
          <p:nvPr/>
        </p:nvSpPr>
        <p:spPr>
          <a:xfrm>
            <a:off x="1883885" y="1593309"/>
            <a:ext cx="9033545" cy="1323439"/>
          </a:xfrm>
          <a:prstGeom prst="rect">
            <a:avLst/>
          </a:prstGeom>
          <a:noFill/>
        </p:spPr>
        <p:txBody>
          <a:bodyPr wrap="square" rtlCol="0">
            <a:spAutoFit/>
          </a:bodyPr>
          <a:lstStyle/>
          <a:p>
            <a:pPr lvl="0" algn="ctr">
              <a:defRPr/>
            </a:pPr>
            <a:r>
              <a:rPr lang="vi-VN" sz="4000" b="1" dirty="0">
                <a:solidFill>
                  <a:srgbClr val="0070C0"/>
                </a:solidFill>
                <a:latin typeface="Calibri" panose="020F0502020204030204" pitchFamily="34" charset="0"/>
                <a:cs typeface="Calibri" panose="020F0502020204030204" pitchFamily="34" charset="0"/>
              </a:rPr>
              <a:t>Giờ hồn: </a:t>
            </a:r>
            <a:r>
              <a:rPr lang="vi-VN" sz="4000" b="1" dirty="0">
                <a:solidFill>
                  <a:srgbClr val="002060"/>
                </a:solidFill>
                <a:latin typeface="Calibri" panose="020F0502020204030204" pitchFamily="34" charset="0"/>
                <a:cs typeface="Calibri" panose="020F0502020204030204" pitchFamily="34" charset="0"/>
              </a:rPr>
              <a:t>có ý nói phải coi chừng, mang tính đe dọa.</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60184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5">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12" name="Rectangle: Rounded Corners 11">
            <a:extLst>
              <a:ext uri="{FF2B5EF4-FFF2-40B4-BE49-F238E27FC236}">
                <a16:creationId xmlns:a16="http://schemas.microsoft.com/office/drawing/2014/main" xmlns="" id="{D82CCD8A-E850-6FE8-C8F6-E5D3470DF10C}"/>
              </a:ext>
            </a:extLst>
          </p:cNvPr>
          <p:cNvSpPr/>
          <p:nvPr/>
        </p:nvSpPr>
        <p:spPr>
          <a:xfrm>
            <a:off x="540644" y="2663799"/>
            <a:ext cx="11518785" cy="3842015"/>
          </a:xfrm>
          <a:custGeom>
            <a:avLst/>
            <a:gdLst>
              <a:gd name="connsiteX0" fmla="*/ 0 w 11518785"/>
              <a:gd name="connsiteY0" fmla="*/ 378976 h 3842015"/>
              <a:gd name="connsiteX1" fmla="*/ 378976 w 11518785"/>
              <a:gd name="connsiteY1" fmla="*/ 0 h 3842015"/>
              <a:gd name="connsiteX2" fmla="*/ 943920 w 11518785"/>
              <a:gd name="connsiteY2" fmla="*/ 0 h 3842015"/>
              <a:gd name="connsiteX3" fmla="*/ 1616472 w 11518785"/>
              <a:gd name="connsiteY3" fmla="*/ 0 h 3842015"/>
              <a:gd name="connsiteX4" fmla="*/ 2181416 w 11518785"/>
              <a:gd name="connsiteY4" fmla="*/ 0 h 3842015"/>
              <a:gd name="connsiteX5" fmla="*/ 2961576 w 11518785"/>
              <a:gd name="connsiteY5" fmla="*/ 0 h 3842015"/>
              <a:gd name="connsiteX6" fmla="*/ 3634128 w 11518785"/>
              <a:gd name="connsiteY6" fmla="*/ 0 h 3842015"/>
              <a:gd name="connsiteX7" fmla="*/ 4199072 w 11518785"/>
              <a:gd name="connsiteY7" fmla="*/ 0 h 3842015"/>
              <a:gd name="connsiteX8" fmla="*/ 4548799 w 11518785"/>
              <a:gd name="connsiteY8" fmla="*/ 0 h 3842015"/>
              <a:gd name="connsiteX9" fmla="*/ 5113743 w 11518785"/>
              <a:gd name="connsiteY9" fmla="*/ 0 h 3842015"/>
              <a:gd name="connsiteX10" fmla="*/ 5678686 w 11518785"/>
              <a:gd name="connsiteY10" fmla="*/ 0 h 3842015"/>
              <a:gd name="connsiteX11" fmla="*/ 6028413 w 11518785"/>
              <a:gd name="connsiteY11" fmla="*/ 0 h 3842015"/>
              <a:gd name="connsiteX12" fmla="*/ 6485749 w 11518785"/>
              <a:gd name="connsiteY12" fmla="*/ 0 h 3842015"/>
              <a:gd name="connsiteX13" fmla="*/ 6835476 w 11518785"/>
              <a:gd name="connsiteY13" fmla="*/ 0 h 3842015"/>
              <a:gd name="connsiteX14" fmla="*/ 7723245 w 11518785"/>
              <a:gd name="connsiteY14" fmla="*/ 0 h 3842015"/>
              <a:gd name="connsiteX15" fmla="*/ 8180580 w 11518785"/>
              <a:gd name="connsiteY15" fmla="*/ 0 h 3842015"/>
              <a:gd name="connsiteX16" fmla="*/ 8637915 w 11518785"/>
              <a:gd name="connsiteY16" fmla="*/ 0 h 3842015"/>
              <a:gd name="connsiteX17" fmla="*/ 9525684 w 11518785"/>
              <a:gd name="connsiteY17" fmla="*/ 0 h 3842015"/>
              <a:gd name="connsiteX18" fmla="*/ 9875411 w 11518785"/>
              <a:gd name="connsiteY18" fmla="*/ 0 h 3842015"/>
              <a:gd name="connsiteX19" fmla="*/ 11139809 w 11518785"/>
              <a:gd name="connsiteY19" fmla="*/ 0 h 3842015"/>
              <a:gd name="connsiteX20" fmla="*/ 11518785 w 11518785"/>
              <a:gd name="connsiteY20" fmla="*/ 378976 h 3842015"/>
              <a:gd name="connsiteX21" fmla="*/ 11518785 w 11518785"/>
              <a:gd name="connsiteY21" fmla="*/ 934107 h 3842015"/>
              <a:gd name="connsiteX22" fmla="*/ 11518785 w 11518785"/>
              <a:gd name="connsiteY22" fmla="*/ 1489239 h 3842015"/>
              <a:gd name="connsiteX23" fmla="*/ 11518785 w 11518785"/>
              <a:gd name="connsiteY23" fmla="*/ 2013529 h 3842015"/>
              <a:gd name="connsiteX24" fmla="*/ 11518785 w 11518785"/>
              <a:gd name="connsiteY24" fmla="*/ 2692023 h 3842015"/>
              <a:gd name="connsiteX25" fmla="*/ 11518785 w 11518785"/>
              <a:gd name="connsiteY25" fmla="*/ 3463039 h 3842015"/>
              <a:gd name="connsiteX26" fmla="*/ 11139809 w 11518785"/>
              <a:gd name="connsiteY26" fmla="*/ 3842015 h 3842015"/>
              <a:gd name="connsiteX27" fmla="*/ 10252040 w 11518785"/>
              <a:gd name="connsiteY27" fmla="*/ 3842015 h 3842015"/>
              <a:gd name="connsiteX28" fmla="*/ 9687097 w 11518785"/>
              <a:gd name="connsiteY28" fmla="*/ 3842015 h 3842015"/>
              <a:gd name="connsiteX29" fmla="*/ 9014544 w 11518785"/>
              <a:gd name="connsiteY29" fmla="*/ 3842015 h 3842015"/>
              <a:gd name="connsiteX30" fmla="*/ 8449601 w 11518785"/>
              <a:gd name="connsiteY30" fmla="*/ 3842015 h 3842015"/>
              <a:gd name="connsiteX31" fmla="*/ 7777049 w 11518785"/>
              <a:gd name="connsiteY31" fmla="*/ 3842015 h 3842015"/>
              <a:gd name="connsiteX32" fmla="*/ 6996888 w 11518785"/>
              <a:gd name="connsiteY32" fmla="*/ 3842015 h 3842015"/>
              <a:gd name="connsiteX33" fmla="*/ 6431945 w 11518785"/>
              <a:gd name="connsiteY33" fmla="*/ 3842015 h 3842015"/>
              <a:gd name="connsiteX34" fmla="*/ 5544176 w 11518785"/>
              <a:gd name="connsiteY34" fmla="*/ 3842015 h 3842015"/>
              <a:gd name="connsiteX35" fmla="*/ 4871624 w 11518785"/>
              <a:gd name="connsiteY35" fmla="*/ 3842015 h 3842015"/>
              <a:gd name="connsiteX36" fmla="*/ 4414288 w 11518785"/>
              <a:gd name="connsiteY36" fmla="*/ 3842015 h 3842015"/>
              <a:gd name="connsiteX37" fmla="*/ 3526520 w 11518785"/>
              <a:gd name="connsiteY37" fmla="*/ 3842015 h 3842015"/>
              <a:gd name="connsiteX38" fmla="*/ 2638751 w 11518785"/>
              <a:gd name="connsiteY38" fmla="*/ 3842015 h 3842015"/>
              <a:gd name="connsiteX39" fmla="*/ 2181416 w 11518785"/>
              <a:gd name="connsiteY39" fmla="*/ 3842015 h 3842015"/>
              <a:gd name="connsiteX40" fmla="*/ 1616472 w 11518785"/>
              <a:gd name="connsiteY40" fmla="*/ 3842015 h 3842015"/>
              <a:gd name="connsiteX41" fmla="*/ 378976 w 11518785"/>
              <a:gd name="connsiteY41" fmla="*/ 3842015 h 3842015"/>
              <a:gd name="connsiteX42" fmla="*/ 0 w 11518785"/>
              <a:gd name="connsiteY42" fmla="*/ 3463039 h 3842015"/>
              <a:gd name="connsiteX43" fmla="*/ 0 w 11518785"/>
              <a:gd name="connsiteY43" fmla="*/ 2784545 h 3842015"/>
              <a:gd name="connsiteX44" fmla="*/ 0 w 11518785"/>
              <a:gd name="connsiteY44" fmla="*/ 2229414 h 3842015"/>
              <a:gd name="connsiteX45" fmla="*/ 0 w 11518785"/>
              <a:gd name="connsiteY45" fmla="*/ 1612601 h 3842015"/>
              <a:gd name="connsiteX46" fmla="*/ 0 w 11518785"/>
              <a:gd name="connsiteY46" fmla="*/ 1088310 h 3842015"/>
              <a:gd name="connsiteX47" fmla="*/ 0 w 11518785"/>
              <a:gd name="connsiteY47" fmla="*/ 378976 h 384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18785" h="3842015" fill="none" extrusionOk="0">
                <a:moveTo>
                  <a:pt x="0" y="378976"/>
                </a:moveTo>
                <a:cubicBezTo>
                  <a:pt x="-14009" y="176018"/>
                  <a:pt x="189705" y="-23978"/>
                  <a:pt x="378976" y="0"/>
                </a:cubicBezTo>
                <a:cubicBezTo>
                  <a:pt x="641541" y="25700"/>
                  <a:pt x="764295" y="-16903"/>
                  <a:pt x="943920" y="0"/>
                </a:cubicBezTo>
                <a:cubicBezTo>
                  <a:pt x="1123545" y="16903"/>
                  <a:pt x="1297772" y="-22025"/>
                  <a:pt x="1616472" y="0"/>
                </a:cubicBezTo>
                <a:cubicBezTo>
                  <a:pt x="1935172" y="22025"/>
                  <a:pt x="2041082" y="-1216"/>
                  <a:pt x="2181416" y="0"/>
                </a:cubicBezTo>
                <a:cubicBezTo>
                  <a:pt x="2321750" y="1216"/>
                  <a:pt x="2632333" y="-35757"/>
                  <a:pt x="2961576" y="0"/>
                </a:cubicBezTo>
                <a:cubicBezTo>
                  <a:pt x="3290819" y="35757"/>
                  <a:pt x="3404700" y="-14575"/>
                  <a:pt x="3634128" y="0"/>
                </a:cubicBezTo>
                <a:cubicBezTo>
                  <a:pt x="3863556" y="14575"/>
                  <a:pt x="3959529" y="-12785"/>
                  <a:pt x="4199072" y="0"/>
                </a:cubicBezTo>
                <a:cubicBezTo>
                  <a:pt x="4438615" y="12785"/>
                  <a:pt x="4374026" y="9453"/>
                  <a:pt x="4548799" y="0"/>
                </a:cubicBezTo>
                <a:cubicBezTo>
                  <a:pt x="4723572" y="-9453"/>
                  <a:pt x="4838662" y="4867"/>
                  <a:pt x="5113743" y="0"/>
                </a:cubicBezTo>
                <a:cubicBezTo>
                  <a:pt x="5388824" y="-4867"/>
                  <a:pt x="5445297" y="6793"/>
                  <a:pt x="5678686" y="0"/>
                </a:cubicBezTo>
                <a:cubicBezTo>
                  <a:pt x="5912075" y="-6793"/>
                  <a:pt x="5854882" y="1970"/>
                  <a:pt x="6028413" y="0"/>
                </a:cubicBezTo>
                <a:cubicBezTo>
                  <a:pt x="6201944" y="-1970"/>
                  <a:pt x="6301397" y="15521"/>
                  <a:pt x="6485749" y="0"/>
                </a:cubicBezTo>
                <a:cubicBezTo>
                  <a:pt x="6670101" y="-15521"/>
                  <a:pt x="6671230" y="11465"/>
                  <a:pt x="6835476" y="0"/>
                </a:cubicBezTo>
                <a:cubicBezTo>
                  <a:pt x="6999722" y="-11465"/>
                  <a:pt x="7333452" y="-17967"/>
                  <a:pt x="7723245" y="0"/>
                </a:cubicBezTo>
                <a:cubicBezTo>
                  <a:pt x="8113038" y="17967"/>
                  <a:pt x="7999405" y="-903"/>
                  <a:pt x="8180580" y="0"/>
                </a:cubicBezTo>
                <a:cubicBezTo>
                  <a:pt x="8361755" y="903"/>
                  <a:pt x="8455059" y="-10668"/>
                  <a:pt x="8637915" y="0"/>
                </a:cubicBezTo>
                <a:cubicBezTo>
                  <a:pt x="8820771" y="10668"/>
                  <a:pt x="9109792" y="23060"/>
                  <a:pt x="9525684" y="0"/>
                </a:cubicBezTo>
                <a:cubicBezTo>
                  <a:pt x="9941576" y="-23060"/>
                  <a:pt x="9704840" y="-7216"/>
                  <a:pt x="9875411" y="0"/>
                </a:cubicBezTo>
                <a:cubicBezTo>
                  <a:pt x="10045982" y="7216"/>
                  <a:pt x="10516455" y="53234"/>
                  <a:pt x="11139809" y="0"/>
                </a:cubicBezTo>
                <a:cubicBezTo>
                  <a:pt x="11385990" y="16807"/>
                  <a:pt x="11524770" y="183041"/>
                  <a:pt x="11518785" y="378976"/>
                </a:cubicBezTo>
                <a:cubicBezTo>
                  <a:pt x="11499241" y="518833"/>
                  <a:pt x="11532064" y="695666"/>
                  <a:pt x="11518785" y="934107"/>
                </a:cubicBezTo>
                <a:cubicBezTo>
                  <a:pt x="11505506" y="1172548"/>
                  <a:pt x="11525648" y="1263697"/>
                  <a:pt x="11518785" y="1489239"/>
                </a:cubicBezTo>
                <a:cubicBezTo>
                  <a:pt x="11511922" y="1714781"/>
                  <a:pt x="11544697" y="1859803"/>
                  <a:pt x="11518785" y="2013529"/>
                </a:cubicBezTo>
                <a:cubicBezTo>
                  <a:pt x="11492874" y="2167255"/>
                  <a:pt x="11496811" y="2548061"/>
                  <a:pt x="11518785" y="2692023"/>
                </a:cubicBezTo>
                <a:cubicBezTo>
                  <a:pt x="11540759" y="2835985"/>
                  <a:pt x="11535877" y="3152735"/>
                  <a:pt x="11518785" y="3463039"/>
                </a:cubicBezTo>
                <a:cubicBezTo>
                  <a:pt x="11485051" y="3665511"/>
                  <a:pt x="11358518" y="3802112"/>
                  <a:pt x="11139809" y="3842015"/>
                </a:cubicBezTo>
                <a:cubicBezTo>
                  <a:pt x="10816971" y="3804471"/>
                  <a:pt x="10498102" y="3837826"/>
                  <a:pt x="10252040" y="3842015"/>
                </a:cubicBezTo>
                <a:cubicBezTo>
                  <a:pt x="10005978" y="3846204"/>
                  <a:pt x="9863907" y="3865253"/>
                  <a:pt x="9687097" y="3842015"/>
                </a:cubicBezTo>
                <a:cubicBezTo>
                  <a:pt x="9510287" y="3818777"/>
                  <a:pt x="9168656" y="3841519"/>
                  <a:pt x="9014544" y="3842015"/>
                </a:cubicBezTo>
                <a:cubicBezTo>
                  <a:pt x="8860432" y="3842511"/>
                  <a:pt x="8709122" y="3857923"/>
                  <a:pt x="8449601" y="3842015"/>
                </a:cubicBezTo>
                <a:cubicBezTo>
                  <a:pt x="8190080" y="3826107"/>
                  <a:pt x="8028275" y="3819813"/>
                  <a:pt x="7777049" y="3842015"/>
                </a:cubicBezTo>
                <a:cubicBezTo>
                  <a:pt x="7525823" y="3864217"/>
                  <a:pt x="7211799" y="3828023"/>
                  <a:pt x="6996888" y="3842015"/>
                </a:cubicBezTo>
                <a:cubicBezTo>
                  <a:pt x="6781977" y="3856007"/>
                  <a:pt x="6571455" y="3837139"/>
                  <a:pt x="6431945" y="3842015"/>
                </a:cubicBezTo>
                <a:cubicBezTo>
                  <a:pt x="6292435" y="3846891"/>
                  <a:pt x="5942641" y="3837457"/>
                  <a:pt x="5544176" y="3842015"/>
                </a:cubicBezTo>
                <a:cubicBezTo>
                  <a:pt x="5145711" y="3846573"/>
                  <a:pt x="5116711" y="3845958"/>
                  <a:pt x="4871624" y="3842015"/>
                </a:cubicBezTo>
                <a:cubicBezTo>
                  <a:pt x="4626537" y="3838072"/>
                  <a:pt x="4602715" y="3853527"/>
                  <a:pt x="4414288" y="3842015"/>
                </a:cubicBezTo>
                <a:cubicBezTo>
                  <a:pt x="4225861" y="3830503"/>
                  <a:pt x="3785535" y="3869735"/>
                  <a:pt x="3526520" y="3842015"/>
                </a:cubicBezTo>
                <a:cubicBezTo>
                  <a:pt x="3267505" y="3814295"/>
                  <a:pt x="2872250" y="3815898"/>
                  <a:pt x="2638751" y="3842015"/>
                </a:cubicBezTo>
                <a:cubicBezTo>
                  <a:pt x="2405252" y="3868132"/>
                  <a:pt x="2337065" y="3821453"/>
                  <a:pt x="2181416" y="3842015"/>
                </a:cubicBezTo>
                <a:cubicBezTo>
                  <a:pt x="2025768" y="3862577"/>
                  <a:pt x="1870052" y="3856437"/>
                  <a:pt x="1616472" y="3842015"/>
                </a:cubicBezTo>
                <a:cubicBezTo>
                  <a:pt x="1362892" y="3827593"/>
                  <a:pt x="705296" y="3799058"/>
                  <a:pt x="378976" y="3842015"/>
                </a:cubicBezTo>
                <a:cubicBezTo>
                  <a:pt x="172298" y="3810783"/>
                  <a:pt x="33712" y="3664808"/>
                  <a:pt x="0" y="3463039"/>
                </a:cubicBezTo>
                <a:cubicBezTo>
                  <a:pt x="12486" y="3147769"/>
                  <a:pt x="9543" y="3109489"/>
                  <a:pt x="0" y="2784545"/>
                </a:cubicBezTo>
                <a:cubicBezTo>
                  <a:pt x="-9543" y="2459601"/>
                  <a:pt x="19312" y="2387337"/>
                  <a:pt x="0" y="2229414"/>
                </a:cubicBezTo>
                <a:cubicBezTo>
                  <a:pt x="-19312" y="2071491"/>
                  <a:pt x="-1437" y="1798159"/>
                  <a:pt x="0" y="1612601"/>
                </a:cubicBezTo>
                <a:cubicBezTo>
                  <a:pt x="1437" y="1427043"/>
                  <a:pt x="933" y="1264422"/>
                  <a:pt x="0" y="1088310"/>
                </a:cubicBezTo>
                <a:cubicBezTo>
                  <a:pt x="-933" y="912198"/>
                  <a:pt x="30294" y="584936"/>
                  <a:pt x="0" y="378976"/>
                </a:cubicBezTo>
                <a:close/>
              </a:path>
              <a:path w="11518785" h="3842015" stroke="0" extrusionOk="0">
                <a:moveTo>
                  <a:pt x="0" y="378976"/>
                </a:moveTo>
                <a:cubicBezTo>
                  <a:pt x="771" y="193244"/>
                  <a:pt x="192884" y="41476"/>
                  <a:pt x="378976" y="0"/>
                </a:cubicBezTo>
                <a:cubicBezTo>
                  <a:pt x="709637" y="38145"/>
                  <a:pt x="823486" y="3668"/>
                  <a:pt x="1159136" y="0"/>
                </a:cubicBezTo>
                <a:cubicBezTo>
                  <a:pt x="1494786" y="-3668"/>
                  <a:pt x="1487284" y="-1414"/>
                  <a:pt x="1616472" y="0"/>
                </a:cubicBezTo>
                <a:cubicBezTo>
                  <a:pt x="1745660" y="1414"/>
                  <a:pt x="1940955" y="-6566"/>
                  <a:pt x="2073807" y="0"/>
                </a:cubicBezTo>
                <a:cubicBezTo>
                  <a:pt x="2206659" y="6566"/>
                  <a:pt x="2567875" y="-2547"/>
                  <a:pt x="2853968" y="0"/>
                </a:cubicBezTo>
                <a:cubicBezTo>
                  <a:pt x="3140061" y="2547"/>
                  <a:pt x="3175074" y="23803"/>
                  <a:pt x="3418911" y="0"/>
                </a:cubicBezTo>
                <a:cubicBezTo>
                  <a:pt x="3662748" y="-23803"/>
                  <a:pt x="3965985" y="12322"/>
                  <a:pt x="4306680" y="0"/>
                </a:cubicBezTo>
                <a:cubicBezTo>
                  <a:pt x="4647375" y="-12322"/>
                  <a:pt x="4800382" y="3849"/>
                  <a:pt x="5194449" y="0"/>
                </a:cubicBezTo>
                <a:cubicBezTo>
                  <a:pt x="5588516" y="-3849"/>
                  <a:pt x="5812958" y="24236"/>
                  <a:pt x="5974609" y="0"/>
                </a:cubicBezTo>
                <a:cubicBezTo>
                  <a:pt x="6136260" y="-24236"/>
                  <a:pt x="6330326" y="-18718"/>
                  <a:pt x="6431945" y="0"/>
                </a:cubicBezTo>
                <a:cubicBezTo>
                  <a:pt x="6533564" y="18718"/>
                  <a:pt x="6702795" y="-3058"/>
                  <a:pt x="6781672" y="0"/>
                </a:cubicBezTo>
                <a:cubicBezTo>
                  <a:pt x="6860549" y="3058"/>
                  <a:pt x="7292507" y="33514"/>
                  <a:pt x="7669440" y="0"/>
                </a:cubicBezTo>
                <a:cubicBezTo>
                  <a:pt x="8046373" y="-33514"/>
                  <a:pt x="8104051" y="-4660"/>
                  <a:pt x="8341992" y="0"/>
                </a:cubicBezTo>
                <a:cubicBezTo>
                  <a:pt x="8579933" y="4660"/>
                  <a:pt x="8682035" y="-31869"/>
                  <a:pt x="9014544" y="0"/>
                </a:cubicBezTo>
                <a:cubicBezTo>
                  <a:pt x="9347053" y="31869"/>
                  <a:pt x="9373275" y="-22416"/>
                  <a:pt x="9471880" y="0"/>
                </a:cubicBezTo>
                <a:cubicBezTo>
                  <a:pt x="9570485" y="22416"/>
                  <a:pt x="10063653" y="31159"/>
                  <a:pt x="10252040" y="0"/>
                </a:cubicBezTo>
                <a:cubicBezTo>
                  <a:pt x="10440427" y="-31159"/>
                  <a:pt x="10869875" y="-40078"/>
                  <a:pt x="11139809" y="0"/>
                </a:cubicBezTo>
                <a:cubicBezTo>
                  <a:pt x="11354437" y="-11045"/>
                  <a:pt x="11543706" y="202337"/>
                  <a:pt x="11518785" y="378976"/>
                </a:cubicBezTo>
                <a:cubicBezTo>
                  <a:pt x="11494667" y="484965"/>
                  <a:pt x="11522929" y="649284"/>
                  <a:pt x="11518785" y="903267"/>
                </a:cubicBezTo>
                <a:cubicBezTo>
                  <a:pt x="11514641" y="1157250"/>
                  <a:pt x="11533036" y="1380631"/>
                  <a:pt x="11518785" y="1550920"/>
                </a:cubicBezTo>
                <a:cubicBezTo>
                  <a:pt x="11504534" y="1721209"/>
                  <a:pt x="11528718" y="1886302"/>
                  <a:pt x="11518785" y="2136892"/>
                </a:cubicBezTo>
                <a:cubicBezTo>
                  <a:pt x="11508852" y="2387482"/>
                  <a:pt x="11536243" y="2560518"/>
                  <a:pt x="11518785" y="2692023"/>
                </a:cubicBezTo>
                <a:cubicBezTo>
                  <a:pt x="11501327" y="2823528"/>
                  <a:pt x="11543588" y="3301572"/>
                  <a:pt x="11518785" y="3463039"/>
                </a:cubicBezTo>
                <a:cubicBezTo>
                  <a:pt x="11552991" y="3633691"/>
                  <a:pt x="11335201" y="3881376"/>
                  <a:pt x="11139809" y="3842015"/>
                </a:cubicBezTo>
                <a:cubicBezTo>
                  <a:pt x="10818352" y="3840217"/>
                  <a:pt x="10436193" y="3817386"/>
                  <a:pt x="10252040" y="3842015"/>
                </a:cubicBezTo>
                <a:cubicBezTo>
                  <a:pt x="10067887" y="3866644"/>
                  <a:pt x="9642710" y="3842821"/>
                  <a:pt x="9364272" y="3842015"/>
                </a:cubicBezTo>
                <a:cubicBezTo>
                  <a:pt x="9085834" y="3841209"/>
                  <a:pt x="8978386" y="3846898"/>
                  <a:pt x="8799328" y="3842015"/>
                </a:cubicBezTo>
                <a:cubicBezTo>
                  <a:pt x="8620270" y="3837132"/>
                  <a:pt x="8597230" y="3859002"/>
                  <a:pt x="8449601" y="3842015"/>
                </a:cubicBezTo>
                <a:cubicBezTo>
                  <a:pt x="8301972" y="3825028"/>
                  <a:pt x="8202213" y="3862191"/>
                  <a:pt x="7992265" y="3842015"/>
                </a:cubicBezTo>
                <a:cubicBezTo>
                  <a:pt x="7782317" y="3821839"/>
                  <a:pt x="7725217" y="3841618"/>
                  <a:pt x="7534930" y="3842015"/>
                </a:cubicBezTo>
                <a:cubicBezTo>
                  <a:pt x="7344643" y="3842412"/>
                  <a:pt x="7052532" y="3848464"/>
                  <a:pt x="6754770" y="3842015"/>
                </a:cubicBezTo>
                <a:cubicBezTo>
                  <a:pt x="6457008" y="3835566"/>
                  <a:pt x="6526052" y="3841303"/>
                  <a:pt x="6405042" y="3842015"/>
                </a:cubicBezTo>
                <a:cubicBezTo>
                  <a:pt x="6284032" y="3842727"/>
                  <a:pt x="6063760" y="3819752"/>
                  <a:pt x="5947707" y="3842015"/>
                </a:cubicBezTo>
                <a:cubicBezTo>
                  <a:pt x="5831655" y="3864278"/>
                  <a:pt x="5500881" y="3805302"/>
                  <a:pt x="5059938" y="3842015"/>
                </a:cubicBezTo>
                <a:cubicBezTo>
                  <a:pt x="4618995" y="3878728"/>
                  <a:pt x="4814117" y="3830646"/>
                  <a:pt x="4710211" y="3842015"/>
                </a:cubicBezTo>
                <a:cubicBezTo>
                  <a:pt x="4606305" y="3853384"/>
                  <a:pt x="4518476" y="3838003"/>
                  <a:pt x="4360484" y="3842015"/>
                </a:cubicBezTo>
                <a:cubicBezTo>
                  <a:pt x="4202492" y="3846027"/>
                  <a:pt x="4109971" y="3825196"/>
                  <a:pt x="4010757" y="3842015"/>
                </a:cubicBezTo>
                <a:cubicBezTo>
                  <a:pt x="3911543" y="3858834"/>
                  <a:pt x="3636459" y="3846364"/>
                  <a:pt x="3338205" y="3842015"/>
                </a:cubicBezTo>
                <a:cubicBezTo>
                  <a:pt x="3039951" y="3837666"/>
                  <a:pt x="2978245" y="3864544"/>
                  <a:pt x="2665653" y="3842015"/>
                </a:cubicBezTo>
                <a:cubicBezTo>
                  <a:pt x="2353061" y="3819486"/>
                  <a:pt x="2221094" y="3843523"/>
                  <a:pt x="1993101" y="3842015"/>
                </a:cubicBezTo>
                <a:cubicBezTo>
                  <a:pt x="1765108" y="3840507"/>
                  <a:pt x="1512434" y="3877575"/>
                  <a:pt x="1105332" y="3842015"/>
                </a:cubicBezTo>
                <a:cubicBezTo>
                  <a:pt x="698230" y="3806455"/>
                  <a:pt x="582421" y="3851280"/>
                  <a:pt x="378976" y="3842015"/>
                </a:cubicBezTo>
                <a:cubicBezTo>
                  <a:pt x="181812" y="3842550"/>
                  <a:pt x="-24739" y="3715022"/>
                  <a:pt x="0" y="3463039"/>
                </a:cubicBezTo>
                <a:cubicBezTo>
                  <a:pt x="-15760" y="3214900"/>
                  <a:pt x="24044" y="3124969"/>
                  <a:pt x="0" y="2907908"/>
                </a:cubicBezTo>
                <a:cubicBezTo>
                  <a:pt x="-24044" y="2690847"/>
                  <a:pt x="536" y="2459090"/>
                  <a:pt x="0" y="2321936"/>
                </a:cubicBezTo>
                <a:cubicBezTo>
                  <a:pt x="-536" y="2184782"/>
                  <a:pt x="-17952" y="1958261"/>
                  <a:pt x="0" y="1735964"/>
                </a:cubicBezTo>
                <a:cubicBezTo>
                  <a:pt x="17952" y="1513667"/>
                  <a:pt x="6007" y="1459156"/>
                  <a:pt x="0" y="1211673"/>
                </a:cubicBezTo>
                <a:cubicBezTo>
                  <a:pt x="-6007" y="964190"/>
                  <a:pt x="11025" y="688862"/>
                  <a:pt x="0" y="378976"/>
                </a:cubicBezTo>
                <a:close/>
              </a:path>
            </a:pathLst>
          </a:custGeom>
          <a:ln>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13" name="TextBox 12">
            <a:extLst>
              <a:ext uri="{FF2B5EF4-FFF2-40B4-BE49-F238E27FC236}">
                <a16:creationId xmlns:a16="http://schemas.microsoft.com/office/drawing/2014/main" xmlns="" id="{FA4AD23A-9344-03A4-3424-E5E413609BC0}"/>
              </a:ext>
            </a:extLst>
          </p:cNvPr>
          <p:cNvSpPr txBox="1"/>
          <p:nvPr/>
        </p:nvSpPr>
        <p:spPr>
          <a:xfrm>
            <a:off x="710368" y="2722002"/>
            <a:ext cx="10850880" cy="3416320"/>
          </a:xfrm>
          <a:prstGeom prst="rect">
            <a:avLst/>
          </a:prstGeom>
          <a:noFill/>
        </p:spPr>
        <p:txBody>
          <a:bodyPr wrap="square">
            <a:spAutoFit/>
          </a:bodyPr>
          <a:lstStyle/>
          <a:p>
            <a:pPr algn="just" defTabSz="914377"/>
            <a:r>
              <a:rPr lang="vi-VN" sz="3600" dirty="0">
                <a:solidFill>
                  <a:prstClr val="black"/>
                </a:solidFill>
                <a:latin typeface="Calibri" panose="020F0502020204030204"/>
                <a:cs typeface="Arial" panose="020B0604020202020204"/>
                <a:sym typeface="Arial" panose="020B0604020202020204"/>
              </a:rPr>
              <a:t> </a:t>
            </a:r>
            <a:r>
              <a:rPr lang="en-US" sz="3600" dirty="0">
                <a:solidFill>
                  <a:prstClr val="black"/>
                </a:solidFill>
                <a:latin typeface="Calibri" panose="020F0502020204030204"/>
                <a:cs typeface="Arial" panose="020B0604020202020204"/>
                <a:sym typeface="Arial" panose="020B0604020202020204"/>
              </a:rPr>
              <a:t>   </a:t>
            </a:r>
            <a:r>
              <a:rPr lang="vi-VN" sz="3600" dirty="0">
                <a:solidFill>
                  <a:prstClr val="black"/>
                </a:solidFill>
                <a:latin typeface="Calibri" panose="020F0502020204030204"/>
                <a:cs typeface="Arial" panose="020B0604020202020204"/>
                <a:sym typeface="Arial" panose="020B0604020202020204"/>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p:txBody>
      </p:sp>
      <p:pic>
        <p:nvPicPr>
          <p:cNvPr id="14" name="Picture 13">
            <a:extLst>
              <a:ext uri="{FF2B5EF4-FFF2-40B4-BE49-F238E27FC236}">
                <a16:creationId xmlns:a16="http://schemas.microsoft.com/office/drawing/2014/main" xmlns="" id="{F9859F6A-8663-A382-C561-73F3777CF44D}"/>
              </a:ext>
            </a:extLst>
          </p:cNvPr>
          <p:cNvPicPr>
            <a:picLocks noChangeAspect="1"/>
          </p:cNvPicPr>
          <p:nvPr/>
        </p:nvPicPr>
        <p:blipFill>
          <a:blip r:embed="rId6"/>
          <a:stretch>
            <a:fillRect/>
          </a:stretch>
        </p:blipFill>
        <p:spPr>
          <a:xfrm>
            <a:off x="3033409" y="75535"/>
            <a:ext cx="7427123" cy="1099484"/>
          </a:xfrm>
          <a:prstGeom prst="rect">
            <a:avLst/>
          </a:prstGeom>
        </p:spPr>
      </p:pic>
      <p:pic>
        <p:nvPicPr>
          <p:cNvPr id="15" name="Picture 14">
            <a:extLst>
              <a:ext uri="{FF2B5EF4-FFF2-40B4-BE49-F238E27FC236}">
                <a16:creationId xmlns:a16="http://schemas.microsoft.com/office/drawing/2014/main" xmlns="" id="{ED1B99D1-E782-2A45-274C-AFE5496DA8D1}"/>
              </a:ext>
            </a:extLst>
          </p:cNvPr>
          <p:cNvPicPr>
            <a:picLocks noChangeAspect="1"/>
          </p:cNvPicPr>
          <p:nvPr/>
        </p:nvPicPr>
        <p:blipFill>
          <a:blip r:embed="rId7"/>
          <a:stretch>
            <a:fillRect/>
          </a:stretch>
        </p:blipFill>
        <p:spPr>
          <a:xfrm>
            <a:off x="321904" y="275193"/>
            <a:ext cx="2511769" cy="918544"/>
          </a:xfrm>
          <a:prstGeom prst="rect">
            <a:avLst/>
          </a:prstGeom>
        </p:spPr>
      </p:pic>
    </p:spTree>
    <p:controls>
      <mc:AlternateContent xmlns:mc="http://schemas.openxmlformats.org/markup-compatibility/2006">
        <mc:Choice xmlns:v="urn:schemas-microsoft-com:vml" Requires="v">
          <p:control spid="1026" name="TextBox1" r:id="rId2" imgW="6734160" imgH="1076400"/>
        </mc:Choice>
        <mc:Fallback>
          <p:control name="TextBox1" r:id="rId2" imgW="6734160" imgH="1076400">
            <p:pic>
              <p:nvPicPr>
                <p:cNvPr id="16" name="TextBox1">
                  <a:extLst>
                    <a:ext uri="{FF2B5EF4-FFF2-40B4-BE49-F238E27FC236}">
                      <a16:creationId xmlns:a16="http://schemas.microsoft.com/office/drawing/2014/main" xmlns="" id="{6459B8EE-740A-96BE-6242-694C6BADCF22}"/>
                    </a:ext>
                  </a:extLst>
                </p:cNvPr>
                <p:cNvPicPr>
                  <a:picLocks/>
                </p:cNvPicPr>
                <p:nvPr/>
              </p:nvPicPr>
              <p:blipFill>
                <a:blip r:embed="rId8"/>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38970146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5">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18" name="Rectangle: Rounded Corners 17">
            <a:extLst>
              <a:ext uri="{FF2B5EF4-FFF2-40B4-BE49-F238E27FC236}">
                <a16:creationId xmlns:a16="http://schemas.microsoft.com/office/drawing/2014/main" xmlns="" id="{4ADF4B22-C122-71FB-5E33-B72B3BB98E61}"/>
              </a:ext>
            </a:extLst>
          </p:cNvPr>
          <p:cNvSpPr/>
          <p:nvPr/>
        </p:nvSpPr>
        <p:spPr>
          <a:xfrm>
            <a:off x="574853" y="3404212"/>
            <a:ext cx="11224212" cy="2864386"/>
          </a:xfrm>
          <a:custGeom>
            <a:avLst/>
            <a:gdLst>
              <a:gd name="connsiteX0" fmla="*/ 0 w 11224212"/>
              <a:gd name="connsiteY0" fmla="*/ 282543 h 2864386"/>
              <a:gd name="connsiteX1" fmla="*/ 282543 w 11224212"/>
              <a:gd name="connsiteY1" fmla="*/ 0 h 2864386"/>
              <a:gd name="connsiteX2" fmla="*/ 1055330 w 11224212"/>
              <a:gd name="connsiteY2" fmla="*/ 0 h 2864386"/>
              <a:gd name="connsiteX3" fmla="*/ 1401751 w 11224212"/>
              <a:gd name="connsiteY3" fmla="*/ 0 h 2864386"/>
              <a:gd name="connsiteX4" fmla="*/ 2281129 w 11224212"/>
              <a:gd name="connsiteY4" fmla="*/ 0 h 2864386"/>
              <a:gd name="connsiteX5" fmla="*/ 2947325 w 11224212"/>
              <a:gd name="connsiteY5" fmla="*/ 0 h 2864386"/>
              <a:gd name="connsiteX6" fmla="*/ 3506929 w 11224212"/>
              <a:gd name="connsiteY6" fmla="*/ 0 h 2864386"/>
              <a:gd name="connsiteX7" fmla="*/ 4279715 w 11224212"/>
              <a:gd name="connsiteY7" fmla="*/ 0 h 2864386"/>
              <a:gd name="connsiteX8" fmla="*/ 4945911 w 11224212"/>
              <a:gd name="connsiteY8" fmla="*/ 0 h 2864386"/>
              <a:gd name="connsiteX9" fmla="*/ 5505515 w 11224212"/>
              <a:gd name="connsiteY9" fmla="*/ 0 h 2864386"/>
              <a:gd name="connsiteX10" fmla="*/ 5851936 w 11224212"/>
              <a:gd name="connsiteY10" fmla="*/ 0 h 2864386"/>
              <a:gd name="connsiteX11" fmla="*/ 6411540 w 11224212"/>
              <a:gd name="connsiteY11" fmla="*/ 0 h 2864386"/>
              <a:gd name="connsiteX12" fmla="*/ 6971145 w 11224212"/>
              <a:gd name="connsiteY12" fmla="*/ 0 h 2864386"/>
              <a:gd name="connsiteX13" fmla="*/ 7317566 w 11224212"/>
              <a:gd name="connsiteY13" fmla="*/ 0 h 2864386"/>
              <a:gd name="connsiteX14" fmla="*/ 7770579 w 11224212"/>
              <a:gd name="connsiteY14" fmla="*/ 0 h 2864386"/>
              <a:gd name="connsiteX15" fmla="*/ 8117001 w 11224212"/>
              <a:gd name="connsiteY15" fmla="*/ 0 h 2864386"/>
              <a:gd name="connsiteX16" fmla="*/ 8996379 w 11224212"/>
              <a:gd name="connsiteY16" fmla="*/ 0 h 2864386"/>
              <a:gd name="connsiteX17" fmla="*/ 9449391 w 11224212"/>
              <a:gd name="connsiteY17" fmla="*/ 0 h 2864386"/>
              <a:gd name="connsiteX18" fmla="*/ 9902404 w 11224212"/>
              <a:gd name="connsiteY18" fmla="*/ 0 h 2864386"/>
              <a:gd name="connsiteX19" fmla="*/ 10941669 w 11224212"/>
              <a:gd name="connsiteY19" fmla="*/ 0 h 2864386"/>
              <a:gd name="connsiteX20" fmla="*/ 11224212 w 11224212"/>
              <a:gd name="connsiteY20" fmla="*/ 282543 h 2864386"/>
              <a:gd name="connsiteX21" fmla="*/ 11224212 w 11224212"/>
              <a:gd name="connsiteY21" fmla="*/ 903354 h 2864386"/>
              <a:gd name="connsiteX22" fmla="*/ 11224212 w 11224212"/>
              <a:gd name="connsiteY22" fmla="*/ 1501172 h 2864386"/>
              <a:gd name="connsiteX23" fmla="*/ 11224212 w 11224212"/>
              <a:gd name="connsiteY23" fmla="*/ 2581843 h 2864386"/>
              <a:gd name="connsiteX24" fmla="*/ 10941669 w 11224212"/>
              <a:gd name="connsiteY24" fmla="*/ 2864386 h 2864386"/>
              <a:gd name="connsiteX25" fmla="*/ 10488656 w 11224212"/>
              <a:gd name="connsiteY25" fmla="*/ 2864386 h 2864386"/>
              <a:gd name="connsiteX26" fmla="*/ 9929052 w 11224212"/>
              <a:gd name="connsiteY26" fmla="*/ 2864386 h 2864386"/>
              <a:gd name="connsiteX27" fmla="*/ 9369448 w 11224212"/>
              <a:gd name="connsiteY27" fmla="*/ 2864386 h 2864386"/>
              <a:gd name="connsiteX28" fmla="*/ 8703253 w 11224212"/>
              <a:gd name="connsiteY28" fmla="*/ 2864386 h 2864386"/>
              <a:gd name="connsiteX29" fmla="*/ 7823875 w 11224212"/>
              <a:gd name="connsiteY29" fmla="*/ 2864386 h 2864386"/>
              <a:gd name="connsiteX30" fmla="*/ 7264271 w 11224212"/>
              <a:gd name="connsiteY30" fmla="*/ 2864386 h 2864386"/>
              <a:gd name="connsiteX31" fmla="*/ 6598075 w 11224212"/>
              <a:gd name="connsiteY31" fmla="*/ 2864386 h 2864386"/>
              <a:gd name="connsiteX32" fmla="*/ 6038471 w 11224212"/>
              <a:gd name="connsiteY32" fmla="*/ 2864386 h 2864386"/>
              <a:gd name="connsiteX33" fmla="*/ 5372276 w 11224212"/>
              <a:gd name="connsiteY33" fmla="*/ 2864386 h 2864386"/>
              <a:gd name="connsiteX34" fmla="*/ 4599489 w 11224212"/>
              <a:gd name="connsiteY34" fmla="*/ 2864386 h 2864386"/>
              <a:gd name="connsiteX35" fmla="*/ 4039885 w 11224212"/>
              <a:gd name="connsiteY35" fmla="*/ 2864386 h 2864386"/>
              <a:gd name="connsiteX36" fmla="*/ 3160507 w 11224212"/>
              <a:gd name="connsiteY36" fmla="*/ 2864386 h 2864386"/>
              <a:gd name="connsiteX37" fmla="*/ 2494312 w 11224212"/>
              <a:gd name="connsiteY37" fmla="*/ 2864386 h 2864386"/>
              <a:gd name="connsiteX38" fmla="*/ 2041299 w 11224212"/>
              <a:gd name="connsiteY38" fmla="*/ 2864386 h 2864386"/>
              <a:gd name="connsiteX39" fmla="*/ 1161921 w 11224212"/>
              <a:gd name="connsiteY39" fmla="*/ 2864386 h 2864386"/>
              <a:gd name="connsiteX40" fmla="*/ 282543 w 11224212"/>
              <a:gd name="connsiteY40" fmla="*/ 2864386 h 2864386"/>
              <a:gd name="connsiteX41" fmla="*/ 0 w 11224212"/>
              <a:gd name="connsiteY41" fmla="*/ 2581843 h 2864386"/>
              <a:gd name="connsiteX42" fmla="*/ 0 w 11224212"/>
              <a:gd name="connsiteY42" fmla="*/ 2007018 h 2864386"/>
              <a:gd name="connsiteX43" fmla="*/ 0 w 11224212"/>
              <a:gd name="connsiteY43" fmla="*/ 1409200 h 2864386"/>
              <a:gd name="connsiteX44" fmla="*/ 0 w 11224212"/>
              <a:gd name="connsiteY44" fmla="*/ 788389 h 2864386"/>
              <a:gd name="connsiteX45" fmla="*/ 0 w 11224212"/>
              <a:gd name="connsiteY45" fmla="*/ 282543 h 286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24212" h="2864386" fill="none" extrusionOk="0">
                <a:moveTo>
                  <a:pt x="0" y="282543"/>
                </a:moveTo>
                <a:cubicBezTo>
                  <a:pt x="3151" y="124086"/>
                  <a:pt x="111739" y="-20762"/>
                  <a:pt x="282543" y="0"/>
                </a:cubicBezTo>
                <a:cubicBezTo>
                  <a:pt x="483364" y="-9486"/>
                  <a:pt x="680315" y="-16422"/>
                  <a:pt x="1055330" y="0"/>
                </a:cubicBezTo>
                <a:cubicBezTo>
                  <a:pt x="1430345" y="16422"/>
                  <a:pt x="1312696" y="6243"/>
                  <a:pt x="1401751" y="0"/>
                </a:cubicBezTo>
                <a:cubicBezTo>
                  <a:pt x="1490806" y="-6243"/>
                  <a:pt x="1885262" y="-36464"/>
                  <a:pt x="2281129" y="0"/>
                </a:cubicBezTo>
                <a:cubicBezTo>
                  <a:pt x="2676996" y="36464"/>
                  <a:pt x="2707655" y="28601"/>
                  <a:pt x="2947325" y="0"/>
                </a:cubicBezTo>
                <a:cubicBezTo>
                  <a:pt x="3186995" y="-28601"/>
                  <a:pt x="3299475" y="7997"/>
                  <a:pt x="3506929" y="0"/>
                </a:cubicBezTo>
                <a:cubicBezTo>
                  <a:pt x="3714383" y="-7997"/>
                  <a:pt x="3998658" y="6651"/>
                  <a:pt x="4279715" y="0"/>
                </a:cubicBezTo>
                <a:cubicBezTo>
                  <a:pt x="4560772" y="-6651"/>
                  <a:pt x="4634327" y="3404"/>
                  <a:pt x="4945911" y="0"/>
                </a:cubicBezTo>
                <a:cubicBezTo>
                  <a:pt x="5257495" y="-3404"/>
                  <a:pt x="5248556" y="-4006"/>
                  <a:pt x="5505515" y="0"/>
                </a:cubicBezTo>
                <a:cubicBezTo>
                  <a:pt x="5762474" y="4006"/>
                  <a:pt x="5695822" y="-11542"/>
                  <a:pt x="5851936" y="0"/>
                </a:cubicBezTo>
                <a:cubicBezTo>
                  <a:pt x="6008050" y="11542"/>
                  <a:pt x="6293873" y="-24000"/>
                  <a:pt x="6411540" y="0"/>
                </a:cubicBezTo>
                <a:cubicBezTo>
                  <a:pt x="6529207" y="24000"/>
                  <a:pt x="6727864" y="16328"/>
                  <a:pt x="6971145" y="0"/>
                </a:cubicBezTo>
                <a:cubicBezTo>
                  <a:pt x="7214426" y="-16328"/>
                  <a:pt x="7197172" y="4398"/>
                  <a:pt x="7317566" y="0"/>
                </a:cubicBezTo>
                <a:cubicBezTo>
                  <a:pt x="7437960" y="-4398"/>
                  <a:pt x="7614818" y="10721"/>
                  <a:pt x="7770579" y="0"/>
                </a:cubicBezTo>
                <a:cubicBezTo>
                  <a:pt x="7926340" y="-10721"/>
                  <a:pt x="7975646" y="2258"/>
                  <a:pt x="8117001" y="0"/>
                </a:cubicBezTo>
                <a:cubicBezTo>
                  <a:pt x="8258356" y="-2258"/>
                  <a:pt x="8609573" y="-42604"/>
                  <a:pt x="8996379" y="0"/>
                </a:cubicBezTo>
                <a:cubicBezTo>
                  <a:pt x="9383185" y="42604"/>
                  <a:pt x="9256269" y="-13091"/>
                  <a:pt x="9449391" y="0"/>
                </a:cubicBezTo>
                <a:cubicBezTo>
                  <a:pt x="9642513" y="13091"/>
                  <a:pt x="9735811" y="8111"/>
                  <a:pt x="9902404" y="0"/>
                </a:cubicBezTo>
                <a:cubicBezTo>
                  <a:pt x="10068997" y="-8111"/>
                  <a:pt x="10690168" y="-6416"/>
                  <a:pt x="10941669" y="0"/>
                </a:cubicBezTo>
                <a:cubicBezTo>
                  <a:pt x="11090093" y="-336"/>
                  <a:pt x="11220687" y="135711"/>
                  <a:pt x="11224212" y="282543"/>
                </a:cubicBezTo>
                <a:cubicBezTo>
                  <a:pt x="11248668" y="546555"/>
                  <a:pt x="11204070" y="749101"/>
                  <a:pt x="11224212" y="903354"/>
                </a:cubicBezTo>
                <a:cubicBezTo>
                  <a:pt x="11244354" y="1057607"/>
                  <a:pt x="11236793" y="1289332"/>
                  <a:pt x="11224212" y="1501172"/>
                </a:cubicBezTo>
                <a:cubicBezTo>
                  <a:pt x="11211631" y="1713012"/>
                  <a:pt x="11235396" y="2077583"/>
                  <a:pt x="11224212" y="2581843"/>
                </a:cubicBezTo>
                <a:cubicBezTo>
                  <a:pt x="11224702" y="2741375"/>
                  <a:pt x="11060310" y="2858414"/>
                  <a:pt x="10941669" y="2864386"/>
                </a:cubicBezTo>
                <a:cubicBezTo>
                  <a:pt x="10748478" y="2880723"/>
                  <a:pt x="10614381" y="2851734"/>
                  <a:pt x="10488656" y="2864386"/>
                </a:cubicBezTo>
                <a:cubicBezTo>
                  <a:pt x="10362931" y="2877038"/>
                  <a:pt x="10208679" y="2890630"/>
                  <a:pt x="9929052" y="2864386"/>
                </a:cubicBezTo>
                <a:cubicBezTo>
                  <a:pt x="9649425" y="2838142"/>
                  <a:pt x="9573291" y="2857408"/>
                  <a:pt x="9369448" y="2864386"/>
                </a:cubicBezTo>
                <a:cubicBezTo>
                  <a:pt x="9165605" y="2871364"/>
                  <a:pt x="8845483" y="2873802"/>
                  <a:pt x="8703253" y="2864386"/>
                </a:cubicBezTo>
                <a:cubicBezTo>
                  <a:pt x="8561023" y="2854970"/>
                  <a:pt x="8109180" y="2821057"/>
                  <a:pt x="7823875" y="2864386"/>
                </a:cubicBezTo>
                <a:cubicBezTo>
                  <a:pt x="7538570" y="2907715"/>
                  <a:pt x="7474821" y="2883656"/>
                  <a:pt x="7264271" y="2864386"/>
                </a:cubicBezTo>
                <a:cubicBezTo>
                  <a:pt x="7053721" y="2845116"/>
                  <a:pt x="6815479" y="2888478"/>
                  <a:pt x="6598075" y="2864386"/>
                </a:cubicBezTo>
                <a:cubicBezTo>
                  <a:pt x="6380671" y="2840294"/>
                  <a:pt x="6246799" y="2851779"/>
                  <a:pt x="6038471" y="2864386"/>
                </a:cubicBezTo>
                <a:cubicBezTo>
                  <a:pt x="5830143" y="2876993"/>
                  <a:pt x="5541380" y="2860567"/>
                  <a:pt x="5372276" y="2864386"/>
                </a:cubicBezTo>
                <a:cubicBezTo>
                  <a:pt x="5203172" y="2868205"/>
                  <a:pt x="4902643" y="2862204"/>
                  <a:pt x="4599489" y="2864386"/>
                </a:cubicBezTo>
                <a:cubicBezTo>
                  <a:pt x="4296335" y="2866568"/>
                  <a:pt x="4245904" y="2884317"/>
                  <a:pt x="4039885" y="2864386"/>
                </a:cubicBezTo>
                <a:cubicBezTo>
                  <a:pt x="3833866" y="2844455"/>
                  <a:pt x="3469860" y="2883409"/>
                  <a:pt x="3160507" y="2864386"/>
                </a:cubicBezTo>
                <a:cubicBezTo>
                  <a:pt x="2851154" y="2845363"/>
                  <a:pt x="2736515" y="2880600"/>
                  <a:pt x="2494312" y="2864386"/>
                </a:cubicBezTo>
                <a:cubicBezTo>
                  <a:pt x="2252110" y="2848172"/>
                  <a:pt x="2242152" y="2885086"/>
                  <a:pt x="2041299" y="2864386"/>
                </a:cubicBezTo>
                <a:cubicBezTo>
                  <a:pt x="1840446" y="2843686"/>
                  <a:pt x="1569979" y="2847964"/>
                  <a:pt x="1161921" y="2864386"/>
                </a:cubicBezTo>
                <a:cubicBezTo>
                  <a:pt x="753863" y="2880808"/>
                  <a:pt x="654933" y="2906505"/>
                  <a:pt x="282543" y="2864386"/>
                </a:cubicBezTo>
                <a:cubicBezTo>
                  <a:pt x="161758" y="2854093"/>
                  <a:pt x="31258" y="2747024"/>
                  <a:pt x="0" y="2581843"/>
                </a:cubicBezTo>
                <a:cubicBezTo>
                  <a:pt x="6872" y="2383798"/>
                  <a:pt x="5490" y="2245134"/>
                  <a:pt x="0" y="2007018"/>
                </a:cubicBezTo>
                <a:cubicBezTo>
                  <a:pt x="-5490" y="1768903"/>
                  <a:pt x="-8096" y="1638822"/>
                  <a:pt x="0" y="1409200"/>
                </a:cubicBezTo>
                <a:cubicBezTo>
                  <a:pt x="8096" y="1179578"/>
                  <a:pt x="14831" y="1028287"/>
                  <a:pt x="0" y="788389"/>
                </a:cubicBezTo>
                <a:cubicBezTo>
                  <a:pt x="-14831" y="548491"/>
                  <a:pt x="-12629" y="448230"/>
                  <a:pt x="0" y="282543"/>
                </a:cubicBezTo>
                <a:close/>
              </a:path>
              <a:path w="11224212" h="2864386" stroke="0" extrusionOk="0">
                <a:moveTo>
                  <a:pt x="0" y="282543"/>
                </a:moveTo>
                <a:cubicBezTo>
                  <a:pt x="1031" y="158026"/>
                  <a:pt x="129645" y="5621"/>
                  <a:pt x="282543" y="0"/>
                </a:cubicBezTo>
                <a:cubicBezTo>
                  <a:pt x="467544" y="17477"/>
                  <a:pt x="825602" y="24383"/>
                  <a:pt x="1055330" y="0"/>
                </a:cubicBezTo>
                <a:cubicBezTo>
                  <a:pt x="1285058" y="-24383"/>
                  <a:pt x="1396714" y="5556"/>
                  <a:pt x="1508342" y="0"/>
                </a:cubicBezTo>
                <a:cubicBezTo>
                  <a:pt x="1619970" y="-5556"/>
                  <a:pt x="1792056" y="-13169"/>
                  <a:pt x="1961355" y="0"/>
                </a:cubicBezTo>
                <a:cubicBezTo>
                  <a:pt x="2130654" y="13169"/>
                  <a:pt x="2578939" y="-37551"/>
                  <a:pt x="2734142" y="0"/>
                </a:cubicBezTo>
                <a:cubicBezTo>
                  <a:pt x="2889345" y="37551"/>
                  <a:pt x="3016858" y="20404"/>
                  <a:pt x="3293746" y="0"/>
                </a:cubicBezTo>
                <a:cubicBezTo>
                  <a:pt x="3570634" y="-20404"/>
                  <a:pt x="3885349" y="37557"/>
                  <a:pt x="4173124" y="0"/>
                </a:cubicBezTo>
                <a:cubicBezTo>
                  <a:pt x="4460899" y="-37557"/>
                  <a:pt x="4789384" y="31750"/>
                  <a:pt x="5052502" y="0"/>
                </a:cubicBezTo>
                <a:cubicBezTo>
                  <a:pt x="5315620" y="-31750"/>
                  <a:pt x="5656903" y="15264"/>
                  <a:pt x="5825289" y="0"/>
                </a:cubicBezTo>
                <a:cubicBezTo>
                  <a:pt x="5993675" y="-15264"/>
                  <a:pt x="6124760" y="14725"/>
                  <a:pt x="6278301" y="0"/>
                </a:cubicBezTo>
                <a:cubicBezTo>
                  <a:pt x="6431842" y="-14725"/>
                  <a:pt x="6550683" y="10361"/>
                  <a:pt x="6624723" y="0"/>
                </a:cubicBezTo>
                <a:cubicBezTo>
                  <a:pt x="6698763" y="-10361"/>
                  <a:pt x="7163734" y="30285"/>
                  <a:pt x="7504101" y="0"/>
                </a:cubicBezTo>
                <a:cubicBezTo>
                  <a:pt x="7844468" y="-30285"/>
                  <a:pt x="7899845" y="15032"/>
                  <a:pt x="8170296" y="0"/>
                </a:cubicBezTo>
                <a:cubicBezTo>
                  <a:pt x="8440748" y="-15032"/>
                  <a:pt x="8655543" y="-24944"/>
                  <a:pt x="8836492" y="0"/>
                </a:cubicBezTo>
                <a:cubicBezTo>
                  <a:pt x="9017441" y="24944"/>
                  <a:pt x="9172268" y="-7104"/>
                  <a:pt x="9289504" y="0"/>
                </a:cubicBezTo>
                <a:cubicBezTo>
                  <a:pt x="9406740" y="7104"/>
                  <a:pt x="9817646" y="37805"/>
                  <a:pt x="10062291" y="0"/>
                </a:cubicBezTo>
                <a:cubicBezTo>
                  <a:pt x="10306936" y="-37805"/>
                  <a:pt x="10548009" y="-23414"/>
                  <a:pt x="10941669" y="0"/>
                </a:cubicBezTo>
                <a:cubicBezTo>
                  <a:pt x="11105643" y="-16446"/>
                  <a:pt x="11233094" y="138140"/>
                  <a:pt x="11224212" y="282543"/>
                </a:cubicBezTo>
                <a:cubicBezTo>
                  <a:pt x="11241850" y="466137"/>
                  <a:pt x="11216268" y="637263"/>
                  <a:pt x="11224212" y="788389"/>
                </a:cubicBezTo>
                <a:cubicBezTo>
                  <a:pt x="11232156" y="939515"/>
                  <a:pt x="11223945" y="1204218"/>
                  <a:pt x="11224212" y="1386207"/>
                </a:cubicBezTo>
                <a:cubicBezTo>
                  <a:pt x="11224479" y="1568196"/>
                  <a:pt x="11246616" y="1720185"/>
                  <a:pt x="11224212" y="1938039"/>
                </a:cubicBezTo>
                <a:cubicBezTo>
                  <a:pt x="11201808" y="2155893"/>
                  <a:pt x="11245385" y="2387830"/>
                  <a:pt x="11224212" y="2581843"/>
                </a:cubicBezTo>
                <a:cubicBezTo>
                  <a:pt x="11226307" y="2742436"/>
                  <a:pt x="11078437" y="2857140"/>
                  <a:pt x="10941669" y="2864386"/>
                </a:cubicBezTo>
                <a:cubicBezTo>
                  <a:pt x="10752119" y="2882304"/>
                  <a:pt x="10351547" y="2869971"/>
                  <a:pt x="10168882" y="2864386"/>
                </a:cubicBezTo>
                <a:cubicBezTo>
                  <a:pt x="9986217" y="2858801"/>
                  <a:pt x="9569197" y="2890705"/>
                  <a:pt x="9289504" y="2864386"/>
                </a:cubicBezTo>
                <a:cubicBezTo>
                  <a:pt x="9009811" y="2838067"/>
                  <a:pt x="8613991" y="2858901"/>
                  <a:pt x="8410127" y="2864386"/>
                </a:cubicBezTo>
                <a:cubicBezTo>
                  <a:pt x="8206263" y="2869871"/>
                  <a:pt x="8072541" y="2853113"/>
                  <a:pt x="7850522" y="2864386"/>
                </a:cubicBezTo>
                <a:cubicBezTo>
                  <a:pt x="7628504" y="2875659"/>
                  <a:pt x="7612400" y="2866298"/>
                  <a:pt x="7504101" y="2864386"/>
                </a:cubicBezTo>
                <a:cubicBezTo>
                  <a:pt x="7395802" y="2862474"/>
                  <a:pt x="7270691" y="2855534"/>
                  <a:pt x="7051088" y="2864386"/>
                </a:cubicBezTo>
                <a:cubicBezTo>
                  <a:pt x="6831485" y="2873238"/>
                  <a:pt x="6741624" y="2848456"/>
                  <a:pt x="6598075" y="2864386"/>
                </a:cubicBezTo>
                <a:cubicBezTo>
                  <a:pt x="6454526" y="2880316"/>
                  <a:pt x="6157389" y="2828222"/>
                  <a:pt x="5825289" y="2864386"/>
                </a:cubicBezTo>
                <a:cubicBezTo>
                  <a:pt x="5493189" y="2900550"/>
                  <a:pt x="5643406" y="2865933"/>
                  <a:pt x="5478867" y="2864386"/>
                </a:cubicBezTo>
                <a:cubicBezTo>
                  <a:pt x="5314328" y="2862839"/>
                  <a:pt x="5155369" y="2880989"/>
                  <a:pt x="5025854" y="2864386"/>
                </a:cubicBezTo>
                <a:cubicBezTo>
                  <a:pt x="4896339" y="2847783"/>
                  <a:pt x="4363317" y="2833323"/>
                  <a:pt x="4146476" y="2864386"/>
                </a:cubicBezTo>
                <a:cubicBezTo>
                  <a:pt x="3929635" y="2895449"/>
                  <a:pt x="3880152" y="2879020"/>
                  <a:pt x="3800055" y="2864386"/>
                </a:cubicBezTo>
                <a:cubicBezTo>
                  <a:pt x="3719958" y="2849752"/>
                  <a:pt x="3554052" y="2856314"/>
                  <a:pt x="3453633" y="2864386"/>
                </a:cubicBezTo>
                <a:cubicBezTo>
                  <a:pt x="3353214" y="2872458"/>
                  <a:pt x="3245314" y="2869003"/>
                  <a:pt x="3107211" y="2864386"/>
                </a:cubicBezTo>
                <a:cubicBezTo>
                  <a:pt x="2969108" y="2859769"/>
                  <a:pt x="2679101" y="2876129"/>
                  <a:pt x="2441016" y="2864386"/>
                </a:cubicBezTo>
                <a:cubicBezTo>
                  <a:pt x="2202932" y="2852643"/>
                  <a:pt x="1940695" y="2876848"/>
                  <a:pt x="1774821" y="2864386"/>
                </a:cubicBezTo>
                <a:cubicBezTo>
                  <a:pt x="1608948" y="2851924"/>
                  <a:pt x="1338877" y="2847654"/>
                  <a:pt x="1108625" y="2864386"/>
                </a:cubicBezTo>
                <a:cubicBezTo>
                  <a:pt x="878373" y="2881118"/>
                  <a:pt x="476008" y="2892288"/>
                  <a:pt x="282543" y="2864386"/>
                </a:cubicBezTo>
                <a:cubicBezTo>
                  <a:pt x="151013" y="2893461"/>
                  <a:pt x="-20119" y="2747420"/>
                  <a:pt x="0" y="2581843"/>
                </a:cubicBezTo>
                <a:cubicBezTo>
                  <a:pt x="-6114" y="2347078"/>
                  <a:pt x="22714" y="2217815"/>
                  <a:pt x="0" y="2007018"/>
                </a:cubicBezTo>
                <a:cubicBezTo>
                  <a:pt x="-22714" y="1796222"/>
                  <a:pt x="-3166" y="1673533"/>
                  <a:pt x="0" y="1432193"/>
                </a:cubicBezTo>
                <a:cubicBezTo>
                  <a:pt x="3166" y="1190854"/>
                  <a:pt x="-2369" y="1069252"/>
                  <a:pt x="0" y="880361"/>
                </a:cubicBezTo>
                <a:cubicBezTo>
                  <a:pt x="2369" y="691470"/>
                  <a:pt x="26384" y="532189"/>
                  <a:pt x="0" y="282543"/>
                </a:cubicBezTo>
                <a:close/>
              </a:path>
            </a:pathLst>
          </a:custGeom>
          <a:ln>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19" name="TextBox 18">
            <a:extLst>
              <a:ext uri="{FF2B5EF4-FFF2-40B4-BE49-F238E27FC236}">
                <a16:creationId xmlns:a16="http://schemas.microsoft.com/office/drawing/2014/main" xmlns="" id="{C8296CF1-81A4-434F-1123-5E15D81A2777}"/>
              </a:ext>
            </a:extLst>
          </p:cNvPr>
          <p:cNvSpPr txBox="1"/>
          <p:nvPr/>
        </p:nvSpPr>
        <p:spPr>
          <a:xfrm>
            <a:off x="841786" y="3525832"/>
            <a:ext cx="10847109" cy="2862322"/>
          </a:xfrm>
          <a:prstGeom prst="rect">
            <a:avLst/>
          </a:prstGeom>
          <a:noFill/>
        </p:spPr>
        <p:txBody>
          <a:bodyPr wrap="square">
            <a:spAutoFit/>
          </a:bodyPr>
          <a:lstStyle/>
          <a:p>
            <a:pPr algn="just" defTabSz="914377"/>
            <a:r>
              <a:rPr lang="en-US" sz="3600" dirty="0">
                <a:solidFill>
                  <a:prstClr val="black"/>
                </a:solidFill>
                <a:latin typeface="Calibri" panose="020F0502020204030204"/>
                <a:cs typeface="Arial" panose="020B0604020202020204"/>
                <a:sym typeface="Arial" panose="020B0604020202020204"/>
              </a:rPr>
              <a:t>   </a:t>
            </a:r>
            <a:r>
              <a:rPr lang="vi-VN" sz="3600" dirty="0">
                <a:solidFill>
                  <a:prstClr val="black"/>
                </a:solidFill>
                <a:latin typeface="Calibri" panose="020F0502020204030204"/>
                <a:cs typeface="Arial" panose="020B0604020202020204"/>
                <a:sym typeface="Arial" panose="020B0604020202020204"/>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p:txBody>
      </p:sp>
      <p:pic>
        <p:nvPicPr>
          <p:cNvPr id="20" name="Picture 19">
            <a:extLst>
              <a:ext uri="{FF2B5EF4-FFF2-40B4-BE49-F238E27FC236}">
                <a16:creationId xmlns:a16="http://schemas.microsoft.com/office/drawing/2014/main" xmlns="" id="{EEB43079-63E1-BADA-9BB2-101C1BAA5B5D}"/>
              </a:ext>
            </a:extLst>
          </p:cNvPr>
          <p:cNvPicPr>
            <a:picLocks noChangeAspect="1"/>
          </p:cNvPicPr>
          <p:nvPr/>
        </p:nvPicPr>
        <p:blipFill>
          <a:blip r:embed="rId6"/>
          <a:stretch>
            <a:fillRect/>
          </a:stretch>
        </p:blipFill>
        <p:spPr>
          <a:xfrm>
            <a:off x="3217050" y="0"/>
            <a:ext cx="7233237" cy="1070781"/>
          </a:xfrm>
          <a:prstGeom prst="rect">
            <a:avLst/>
          </a:prstGeom>
        </p:spPr>
      </p:pic>
      <p:pic>
        <p:nvPicPr>
          <p:cNvPr id="21" name="Picture 20">
            <a:extLst>
              <a:ext uri="{FF2B5EF4-FFF2-40B4-BE49-F238E27FC236}">
                <a16:creationId xmlns:a16="http://schemas.microsoft.com/office/drawing/2014/main" xmlns="" id="{9BAD15B1-0F9C-3091-87D5-6062EACA6947}"/>
              </a:ext>
            </a:extLst>
          </p:cNvPr>
          <p:cNvPicPr>
            <a:picLocks noChangeAspect="1"/>
          </p:cNvPicPr>
          <p:nvPr/>
        </p:nvPicPr>
        <p:blipFill>
          <a:blip r:embed="rId7"/>
          <a:stretch>
            <a:fillRect/>
          </a:stretch>
        </p:blipFill>
        <p:spPr>
          <a:xfrm>
            <a:off x="270677" y="0"/>
            <a:ext cx="2167724" cy="792728"/>
          </a:xfrm>
          <a:prstGeom prst="rect">
            <a:avLst/>
          </a:prstGeom>
        </p:spPr>
      </p:pic>
      <p:cxnSp>
        <p:nvCxnSpPr>
          <p:cNvPr id="28" name="Straight Connector 27">
            <a:extLst>
              <a:ext uri="{FF2B5EF4-FFF2-40B4-BE49-F238E27FC236}">
                <a16:creationId xmlns:a16="http://schemas.microsoft.com/office/drawing/2014/main" xmlns="" id="{B29014D5-2D55-9613-3177-A26137D8FA3E}"/>
              </a:ext>
            </a:extLst>
          </p:cNvPr>
          <p:cNvCxnSpPr>
            <a:cxnSpLocks/>
          </p:cNvCxnSpPr>
          <p:nvPr/>
        </p:nvCxnSpPr>
        <p:spPr>
          <a:xfrm flipH="1">
            <a:off x="11601934" y="472848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C64B923E-541E-9D4D-E5A5-32B0C2E496E5}"/>
              </a:ext>
            </a:extLst>
          </p:cNvPr>
          <p:cNvCxnSpPr>
            <a:cxnSpLocks/>
          </p:cNvCxnSpPr>
          <p:nvPr/>
        </p:nvCxnSpPr>
        <p:spPr>
          <a:xfrm flipH="1">
            <a:off x="5983332" y="532339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A2D47301-496F-8D20-7B17-98A9DC1C825B}"/>
              </a:ext>
            </a:extLst>
          </p:cNvPr>
          <p:cNvCxnSpPr>
            <a:cxnSpLocks/>
          </p:cNvCxnSpPr>
          <p:nvPr/>
        </p:nvCxnSpPr>
        <p:spPr>
          <a:xfrm flipH="1">
            <a:off x="10885838" y="5257298"/>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574FDAF1-D9A5-94A0-69EC-3A6E64A0484E}"/>
              </a:ext>
            </a:extLst>
          </p:cNvPr>
          <p:cNvCxnSpPr>
            <a:cxnSpLocks/>
          </p:cNvCxnSpPr>
          <p:nvPr/>
        </p:nvCxnSpPr>
        <p:spPr>
          <a:xfrm flipH="1">
            <a:off x="4429954" y="580814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ECC7082F-AEFB-A387-03D5-CD113D3E75CE}"/>
              </a:ext>
            </a:extLst>
          </p:cNvPr>
          <p:cNvCxnSpPr>
            <a:cxnSpLocks/>
          </p:cNvCxnSpPr>
          <p:nvPr/>
        </p:nvCxnSpPr>
        <p:spPr>
          <a:xfrm flipH="1">
            <a:off x="4540122" y="584119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0" name="TextBox1" r:id="rId2" imgW="6191280" imgH="1295280"/>
        </mc:Choice>
        <mc:Fallback>
          <p:control name="TextBox1" r:id="rId2" imgW="6191280" imgH="1295280">
            <p:pic>
              <p:nvPicPr>
                <p:cNvPr id="27" name="TextBox1">
                  <a:extLst>
                    <a:ext uri="{FF2B5EF4-FFF2-40B4-BE49-F238E27FC236}">
                      <a16:creationId xmlns:a16="http://schemas.microsoft.com/office/drawing/2014/main" xmlns="" id="{7D15E178-5FF7-1E94-EE6C-206EC470E805}"/>
                    </a:ext>
                  </a:extLst>
                </p:cNvPr>
                <p:cNvPicPr>
                  <a:picLocks/>
                </p:cNvPicPr>
                <p:nvPr/>
              </p:nvPicPr>
              <p:blipFill>
                <a:blip r:embed="rId8"/>
                <a:stretch>
                  <a:fillRect/>
                </a:stretch>
              </p:blipFill>
              <p:spPr>
                <a:xfrm>
                  <a:off x="5321147" y="1583073"/>
                  <a:ext cx="6187677" cy="1292329"/>
                </a:xfrm>
                <a:prstGeom prst="rect">
                  <a:avLst/>
                </a:prstGeom>
              </p:spPr>
            </p:pic>
          </p:control>
        </mc:Fallback>
      </mc:AlternateContent>
    </p:controls>
    <p:extLst>
      <p:ext uri="{BB962C8B-B14F-4D97-AF65-F5344CB8AC3E}">
        <p14:creationId xmlns:p14="http://schemas.microsoft.com/office/powerpoint/2010/main" val="42495384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4"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down)">
                                      <p:cBhvr>
                                        <p:cTn id="16" dur="500"/>
                                        <p:tgtEl>
                                          <p:spTgt spid="31"/>
                                        </p:tgtEl>
                                      </p:cBhvr>
                                    </p:animEffect>
                                  </p:childTnLst>
                                </p:cTn>
                              </p:par>
                              <p:par>
                                <p:cTn id="17" presetID="22" presetClass="entr" presetSubtype="4"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5">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2" name="Rectangle: Rounded Corners 1">
            <a:extLst>
              <a:ext uri="{FF2B5EF4-FFF2-40B4-BE49-F238E27FC236}">
                <a16:creationId xmlns:a16="http://schemas.microsoft.com/office/drawing/2014/main" xmlns="" id="{DDF5E286-5E43-791D-7DE5-78B4290A47F7}"/>
              </a:ext>
            </a:extLst>
          </p:cNvPr>
          <p:cNvSpPr/>
          <p:nvPr/>
        </p:nvSpPr>
        <p:spPr>
          <a:xfrm>
            <a:off x="363558" y="2544897"/>
            <a:ext cx="11695872" cy="3960918"/>
          </a:xfrm>
          <a:custGeom>
            <a:avLst/>
            <a:gdLst>
              <a:gd name="connsiteX0" fmla="*/ 0 w 11695872"/>
              <a:gd name="connsiteY0" fmla="*/ 390705 h 3960918"/>
              <a:gd name="connsiteX1" fmla="*/ 390705 w 11695872"/>
              <a:gd name="connsiteY1" fmla="*/ 0 h 3960918"/>
              <a:gd name="connsiteX2" fmla="*/ 963714 w 11695872"/>
              <a:gd name="connsiteY2" fmla="*/ 0 h 3960918"/>
              <a:gd name="connsiteX3" fmla="*/ 1645868 w 11695872"/>
              <a:gd name="connsiteY3" fmla="*/ 0 h 3960918"/>
              <a:gd name="connsiteX4" fmla="*/ 2218877 w 11695872"/>
              <a:gd name="connsiteY4" fmla="*/ 0 h 3960918"/>
              <a:gd name="connsiteX5" fmla="*/ 3010176 w 11695872"/>
              <a:gd name="connsiteY5" fmla="*/ 0 h 3960918"/>
              <a:gd name="connsiteX6" fmla="*/ 3692330 w 11695872"/>
              <a:gd name="connsiteY6" fmla="*/ 0 h 3960918"/>
              <a:gd name="connsiteX7" fmla="*/ 4265339 w 11695872"/>
              <a:gd name="connsiteY7" fmla="*/ 0 h 3960918"/>
              <a:gd name="connsiteX8" fmla="*/ 4620059 w 11695872"/>
              <a:gd name="connsiteY8" fmla="*/ 0 h 3960918"/>
              <a:gd name="connsiteX9" fmla="*/ 5193068 w 11695872"/>
              <a:gd name="connsiteY9" fmla="*/ 0 h 3960918"/>
              <a:gd name="connsiteX10" fmla="*/ 5766078 w 11695872"/>
              <a:gd name="connsiteY10" fmla="*/ 0 h 3960918"/>
              <a:gd name="connsiteX11" fmla="*/ 6120798 w 11695872"/>
              <a:gd name="connsiteY11" fmla="*/ 0 h 3960918"/>
              <a:gd name="connsiteX12" fmla="*/ 6584662 w 11695872"/>
              <a:gd name="connsiteY12" fmla="*/ 0 h 3960918"/>
              <a:gd name="connsiteX13" fmla="*/ 6939382 w 11695872"/>
              <a:gd name="connsiteY13" fmla="*/ 0 h 3960918"/>
              <a:gd name="connsiteX14" fmla="*/ 7839825 w 11695872"/>
              <a:gd name="connsiteY14" fmla="*/ 0 h 3960918"/>
              <a:gd name="connsiteX15" fmla="*/ 8303690 w 11695872"/>
              <a:gd name="connsiteY15" fmla="*/ 0 h 3960918"/>
              <a:gd name="connsiteX16" fmla="*/ 8767555 w 11695872"/>
              <a:gd name="connsiteY16" fmla="*/ 0 h 3960918"/>
              <a:gd name="connsiteX17" fmla="*/ 9667998 w 11695872"/>
              <a:gd name="connsiteY17" fmla="*/ 0 h 3960918"/>
              <a:gd name="connsiteX18" fmla="*/ 10022718 w 11695872"/>
              <a:gd name="connsiteY18" fmla="*/ 0 h 3960918"/>
              <a:gd name="connsiteX19" fmla="*/ 11305167 w 11695872"/>
              <a:gd name="connsiteY19" fmla="*/ 0 h 3960918"/>
              <a:gd name="connsiteX20" fmla="*/ 11695872 w 11695872"/>
              <a:gd name="connsiteY20" fmla="*/ 390705 h 3960918"/>
              <a:gd name="connsiteX21" fmla="*/ 11695872 w 11695872"/>
              <a:gd name="connsiteY21" fmla="*/ 963016 h 3960918"/>
              <a:gd name="connsiteX22" fmla="*/ 11695872 w 11695872"/>
              <a:gd name="connsiteY22" fmla="*/ 1535328 h 3960918"/>
              <a:gd name="connsiteX23" fmla="*/ 11695872 w 11695872"/>
              <a:gd name="connsiteY23" fmla="*/ 2075844 h 3960918"/>
              <a:gd name="connsiteX24" fmla="*/ 11695872 w 11695872"/>
              <a:gd name="connsiteY24" fmla="*/ 2775336 h 3960918"/>
              <a:gd name="connsiteX25" fmla="*/ 11695872 w 11695872"/>
              <a:gd name="connsiteY25" fmla="*/ 3570213 h 3960918"/>
              <a:gd name="connsiteX26" fmla="*/ 11305167 w 11695872"/>
              <a:gd name="connsiteY26" fmla="*/ 3960918 h 3960918"/>
              <a:gd name="connsiteX27" fmla="*/ 10404724 w 11695872"/>
              <a:gd name="connsiteY27" fmla="*/ 3960918 h 3960918"/>
              <a:gd name="connsiteX28" fmla="*/ 9831715 w 11695872"/>
              <a:gd name="connsiteY28" fmla="*/ 3960918 h 3960918"/>
              <a:gd name="connsiteX29" fmla="*/ 9149561 w 11695872"/>
              <a:gd name="connsiteY29" fmla="*/ 3960918 h 3960918"/>
              <a:gd name="connsiteX30" fmla="*/ 8576552 w 11695872"/>
              <a:gd name="connsiteY30" fmla="*/ 3960918 h 3960918"/>
              <a:gd name="connsiteX31" fmla="*/ 7894398 w 11695872"/>
              <a:gd name="connsiteY31" fmla="*/ 3960918 h 3960918"/>
              <a:gd name="connsiteX32" fmla="*/ 7103099 w 11695872"/>
              <a:gd name="connsiteY32" fmla="*/ 3960918 h 3960918"/>
              <a:gd name="connsiteX33" fmla="*/ 6530090 w 11695872"/>
              <a:gd name="connsiteY33" fmla="*/ 3960918 h 3960918"/>
              <a:gd name="connsiteX34" fmla="*/ 5629647 w 11695872"/>
              <a:gd name="connsiteY34" fmla="*/ 3960918 h 3960918"/>
              <a:gd name="connsiteX35" fmla="*/ 4947493 w 11695872"/>
              <a:gd name="connsiteY35" fmla="*/ 3960918 h 3960918"/>
              <a:gd name="connsiteX36" fmla="*/ 4483628 w 11695872"/>
              <a:gd name="connsiteY36" fmla="*/ 3960918 h 3960918"/>
              <a:gd name="connsiteX37" fmla="*/ 3583185 w 11695872"/>
              <a:gd name="connsiteY37" fmla="*/ 3960918 h 3960918"/>
              <a:gd name="connsiteX38" fmla="*/ 2682742 w 11695872"/>
              <a:gd name="connsiteY38" fmla="*/ 3960918 h 3960918"/>
              <a:gd name="connsiteX39" fmla="*/ 2218877 w 11695872"/>
              <a:gd name="connsiteY39" fmla="*/ 3960918 h 3960918"/>
              <a:gd name="connsiteX40" fmla="*/ 1645868 w 11695872"/>
              <a:gd name="connsiteY40" fmla="*/ 3960918 h 3960918"/>
              <a:gd name="connsiteX41" fmla="*/ 390705 w 11695872"/>
              <a:gd name="connsiteY41" fmla="*/ 3960918 h 3960918"/>
              <a:gd name="connsiteX42" fmla="*/ 0 w 11695872"/>
              <a:gd name="connsiteY42" fmla="*/ 3570213 h 3960918"/>
              <a:gd name="connsiteX43" fmla="*/ 0 w 11695872"/>
              <a:gd name="connsiteY43" fmla="*/ 2870721 h 3960918"/>
              <a:gd name="connsiteX44" fmla="*/ 0 w 11695872"/>
              <a:gd name="connsiteY44" fmla="*/ 2298410 h 3960918"/>
              <a:gd name="connsiteX45" fmla="*/ 0 w 11695872"/>
              <a:gd name="connsiteY45" fmla="*/ 1662508 h 3960918"/>
              <a:gd name="connsiteX46" fmla="*/ 0 w 11695872"/>
              <a:gd name="connsiteY46" fmla="*/ 1121992 h 3960918"/>
              <a:gd name="connsiteX47" fmla="*/ 0 w 11695872"/>
              <a:gd name="connsiteY47" fmla="*/ 390705 h 396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95872" h="3960918" fill="none" extrusionOk="0">
                <a:moveTo>
                  <a:pt x="0" y="390705"/>
                </a:moveTo>
                <a:cubicBezTo>
                  <a:pt x="-41463" y="193704"/>
                  <a:pt x="184228" y="-11135"/>
                  <a:pt x="390705" y="0"/>
                </a:cubicBezTo>
                <a:cubicBezTo>
                  <a:pt x="580990" y="-9712"/>
                  <a:pt x="779762" y="11520"/>
                  <a:pt x="963714" y="0"/>
                </a:cubicBezTo>
                <a:cubicBezTo>
                  <a:pt x="1147666" y="-11520"/>
                  <a:pt x="1387681" y="29782"/>
                  <a:pt x="1645868" y="0"/>
                </a:cubicBezTo>
                <a:cubicBezTo>
                  <a:pt x="1904055" y="-29782"/>
                  <a:pt x="1969615" y="8340"/>
                  <a:pt x="2218877" y="0"/>
                </a:cubicBezTo>
                <a:cubicBezTo>
                  <a:pt x="2468139" y="-8340"/>
                  <a:pt x="2629666" y="33516"/>
                  <a:pt x="3010176" y="0"/>
                </a:cubicBezTo>
                <a:cubicBezTo>
                  <a:pt x="3390686" y="-33516"/>
                  <a:pt x="3420425" y="-15069"/>
                  <a:pt x="3692330" y="0"/>
                </a:cubicBezTo>
                <a:cubicBezTo>
                  <a:pt x="3964235" y="15069"/>
                  <a:pt x="4138604" y="2285"/>
                  <a:pt x="4265339" y="0"/>
                </a:cubicBezTo>
                <a:cubicBezTo>
                  <a:pt x="4392074" y="-2285"/>
                  <a:pt x="4466786" y="8889"/>
                  <a:pt x="4620059" y="0"/>
                </a:cubicBezTo>
                <a:cubicBezTo>
                  <a:pt x="4773332" y="-8889"/>
                  <a:pt x="5032881" y="26479"/>
                  <a:pt x="5193068" y="0"/>
                </a:cubicBezTo>
                <a:cubicBezTo>
                  <a:pt x="5353255" y="-26479"/>
                  <a:pt x="5490703" y="20882"/>
                  <a:pt x="5766078" y="0"/>
                </a:cubicBezTo>
                <a:cubicBezTo>
                  <a:pt x="6041453" y="-20882"/>
                  <a:pt x="5981536" y="-9230"/>
                  <a:pt x="6120798" y="0"/>
                </a:cubicBezTo>
                <a:cubicBezTo>
                  <a:pt x="6260060" y="9230"/>
                  <a:pt x="6485272" y="7507"/>
                  <a:pt x="6584662" y="0"/>
                </a:cubicBezTo>
                <a:cubicBezTo>
                  <a:pt x="6684052" y="-7507"/>
                  <a:pt x="6814148" y="-14602"/>
                  <a:pt x="6939382" y="0"/>
                </a:cubicBezTo>
                <a:cubicBezTo>
                  <a:pt x="7064616" y="14602"/>
                  <a:pt x="7630897" y="40406"/>
                  <a:pt x="7839825" y="0"/>
                </a:cubicBezTo>
                <a:cubicBezTo>
                  <a:pt x="8048753" y="-40406"/>
                  <a:pt x="8122782" y="-4234"/>
                  <a:pt x="8303690" y="0"/>
                </a:cubicBezTo>
                <a:cubicBezTo>
                  <a:pt x="8484598" y="4234"/>
                  <a:pt x="8669103" y="17288"/>
                  <a:pt x="8767555" y="0"/>
                </a:cubicBezTo>
                <a:cubicBezTo>
                  <a:pt x="8866007" y="-17288"/>
                  <a:pt x="9411040" y="29684"/>
                  <a:pt x="9667998" y="0"/>
                </a:cubicBezTo>
                <a:cubicBezTo>
                  <a:pt x="9924956" y="-29684"/>
                  <a:pt x="9936906" y="13330"/>
                  <a:pt x="10022718" y="0"/>
                </a:cubicBezTo>
                <a:cubicBezTo>
                  <a:pt x="10108530" y="-13330"/>
                  <a:pt x="10723663" y="61075"/>
                  <a:pt x="11305167" y="0"/>
                </a:cubicBezTo>
                <a:cubicBezTo>
                  <a:pt x="11556420" y="16167"/>
                  <a:pt x="11706193" y="197977"/>
                  <a:pt x="11695872" y="390705"/>
                </a:cubicBezTo>
                <a:cubicBezTo>
                  <a:pt x="11714938" y="560996"/>
                  <a:pt x="11690079" y="716119"/>
                  <a:pt x="11695872" y="963016"/>
                </a:cubicBezTo>
                <a:cubicBezTo>
                  <a:pt x="11701665" y="1209913"/>
                  <a:pt x="11700640" y="1408450"/>
                  <a:pt x="11695872" y="1535328"/>
                </a:cubicBezTo>
                <a:cubicBezTo>
                  <a:pt x="11691104" y="1662206"/>
                  <a:pt x="11682705" y="1832817"/>
                  <a:pt x="11695872" y="2075844"/>
                </a:cubicBezTo>
                <a:cubicBezTo>
                  <a:pt x="11709039" y="2318871"/>
                  <a:pt x="11714467" y="2551529"/>
                  <a:pt x="11695872" y="2775336"/>
                </a:cubicBezTo>
                <a:cubicBezTo>
                  <a:pt x="11677277" y="2999143"/>
                  <a:pt x="11664225" y="3400570"/>
                  <a:pt x="11695872" y="3570213"/>
                </a:cubicBezTo>
                <a:cubicBezTo>
                  <a:pt x="11680442" y="3782868"/>
                  <a:pt x="11531648" y="3915525"/>
                  <a:pt x="11305167" y="3960918"/>
                </a:cubicBezTo>
                <a:cubicBezTo>
                  <a:pt x="11077797" y="3985608"/>
                  <a:pt x="10702177" y="3926737"/>
                  <a:pt x="10404724" y="3960918"/>
                </a:cubicBezTo>
                <a:cubicBezTo>
                  <a:pt x="10107271" y="3995099"/>
                  <a:pt x="10045333" y="3955913"/>
                  <a:pt x="9831715" y="3960918"/>
                </a:cubicBezTo>
                <a:cubicBezTo>
                  <a:pt x="9618097" y="3965923"/>
                  <a:pt x="9442558" y="3941348"/>
                  <a:pt x="9149561" y="3960918"/>
                </a:cubicBezTo>
                <a:cubicBezTo>
                  <a:pt x="8856564" y="3980488"/>
                  <a:pt x="8797893" y="3952319"/>
                  <a:pt x="8576552" y="3960918"/>
                </a:cubicBezTo>
                <a:cubicBezTo>
                  <a:pt x="8355211" y="3969517"/>
                  <a:pt x="8164279" y="3927404"/>
                  <a:pt x="7894398" y="3960918"/>
                </a:cubicBezTo>
                <a:cubicBezTo>
                  <a:pt x="7624517" y="3994432"/>
                  <a:pt x="7382263" y="3978716"/>
                  <a:pt x="7103099" y="3960918"/>
                </a:cubicBezTo>
                <a:cubicBezTo>
                  <a:pt x="6823935" y="3943120"/>
                  <a:pt x="6803100" y="3977141"/>
                  <a:pt x="6530090" y="3960918"/>
                </a:cubicBezTo>
                <a:cubicBezTo>
                  <a:pt x="6257080" y="3944695"/>
                  <a:pt x="5868675" y="3927639"/>
                  <a:pt x="5629647" y="3960918"/>
                </a:cubicBezTo>
                <a:cubicBezTo>
                  <a:pt x="5390619" y="3994197"/>
                  <a:pt x="5202534" y="3962262"/>
                  <a:pt x="4947493" y="3960918"/>
                </a:cubicBezTo>
                <a:cubicBezTo>
                  <a:pt x="4692452" y="3959574"/>
                  <a:pt x="4606582" y="3947880"/>
                  <a:pt x="4483628" y="3960918"/>
                </a:cubicBezTo>
                <a:cubicBezTo>
                  <a:pt x="4360675" y="3973956"/>
                  <a:pt x="3974880" y="3954757"/>
                  <a:pt x="3583185" y="3960918"/>
                </a:cubicBezTo>
                <a:cubicBezTo>
                  <a:pt x="3191490" y="3967079"/>
                  <a:pt x="3005513" y="3920708"/>
                  <a:pt x="2682742" y="3960918"/>
                </a:cubicBezTo>
                <a:cubicBezTo>
                  <a:pt x="2359971" y="4001128"/>
                  <a:pt x="2431040" y="3974252"/>
                  <a:pt x="2218877" y="3960918"/>
                </a:cubicBezTo>
                <a:cubicBezTo>
                  <a:pt x="2006715" y="3947584"/>
                  <a:pt x="1826843" y="3958749"/>
                  <a:pt x="1645868" y="3960918"/>
                </a:cubicBezTo>
                <a:cubicBezTo>
                  <a:pt x="1464893" y="3963087"/>
                  <a:pt x="984912" y="3913950"/>
                  <a:pt x="390705" y="3960918"/>
                </a:cubicBezTo>
                <a:cubicBezTo>
                  <a:pt x="178960" y="3912907"/>
                  <a:pt x="7658" y="3784281"/>
                  <a:pt x="0" y="3570213"/>
                </a:cubicBezTo>
                <a:cubicBezTo>
                  <a:pt x="9197" y="3342151"/>
                  <a:pt x="-17540" y="3215705"/>
                  <a:pt x="0" y="2870721"/>
                </a:cubicBezTo>
                <a:cubicBezTo>
                  <a:pt x="17540" y="2525737"/>
                  <a:pt x="-17120" y="2429743"/>
                  <a:pt x="0" y="2298410"/>
                </a:cubicBezTo>
                <a:cubicBezTo>
                  <a:pt x="17120" y="2167077"/>
                  <a:pt x="-2408" y="1976183"/>
                  <a:pt x="0" y="1662508"/>
                </a:cubicBezTo>
                <a:cubicBezTo>
                  <a:pt x="2408" y="1348833"/>
                  <a:pt x="-5016" y="1363209"/>
                  <a:pt x="0" y="1121992"/>
                </a:cubicBezTo>
                <a:cubicBezTo>
                  <a:pt x="5016" y="880775"/>
                  <a:pt x="35910" y="663721"/>
                  <a:pt x="0" y="390705"/>
                </a:cubicBezTo>
                <a:close/>
              </a:path>
              <a:path w="11695872" h="3960918" stroke="0" extrusionOk="0">
                <a:moveTo>
                  <a:pt x="0" y="390705"/>
                </a:moveTo>
                <a:cubicBezTo>
                  <a:pt x="529" y="191096"/>
                  <a:pt x="189217" y="25538"/>
                  <a:pt x="390705" y="0"/>
                </a:cubicBezTo>
                <a:cubicBezTo>
                  <a:pt x="569208" y="34219"/>
                  <a:pt x="840215" y="-5637"/>
                  <a:pt x="1182003" y="0"/>
                </a:cubicBezTo>
                <a:cubicBezTo>
                  <a:pt x="1523791" y="5637"/>
                  <a:pt x="1437915" y="-12436"/>
                  <a:pt x="1645868" y="0"/>
                </a:cubicBezTo>
                <a:cubicBezTo>
                  <a:pt x="1853821" y="12436"/>
                  <a:pt x="1901534" y="11489"/>
                  <a:pt x="2109733" y="0"/>
                </a:cubicBezTo>
                <a:cubicBezTo>
                  <a:pt x="2317933" y="-11489"/>
                  <a:pt x="2608044" y="27329"/>
                  <a:pt x="2901031" y="0"/>
                </a:cubicBezTo>
                <a:cubicBezTo>
                  <a:pt x="3194018" y="-27329"/>
                  <a:pt x="3343127" y="-25470"/>
                  <a:pt x="3474041" y="0"/>
                </a:cubicBezTo>
                <a:cubicBezTo>
                  <a:pt x="3604955" y="25470"/>
                  <a:pt x="3965306" y="13238"/>
                  <a:pt x="4374484" y="0"/>
                </a:cubicBezTo>
                <a:cubicBezTo>
                  <a:pt x="4783662" y="-13238"/>
                  <a:pt x="4863226" y="12858"/>
                  <a:pt x="5274927" y="0"/>
                </a:cubicBezTo>
                <a:cubicBezTo>
                  <a:pt x="5686628" y="-12858"/>
                  <a:pt x="5683227" y="30963"/>
                  <a:pt x="6066225" y="0"/>
                </a:cubicBezTo>
                <a:cubicBezTo>
                  <a:pt x="6449223" y="-30963"/>
                  <a:pt x="6430294" y="19552"/>
                  <a:pt x="6530090" y="0"/>
                </a:cubicBezTo>
                <a:cubicBezTo>
                  <a:pt x="6629886" y="-19552"/>
                  <a:pt x="6741211" y="-15476"/>
                  <a:pt x="6884810" y="0"/>
                </a:cubicBezTo>
                <a:cubicBezTo>
                  <a:pt x="7028409" y="15476"/>
                  <a:pt x="7525959" y="40459"/>
                  <a:pt x="7785253" y="0"/>
                </a:cubicBezTo>
                <a:cubicBezTo>
                  <a:pt x="8044547" y="-40459"/>
                  <a:pt x="8257194" y="-30138"/>
                  <a:pt x="8467407" y="0"/>
                </a:cubicBezTo>
                <a:cubicBezTo>
                  <a:pt x="8677620" y="30138"/>
                  <a:pt x="8833727" y="6032"/>
                  <a:pt x="9149561" y="0"/>
                </a:cubicBezTo>
                <a:cubicBezTo>
                  <a:pt x="9465395" y="-6032"/>
                  <a:pt x="9510688" y="4602"/>
                  <a:pt x="9613425" y="0"/>
                </a:cubicBezTo>
                <a:cubicBezTo>
                  <a:pt x="9716162" y="-4602"/>
                  <a:pt x="10136815" y="-5956"/>
                  <a:pt x="10404724" y="0"/>
                </a:cubicBezTo>
                <a:cubicBezTo>
                  <a:pt x="10672633" y="5956"/>
                  <a:pt x="11025486" y="26941"/>
                  <a:pt x="11305167" y="0"/>
                </a:cubicBezTo>
                <a:cubicBezTo>
                  <a:pt x="11537442" y="-34211"/>
                  <a:pt x="11706135" y="188377"/>
                  <a:pt x="11695872" y="390705"/>
                </a:cubicBezTo>
                <a:cubicBezTo>
                  <a:pt x="11722860" y="603373"/>
                  <a:pt x="11711821" y="710658"/>
                  <a:pt x="11695872" y="931221"/>
                </a:cubicBezTo>
                <a:cubicBezTo>
                  <a:pt x="11679923" y="1151784"/>
                  <a:pt x="11724760" y="1416456"/>
                  <a:pt x="11695872" y="1598918"/>
                </a:cubicBezTo>
                <a:cubicBezTo>
                  <a:pt x="11666984" y="1781380"/>
                  <a:pt x="11672327" y="1969289"/>
                  <a:pt x="11695872" y="2203025"/>
                </a:cubicBezTo>
                <a:cubicBezTo>
                  <a:pt x="11719417" y="2436761"/>
                  <a:pt x="11673529" y="2508508"/>
                  <a:pt x="11695872" y="2775336"/>
                </a:cubicBezTo>
                <a:cubicBezTo>
                  <a:pt x="11718215" y="3042164"/>
                  <a:pt x="11733267" y="3211117"/>
                  <a:pt x="11695872" y="3570213"/>
                </a:cubicBezTo>
                <a:cubicBezTo>
                  <a:pt x="11720171" y="3758537"/>
                  <a:pt x="11510405" y="3990748"/>
                  <a:pt x="11305167" y="3960918"/>
                </a:cubicBezTo>
                <a:cubicBezTo>
                  <a:pt x="11050644" y="3918708"/>
                  <a:pt x="10600827" y="3941412"/>
                  <a:pt x="10404724" y="3960918"/>
                </a:cubicBezTo>
                <a:cubicBezTo>
                  <a:pt x="10208621" y="3980424"/>
                  <a:pt x="9765910" y="3928074"/>
                  <a:pt x="9504281" y="3960918"/>
                </a:cubicBezTo>
                <a:cubicBezTo>
                  <a:pt x="9242652" y="3993762"/>
                  <a:pt x="9050537" y="3958394"/>
                  <a:pt x="8931272" y="3960918"/>
                </a:cubicBezTo>
                <a:cubicBezTo>
                  <a:pt x="8812007" y="3963442"/>
                  <a:pt x="8685917" y="3951764"/>
                  <a:pt x="8576552" y="3960918"/>
                </a:cubicBezTo>
                <a:cubicBezTo>
                  <a:pt x="8467187" y="3970072"/>
                  <a:pt x="8231180" y="3945229"/>
                  <a:pt x="8112687" y="3960918"/>
                </a:cubicBezTo>
                <a:cubicBezTo>
                  <a:pt x="7994195" y="3976607"/>
                  <a:pt x="7824199" y="3969171"/>
                  <a:pt x="7648822" y="3960918"/>
                </a:cubicBezTo>
                <a:cubicBezTo>
                  <a:pt x="7473446" y="3952665"/>
                  <a:pt x="7020687" y="3931438"/>
                  <a:pt x="6857524" y="3960918"/>
                </a:cubicBezTo>
                <a:cubicBezTo>
                  <a:pt x="6694361" y="3990398"/>
                  <a:pt x="6585572" y="3954235"/>
                  <a:pt x="6502804" y="3960918"/>
                </a:cubicBezTo>
                <a:cubicBezTo>
                  <a:pt x="6420036" y="3967601"/>
                  <a:pt x="6140610" y="3955859"/>
                  <a:pt x="6038939" y="3960918"/>
                </a:cubicBezTo>
                <a:cubicBezTo>
                  <a:pt x="5937268" y="3965977"/>
                  <a:pt x="5534923" y="3987371"/>
                  <a:pt x="5138496" y="3960918"/>
                </a:cubicBezTo>
                <a:cubicBezTo>
                  <a:pt x="4742069" y="3934465"/>
                  <a:pt x="4927487" y="3976315"/>
                  <a:pt x="4783776" y="3960918"/>
                </a:cubicBezTo>
                <a:cubicBezTo>
                  <a:pt x="4640065" y="3945521"/>
                  <a:pt x="4509662" y="3965676"/>
                  <a:pt x="4429056" y="3960918"/>
                </a:cubicBezTo>
                <a:cubicBezTo>
                  <a:pt x="4348450" y="3956160"/>
                  <a:pt x="4154741" y="3963663"/>
                  <a:pt x="4074336" y="3960918"/>
                </a:cubicBezTo>
                <a:cubicBezTo>
                  <a:pt x="3993931" y="3958173"/>
                  <a:pt x="3589894" y="3989030"/>
                  <a:pt x="3392182" y="3960918"/>
                </a:cubicBezTo>
                <a:cubicBezTo>
                  <a:pt x="3194470" y="3932806"/>
                  <a:pt x="2870551" y="3974043"/>
                  <a:pt x="2710028" y="3960918"/>
                </a:cubicBezTo>
                <a:cubicBezTo>
                  <a:pt x="2549505" y="3947793"/>
                  <a:pt x="2210819" y="3984233"/>
                  <a:pt x="2027874" y="3960918"/>
                </a:cubicBezTo>
                <a:cubicBezTo>
                  <a:pt x="1844929" y="3937603"/>
                  <a:pt x="1361628" y="3947548"/>
                  <a:pt x="1127431" y="3960918"/>
                </a:cubicBezTo>
                <a:cubicBezTo>
                  <a:pt x="893234" y="3974288"/>
                  <a:pt x="682919" y="3987975"/>
                  <a:pt x="390705" y="3960918"/>
                </a:cubicBezTo>
                <a:cubicBezTo>
                  <a:pt x="203451" y="3962175"/>
                  <a:pt x="-3257" y="3791612"/>
                  <a:pt x="0" y="3570213"/>
                </a:cubicBezTo>
                <a:cubicBezTo>
                  <a:pt x="18372" y="3302559"/>
                  <a:pt x="-4254" y="3268108"/>
                  <a:pt x="0" y="2997902"/>
                </a:cubicBezTo>
                <a:cubicBezTo>
                  <a:pt x="4254" y="2727696"/>
                  <a:pt x="6226" y="2586422"/>
                  <a:pt x="0" y="2393795"/>
                </a:cubicBezTo>
                <a:cubicBezTo>
                  <a:pt x="-6226" y="2201168"/>
                  <a:pt x="-3736" y="1951718"/>
                  <a:pt x="0" y="1789689"/>
                </a:cubicBezTo>
                <a:cubicBezTo>
                  <a:pt x="3736" y="1627660"/>
                  <a:pt x="-6041" y="1386051"/>
                  <a:pt x="0" y="1249172"/>
                </a:cubicBezTo>
                <a:cubicBezTo>
                  <a:pt x="6041" y="1112293"/>
                  <a:pt x="-18240" y="673341"/>
                  <a:pt x="0" y="390705"/>
                </a:cubicBezTo>
                <a:close/>
              </a:path>
            </a:pathLst>
          </a:custGeom>
          <a:ln>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3" name="TextBox 2">
            <a:extLst>
              <a:ext uri="{FF2B5EF4-FFF2-40B4-BE49-F238E27FC236}">
                <a16:creationId xmlns:a16="http://schemas.microsoft.com/office/drawing/2014/main" xmlns="" id="{539BA96E-A4B3-1453-9AAE-DD13080AD505}"/>
              </a:ext>
            </a:extLst>
          </p:cNvPr>
          <p:cNvSpPr txBox="1"/>
          <p:nvPr/>
        </p:nvSpPr>
        <p:spPr>
          <a:xfrm>
            <a:off x="473725" y="2661338"/>
            <a:ext cx="11446525" cy="3785652"/>
          </a:xfrm>
          <a:prstGeom prst="rect">
            <a:avLst/>
          </a:prstGeom>
          <a:noFill/>
        </p:spPr>
        <p:txBody>
          <a:bodyPr wrap="square">
            <a:spAutoFit/>
          </a:bodyPr>
          <a:lstStyle/>
          <a:p>
            <a:pPr algn="just" defTabSz="914377"/>
            <a:r>
              <a:rPr lang="en-US" sz="2400" dirty="0">
                <a:solidFill>
                  <a:prstClr val="black"/>
                </a:solidFill>
                <a:latin typeface="Calibri" panose="020F0502020204030204"/>
                <a:cs typeface="Arial" panose="020B0604020202020204"/>
                <a:sym typeface="Arial" panose="020B0604020202020204"/>
              </a:rPr>
              <a:t>  </a:t>
            </a:r>
            <a:r>
              <a:rPr lang="vi-VN" sz="2400" dirty="0">
                <a:solidFill>
                  <a:prstClr val="black"/>
                </a:solidFill>
                <a:latin typeface="Calibri" panose="020F0502020204030204"/>
                <a:cs typeface="Arial" panose="020B0604020202020204"/>
                <a:sym typeface="Arial" panose="020B0604020202020204"/>
              </a:rPr>
              <a:t>Bác Lan đưa tranh của Bống cho ông hoạ sĩ Phan xem để hỏi ý kiến. Ông hoạ sĩ xem cả xấp tranh vẽ con chó, con mèo, cây cau, chân dung bố và mẹ Bống thì tặc tặc lưỡi trầm tr</a:t>
            </a:r>
            <a:r>
              <a:rPr lang="en-US" sz="2400" dirty="0">
                <a:solidFill>
                  <a:prstClr val="black"/>
                </a:solidFill>
                <a:latin typeface="Calibri" panose="020F0502020204030204"/>
                <a:cs typeface="Arial" panose="020B0604020202020204"/>
                <a:sym typeface="Arial" panose="020B0604020202020204"/>
              </a:rPr>
              <a:t>ồ</a:t>
            </a:r>
            <a:r>
              <a:rPr lang="vi-VN" sz="2400" dirty="0">
                <a:solidFill>
                  <a:prstClr val="black"/>
                </a:solidFill>
                <a:latin typeface="Calibri" panose="020F0502020204030204"/>
                <a:cs typeface="Arial" panose="020B0604020202020204"/>
                <a:sym typeface="Arial" panose="020B0604020202020204"/>
              </a:rPr>
              <a:t>:“Chà chà! Vẽ như đồng cỏ đến kì nở hoa! Vẽ được lắm, được lắm!”. Đoạn, ông nói: “Còn những bức nào nữa, cho ông xem với nào!”. Bống đưa cho ông cả tập tranh giấu trong cặp. Ông trố mắt, chỉ từng bức:</a:t>
            </a:r>
          </a:p>
          <a:p>
            <a:pPr algn="just" defTabSz="914377"/>
            <a:r>
              <a:rPr lang="vi-VN" sz="2400" dirty="0">
                <a:solidFill>
                  <a:prstClr val="black"/>
                </a:solidFill>
                <a:latin typeface="Calibri" panose="020F0502020204030204"/>
                <a:cs typeface="Arial" panose="020B0604020202020204"/>
                <a:sym typeface="Arial" panose="020B0604020202020204"/>
              </a:rPr>
              <a:t>   - Sao dưới bụng con gà mái mẹ lại có một hàng chấm chấm?</a:t>
            </a:r>
          </a:p>
          <a:p>
            <a:pPr algn="just" defTabSz="914377"/>
            <a:r>
              <a:rPr lang="vi-VN" sz="2400" dirty="0">
                <a:solidFill>
                  <a:prstClr val="black"/>
                </a:solidFill>
                <a:latin typeface="Calibri" panose="020F0502020204030204"/>
                <a:cs typeface="Arial" panose="020B0604020202020204"/>
                <a:sym typeface="Arial" panose="020B0604020202020204"/>
              </a:rPr>
              <a:t>   - Đó là tí của nó ạ. Không có tí, gà con bú mẹ sao được ạ.</a:t>
            </a:r>
          </a:p>
          <a:p>
            <a:pPr algn="just" defTabSz="914377"/>
            <a:r>
              <a:rPr lang="vi-VN" sz="2400" dirty="0">
                <a:solidFill>
                  <a:prstClr val="black"/>
                </a:solidFill>
                <a:latin typeface="Calibri" panose="020F0502020204030204"/>
                <a:cs typeface="Arial" panose="020B0604020202020204"/>
                <a:sym typeface="Arial" panose="020B0604020202020204"/>
              </a:rPr>
              <a:t>   - Thế con chuột nhắt đứng cạnh cái vòng tròn có hai chóp nhọn là cái gì?</a:t>
            </a:r>
          </a:p>
          <a:p>
            <a:pPr algn="just" defTabSz="914377"/>
            <a:r>
              <a:rPr lang="vi-VN" sz="2400" dirty="0">
                <a:solidFill>
                  <a:prstClr val="black"/>
                </a:solidFill>
                <a:latin typeface="Calibri" panose="020F0502020204030204"/>
                <a:cs typeface="Arial" panose="020B0604020202020204"/>
                <a:sym typeface="Arial" panose="020B0604020202020204"/>
              </a:rPr>
              <a:t>   - Là lưng con mèo. Ý cháu là... hỡi tên chuột kia, mi hãy giờ hồn, mèo chưa quay đầu lại đâu!</a:t>
            </a:r>
          </a:p>
        </p:txBody>
      </p:sp>
      <p:pic>
        <p:nvPicPr>
          <p:cNvPr id="4" name="Picture 3">
            <a:extLst>
              <a:ext uri="{FF2B5EF4-FFF2-40B4-BE49-F238E27FC236}">
                <a16:creationId xmlns:a16="http://schemas.microsoft.com/office/drawing/2014/main" xmlns="" id="{9F249407-C1AB-ED7A-F7A2-91CF62721838}"/>
              </a:ext>
            </a:extLst>
          </p:cNvPr>
          <p:cNvPicPr>
            <a:picLocks noChangeAspect="1"/>
          </p:cNvPicPr>
          <p:nvPr/>
        </p:nvPicPr>
        <p:blipFill>
          <a:blip r:embed="rId6"/>
          <a:stretch>
            <a:fillRect/>
          </a:stretch>
        </p:blipFill>
        <p:spPr>
          <a:xfrm>
            <a:off x="3033409" y="75535"/>
            <a:ext cx="7427123" cy="1099484"/>
          </a:xfrm>
          <a:prstGeom prst="rect">
            <a:avLst/>
          </a:prstGeom>
        </p:spPr>
      </p:pic>
      <p:pic>
        <p:nvPicPr>
          <p:cNvPr id="5" name="Picture 4">
            <a:extLst>
              <a:ext uri="{FF2B5EF4-FFF2-40B4-BE49-F238E27FC236}">
                <a16:creationId xmlns:a16="http://schemas.microsoft.com/office/drawing/2014/main" xmlns="" id="{5657F2F9-EE45-9497-030B-3BE41F2FFE32}"/>
              </a:ext>
            </a:extLst>
          </p:cNvPr>
          <p:cNvPicPr>
            <a:picLocks noChangeAspect="1"/>
          </p:cNvPicPr>
          <p:nvPr/>
        </p:nvPicPr>
        <p:blipFill>
          <a:blip r:embed="rId7"/>
          <a:stretch>
            <a:fillRect/>
          </a:stretch>
        </p:blipFill>
        <p:spPr>
          <a:xfrm>
            <a:off x="362886" y="193231"/>
            <a:ext cx="2511769" cy="918544"/>
          </a:xfrm>
          <a:prstGeom prst="rect">
            <a:avLst/>
          </a:prstGeom>
        </p:spPr>
      </p:pic>
      <p:cxnSp>
        <p:nvCxnSpPr>
          <p:cNvPr id="15" name="Straight Connector 14">
            <a:extLst>
              <a:ext uri="{FF2B5EF4-FFF2-40B4-BE49-F238E27FC236}">
                <a16:creationId xmlns:a16="http://schemas.microsoft.com/office/drawing/2014/main" xmlns="" id="{401D24CE-8559-31ED-6F70-71DEF1DF1179}"/>
              </a:ext>
            </a:extLst>
          </p:cNvPr>
          <p:cNvCxnSpPr>
            <a:cxnSpLocks/>
          </p:cNvCxnSpPr>
          <p:nvPr/>
        </p:nvCxnSpPr>
        <p:spPr>
          <a:xfrm flipH="1">
            <a:off x="10412112" y="2668335"/>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20B0FFA7-1A41-1511-8C47-34C20F468A93}"/>
              </a:ext>
            </a:extLst>
          </p:cNvPr>
          <p:cNvCxnSpPr>
            <a:cxnSpLocks/>
          </p:cNvCxnSpPr>
          <p:nvPr/>
        </p:nvCxnSpPr>
        <p:spPr>
          <a:xfrm flipH="1">
            <a:off x="2634204" y="3086976"/>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4EE7457C-0188-2EE6-F405-4FABF2C502E6}"/>
              </a:ext>
            </a:extLst>
          </p:cNvPr>
          <p:cNvCxnSpPr>
            <a:cxnSpLocks/>
          </p:cNvCxnSpPr>
          <p:nvPr/>
        </p:nvCxnSpPr>
        <p:spPr>
          <a:xfrm flipH="1">
            <a:off x="3846059" y="3031892"/>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CE1DA45A-D6C4-04D1-DCF3-281DF606033F}"/>
              </a:ext>
            </a:extLst>
          </p:cNvPr>
          <p:cNvCxnSpPr>
            <a:cxnSpLocks/>
          </p:cNvCxnSpPr>
          <p:nvPr/>
        </p:nvCxnSpPr>
        <p:spPr>
          <a:xfrm flipH="1">
            <a:off x="4881644" y="30759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1DD432DD-01B3-B2E0-F684-17E9636D6826}"/>
              </a:ext>
            </a:extLst>
          </p:cNvPr>
          <p:cNvCxnSpPr>
            <a:cxnSpLocks/>
          </p:cNvCxnSpPr>
          <p:nvPr/>
        </p:nvCxnSpPr>
        <p:spPr>
          <a:xfrm flipH="1">
            <a:off x="8186704" y="30759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F9C11400-FB82-4F73-61A7-3175C1AA0A76}"/>
              </a:ext>
            </a:extLst>
          </p:cNvPr>
          <p:cNvCxnSpPr>
            <a:cxnSpLocks/>
          </p:cNvCxnSpPr>
          <p:nvPr/>
        </p:nvCxnSpPr>
        <p:spPr>
          <a:xfrm flipH="1">
            <a:off x="11194309" y="300985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E9F1BBBC-B6A4-4735-3C93-3A0B1EBAB5AA}"/>
              </a:ext>
            </a:extLst>
          </p:cNvPr>
          <p:cNvCxnSpPr>
            <a:cxnSpLocks/>
          </p:cNvCxnSpPr>
          <p:nvPr/>
        </p:nvCxnSpPr>
        <p:spPr>
          <a:xfrm flipH="1">
            <a:off x="1047774" y="336239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0524207D-59DA-03EA-D898-3C605CF308BE}"/>
              </a:ext>
            </a:extLst>
          </p:cNvPr>
          <p:cNvCxnSpPr>
            <a:cxnSpLocks/>
          </p:cNvCxnSpPr>
          <p:nvPr/>
        </p:nvCxnSpPr>
        <p:spPr>
          <a:xfrm flipH="1">
            <a:off x="5002829" y="342850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4" name="TextBox1" r:id="rId2" imgW="6734160" imgH="1076400"/>
        </mc:Choice>
        <mc:Fallback>
          <p:control name="TextBox1" r:id="rId2" imgW="6734160" imgH="1076400">
            <p:pic>
              <p:nvPicPr>
                <p:cNvPr id="14" name="TextBox1">
                  <a:extLst>
                    <a:ext uri="{FF2B5EF4-FFF2-40B4-BE49-F238E27FC236}">
                      <a16:creationId xmlns:a16="http://schemas.microsoft.com/office/drawing/2014/main" xmlns="" id="{C93D708E-1C8C-F5D2-1536-B58873234DF6}"/>
                    </a:ext>
                  </a:extLst>
                </p:cNvPr>
                <p:cNvPicPr>
                  <a:picLocks/>
                </p:cNvPicPr>
                <p:nvPr/>
              </p:nvPicPr>
              <p:blipFill>
                <a:blip r:embed="rId8"/>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1684145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xmlns=""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xmlns="" id="{E43444CE-24BE-9022-512D-3FCC473BE2BC}"/>
              </a:ext>
            </a:extLst>
          </p:cNvPr>
          <p:cNvSpPr txBox="1"/>
          <p:nvPr/>
        </p:nvSpPr>
        <p:spPr>
          <a:xfrm>
            <a:off x="451693" y="165253"/>
            <a:ext cx="11281272" cy="5847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NỞ HOA</a:t>
            </a:r>
            <a:endPar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lang="en-US" sz="2200" noProof="0" dirty="0">
                <a:solidFill>
                  <a:srgbClr val="000000"/>
                </a:solidFill>
                <a:latin typeface="Calibri" panose="020F0502020204030204" pitchFamily="34" charset="0"/>
                <a:cs typeface="Calibri" panose="020F0502020204030204" pitchFamily="34" charset="0"/>
              </a:rPr>
              <a:t>ồ</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Sao dưới bụng con gà mái mẹ lại có một hàng chấm chấm?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Đó là tí của nó ạ. Không có tí, gà con bú mẹ sao được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Thế con chuột nhắt đứng cạnh cái vòng tròn có hai chóp nhọn là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lưng con mèo. Ý cháu là... hỡi tên chuột kia, mi hãy giờ hồn, mèo chưa quay đầu lại đâu!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Ma Văn Kháng)</a:t>
            </a:r>
          </a:p>
        </p:txBody>
      </p:sp>
      <p:sp>
        <p:nvSpPr>
          <p:cNvPr id="2" name="Hình chữ nhật: Góc Tròn 42">
            <a:extLst>
              <a:ext uri="{FF2B5EF4-FFF2-40B4-BE49-F238E27FC236}">
                <a16:creationId xmlns:a16="http://schemas.microsoft.com/office/drawing/2014/main" xmlns="" id="{EF31B838-0F4E-D577-3F6B-06E773B97E16}"/>
              </a:ext>
            </a:extLst>
          </p:cNvPr>
          <p:cNvSpPr/>
          <p:nvPr/>
        </p:nvSpPr>
        <p:spPr>
          <a:xfrm>
            <a:off x="414954" y="5865972"/>
            <a:ext cx="3562136" cy="854326"/>
          </a:xfrm>
          <a:custGeom>
            <a:avLst/>
            <a:gdLst>
              <a:gd name="connsiteX0" fmla="*/ 0 w 3562136"/>
              <a:gd name="connsiteY0" fmla="*/ 142391 h 854326"/>
              <a:gd name="connsiteX1" fmla="*/ 142391 w 3562136"/>
              <a:gd name="connsiteY1" fmla="*/ 0 h 854326"/>
              <a:gd name="connsiteX2" fmla="*/ 863409 w 3562136"/>
              <a:gd name="connsiteY2" fmla="*/ 0 h 854326"/>
              <a:gd name="connsiteX3" fmla="*/ 1584427 w 3562136"/>
              <a:gd name="connsiteY3" fmla="*/ 0 h 854326"/>
              <a:gd name="connsiteX4" fmla="*/ 2305445 w 3562136"/>
              <a:gd name="connsiteY4" fmla="*/ 0 h 854326"/>
              <a:gd name="connsiteX5" fmla="*/ 3419745 w 3562136"/>
              <a:gd name="connsiteY5" fmla="*/ 0 h 854326"/>
              <a:gd name="connsiteX6" fmla="*/ 3562136 w 3562136"/>
              <a:gd name="connsiteY6" fmla="*/ 142391 h 854326"/>
              <a:gd name="connsiteX7" fmla="*/ 3562136 w 3562136"/>
              <a:gd name="connsiteY7" fmla="*/ 711935 h 854326"/>
              <a:gd name="connsiteX8" fmla="*/ 3419745 w 3562136"/>
              <a:gd name="connsiteY8" fmla="*/ 854326 h 854326"/>
              <a:gd name="connsiteX9" fmla="*/ 2731501 w 3562136"/>
              <a:gd name="connsiteY9" fmla="*/ 854326 h 854326"/>
              <a:gd name="connsiteX10" fmla="*/ 2141577 w 3562136"/>
              <a:gd name="connsiteY10" fmla="*/ 854326 h 854326"/>
              <a:gd name="connsiteX11" fmla="*/ 1420559 w 3562136"/>
              <a:gd name="connsiteY11" fmla="*/ 854326 h 854326"/>
              <a:gd name="connsiteX12" fmla="*/ 699541 w 3562136"/>
              <a:gd name="connsiteY12" fmla="*/ 854326 h 854326"/>
              <a:gd name="connsiteX13" fmla="*/ 142391 w 3562136"/>
              <a:gd name="connsiteY13" fmla="*/ 854326 h 854326"/>
              <a:gd name="connsiteX14" fmla="*/ 0 w 3562136"/>
              <a:gd name="connsiteY14" fmla="*/ 711935 h 854326"/>
              <a:gd name="connsiteX15" fmla="*/ 0 w 3562136"/>
              <a:gd name="connsiteY15"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2136" h="854326" fill="none" extrusionOk="0">
                <a:moveTo>
                  <a:pt x="0" y="142391"/>
                </a:moveTo>
                <a:cubicBezTo>
                  <a:pt x="15398" y="61841"/>
                  <a:pt x="79279" y="4981"/>
                  <a:pt x="142391" y="0"/>
                </a:cubicBezTo>
                <a:cubicBezTo>
                  <a:pt x="478781" y="-3180"/>
                  <a:pt x="618319" y="-7670"/>
                  <a:pt x="863409" y="0"/>
                </a:cubicBezTo>
                <a:cubicBezTo>
                  <a:pt x="1108499" y="7670"/>
                  <a:pt x="1293717" y="29404"/>
                  <a:pt x="1584427" y="0"/>
                </a:cubicBezTo>
                <a:cubicBezTo>
                  <a:pt x="1875137" y="-29404"/>
                  <a:pt x="2058869" y="15337"/>
                  <a:pt x="2305445" y="0"/>
                </a:cubicBezTo>
                <a:cubicBezTo>
                  <a:pt x="2552021" y="-15337"/>
                  <a:pt x="2951472" y="37324"/>
                  <a:pt x="3419745" y="0"/>
                </a:cubicBezTo>
                <a:cubicBezTo>
                  <a:pt x="3492871" y="-25"/>
                  <a:pt x="3556546" y="51080"/>
                  <a:pt x="3562136" y="142391"/>
                </a:cubicBezTo>
                <a:cubicBezTo>
                  <a:pt x="3537695" y="273435"/>
                  <a:pt x="3568375" y="508628"/>
                  <a:pt x="3562136" y="711935"/>
                </a:cubicBezTo>
                <a:cubicBezTo>
                  <a:pt x="3574580" y="777940"/>
                  <a:pt x="3493787" y="845246"/>
                  <a:pt x="3419745" y="854326"/>
                </a:cubicBezTo>
                <a:cubicBezTo>
                  <a:pt x="3150992" y="827266"/>
                  <a:pt x="2875544" y="878071"/>
                  <a:pt x="2731501" y="854326"/>
                </a:cubicBezTo>
                <a:cubicBezTo>
                  <a:pt x="2587458" y="830581"/>
                  <a:pt x="2374026" y="867249"/>
                  <a:pt x="2141577" y="854326"/>
                </a:cubicBezTo>
                <a:cubicBezTo>
                  <a:pt x="1909128" y="841403"/>
                  <a:pt x="1623179" y="872741"/>
                  <a:pt x="1420559" y="854326"/>
                </a:cubicBezTo>
                <a:cubicBezTo>
                  <a:pt x="1217939" y="835911"/>
                  <a:pt x="985632" y="853613"/>
                  <a:pt x="699541" y="854326"/>
                </a:cubicBezTo>
                <a:cubicBezTo>
                  <a:pt x="413450" y="855039"/>
                  <a:pt x="381585" y="878822"/>
                  <a:pt x="142391" y="854326"/>
                </a:cubicBezTo>
                <a:cubicBezTo>
                  <a:pt x="65452" y="863566"/>
                  <a:pt x="3401" y="790882"/>
                  <a:pt x="0" y="711935"/>
                </a:cubicBezTo>
                <a:cubicBezTo>
                  <a:pt x="9798" y="530621"/>
                  <a:pt x="19948" y="265685"/>
                  <a:pt x="0" y="142391"/>
                </a:cubicBezTo>
                <a:close/>
              </a:path>
              <a:path w="3562136" h="854326" stroke="0" extrusionOk="0">
                <a:moveTo>
                  <a:pt x="0" y="142391"/>
                </a:moveTo>
                <a:cubicBezTo>
                  <a:pt x="10827" y="61933"/>
                  <a:pt x="63605" y="5959"/>
                  <a:pt x="142391" y="0"/>
                </a:cubicBezTo>
                <a:cubicBezTo>
                  <a:pt x="381581" y="25745"/>
                  <a:pt x="466217" y="-5529"/>
                  <a:pt x="699541" y="0"/>
                </a:cubicBezTo>
                <a:cubicBezTo>
                  <a:pt x="932865" y="5529"/>
                  <a:pt x="1047667" y="14833"/>
                  <a:pt x="1256691" y="0"/>
                </a:cubicBezTo>
                <a:cubicBezTo>
                  <a:pt x="1465715" y="-14833"/>
                  <a:pt x="1608227" y="-6286"/>
                  <a:pt x="1879389" y="0"/>
                </a:cubicBezTo>
                <a:cubicBezTo>
                  <a:pt x="2150551" y="6286"/>
                  <a:pt x="2391940" y="-15065"/>
                  <a:pt x="2600407" y="0"/>
                </a:cubicBezTo>
                <a:cubicBezTo>
                  <a:pt x="2808874" y="15065"/>
                  <a:pt x="3244136" y="-9887"/>
                  <a:pt x="3419745" y="0"/>
                </a:cubicBezTo>
                <a:cubicBezTo>
                  <a:pt x="3493936" y="9964"/>
                  <a:pt x="3569791" y="62442"/>
                  <a:pt x="3562136" y="142391"/>
                </a:cubicBezTo>
                <a:cubicBezTo>
                  <a:pt x="3544177" y="390647"/>
                  <a:pt x="3548358" y="433353"/>
                  <a:pt x="3562136" y="711935"/>
                </a:cubicBezTo>
                <a:cubicBezTo>
                  <a:pt x="3552449" y="803658"/>
                  <a:pt x="3506919" y="855932"/>
                  <a:pt x="3419745" y="854326"/>
                </a:cubicBezTo>
                <a:cubicBezTo>
                  <a:pt x="3284808" y="858497"/>
                  <a:pt x="3018945" y="836430"/>
                  <a:pt x="2764274" y="854326"/>
                </a:cubicBezTo>
                <a:cubicBezTo>
                  <a:pt x="2509603" y="872222"/>
                  <a:pt x="2373755" y="881262"/>
                  <a:pt x="2076030" y="854326"/>
                </a:cubicBezTo>
                <a:cubicBezTo>
                  <a:pt x="1778305" y="827390"/>
                  <a:pt x="1536899" y="825340"/>
                  <a:pt x="1387786" y="854326"/>
                </a:cubicBezTo>
                <a:cubicBezTo>
                  <a:pt x="1238673" y="883312"/>
                  <a:pt x="584651" y="886863"/>
                  <a:pt x="142391" y="854326"/>
                </a:cubicBezTo>
                <a:cubicBezTo>
                  <a:pt x="65290" y="850234"/>
                  <a:pt x="-2500" y="788305"/>
                  <a:pt x="0" y="711935"/>
                </a:cubicBezTo>
                <a:cubicBezTo>
                  <a:pt x="-16928" y="532825"/>
                  <a:pt x="24317" y="328806"/>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Đọc</a:t>
            </a:r>
            <a:r>
              <a:rPr lang="en-US" sz="4400" b="1" dirty="0">
                <a:solidFill>
                  <a:srgbClr val="002060"/>
                </a:solidFill>
              </a:rPr>
              <a:t> </a:t>
            </a:r>
            <a:r>
              <a:rPr lang="en-US" sz="4400" b="1" dirty="0" err="1">
                <a:solidFill>
                  <a:srgbClr val="002060"/>
                </a:solidFill>
              </a:rPr>
              <a:t>diễn</a:t>
            </a:r>
            <a:r>
              <a:rPr lang="en-US" sz="4400" b="1" dirty="0">
                <a:solidFill>
                  <a:srgbClr val="002060"/>
                </a:solidFill>
              </a:rPr>
              <a:t> </a:t>
            </a:r>
            <a:r>
              <a:rPr lang="en-US" sz="4400" b="1" dirty="0" err="1">
                <a:solidFill>
                  <a:srgbClr val="002060"/>
                </a:solidFill>
              </a:rPr>
              <a:t>cảm</a:t>
            </a:r>
            <a:endParaRPr lang="en-US" sz="4400" b="1" dirty="0">
              <a:solidFill>
                <a:srgbClr val="002060"/>
              </a:solidFill>
            </a:endParaRPr>
          </a:p>
        </p:txBody>
      </p:sp>
      <p:cxnSp>
        <p:nvCxnSpPr>
          <p:cNvPr id="6" name="Straight Connector 5">
            <a:extLst>
              <a:ext uri="{FF2B5EF4-FFF2-40B4-BE49-F238E27FC236}">
                <a16:creationId xmlns:a16="http://schemas.microsoft.com/office/drawing/2014/main" xmlns="" id="{91FEC1C5-D999-925A-CC60-EE3B1B440D8B}"/>
              </a:ext>
            </a:extLst>
          </p:cNvPr>
          <p:cNvCxnSpPr/>
          <p:nvPr/>
        </p:nvCxnSpPr>
        <p:spPr>
          <a:xfrm>
            <a:off x="2963537" y="859316"/>
            <a:ext cx="149829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5FE721AB-0F06-5B56-4932-D3AD34293674}"/>
              </a:ext>
            </a:extLst>
          </p:cNvPr>
          <p:cNvCxnSpPr>
            <a:cxnSpLocks/>
          </p:cNvCxnSpPr>
          <p:nvPr/>
        </p:nvCxnSpPr>
        <p:spPr>
          <a:xfrm>
            <a:off x="7293166" y="3536415"/>
            <a:ext cx="22915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80E2F845-8EB5-2678-CE7A-BE2D1839357D}"/>
              </a:ext>
            </a:extLst>
          </p:cNvPr>
          <p:cNvCxnSpPr>
            <a:cxnSpLocks/>
          </p:cNvCxnSpPr>
          <p:nvPr/>
        </p:nvCxnSpPr>
        <p:spPr>
          <a:xfrm>
            <a:off x="9716877" y="3558448"/>
            <a:ext cx="1983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54E7A685-CCAB-8C1A-C9AB-60604042AB08}"/>
              </a:ext>
            </a:extLst>
          </p:cNvPr>
          <p:cNvCxnSpPr>
            <a:cxnSpLocks/>
          </p:cNvCxnSpPr>
          <p:nvPr/>
        </p:nvCxnSpPr>
        <p:spPr>
          <a:xfrm>
            <a:off x="550843" y="3866921"/>
            <a:ext cx="55965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617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xmlns="" id="{1995EE51-ADA4-18BE-1D76-7E718C94BE44}"/>
              </a:ext>
            </a:extLst>
          </p:cNvPr>
          <p:cNvGrpSpPr/>
          <p:nvPr/>
        </p:nvGrpSpPr>
        <p:grpSpPr>
          <a:xfrm>
            <a:off x="1443497" y="1226354"/>
            <a:ext cx="6293147" cy="2287081"/>
            <a:chOff x="2975205" y="1255651"/>
            <a:chExt cx="5432196" cy="2287081"/>
          </a:xfrm>
        </p:grpSpPr>
        <p:sp>
          <p:nvSpPr>
            <p:cNvPr id="547" name="Rectangle: Rounded Corners 9">
              <a:extLst>
                <a:ext uri="{FF2B5EF4-FFF2-40B4-BE49-F238E27FC236}">
                  <a16:creationId xmlns:a16="http://schemas.microsoft.com/office/drawing/2014/main" xmlns="" id="{BC8ECF5F-F755-78D8-1B48-1A127F32838B}"/>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914377">
                <a:lnSpc>
                  <a:spcPct val="120000"/>
                </a:lnSpc>
              </a:pPr>
              <a:r>
                <a:rPr lang="en-US" sz="3600" dirty="0" err="1">
                  <a:solidFill>
                    <a:srgbClr val="000000"/>
                  </a:solidFill>
                  <a:latin typeface="Calibri"/>
                  <a:sym typeface="Arial" panose="020B0604020202020204"/>
                </a:rPr>
                <a:t>Phân</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công</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theo</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đoạn</a:t>
              </a:r>
              <a:r>
                <a:rPr lang="en-US" sz="3600" dirty="0">
                  <a:solidFill>
                    <a:srgbClr val="000000"/>
                  </a:solidFill>
                  <a:latin typeface="Calibri"/>
                  <a:sym typeface="Arial" panose="020B0604020202020204"/>
                </a:rPr>
                <a:t>.</a:t>
              </a:r>
            </a:p>
            <a:p>
              <a:pPr marL="568311" algn="just" defTabSz="914377">
                <a:lnSpc>
                  <a:spcPct val="120000"/>
                </a:lnSpc>
              </a:pPr>
              <a:r>
                <a:rPr lang="en-US" sz="3600" dirty="0" err="1">
                  <a:solidFill>
                    <a:srgbClr val="000000"/>
                  </a:solidFill>
                  <a:latin typeface="Calibri"/>
                  <a:sym typeface="Arial" panose="020B0604020202020204"/>
                </a:rPr>
                <a:t>Tất</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cả</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thành</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viên</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đều</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a:t>
              </a:r>
            </a:p>
          </p:txBody>
        </p:sp>
        <p:sp>
          <p:nvSpPr>
            <p:cNvPr id="550" name="Rectangle: Rounded Corners 549">
              <a:extLst>
                <a:ext uri="{FF2B5EF4-FFF2-40B4-BE49-F238E27FC236}">
                  <a16:creationId xmlns:a16="http://schemas.microsoft.com/office/drawing/2014/main" xmlns=""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Yêu</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Cầu</a:t>
              </a:r>
              <a:endPar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pic>
          <p:nvPicPr>
            <p:cNvPr id="551" name="Picture 550">
              <a:extLst>
                <a:ext uri="{FF2B5EF4-FFF2-40B4-BE49-F238E27FC236}">
                  <a16:creationId xmlns:a16="http://schemas.microsoft.com/office/drawing/2014/main" xmlns=""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xmlns=""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xmlns="" id="{42C763D7-0AFC-E154-2529-F1A50D6802AC}"/>
              </a:ext>
            </a:extLst>
          </p:cNvPr>
          <p:cNvGrpSpPr/>
          <p:nvPr/>
        </p:nvGrpSpPr>
        <p:grpSpPr>
          <a:xfrm>
            <a:off x="254839" y="3787089"/>
            <a:ext cx="7073839" cy="2842692"/>
            <a:chOff x="4433137" y="3817600"/>
            <a:chExt cx="7073839" cy="2842692"/>
          </a:xfrm>
        </p:grpSpPr>
        <p:grpSp>
          <p:nvGrpSpPr>
            <p:cNvPr id="554" name="Group 553">
              <a:extLst>
                <a:ext uri="{FF2B5EF4-FFF2-40B4-BE49-F238E27FC236}">
                  <a16:creationId xmlns:a16="http://schemas.microsoft.com/office/drawing/2014/main" xmlns=""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xmlns="" id="{7056CF8D-14D1-003F-BE20-3E780FA2285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7">
                  <a:lnSpc>
                    <a:spcPct val="110000"/>
                  </a:lnSpc>
                </a:pPr>
                <a:r>
                  <a:rPr lang="en-US" sz="3600" dirty="0">
                    <a:solidFill>
                      <a:srgbClr val="000000"/>
                    </a:solidFill>
                    <a:latin typeface="Calibri"/>
                    <a:sym typeface="Arial" panose="020B0604020202020204"/>
                  </a:rPr>
                  <a:t>1.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đúng</a:t>
                </a:r>
                <a:r>
                  <a:rPr lang="en-US" sz="3600" dirty="0">
                    <a:solidFill>
                      <a:srgbClr val="000000"/>
                    </a:solidFill>
                    <a:latin typeface="Calibri"/>
                    <a:sym typeface="Arial" panose="020B0604020202020204"/>
                  </a:rPr>
                  <a:t>.</a:t>
                </a:r>
              </a:p>
              <a:p>
                <a:pPr algn="just" defTabSz="914377">
                  <a:lnSpc>
                    <a:spcPct val="110000"/>
                  </a:lnSpc>
                </a:pPr>
                <a:r>
                  <a:rPr lang="en-US" sz="3600" dirty="0">
                    <a:solidFill>
                      <a:srgbClr val="000000"/>
                    </a:solidFill>
                    <a:latin typeface="Calibri"/>
                    <a:sym typeface="Arial" panose="020B0604020202020204"/>
                  </a:rPr>
                  <a:t>2.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to, </a:t>
                </a:r>
                <a:r>
                  <a:rPr lang="en-US" sz="3600" dirty="0" err="1">
                    <a:solidFill>
                      <a:srgbClr val="000000"/>
                    </a:solidFill>
                    <a:latin typeface="Calibri"/>
                    <a:sym typeface="Arial" panose="020B0604020202020204"/>
                  </a:rPr>
                  <a:t>rõ</a:t>
                </a:r>
                <a:r>
                  <a:rPr lang="en-US" sz="3600" dirty="0">
                    <a:solidFill>
                      <a:srgbClr val="000000"/>
                    </a:solidFill>
                    <a:latin typeface="Calibri"/>
                    <a:sym typeface="Arial" panose="020B0604020202020204"/>
                  </a:rPr>
                  <a:t>.</a:t>
                </a:r>
              </a:p>
              <a:p>
                <a:pPr algn="just" defTabSz="914377">
                  <a:lnSpc>
                    <a:spcPct val="110000"/>
                  </a:lnSpc>
                </a:pPr>
                <a:r>
                  <a:rPr lang="en-US" sz="3600" dirty="0">
                    <a:solidFill>
                      <a:srgbClr val="000000"/>
                    </a:solidFill>
                    <a:latin typeface="Calibri"/>
                    <a:sym typeface="Arial" panose="020B0604020202020204"/>
                  </a:rPr>
                  <a:t>3. </a:t>
                </a:r>
                <a:r>
                  <a:rPr lang="en-US" sz="3600" dirty="0" err="1">
                    <a:solidFill>
                      <a:srgbClr val="000000"/>
                    </a:solidFill>
                    <a:latin typeface="Calibri"/>
                    <a:sym typeface="Arial" panose="020B0604020202020204"/>
                  </a:rPr>
                  <a:t>Đọc</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ngắt</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nghỉ</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đúng</a:t>
                </a:r>
                <a:r>
                  <a:rPr lang="en-US" sz="3600" dirty="0">
                    <a:solidFill>
                      <a:srgbClr val="000000"/>
                    </a:solidFill>
                    <a:latin typeface="Calibri"/>
                    <a:sym typeface="Arial" panose="020B0604020202020204"/>
                  </a:rPr>
                  <a:t> </a:t>
                </a:r>
                <a:r>
                  <a:rPr lang="en-US" sz="3600" dirty="0" err="1">
                    <a:solidFill>
                      <a:srgbClr val="000000"/>
                    </a:solidFill>
                    <a:latin typeface="Calibri"/>
                    <a:sym typeface="Arial" panose="020B0604020202020204"/>
                  </a:rPr>
                  <a:t>chỗ</a:t>
                </a:r>
                <a:r>
                  <a:rPr lang="en-US" sz="3600" dirty="0">
                    <a:solidFill>
                      <a:srgbClr val="000000"/>
                    </a:solidFill>
                    <a:latin typeface="Calibri"/>
                    <a:sym typeface="Arial" panose="020B0604020202020204"/>
                  </a:rPr>
                  <a:t>.</a:t>
                </a:r>
              </a:p>
            </p:txBody>
          </p:sp>
          <p:sp>
            <p:nvSpPr>
              <p:cNvPr id="565" name="Rectangle: Rounded Corners 564">
                <a:extLst>
                  <a:ext uri="{FF2B5EF4-FFF2-40B4-BE49-F238E27FC236}">
                    <a16:creationId xmlns:a16="http://schemas.microsoft.com/office/drawing/2014/main" xmlns="" id="{698588D2-DF95-9409-931B-FD3CE0CB33A1}"/>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Tiêu</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chí</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đánh</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giá</a:t>
                </a:r>
                <a:endPar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grpSp>
        <p:pic>
          <p:nvPicPr>
            <p:cNvPr id="555" name="Picture 554">
              <a:extLst>
                <a:ext uri="{FF2B5EF4-FFF2-40B4-BE49-F238E27FC236}">
                  <a16:creationId xmlns:a16="http://schemas.microsoft.com/office/drawing/2014/main" xmlns=""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xmlns=""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xmlns=""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xmlns=""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xmlns=""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xmlns=""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xmlns=""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xmlns=""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xmlns=""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xmlns="" id="{1FD86BAC-B2E9-D4BB-8674-E78738981A3B}"/>
              </a:ext>
            </a:extLst>
          </p:cNvPr>
          <p:cNvSpPr/>
          <p:nvPr/>
        </p:nvSpPr>
        <p:spPr>
          <a:xfrm>
            <a:off x="8484067" y="2308987"/>
            <a:ext cx="2549264" cy="898363"/>
          </a:xfrm>
          <a:custGeom>
            <a:avLst/>
            <a:gdLst>
              <a:gd name="connsiteX0" fmla="*/ 0 w 2549264"/>
              <a:gd name="connsiteY0" fmla="*/ 149730 h 898363"/>
              <a:gd name="connsiteX1" fmla="*/ 149730 w 2549264"/>
              <a:gd name="connsiteY1" fmla="*/ 0 h 898363"/>
              <a:gd name="connsiteX2" fmla="*/ 2399534 w 2549264"/>
              <a:gd name="connsiteY2" fmla="*/ 0 h 898363"/>
              <a:gd name="connsiteX3" fmla="*/ 2549264 w 2549264"/>
              <a:gd name="connsiteY3" fmla="*/ 149730 h 898363"/>
              <a:gd name="connsiteX4" fmla="*/ 2549264 w 2549264"/>
              <a:gd name="connsiteY4" fmla="*/ 748633 h 898363"/>
              <a:gd name="connsiteX5" fmla="*/ 2399534 w 2549264"/>
              <a:gd name="connsiteY5" fmla="*/ 898363 h 898363"/>
              <a:gd name="connsiteX6" fmla="*/ 149730 w 2549264"/>
              <a:gd name="connsiteY6" fmla="*/ 898363 h 898363"/>
              <a:gd name="connsiteX7" fmla="*/ 0 w 2549264"/>
              <a:gd name="connsiteY7" fmla="*/ 748633 h 898363"/>
              <a:gd name="connsiteX8" fmla="*/ 0 w 2549264"/>
              <a:gd name="connsiteY8" fmla="*/ 149730 h 89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3"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81047" y="439997"/>
                  <a:pt x="2568228" y="516227"/>
                  <a:pt x="2549264" y="748633"/>
                </a:cubicBezTo>
                <a:cubicBezTo>
                  <a:pt x="2549827" y="828469"/>
                  <a:pt x="2479912" y="895766"/>
                  <a:pt x="2399534" y="898363"/>
                </a:cubicBezTo>
                <a:cubicBezTo>
                  <a:pt x="1575120" y="928190"/>
                  <a:pt x="484393" y="819057"/>
                  <a:pt x="149730" y="898363"/>
                </a:cubicBezTo>
                <a:cubicBezTo>
                  <a:pt x="76262" y="897320"/>
                  <a:pt x="-5529" y="832420"/>
                  <a:pt x="0" y="748633"/>
                </a:cubicBezTo>
                <a:cubicBezTo>
                  <a:pt x="-3339" y="513223"/>
                  <a:pt x="27480" y="435239"/>
                  <a:pt x="0" y="149730"/>
                </a:cubicBezTo>
                <a:close/>
              </a:path>
              <a:path w="2549264" h="898363"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4790" y="214473"/>
                  <a:pt x="2528399" y="672071"/>
                  <a:pt x="2549264" y="748633"/>
                </a:cubicBezTo>
                <a:cubicBezTo>
                  <a:pt x="2542838" y="833655"/>
                  <a:pt x="2472518" y="896774"/>
                  <a:pt x="2399534" y="898363"/>
                </a:cubicBezTo>
                <a:cubicBezTo>
                  <a:pt x="2015410" y="737656"/>
                  <a:pt x="1252153" y="938030"/>
                  <a:pt x="149730" y="898363"/>
                </a:cubicBezTo>
                <a:cubicBezTo>
                  <a:pt x="57375" y="896412"/>
                  <a:pt x="-6430" y="828414"/>
                  <a:pt x="0" y="748633"/>
                </a:cubicBezTo>
                <a:cubicBezTo>
                  <a:pt x="-33377" y="527301"/>
                  <a:pt x="-43672" y="385371"/>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NHÓM </a:t>
            </a:r>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sym typeface="Arial" panose="020B0604020202020204"/>
              </a:rPr>
              <a:t>3</a:t>
            </a:r>
            <a:endPar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pic>
        <p:nvPicPr>
          <p:cNvPr id="567" name="Picture 2" descr="Tổng hợp 42 hình ảnh thiếu nhi - hình ảnh dành cho trẻ em đáng yêu nhất">
            <a:extLst>
              <a:ext uri="{FF2B5EF4-FFF2-40B4-BE49-F238E27FC236}">
                <a16:creationId xmlns:a16="http://schemas.microsoft.com/office/drawing/2014/main" xmlns=""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9" y="2745829"/>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xmlns="" id="{CF6FD5AD-88D3-97B1-AEF4-86CFB64B3191}"/>
              </a:ext>
            </a:extLst>
          </p:cNvPr>
          <p:cNvPicPr>
            <a:picLocks noChangeAspect="1"/>
          </p:cNvPicPr>
          <p:nvPr/>
        </p:nvPicPr>
        <p:blipFill>
          <a:blip r:embed="rId9"/>
          <a:stretch>
            <a:fillRect/>
          </a:stretch>
        </p:blipFill>
        <p:spPr>
          <a:xfrm>
            <a:off x="2052806" y="236291"/>
            <a:ext cx="7895004" cy="835224"/>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xmlns=""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xmlns=""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xmlns=""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xmlns="" id="{6A2DA054-DF13-4967-6911-21F68F2C024D}"/>
              </a:ext>
            </a:extLst>
          </p:cNvPr>
          <p:cNvGrpSpPr/>
          <p:nvPr/>
        </p:nvGrpSpPr>
        <p:grpSpPr>
          <a:xfrm>
            <a:off x="792075" y="1820237"/>
            <a:ext cx="8702800" cy="3373897"/>
            <a:chOff x="4666576" y="3956891"/>
            <a:chExt cx="6748183" cy="2616134"/>
          </a:xfrm>
        </p:grpSpPr>
        <p:grpSp>
          <p:nvGrpSpPr>
            <p:cNvPr id="10" name="Group 9">
              <a:extLst>
                <a:ext uri="{FF2B5EF4-FFF2-40B4-BE49-F238E27FC236}">
                  <a16:creationId xmlns:a16="http://schemas.microsoft.com/office/drawing/2014/main" xmlns=""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xmlns="" id="{009BE759-6B49-8B7B-E2E3-D339843AFDC0}"/>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7">
                  <a:lnSpc>
                    <a:spcPct val="110000"/>
                  </a:lnSpc>
                </a:pPr>
                <a:r>
                  <a:rPr lang="en-US" sz="4400" dirty="0">
                    <a:solidFill>
                      <a:srgbClr val="000000"/>
                    </a:solidFill>
                    <a:latin typeface="Calibri"/>
                    <a:sym typeface="Arial" panose="020B0604020202020204"/>
                  </a:rPr>
                  <a:t>1.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đúng</a:t>
                </a:r>
                <a:r>
                  <a:rPr lang="en-US" sz="4400" dirty="0">
                    <a:solidFill>
                      <a:srgbClr val="000000"/>
                    </a:solidFill>
                    <a:latin typeface="Calibri"/>
                    <a:sym typeface="Arial" panose="020B0604020202020204"/>
                  </a:rPr>
                  <a:t>.</a:t>
                </a:r>
              </a:p>
              <a:p>
                <a:pPr algn="just" defTabSz="914377">
                  <a:lnSpc>
                    <a:spcPct val="110000"/>
                  </a:lnSpc>
                </a:pPr>
                <a:r>
                  <a:rPr lang="en-US" sz="4400" dirty="0">
                    <a:solidFill>
                      <a:srgbClr val="000000"/>
                    </a:solidFill>
                    <a:latin typeface="Calibri"/>
                    <a:sym typeface="Arial" panose="020B0604020202020204"/>
                  </a:rPr>
                  <a:t>2.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to, </a:t>
                </a:r>
                <a:r>
                  <a:rPr lang="en-US" sz="4400" dirty="0" err="1">
                    <a:solidFill>
                      <a:srgbClr val="000000"/>
                    </a:solidFill>
                    <a:latin typeface="Calibri"/>
                    <a:sym typeface="Arial" panose="020B0604020202020204"/>
                  </a:rPr>
                  <a:t>rõ</a:t>
                </a:r>
                <a:r>
                  <a:rPr lang="en-US" sz="4400" dirty="0">
                    <a:solidFill>
                      <a:srgbClr val="000000"/>
                    </a:solidFill>
                    <a:latin typeface="Calibri"/>
                    <a:sym typeface="Arial" panose="020B0604020202020204"/>
                  </a:rPr>
                  <a:t>.</a:t>
                </a:r>
              </a:p>
              <a:p>
                <a:pPr algn="just" defTabSz="914377">
                  <a:lnSpc>
                    <a:spcPct val="110000"/>
                  </a:lnSpc>
                </a:pPr>
                <a:r>
                  <a:rPr lang="en-US" sz="4400" dirty="0">
                    <a:solidFill>
                      <a:srgbClr val="000000"/>
                    </a:solidFill>
                    <a:latin typeface="Calibri"/>
                    <a:sym typeface="Arial" panose="020B0604020202020204"/>
                  </a:rPr>
                  <a:t>3. </a:t>
                </a:r>
                <a:r>
                  <a:rPr lang="en-US" sz="4400" dirty="0" err="1">
                    <a:solidFill>
                      <a:srgbClr val="000000"/>
                    </a:solidFill>
                    <a:latin typeface="Calibri"/>
                    <a:sym typeface="Arial" panose="020B0604020202020204"/>
                  </a:rPr>
                  <a:t>Đọc</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ngắt</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nghỉ</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đúng</a:t>
                </a:r>
                <a:r>
                  <a:rPr lang="en-US" sz="4400" dirty="0">
                    <a:solidFill>
                      <a:srgbClr val="000000"/>
                    </a:solidFill>
                    <a:latin typeface="Calibri"/>
                    <a:sym typeface="Arial" panose="020B0604020202020204"/>
                  </a:rPr>
                  <a:t> </a:t>
                </a:r>
                <a:r>
                  <a:rPr lang="en-US" sz="4400" dirty="0" err="1">
                    <a:solidFill>
                      <a:srgbClr val="000000"/>
                    </a:solidFill>
                    <a:latin typeface="Calibri"/>
                    <a:sym typeface="Arial" panose="020B0604020202020204"/>
                  </a:rPr>
                  <a:t>chỗ</a:t>
                </a:r>
                <a:r>
                  <a:rPr lang="en-US" sz="4400" dirty="0">
                    <a:solidFill>
                      <a:srgbClr val="000000"/>
                    </a:solidFill>
                    <a:latin typeface="Calibri"/>
                    <a:sym typeface="Arial" panose="020B0604020202020204"/>
                  </a:rPr>
                  <a:t>.</a:t>
                </a:r>
              </a:p>
            </p:txBody>
          </p:sp>
          <p:sp>
            <p:nvSpPr>
              <p:cNvPr id="21" name="Rectangle: Rounded Corners 20">
                <a:extLst>
                  <a:ext uri="{FF2B5EF4-FFF2-40B4-BE49-F238E27FC236}">
                    <a16:creationId xmlns:a16="http://schemas.microsoft.com/office/drawing/2014/main" xmlns=""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Tiêu</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chí</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đánh</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rPr>
                  <a:t>giá</a:t>
                </a:r>
                <a:endPar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Calibri"/>
                  <a:sym typeface="Arial" panose="020B0604020202020204"/>
                </a:endParaRPr>
              </a:p>
            </p:txBody>
          </p:sp>
        </p:grpSp>
        <p:pic>
          <p:nvPicPr>
            <p:cNvPr id="11" name="Picture 10">
              <a:extLst>
                <a:ext uri="{FF2B5EF4-FFF2-40B4-BE49-F238E27FC236}">
                  <a16:creationId xmlns:a16="http://schemas.microsoft.com/office/drawing/2014/main" xmlns=""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xmlns=""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xmlns=""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xmlns=""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xmlns=""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xmlns=""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xmlns=""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xmlns=""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xmlns=""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xmlns=""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2" y="3739133"/>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CD029180-6336-C334-DEF8-1CECB8F7AA8B}"/>
              </a:ext>
            </a:extLst>
          </p:cNvPr>
          <p:cNvPicPr>
            <a:picLocks noChangeAspect="1"/>
          </p:cNvPicPr>
          <p:nvPr/>
        </p:nvPicPr>
        <p:blipFill>
          <a:blip r:embed="rId7"/>
          <a:stretch>
            <a:fillRect/>
          </a:stretch>
        </p:blipFill>
        <p:spPr>
          <a:xfrm>
            <a:off x="0" y="482885"/>
            <a:ext cx="11985775" cy="993734"/>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xmlns=""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5" name="Picture 4">
            <a:extLst>
              <a:ext uri="{FF2B5EF4-FFF2-40B4-BE49-F238E27FC236}">
                <a16:creationId xmlns:a16="http://schemas.microsoft.com/office/drawing/2014/main" xmlns="" id="{873D13E8-66D9-2D20-05B4-5EECC92E0F8D}"/>
              </a:ext>
            </a:extLst>
          </p:cNvPr>
          <p:cNvPicPr>
            <a:picLocks noChangeAspect="1"/>
          </p:cNvPicPr>
          <p:nvPr/>
        </p:nvPicPr>
        <p:blipFill>
          <a:blip r:embed="rId4"/>
          <a:stretch>
            <a:fillRect/>
          </a:stretch>
        </p:blipFill>
        <p:spPr>
          <a:xfrm>
            <a:off x="2004601" y="500786"/>
            <a:ext cx="9108213" cy="1780186"/>
          </a:xfrm>
          <a:prstGeom prst="rect">
            <a:avLst/>
          </a:prstGeom>
        </p:spPr>
      </p:pic>
    </p:spTree>
    <p:extLst>
      <p:ext uri="{BB962C8B-B14F-4D97-AF65-F5344CB8AC3E}">
        <p14:creationId xmlns:p14="http://schemas.microsoft.com/office/powerpoint/2010/main" val="3219370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4" name="Group 3">
            <a:extLst>
              <a:ext uri="{FF2B5EF4-FFF2-40B4-BE49-F238E27FC236}">
                <a16:creationId xmlns:a16="http://schemas.microsoft.com/office/drawing/2014/main" xmlns="" id="{3E3EFA79-4723-750A-311E-62145A741553}"/>
              </a:ext>
            </a:extLst>
          </p:cNvPr>
          <p:cNvGrpSpPr/>
          <p:nvPr/>
        </p:nvGrpSpPr>
        <p:grpSpPr>
          <a:xfrm>
            <a:off x="809302" y="119192"/>
            <a:ext cx="5524824" cy="683895"/>
            <a:chOff x="3521613" y="0"/>
            <a:chExt cx="4329465" cy="684000"/>
          </a:xfrm>
        </p:grpSpPr>
        <p:grpSp>
          <p:nvGrpSpPr>
            <p:cNvPr id="6" name="Group 5">
              <a:extLst>
                <a:ext uri="{FF2B5EF4-FFF2-40B4-BE49-F238E27FC236}">
                  <a16:creationId xmlns:a16="http://schemas.microsoft.com/office/drawing/2014/main" xmlns="" id="{FF3C7C5A-4A2B-E8D2-9B89-A0127523266C}"/>
                </a:ext>
              </a:extLst>
            </p:cNvPr>
            <p:cNvGrpSpPr/>
            <p:nvPr/>
          </p:nvGrpSpPr>
          <p:grpSpPr>
            <a:xfrm>
              <a:off x="3521613" y="0"/>
              <a:ext cx="2965498" cy="684000"/>
              <a:chOff x="3770142" y="1493446"/>
              <a:chExt cx="2965498" cy="684000"/>
            </a:xfrm>
          </p:grpSpPr>
          <p:sp>
            <p:nvSpPr>
              <p:cNvPr id="14" name="Flowchart: Alternate Process 13">
                <a:extLst>
                  <a:ext uri="{FF2B5EF4-FFF2-40B4-BE49-F238E27FC236}">
                    <a16:creationId xmlns:a16="http://schemas.microsoft.com/office/drawing/2014/main" xmlns="" id="{607DCD39-3F78-9E82-EDFD-CE1B409A41B3}"/>
                  </a:ext>
                </a:extLst>
              </p:cNvPr>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xmlns="" id="{84EB184D-0B94-63EA-8EF3-28E148D4F29F}"/>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8" name="TextBox 7">
              <a:extLst>
                <a:ext uri="{FF2B5EF4-FFF2-40B4-BE49-F238E27FC236}">
                  <a16:creationId xmlns:a16="http://schemas.microsoft.com/office/drawing/2014/main" xmlns="" id="{541B2E01-E919-48C9-5E65-C0D9FA93E0AC}"/>
                </a:ext>
              </a:extLst>
            </p:cNvPr>
            <p:cNvSpPr txBox="1"/>
            <p:nvPr/>
          </p:nvSpPr>
          <p:spPr>
            <a:xfrm>
              <a:off x="4305350" y="63527"/>
              <a:ext cx="3545728" cy="5848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xmlns="" id="{CA4BC1B0-1164-36E8-BE7F-5F03E4407384}"/>
              </a:ext>
            </a:extLst>
          </p:cNvPr>
          <p:cNvGrpSpPr/>
          <p:nvPr/>
        </p:nvGrpSpPr>
        <p:grpSpPr>
          <a:xfrm>
            <a:off x="461982" y="1126062"/>
            <a:ext cx="11501418" cy="584775"/>
            <a:chOff x="165956" y="1130092"/>
            <a:chExt cx="11501418" cy="584775"/>
          </a:xfrm>
        </p:grpSpPr>
        <p:sp>
          <p:nvSpPr>
            <p:cNvPr id="17" name="Rectangle 16">
              <a:extLst>
                <a:ext uri="{FF2B5EF4-FFF2-40B4-BE49-F238E27FC236}">
                  <a16:creationId xmlns:a16="http://schemas.microsoft.com/office/drawing/2014/main" xmlns="" id="{05309960-9274-D0AE-C3CC-04D046052627}"/>
                </a:ext>
              </a:extLst>
            </p:cNvPr>
            <p:cNvSpPr/>
            <p:nvPr/>
          </p:nvSpPr>
          <p:spPr>
            <a:xfrm>
              <a:off x="809301" y="1130092"/>
              <a:ext cx="10858073"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Tài năng của Bống được giới thiệu như thế nào ở đoạn mở đầu?</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xmlns="" id="{295BD107-7DD8-3D02-6C2F-BFF4AEACBA2A}"/>
                </a:ext>
              </a:extLst>
            </p:cNvPr>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1</a:t>
              </a:r>
            </a:p>
          </p:txBody>
        </p:sp>
      </p:grpSp>
      <p:grpSp>
        <p:nvGrpSpPr>
          <p:cNvPr id="19" name="Group 18">
            <a:extLst>
              <a:ext uri="{FF2B5EF4-FFF2-40B4-BE49-F238E27FC236}">
                <a16:creationId xmlns:a16="http://schemas.microsoft.com/office/drawing/2014/main" xmlns="" id="{41DA8A72-8A51-413B-44A8-5111F642387D}"/>
              </a:ext>
            </a:extLst>
          </p:cNvPr>
          <p:cNvGrpSpPr/>
          <p:nvPr/>
        </p:nvGrpSpPr>
        <p:grpSpPr>
          <a:xfrm>
            <a:off x="437094" y="2190495"/>
            <a:ext cx="11512018" cy="640394"/>
            <a:chOff x="148456" y="2017579"/>
            <a:chExt cx="11298727" cy="640394"/>
          </a:xfrm>
        </p:grpSpPr>
        <p:sp>
          <p:nvSpPr>
            <p:cNvPr id="20" name="Rectangle 19">
              <a:extLst>
                <a:ext uri="{FF2B5EF4-FFF2-40B4-BE49-F238E27FC236}">
                  <a16:creationId xmlns:a16="http://schemas.microsoft.com/office/drawing/2014/main" xmlns="" id="{6C169EFB-D1C8-B99F-9352-08892BF4B963}"/>
                </a:ext>
              </a:extLst>
            </p:cNvPr>
            <p:cNvSpPr/>
            <p:nvPr/>
          </p:nvSpPr>
          <p:spPr>
            <a:xfrm>
              <a:off x="809301" y="2017579"/>
              <a:ext cx="1063788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Điều đáng chú ý trong bức tranh Bống vẽ là gì?</a:t>
              </a:r>
            </a:p>
          </p:txBody>
        </p:sp>
        <p:sp>
          <p:nvSpPr>
            <p:cNvPr id="21" name="Oval 20">
              <a:extLst>
                <a:ext uri="{FF2B5EF4-FFF2-40B4-BE49-F238E27FC236}">
                  <a16:creationId xmlns:a16="http://schemas.microsoft.com/office/drawing/2014/main" xmlns="" id="{4F9AE627-3DAA-CCDB-4202-8BA7CCF2F056}"/>
                </a:ext>
              </a:extLst>
            </p:cNvPr>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2</a:t>
              </a:r>
            </a:p>
          </p:txBody>
        </p:sp>
      </p:grpSp>
      <p:grpSp>
        <p:nvGrpSpPr>
          <p:cNvPr id="22" name="Group 21">
            <a:extLst>
              <a:ext uri="{FF2B5EF4-FFF2-40B4-BE49-F238E27FC236}">
                <a16:creationId xmlns:a16="http://schemas.microsoft.com/office/drawing/2014/main" xmlns="" id="{758424E0-FF06-9905-5F13-6122F5E409EF}"/>
              </a:ext>
            </a:extLst>
          </p:cNvPr>
          <p:cNvGrpSpPr/>
          <p:nvPr/>
        </p:nvGrpSpPr>
        <p:grpSpPr>
          <a:xfrm>
            <a:off x="443507" y="2982771"/>
            <a:ext cx="10793699" cy="1077218"/>
            <a:chOff x="142485" y="3109162"/>
            <a:chExt cx="10793699" cy="1077218"/>
          </a:xfrm>
        </p:grpSpPr>
        <p:sp>
          <p:nvSpPr>
            <p:cNvPr id="23" name="Rectangle 22">
              <a:extLst>
                <a:ext uri="{FF2B5EF4-FFF2-40B4-BE49-F238E27FC236}">
                  <a16:creationId xmlns:a16="http://schemas.microsoft.com/office/drawing/2014/main" xmlns="" id="{C13FC04F-4C2D-DC6F-D699-D558B4736D02}"/>
                </a:ext>
              </a:extLst>
            </p:cNvPr>
            <p:cNvSpPr/>
            <p:nvPr/>
          </p:nvSpPr>
          <p:spPr>
            <a:xfrm>
              <a:off x="786710" y="3109162"/>
              <a:ext cx="10149474"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Em hiểu thế nào về nhận xét của ông hoạ sĩ Phan đối với tranh Bống vẽ: “Chà chà! Vẽ như đồng cỏ đến kì nở hoa!”</a:t>
              </a:r>
            </a:p>
          </p:txBody>
        </p:sp>
        <p:sp>
          <p:nvSpPr>
            <p:cNvPr id="24" name="Oval 23">
              <a:extLst>
                <a:ext uri="{FF2B5EF4-FFF2-40B4-BE49-F238E27FC236}">
                  <a16:creationId xmlns:a16="http://schemas.microsoft.com/office/drawing/2014/main" xmlns="" id="{F6414EE6-FD5A-D27F-8501-0F0B0D29A4DF}"/>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3</a:t>
              </a:r>
            </a:p>
          </p:txBody>
        </p:sp>
      </p:grpSp>
      <p:pic>
        <p:nvPicPr>
          <p:cNvPr id="25" name="Picture 24">
            <a:extLst>
              <a:ext uri="{FF2B5EF4-FFF2-40B4-BE49-F238E27FC236}">
                <a16:creationId xmlns:a16="http://schemas.microsoft.com/office/drawing/2014/main" xmlns="" id="{A87851E3-EF3F-CF93-4466-558D33BC4164}"/>
              </a:ext>
            </a:extLst>
          </p:cNvPr>
          <p:cNvPicPr>
            <a:picLocks noChangeAspect="1"/>
          </p:cNvPicPr>
          <p:nvPr/>
        </p:nvPicPr>
        <p:blipFill>
          <a:blip r:embed="rId4"/>
          <a:stretch>
            <a:fillRect/>
          </a:stretch>
        </p:blipFill>
        <p:spPr>
          <a:xfrm>
            <a:off x="9953853" y="3918321"/>
            <a:ext cx="2238147" cy="1901263"/>
          </a:xfrm>
          <a:prstGeom prst="rect">
            <a:avLst/>
          </a:prstGeom>
        </p:spPr>
      </p:pic>
      <p:grpSp>
        <p:nvGrpSpPr>
          <p:cNvPr id="26" name="Group 25">
            <a:extLst>
              <a:ext uri="{FF2B5EF4-FFF2-40B4-BE49-F238E27FC236}">
                <a16:creationId xmlns:a16="http://schemas.microsoft.com/office/drawing/2014/main" xmlns="" id="{385B4F1C-6176-8E3C-3F89-866DB3680E31}"/>
              </a:ext>
            </a:extLst>
          </p:cNvPr>
          <p:cNvGrpSpPr/>
          <p:nvPr/>
        </p:nvGrpSpPr>
        <p:grpSpPr>
          <a:xfrm>
            <a:off x="428933" y="4001716"/>
            <a:ext cx="9535709" cy="1077218"/>
            <a:chOff x="142485" y="3109162"/>
            <a:chExt cx="9535709" cy="1077218"/>
          </a:xfrm>
        </p:grpSpPr>
        <p:sp>
          <p:nvSpPr>
            <p:cNvPr id="27" name="Rectangle 26">
              <a:extLst>
                <a:ext uri="{FF2B5EF4-FFF2-40B4-BE49-F238E27FC236}">
                  <a16:creationId xmlns:a16="http://schemas.microsoft.com/office/drawing/2014/main" xmlns="" id="{EA3A484E-FB7F-9674-FB37-DD81C4664EA7}"/>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Những chi tiết nào trong bài cho thấy Bống có trí tưởng tượng rất phong phú?</a:t>
              </a:r>
            </a:p>
          </p:txBody>
        </p:sp>
        <p:sp>
          <p:nvSpPr>
            <p:cNvPr id="28" name="Oval 27">
              <a:extLst>
                <a:ext uri="{FF2B5EF4-FFF2-40B4-BE49-F238E27FC236}">
                  <a16:creationId xmlns:a16="http://schemas.microsoft.com/office/drawing/2014/main" xmlns="" id="{525C48EB-6223-D18B-8F0E-E6BA2092C5AF}"/>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grpSp>
        <p:nvGrpSpPr>
          <p:cNvPr id="29" name="Group 28">
            <a:extLst>
              <a:ext uri="{FF2B5EF4-FFF2-40B4-BE49-F238E27FC236}">
                <a16:creationId xmlns:a16="http://schemas.microsoft.com/office/drawing/2014/main" xmlns="" id="{65B49E94-DA22-8EC3-F2E3-C4532C1F5AC2}"/>
              </a:ext>
            </a:extLst>
          </p:cNvPr>
          <p:cNvGrpSpPr/>
          <p:nvPr/>
        </p:nvGrpSpPr>
        <p:grpSpPr>
          <a:xfrm>
            <a:off x="452803" y="5177423"/>
            <a:ext cx="9535709" cy="1077218"/>
            <a:chOff x="142485" y="3109162"/>
            <a:chExt cx="9535709" cy="1077218"/>
          </a:xfrm>
        </p:grpSpPr>
        <p:sp>
          <p:nvSpPr>
            <p:cNvPr id="30" name="Rectangle 29">
              <a:extLst>
                <a:ext uri="{FF2B5EF4-FFF2-40B4-BE49-F238E27FC236}">
                  <a16:creationId xmlns:a16="http://schemas.microsoft.com/office/drawing/2014/main" xmlns="" id="{62077181-CB2F-0AFB-F20E-C13440F5DB43}"/>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Em có ấn tượng với nhân vật nào trong các bức vẽ của Bống? Vì sao?</a:t>
              </a:r>
            </a:p>
          </p:txBody>
        </p:sp>
        <p:sp>
          <p:nvSpPr>
            <p:cNvPr id="31" name="Oval 30">
              <a:extLst>
                <a:ext uri="{FF2B5EF4-FFF2-40B4-BE49-F238E27FC236}">
                  <a16:creationId xmlns:a16="http://schemas.microsoft.com/office/drawing/2014/main" xmlns="" id="{3123BBCF-9580-552D-66D6-587F528FBF31}"/>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5</a:t>
              </a:r>
            </a:p>
          </p:txBody>
        </p:sp>
      </p:grpSp>
    </p:spTree>
    <p:extLst>
      <p:ext uri="{BB962C8B-B14F-4D97-AF65-F5344CB8AC3E}">
        <p14:creationId xmlns:p14="http://schemas.microsoft.com/office/powerpoint/2010/main" val="715381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Text to Speech - FPT.AI (1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0502" y="227682"/>
            <a:ext cx="609600" cy="609600"/>
          </a:xfrm>
          <a:prstGeom prst="rect">
            <a:avLst/>
          </a:prstGeom>
        </p:spPr>
      </p:pic>
    </p:spTree>
    <p:extLst>
      <p:ext uri="{BB962C8B-B14F-4D97-AF65-F5344CB8AC3E}">
        <p14:creationId xmlns:p14="http://schemas.microsoft.com/office/powerpoint/2010/main" val="90340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99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20">
            <a:extLst>
              <a:ext uri="{FF2B5EF4-FFF2-40B4-BE49-F238E27FC236}">
                <a16:creationId xmlns:a16="http://schemas.microsoft.com/office/drawing/2014/main" xmlns="" id="{E899CC13-43F5-D2AD-F110-E66B3A978F3C}"/>
              </a:ext>
            </a:extLst>
          </p:cNvPr>
          <p:cNvGrpSpPr/>
          <p:nvPr/>
        </p:nvGrpSpPr>
        <p:grpSpPr>
          <a:xfrm>
            <a:off x="262810" y="110531"/>
            <a:ext cx="11398360" cy="1523972"/>
            <a:chOff x="282113" y="-183411"/>
            <a:chExt cx="8548770" cy="1142979"/>
          </a:xfrm>
        </p:grpSpPr>
        <p:sp>
          <p:nvSpPr>
            <p:cNvPr id="4" name="Hình chữ nhật: Góc Tròn 3">
              <a:extLst>
                <a:ext uri="{FF2B5EF4-FFF2-40B4-BE49-F238E27FC236}">
                  <a16:creationId xmlns:a16="http://schemas.microsoft.com/office/drawing/2014/main" xmlns="" id="{F486D5C5-0F16-FE64-85A4-F6FE1E37C606}"/>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6" name="Hộp Văn bản 4">
              <a:extLst>
                <a:ext uri="{FF2B5EF4-FFF2-40B4-BE49-F238E27FC236}">
                  <a16:creationId xmlns:a16="http://schemas.microsoft.com/office/drawing/2014/main" xmlns="" id="{8AF9D163-0705-5710-9262-8A9C050DA446}"/>
                </a:ext>
              </a:extLst>
            </p:cNvPr>
            <p:cNvSpPr txBox="1"/>
            <p:nvPr/>
          </p:nvSpPr>
          <p:spPr>
            <a:xfrm>
              <a:off x="927764" y="-183411"/>
              <a:ext cx="7856885" cy="10849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Tài năng của Bống được giới thiệu như thế nào ở đoạn mở đầu?</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Hình ảnh 5">
              <a:extLst>
                <a:ext uri="{FF2B5EF4-FFF2-40B4-BE49-F238E27FC236}">
                  <a16:creationId xmlns:a16="http://schemas.microsoft.com/office/drawing/2014/main" xmlns="" id="{5008618E-D94A-246B-E4D5-323503E6541F}"/>
                </a:ext>
              </a:extLst>
            </p:cNvPr>
            <p:cNvPicPr>
              <a:picLocks noChangeAspect="1"/>
            </p:cNvPicPr>
            <p:nvPr/>
          </p:nvPicPr>
          <p:blipFill rotWithShape="1">
            <a:blip r:embed="rId3"/>
            <a:srcRect l="31483" t="5898" r="50744" b="64236"/>
            <a:stretch/>
          </p:blipFill>
          <p:spPr>
            <a:xfrm>
              <a:off x="421432" y="-170659"/>
              <a:ext cx="672640" cy="1130227"/>
            </a:xfrm>
            <a:prstGeom prst="rect">
              <a:avLst/>
            </a:prstGeom>
          </p:spPr>
        </p:pic>
      </p:grpSp>
      <p:pic>
        <p:nvPicPr>
          <p:cNvPr id="9" name="Picture 5">
            <a:extLst>
              <a:ext uri="{FF2B5EF4-FFF2-40B4-BE49-F238E27FC236}">
                <a16:creationId xmlns:a16="http://schemas.microsoft.com/office/drawing/2014/main" xmlns="" id="{5C9A2FF6-4C38-B3A2-DCB6-ACFF5488FC78}"/>
              </a:ext>
            </a:extLst>
          </p:cNvPr>
          <p:cNvPicPr>
            <a:picLocks noChangeAspect="1"/>
          </p:cNvPicPr>
          <p:nvPr/>
        </p:nvPicPr>
        <p:blipFill>
          <a:blip r:embed="rId4"/>
          <a:stretch>
            <a:fillRect/>
          </a:stretch>
        </p:blipFill>
        <p:spPr>
          <a:xfrm>
            <a:off x="9799644" y="2620251"/>
            <a:ext cx="2302904" cy="3661027"/>
          </a:xfrm>
          <a:prstGeom prst="rect">
            <a:avLst/>
          </a:prstGeom>
        </p:spPr>
      </p:pic>
      <p:grpSp>
        <p:nvGrpSpPr>
          <p:cNvPr id="10" name="Nhóm 25">
            <a:extLst>
              <a:ext uri="{FF2B5EF4-FFF2-40B4-BE49-F238E27FC236}">
                <a16:creationId xmlns:a16="http://schemas.microsoft.com/office/drawing/2014/main" xmlns="" id="{FEFBEDC4-9897-97F5-3E66-D8264D700CC8}"/>
              </a:ext>
            </a:extLst>
          </p:cNvPr>
          <p:cNvGrpSpPr/>
          <p:nvPr/>
        </p:nvGrpSpPr>
        <p:grpSpPr>
          <a:xfrm>
            <a:off x="808860" y="2062774"/>
            <a:ext cx="8348187" cy="3687697"/>
            <a:chOff x="538431" y="1505163"/>
            <a:chExt cx="5597425" cy="2765773"/>
          </a:xfrm>
        </p:grpSpPr>
        <p:sp>
          <p:nvSpPr>
            <p:cNvPr id="11" name="Hình chữ nhật: Góc Tròn 26">
              <a:extLst>
                <a:ext uri="{FF2B5EF4-FFF2-40B4-BE49-F238E27FC236}">
                  <a16:creationId xmlns:a16="http://schemas.microsoft.com/office/drawing/2014/main" xmlns="" id="{F60406F2-A9E1-2698-B163-F29AA3524CD8}"/>
                </a:ext>
              </a:extLst>
            </p:cNvPr>
            <p:cNvSpPr/>
            <p:nvPr/>
          </p:nvSpPr>
          <p:spPr>
            <a:xfrm>
              <a:off x="538431" y="1505163"/>
              <a:ext cx="5597425" cy="275776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2" name="Hộp Văn bản 27">
              <a:extLst>
                <a:ext uri="{FF2B5EF4-FFF2-40B4-BE49-F238E27FC236}">
                  <a16:creationId xmlns:a16="http://schemas.microsoft.com/office/drawing/2014/main" xmlns="" id="{EA32CDDE-5D37-B716-E5BD-F9A05793521D}"/>
                </a:ext>
              </a:extLst>
            </p:cNvPr>
            <p:cNvSpPr txBox="1"/>
            <p:nvPr/>
          </p:nvSpPr>
          <p:spPr>
            <a:xfrm>
              <a:off x="597351" y="1616363"/>
              <a:ext cx="5479585" cy="2654573"/>
            </a:xfrm>
            <a:prstGeom prst="rect">
              <a:avLst/>
            </a:prstGeom>
            <a:noFill/>
          </p:spPr>
          <p:txBody>
            <a:bodyPr wrap="square">
              <a:spAutoFit/>
            </a:bodyPr>
            <a:lstStyle/>
            <a:p>
              <a:pPr algn="just" defTabSz="1219170">
                <a:buClr>
                  <a:srgbClr val="000000"/>
                </a:buClr>
                <a:defRPr/>
              </a:pPr>
              <a:r>
                <a:rPr lang="en-US" sz="3200" b="1" kern="0" dirty="0">
                  <a:solidFill>
                    <a:srgbClr val="002060"/>
                  </a:solidFill>
                  <a:latin typeface="Calibri"/>
                  <a:cs typeface="Arial"/>
                  <a:sym typeface="Arial"/>
                </a:rPr>
                <a:t>   </a:t>
              </a:r>
              <a:r>
                <a:rPr lang="vi-VN" sz="3200" b="1" kern="0" dirty="0">
                  <a:solidFill>
                    <a:srgbClr val="002060"/>
                  </a:solidFill>
                  <a:latin typeface="Calibri"/>
                  <a:cs typeface="Arial"/>
                  <a:sym typeface="Arial"/>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p:txBody>
        </p:sp>
      </p:grpSp>
    </p:spTree>
    <p:extLst>
      <p:ext uri="{BB962C8B-B14F-4D97-AF65-F5344CB8AC3E}">
        <p14:creationId xmlns:p14="http://schemas.microsoft.com/office/powerpoint/2010/main" val="2409394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Nhóm 1">
            <a:extLst>
              <a:ext uri="{FF2B5EF4-FFF2-40B4-BE49-F238E27FC236}">
                <a16:creationId xmlns:a16="http://schemas.microsoft.com/office/drawing/2014/main" xmlns="" id="{EBB14663-9081-6213-9D7E-DDE3D8F93E91}"/>
              </a:ext>
            </a:extLst>
          </p:cNvPr>
          <p:cNvGrpSpPr/>
          <p:nvPr/>
        </p:nvGrpSpPr>
        <p:grpSpPr>
          <a:xfrm>
            <a:off x="279781" y="221566"/>
            <a:ext cx="10654139" cy="1302425"/>
            <a:chOff x="207253" y="1728030"/>
            <a:chExt cx="7990604" cy="976819"/>
          </a:xfrm>
        </p:grpSpPr>
        <p:grpSp>
          <p:nvGrpSpPr>
            <p:cNvPr id="5" name="Nhóm 2">
              <a:extLst>
                <a:ext uri="{FF2B5EF4-FFF2-40B4-BE49-F238E27FC236}">
                  <a16:creationId xmlns:a16="http://schemas.microsoft.com/office/drawing/2014/main" xmlns="" id="{E32E0C05-F9D1-ABB2-FC67-C877A97E34A2}"/>
                </a:ext>
              </a:extLst>
            </p:cNvPr>
            <p:cNvGrpSpPr/>
            <p:nvPr/>
          </p:nvGrpSpPr>
          <p:grpSpPr>
            <a:xfrm>
              <a:off x="501914" y="1868019"/>
              <a:ext cx="7695943" cy="658819"/>
              <a:chOff x="4808981" y="827021"/>
              <a:chExt cx="7695943" cy="658819"/>
            </a:xfrm>
          </p:grpSpPr>
          <p:sp>
            <p:nvSpPr>
              <p:cNvPr id="14" name="Hình chữ nhật: Góc Tròn 4">
                <a:extLst>
                  <a:ext uri="{FF2B5EF4-FFF2-40B4-BE49-F238E27FC236}">
                    <a16:creationId xmlns:a16="http://schemas.microsoft.com/office/drawing/2014/main" xmlns="" id="{5B5D15F1-FA98-7218-5B70-BCE59643027E}"/>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5" name="Hộp Văn bản 5">
                <a:extLst>
                  <a:ext uri="{FF2B5EF4-FFF2-40B4-BE49-F238E27FC236}">
                    <a16:creationId xmlns:a16="http://schemas.microsoft.com/office/drawing/2014/main" xmlns="" id="{DFAE7E41-1D0C-238E-B675-866509ECE237}"/>
                  </a:ext>
                </a:extLst>
              </p:cNvPr>
              <p:cNvSpPr txBox="1"/>
              <p:nvPr/>
            </p:nvSpPr>
            <p:spPr>
              <a:xfrm>
                <a:off x="4808981" y="853078"/>
                <a:ext cx="7576496"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libri" panose="020F0502020204030204" pitchFamily="34" charset="0"/>
                    <a:cs typeface="Calibri" panose="020F0502020204030204" pitchFamily="34" charset="0"/>
                    <a:sym typeface="Arial"/>
                  </a:rPr>
                  <a:t>Điều đáng chú ý trong bức tranh Bống vẽ là gì?</a:t>
                </a:r>
              </a:p>
            </p:txBody>
          </p:sp>
        </p:grpSp>
        <p:pic>
          <p:nvPicPr>
            <p:cNvPr id="13" name="Hình ảnh 3">
              <a:extLst>
                <a:ext uri="{FF2B5EF4-FFF2-40B4-BE49-F238E27FC236}">
                  <a16:creationId xmlns:a16="http://schemas.microsoft.com/office/drawing/2014/main" xmlns="" id="{A6BD33C6-A820-05FF-72C4-35D73B786DC0}"/>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16" name="Rectangle: Rounded Corners 7">
            <a:extLst>
              <a:ext uri="{FF2B5EF4-FFF2-40B4-BE49-F238E27FC236}">
                <a16:creationId xmlns:a16="http://schemas.microsoft.com/office/drawing/2014/main" xmlns="" id="{6F3F1106-56AD-6417-3189-479BCEF3345E}"/>
              </a:ext>
            </a:extLst>
          </p:cNvPr>
          <p:cNvSpPr/>
          <p:nvPr/>
        </p:nvSpPr>
        <p:spPr>
          <a:xfrm>
            <a:off x="332333" y="1429406"/>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25" name="Nhóm 43">
            <a:extLst>
              <a:ext uri="{FF2B5EF4-FFF2-40B4-BE49-F238E27FC236}">
                <a16:creationId xmlns:a16="http://schemas.microsoft.com/office/drawing/2014/main" xmlns="" id="{3F1C0498-0EA5-AC02-24EC-AB8E9CD186FB}"/>
              </a:ext>
            </a:extLst>
          </p:cNvPr>
          <p:cNvGrpSpPr/>
          <p:nvPr/>
        </p:nvGrpSpPr>
        <p:grpSpPr>
          <a:xfrm>
            <a:off x="108553" y="1842235"/>
            <a:ext cx="11575784" cy="3923229"/>
            <a:chOff x="-18948" y="2679644"/>
            <a:chExt cx="9335074" cy="3923229"/>
          </a:xfrm>
        </p:grpSpPr>
        <p:grpSp>
          <p:nvGrpSpPr>
            <p:cNvPr id="26" name="Nhóm 34">
              <a:extLst>
                <a:ext uri="{FF2B5EF4-FFF2-40B4-BE49-F238E27FC236}">
                  <a16:creationId xmlns:a16="http://schemas.microsoft.com/office/drawing/2014/main" xmlns="" id="{6C73C411-9315-D1A7-2CEB-E3155B16B190}"/>
                </a:ext>
              </a:extLst>
            </p:cNvPr>
            <p:cNvGrpSpPr/>
            <p:nvPr/>
          </p:nvGrpSpPr>
          <p:grpSpPr>
            <a:xfrm>
              <a:off x="393700" y="3109912"/>
              <a:ext cx="8531005" cy="3335604"/>
              <a:chOff x="393699" y="2878733"/>
              <a:chExt cx="8531005" cy="3335604"/>
            </a:xfrm>
          </p:grpSpPr>
          <p:sp>
            <p:nvSpPr>
              <p:cNvPr id="29" name="Hình chữ nhật: Góc Tròn 33">
                <a:extLst>
                  <a:ext uri="{FF2B5EF4-FFF2-40B4-BE49-F238E27FC236}">
                    <a16:creationId xmlns:a16="http://schemas.microsoft.com/office/drawing/2014/main" xmlns="" id="{CF0CB734-C8A7-F280-3847-EB3D00A468BF}"/>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ộp Văn bản 32">
                <a:extLst>
                  <a:ext uri="{FF2B5EF4-FFF2-40B4-BE49-F238E27FC236}">
                    <a16:creationId xmlns:a16="http://schemas.microsoft.com/office/drawing/2014/main" xmlns="" id="{7F5A5E31-1BD5-1F87-410F-A9DE111736C2}"/>
                  </a:ext>
                </a:extLst>
              </p:cNvPr>
              <p:cNvSpPr txBox="1"/>
              <p:nvPr/>
            </p:nvSpPr>
            <p:spPr>
              <a:xfrm>
                <a:off x="558974" y="3044238"/>
                <a:ext cx="8325495" cy="3170099"/>
              </a:xfrm>
              <a:prstGeom prst="rect">
                <a:avLst/>
              </a:prstGeom>
              <a:noFill/>
            </p:spPr>
            <p:txBody>
              <a:bodyPr wrap="square">
                <a:spAutoFit/>
              </a:bodyPr>
              <a:lstStyle/>
              <a:p>
                <a:pPr algn="just" rtl="0">
                  <a:spcBef>
                    <a:spcPts val="0"/>
                  </a:spcBef>
                  <a:spcAft>
                    <a:spcPts val="500"/>
                  </a:spcAft>
                </a:pP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vi-VN" sz="4000" b="1" i="0" u="none" strike="noStrike" dirty="0">
                    <a:solidFill>
                      <a:srgbClr val="FF0000"/>
                    </a:solidFill>
                    <a:effectLst/>
                    <a:latin typeface="Calibri" panose="020F0502020204030204" pitchFamily="34" charset="0"/>
                    <a:cs typeface="Calibri" panose="020F0502020204030204" pitchFamily="34" charset="0"/>
                  </a:rPr>
                  <a:t>Bống vẽ rất giống. Con mèo Kết ra con mèo Kết. Con chó Lu ra con chó Lu. Cây cau ra cây cau. Bố Lít nó ra bố Lít. Mẹ Phít nó cũng chẳng lẫn được với ai, cái mặt tròn như đồng xu với hai con mắt lá răm.</a:t>
                </a:r>
                <a:endParaRPr lang="vi-VN" sz="5400" b="1" dirty="0">
                  <a:solidFill>
                    <a:srgbClr val="FF0000"/>
                  </a:solidFill>
                  <a:effectLst/>
                  <a:latin typeface="Calibri" panose="020F0502020204030204" pitchFamily="34" charset="0"/>
                  <a:cs typeface="Calibri" panose="020F0502020204030204" pitchFamily="34" charset="0"/>
                </a:endParaRPr>
              </a:p>
            </p:txBody>
          </p:sp>
        </p:grpSp>
        <p:pic>
          <p:nvPicPr>
            <p:cNvPr id="27" name="Hình ảnh 42">
              <a:extLst>
                <a:ext uri="{FF2B5EF4-FFF2-40B4-BE49-F238E27FC236}">
                  <a16:creationId xmlns:a16="http://schemas.microsoft.com/office/drawing/2014/main" xmlns="" id="{DCEA31F9-00A7-4F2F-0BD9-D9446D419157}"/>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8" name="Hình ảnh 44">
              <a:extLst>
                <a:ext uri="{FF2B5EF4-FFF2-40B4-BE49-F238E27FC236}">
                  <a16:creationId xmlns:a16="http://schemas.microsoft.com/office/drawing/2014/main" xmlns="" id="{320E8875-B9D1-042D-218E-2246249E9D89}"/>
                </a:ext>
              </a:extLst>
            </p:cNvPr>
            <p:cNvPicPr>
              <a:picLocks noChangeAspect="1"/>
            </p:cNvPicPr>
            <p:nvPr/>
          </p:nvPicPr>
          <p:blipFill rotWithShape="1">
            <a:blip r:embed="rId5"/>
            <a:srcRect l="54217" t="8264" r="18839" b="47168"/>
            <a:stretch/>
          </p:blipFill>
          <p:spPr>
            <a:xfrm>
              <a:off x="8433400" y="5781574"/>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4269569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10">
            <a:extLst>
              <a:ext uri="{FF2B5EF4-FFF2-40B4-BE49-F238E27FC236}">
                <a16:creationId xmlns:a16="http://schemas.microsoft.com/office/drawing/2014/main" xmlns="" id="{9578EB3D-0F0C-580A-B5DE-9781A19681C5}"/>
              </a:ext>
            </a:extLst>
          </p:cNvPr>
          <p:cNvGrpSpPr/>
          <p:nvPr/>
        </p:nvGrpSpPr>
        <p:grpSpPr>
          <a:xfrm>
            <a:off x="218403" y="126123"/>
            <a:ext cx="11570109" cy="3377242"/>
            <a:chOff x="184717" y="2578106"/>
            <a:chExt cx="8677582" cy="2733418"/>
          </a:xfrm>
        </p:grpSpPr>
        <p:grpSp>
          <p:nvGrpSpPr>
            <p:cNvPr id="4" name="Nhóm 11">
              <a:extLst>
                <a:ext uri="{FF2B5EF4-FFF2-40B4-BE49-F238E27FC236}">
                  <a16:creationId xmlns:a16="http://schemas.microsoft.com/office/drawing/2014/main" xmlns="" id="{8752988A-305E-8827-A527-FCBB9940C575}"/>
                </a:ext>
              </a:extLst>
            </p:cNvPr>
            <p:cNvGrpSpPr/>
            <p:nvPr/>
          </p:nvGrpSpPr>
          <p:grpSpPr>
            <a:xfrm>
              <a:off x="184717" y="2578106"/>
              <a:ext cx="8677582" cy="2733418"/>
              <a:chOff x="184717" y="2578106"/>
              <a:chExt cx="8677582" cy="2733418"/>
            </a:xfrm>
          </p:grpSpPr>
          <p:sp>
            <p:nvSpPr>
              <p:cNvPr id="8" name="Hình chữ nhật: Góc Tròn 21">
                <a:extLst>
                  <a:ext uri="{FF2B5EF4-FFF2-40B4-BE49-F238E27FC236}">
                    <a16:creationId xmlns:a16="http://schemas.microsoft.com/office/drawing/2014/main" xmlns="" id="{624728C9-5A2E-EF4C-F7DF-D238C6ADAEE7}"/>
                  </a:ext>
                </a:extLst>
              </p:cNvPr>
              <p:cNvSpPr/>
              <p:nvPr/>
            </p:nvSpPr>
            <p:spPr>
              <a:xfrm>
                <a:off x="858393" y="2578106"/>
                <a:ext cx="8003906" cy="2733418"/>
              </a:xfrm>
              <a:custGeom>
                <a:avLst/>
                <a:gdLst>
                  <a:gd name="connsiteX0" fmla="*/ 0 w 8003906"/>
                  <a:gd name="connsiteY0" fmla="*/ 455579 h 2733418"/>
                  <a:gd name="connsiteX1" fmla="*/ 455579 w 8003906"/>
                  <a:gd name="connsiteY1" fmla="*/ 0 h 2733418"/>
                  <a:gd name="connsiteX2" fmla="*/ 958519 w 8003906"/>
                  <a:gd name="connsiteY2" fmla="*/ 0 h 2733418"/>
                  <a:gd name="connsiteX3" fmla="*/ 1674242 w 8003906"/>
                  <a:gd name="connsiteY3" fmla="*/ 0 h 2733418"/>
                  <a:gd name="connsiteX4" fmla="*/ 2460892 w 8003906"/>
                  <a:gd name="connsiteY4" fmla="*/ 0 h 2733418"/>
                  <a:gd name="connsiteX5" fmla="*/ 2892905 w 8003906"/>
                  <a:gd name="connsiteY5" fmla="*/ 0 h 2733418"/>
                  <a:gd name="connsiteX6" fmla="*/ 3608628 w 8003906"/>
                  <a:gd name="connsiteY6" fmla="*/ 0 h 2733418"/>
                  <a:gd name="connsiteX7" fmla="*/ 4040641 w 8003906"/>
                  <a:gd name="connsiteY7" fmla="*/ 0 h 2733418"/>
                  <a:gd name="connsiteX8" fmla="*/ 4543581 w 8003906"/>
                  <a:gd name="connsiteY8" fmla="*/ 0 h 2733418"/>
                  <a:gd name="connsiteX9" fmla="*/ 5117449 w 8003906"/>
                  <a:gd name="connsiteY9" fmla="*/ 0 h 2733418"/>
                  <a:gd name="connsiteX10" fmla="*/ 5549462 w 8003906"/>
                  <a:gd name="connsiteY10" fmla="*/ 0 h 2733418"/>
                  <a:gd name="connsiteX11" fmla="*/ 6123329 w 8003906"/>
                  <a:gd name="connsiteY11" fmla="*/ 0 h 2733418"/>
                  <a:gd name="connsiteX12" fmla="*/ 6626270 w 8003906"/>
                  <a:gd name="connsiteY12" fmla="*/ 0 h 2733418"/>
                  <a:gd name="connsiteX13" fmla="*/ 7548327 w 8003906"/>
                  <a:gd name="connsiteY13" fmla="*/ 0 h 2733418"/>
                  <a:gd name="connsiteX14" fmla="*/ 8003906 w 8003906"/>
                  <a:gd name="connsiteY14" fmla="*/ 455579 h 2733418"/>
                  <a:gd name="connsiteX15" fmla="*/ 8003906 w 8003906"/>
                  <a:gd name="connsiteY15" fmla="*/ 1026554 h 2733418"/>
                  <a:gd name="connsiteX16" fmla="*/ 8003906 w 8003906"/>
                  <a:gd name="connsiteY16" fmla="*/ 1652196 h 2733418"/>
                  <a:gd name="connsiteX17" fmla="*/ 8003906 w 8003906"/>
                  <a:gd name="connsiteY17" fmla="*/ 2277839 h 2733418"/>
                  <a:gd name="connsiteX18" fmla="*/ 7548327 w 8003906"/>
                  <a:gd name="connsiteY18" fmla="*/ 2733418 h 2733418"/>
                  <a:gd name="connsiteX19" fmla="*/ 6974459 w 8003906"/>
                  <a:gd name="connsiteY19" fmla="*/ 2733418 h 2733418"/>
                  <a:gd name="connsiteX20" fmla="*/ 6400591 w 8003906"/>
                  <a:gd name="connsiteY20" fmla="*/ 2733418 h 2733418"/>
                  <a:gd name="connsiteX21" fmla="*/ 5968579 w 8003906"/>
                  <a:gd name="connsiteY21" fmla="*/ 2733418 h 2733418"/>
                  <a:gd name="connsiteX22" fmla="*/ 5252856 w 8003906"/>
                  <a:gd name="connsiteY22" fmla="*/ 2733418 h 2733418"/>
                  <a:gd name="connsiteX23" fmla="*/ 4466206 w 8003906"/>
                  <a:gd name="connsiteY23" fmla="*/ 2733418 h 2733418"/>
                  <a:gd name="connsiteX24" fmla="*/ 3750483 w 8003906"/>
                  <a:gd name="connsiteY24" fmla="*/ 2733418 h 2733418"/>
                  <a:gd name="connsiteX25" fmla="*/ 3318470 w 8003906"/>
                  <a:gd name="connsiteY25" fmla="*/ 2733418 h 2733418"/>
                  <a:gd name="connsiteX26" fmla="*/ 2886457 w 8003906"/>
                  <a:gd name="connsiteY26" fmla="*/ 2733418 h 2733418"/>
                  <a:gd name="connsiteX27" fmla="*/ 2312589 w 8003906"/>
                  <a:gd name="connsiteY27" fmla="*/ 2733418 h 2733418"/>
                  <a:gd name="connsiteX28" fmla="*/ 1809649 w 8003906"/>
                  <a:gd name="connsiteY28" fmla="*/ 2733418 h 2733418"/>
                  <a:gd name="connsiteX29" fmla="*/ 1022999 w 8003906"/>
                  <a:gd name="connsiteY29" fmla="*/ 2733418 h 2733418"/>
                  <a:gd name="connsiteX30" fmla="*/ 455579 w 8003906"/>
                  <a:gd name="connsiteY30" fmla="*/ 2733418 h 2733418"/>
                  <a:gd name="connsiteX31" fmla="*/ 0 w 8003906"/>
                  <a:gd name="connsiteY31" fmla="*/ 2277839 h 2733418"/>
                  <a:gd name="connsiteX32" fmla="*/ 0 w 8003906"/>
                  <a:gd name="connsiteY32" fmla="*/ 1725087 h 2733418"/>
                  <a:gd name="connsiteX33" fmla="*/ 0 w 8003906"/>
                  <a:gd name="connsiteY33" fmla="*/ 1135889 h 2733418"/>
                  <a:gd name="connsiteX34" fmla="*/ 0 w 8003906"/>
                  <a:gd name="connsiteY34" fmla="*/ 455579 h 273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003906" h="2733418" fill="none" extrusionOk="0">
                    <a:moveTo>
                      <a:pt x="0" y="455579"/>
                    </a:moveTo>
                    <a:cubicBezTo>
                      <a:pt x="27023" y="213209"/>
                      <a:pt x="222895" y="-56226"/>
                      <a:pt x="455579" y="0"/>
                    </a:cubicBezTo>
                    <a:cubicBezTo>
                      <a:pt x="694501" y="-4010"/>
                      <a:pt x="753527" y="-4676"/>
                      <a:pt x="958519" y="0"/>
                    </a:cubicBezTo>
                    <a:cubicBezTo>
                      <a:pt x="1163511" y="4676"/>
                      <a:pt x="1409622" y="27818"/>
                      <a:pt x="1674242" y="0"/>
                    </a:cubicBezTo>
                    <a:cubicBezTo>
                      <a:pt x="1938862" y="-27818"/>
                      <a:pt x="2284058" y="-33472"/>
                      <a:pt x="2460892" y="0"/>
                    </a:cubicBezTo>
                    <a:cubicBezTo>
                      <a:pt x="2637726" y="33472"/>
                      <a:pt x="2722993" y="18778"/>
                      <a:pt x="2892905" y="0"/>
                    </a:cubicBezTo>
                    <a:cubicBezTo>
                      <a:pt x="3062817" y="-18778"/>
                      <a:pt x="3424811" y="22869"/>
                      <a:pt x="3608628" y="0"/>
                    </a:cubicBezTo>
                    <a:cubicBezTo>
                      <a:pt x="3792445" y="-22869"/>
                      <a:pt x="3881695" y="-5706"/>
                      <a:pt x="4040641" y="0"/>
                    </a:cubicBezTo>
                    <a:cubicBezTo>
                      <a:pt x="4199587" y="5706"/>
                      <a:pt x="4302129" y="-7975"/>
                      <a:pt x="4543581" y="0"/>
                    </a:cubicBezTo>
                    <a:cubicBezTo>
                      <a:pt x="4785033" y="7975"/>
                      <a:pt x="4982781" y="26482"/>
                      <a:pt x="5117449" y="0"/>
                    </a:cubicBezTo>
                    <a:cubicBezTo>
                      <a:pt x="5252117" y="-26482"/>
                      <a:pt x="5337618" y="-8596"/>
                      <a:pt x="5549462" y="0"/>
                    </a:cubicBezTo>
                    <a:cubicBezTo>
                      <a:pt x="5761306" y="8596"/>
                      <a:pt x="5992311" y="-13867"/>
                      <a:pt x="6123329" y="0"/>
                    </a:cubicBezTo>
                    <a:cubicBezTo>
                      <a:pt x="6254347" y="13867"/>
                      <a:pt x="6440304" y="8272"/>
                      <a:pt x="6626270" y="0"/>
                    </a:cubicBezTo>
                    <a:cubicBezTo>
                      <a:pt x="6812236" y="-8272"/>
                      <a:pt x="7214780" y="-20362"/>
                      <a:pt x="7548327" y="0"/>
                    </a:cubicBezTo>
                    <a:cubicBezTo>
                      <a:pt x="7808050" y="-50676"/>
                      <a:pt x="7957950" y="192777"/>
                      <a:pt x="8003906" y="455579"/>
                    </a:cubicBezTo>
                    <a:cubicBezTo>
                      <a:pt x="7990099" y="653851"/>
                      <a:pt x="8021781" y="775785"/>
                      <a:pt x="8003906" y="1026554"/>
                    </a:cubicBezTo>
                    <a:cubicBezTo>
                      <a:pt x="7986031" y="1277324"/>
                      <a:pt x="7976982" y="1454938"/>
                      <a:pt x="8003906" y="1652196"/>
                    </a:cubicBezTo>
                    <a:cubicBezTo>
                      <a:pt x="8030830" y="1849454"/>
                      <a:pt x="8029436" y="2102173"/>
                      <a:pt x="8003906" y="2277839"/>
                    </a:cubicBezTo>
                    <a:cubicBezTo>
                      <a:pt x="8027421" y="2584117"/>
                      <a:pt x="7802870" y="2742299"/>
                      <a:pt x="7548327" y="2733418"/>
                    </a:cubicBezTo>
                    <a:cubicBezTo>
                      <a:pt x="7309991" y="2746097"/>
                      <a:pt x="7250136" y="2744995"/>
                      <a:pt x="6974459" y="2733418"/>
                    </a:cubicBezTo>
                    <a:cubicBezTo>
                      <a:pt x="6698782" y="2721841"/>
                      <a:pt x="6647684" y="2732208"/>
                      <a:pt x="6400591" y="2733418"/>
                    </a:cubicBezTo>
                    <a:cubicBezTo>
                      <a:pt x="6153498" y="2734628"/>
                      <a:pt x="6175567" y="2717595"/>
                      <a:pt x="5968579" y="2733418"/>
                    </a:cubicBezTo>
                    <a:cubicBezTo>
                      <a:pt x="5761591" y="2749241"/>
                      <a:pt x="5453956" y="2704167"/>
                      <a:pt x="5252856" y="2733418"/>
                    </a:cubicBezTo>
                    <a:cubicBezTo>
                      <a:pt x="5051756" y="2762669"/>
                      <a:pt x="4842680" y="2717236"/>
                      <a:pt x="4466206" y="2733418"/>
                    </a:cubicBezTo>
                    <a:cubicBezTo>
                      <a:pt x="4089732" y="2749601"/>
                      <a:pt x="3966345" y="2715015"/>
                      <a:pt x="3750483" y="2733418"/>
                    </a:cubicBezTo>
                    <a:cubicBezTo>
                      <a:pt x="3534621" y="2751821"/>
                      <a:pt x="3478120" y="2739205"/>
                      <a:pt x="3318470" y="2733418"/>
                    </a:cubicBezTo>
                    <a:cubicBezTo>
                      <a:pt x="3158820" y="2727631"/>
                      <a:pt x="3049480" y="2745032"/>
                      <a:pt x="2886457" y="2733418"/>
                    </a:cubicBezTo>
                    <a:cubicBezTo>
                      <a:pt x="2723434" y="2721804"/>
                      <a:pt x="2547981" y="2751805"/>
                      <a:pt x="2312589" y="2733418"/>
                    </a:cubicBezTo>
                    <a:cubicBezTo>
                      <a:pt x="2077197" y="2715031"/>
                      <a:pt x="2025554" y="2715891"/>
                      <a:pt x="1809649" y="2733418"/>
                    </a:cubicBezTo>
                    <a:cubicBezTo>
                      <a:pt x="1593744" y="2750945"/>
                      <a:pt x="1365216" y="2699131"/>
                      <a:pt x="1022999" y="2733418"/>
                    </a:cubicBezTo>
                    <a:cubicBezTo>
                      <a:pt x="680782" y="2767706"/>
                      <a:pt x="693775" y="2751437"/>
                      <a:pt x="455579" y="2733418"/>
                    </a:cubicBezTo>
                    <a:cubicBezTo>
                      <a:pt x="258464" y="2705464"/>
                      <a:pt x="8821" y="2492742"/>
                      <a:pt x="0" y="2277839"/>
                    </a:cubicBezTo>
                    <a:cubicBezTo>
                      <a:pt x="12338" y="2123600"/>
                      <a:pt x="5497" y="1902772"/>
                      <a:pt x="0" y="1725087"/>
                    </a:cubicBezTo>
                    <a:cubicBezTo>
                      <a:pt x="-5497" y="1547402"/>
                      <a:pt x="14533" y="1309889"/>
                      <a:pt x="0" y="1135889"/>
                    </a:cubicBezTo>
                    <a:cubicBezTo>
                      <a:pt x="-14533" y="961889"/>
                      <a:pt x="10613" y="752164"/>
                      <a:pt x="0" y="455579"/>
                    </a:cubicBezTo>
                    <a:close/>
                  </a:path>
                  <a:path w="8003906" h="2733418" stroke="0" extrusionOk="0">
                    <a:moveTo>
                      <a:pt x="0" y="455579"/>
                    </a:moveTo>
                    <a:cubicBezTo>
                      <a:pt x="14174" y="201590"/>
                      <a:pt x="202986" y="40089"/>
                      <a:pt x="455579" y="0"/>
                    </a:cubicBezTo>
                    <a:cubicBezTo>
                      <a:pt x="669313" y="2561"/>
                      <a:pt x="699606" y="-17245"/>
                      <a:pt x="887592" y="0"/>
                    </a:cubicBezTo>
                    <a:cubicBezTo>
                      <a:pt x="1075578" y="17245"/>
                      <a:pt x="1169441" y="15697"/>
                      <a:pt x="1319605" y="0"/>
                    </a:cubicBezTo>
                    <a:cubicBezTo>
                      <a:pt x="1469769" y="-15697"/>
                      <a:pt x="1652922" y="-15235"/>
                      <a:pt x="1893472" y="0"/>
                    </a:cubicBezTo>
                    <a:cubicBezTo>
                      <a:pt x="2134022" y="15235"/>
                      <a:pt x="2385246" y="-33621"/>
                      <a:pt x="2680123" y="0"/>
                    </a:cubicBezTo>
                    <a:cubicBezTo>
                      <a:pt x="2975000" y="33621"/>
                      <a:pt x="3009569" y="10799"/>
                      <a:pt x="3112136" y="0"/>
                    </a:cubicBezTo>
                    <a:cubicBezTo>
                      <a:pt x="3214703" y="-10799"/>
                      <a:pt x="3377162" y="9338"/>
                      <a:pt x="3615076" y="0"/>
                    </a:cubicBezTo>
                    <a:cubicBezTo>
                      <a:pt x="3852990" y="-9338"/>
                      <a:pt x="3908282" y="22698"/>
                      <a:pt x="4118016" y="0"/>
                    </a:cubicBezTo>
                    <a:cubicBezTo>
                      <a:pt x="4327750" y="-22698"/>
                      <a:pt x="4575405" y="19422"/>
                      <a:pt x="4691884" y="0"/>
                    </a:cubicBezTo>
                    <a:cubicBezTo>
                      <a:pt x="4808363" y="-19422"/>
                      <a:pt x="5079258" y="4196"/>
                      <a:pt x="5336679" y="0"/>
                    </a:cubicBezTo>
                    <a:cubicBezTo>
                      <a:pt x="5594101" y="-4196"/>
                      <a:pt x="5630517" y="16343"/>
                      <a:pt x="5768692" y="0"/>
                    </a:cubicBezTo>
                    <a:cubicBezTo>
                      <a:pt x="5906867" y="-16343"/>
                      <a:pt x="6124278" y="-3321"/>
                      <a:pt x="6271632" y="0"/>
                    </a:cubicBezTo>
                    <a:cubicBezTo>
                      <a:pt x="6418986" y="3321"/>
                      <a:pt x="6787183" y="22649"/>
                      <a:pt x="6987355" y="0"/>
                    </a:cubicBezTo>
                    <a:cubicBezTo>
                      <a:pt x="7187527" y="-22649"/>
                      <a:pt x="7362219" y="-20356"/>
                      <a:pt x="7548327" y="0"/>
                    </a:cubicBezTo>
                    <a:cubicBezTo>
                      <a:pt x="7794465" y="-46190"/>
                      <a:pt x="7987003" y="255379"/>
                      <a:pt x="8003906" y="455579"/>
                    </a:cubicBezTo>
                    <a:cubicBezTo>
                      <a:pt x="7998279" y="616160"/>
                      <a:pt x="8013134" y="848471"/>
                      <a:pt x="8003906" y="1062999"/>
                    </a:cubicBezTo>
                    <a:cubicBezTo>
                      <a:pt x="7994678" y="1277527"/>
                      <a:pt x="8004559" y="1395637"/>
                      <a:pt x="8003906" y="1670419"/>
                    </a:cubicBezTo>
                    <a:cubicBezTo>
                      <a:pt x="8003253" y="1945201"/>
                      <a:pt x="7999020" y="1981944"/>
                      <a:pt x="8003906" y="2277839"/>
                    </a:cubicBezTo>
                    <a:cubicBezTo>
                      <a:pt x="7956650" y="2516326"/>
                      <a:pt x="7810659" y="2745726"/>
                      <a:pt x="7548327" y="2733418"/>
                    </a:cubicBezTo>
                    <a:cubicBezTo>
                      <a:pt x="7385265" y="2731427"/>
                      <a:pt x="7190187" y="2738431"/>
                      <a:pt x="6903532" y="2733418"/>
                    </a:cubicBezTo>
                    <a:cubicBezTo>
                      <a:pt x="6616877" y="2728405"/>
                      <a:pt x="6330910" y="2725990"/>
                      <a:pt x="6116881" y="2733418"/>
                    </a:cubicBezTo>
                    <a:cubicBezTo>
                      <a:pt x="5902852" y="2740846"/>
                      <a:pt x="5752207" y="2747903"/>
                      <a:pt x="5472086" y="2733418"/>
                    </a:cubicBezTo>
                    <a:cubicBezTo>
                      <a:pt x="5191965" y="2718933"/>
                      <a:pt x="5069003" y="2708629"/>
                      <a:pt x="4827291" y="2733418"/>
                    </a:cubicBezTo>
                    <a:cubicBezTo>
                      <a:pt x="4585579" y="2758207"/>
                      <a:pt x="4411610" y="2727620"/>
                      <a:pt x="4253423" y="2733418"/>
                    </a:cubicBezTo>
                    <a:cubicBezTo>
                      <a:pt x="4095236" y="2739216"/>
                      <a:pt x="3972181" y="2743720"/>
                      <a:pt x="3750483" y="2733418"/>
                    </a:cubicBezTo>
                    <a:cubicBezTo>
                      <a:pt x="3528785" y="2723116"/>
                      <a:pt x="3418036" y="2740689"/>
                      <a:pt x="3247543" y="2733418"/>
                    </a:cubicBezTo>
                    <a:cubicBezTo>
                      <a:pt x="3077050" y="2726147"/>
                      <a:pt x="2882843" y="2715266"/>
                      <a:pt x="2673675" y="2733418"/>
                    </a:cubicBezTo>
                    <a:cubicBezTo>
                      <a:pt x="2464507" y="2751570"/>
                      <a:pt x="2252258" y="2748502"/>
                      <a:pt x="1957952" y="2733418"/>
                    </a:cubicBezTo>
                    <a:cubicBezTo>
                      <a:pt x="1663646" y="2718334"/>
                      <a:pt x="1691214" y="2714484"/>
                      <a:pt x="1455012" y="2733418"/>
                    </a:cubicBezTo>
                    <a:cubicBezTo>
                      <a:pt x="1218810" y="2752352"/>
                      <a:pt x="779200" y="2777345"/>
                      <a:pt x="455579" y="2733418"/>
                    </a:cubicBezTo>
                    <a:cubicBezTo>
                      <a:pt x="179300" y="2724338"/>
                      <a:pt x="-11582" y="2484439"/>
                      <a:pt x="0" y="2277839"/>
                    </a:cubicBezTo>
                    <a:cubicBezTo>
                      <a:pt x="16193" y="2005912"/>
                      <a:pt x="-8292" y="1875645"/>
                      <a:pt x="0" y="1706864"/>
                    </a:cubicBezTo>
                    <a:cubicBezTo>
                      <a:pt x="8292" y="1538084"/>
                      <a:pt x="-2954" y="1235355"/>
                      <a:pt x="0" y="1099444"/>
                    </a:cubicBezTo>
                    <a:cubicBezTo>
                      <a:pt x="2954" y="963533"/>
                      <a:pt x="-26977" y="764975"/>
                      <a:pt x="0" y="455579"/>
                    </a:cubicBezTo>
                    <a:close/>
                  </a:path>
                </a:pathLst>
              </a:custGeom>
              <a:solidFill>
                <a:srgbClr val="FFFF00"/>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pic>
            <p:nvPicPr>
              <p:cNvPr id="9" name="Hình ảnh 22">
                <a:extLst>
                  <a:ext uri="{FF2B5EF4-FFF2-40B4-BE49-F238E27FC236}">
                    <a16:creationId xmlns:a16="http://schemas.microsoft.com/office/drawing/2014/main" xmlns="" id="{88F97B3F-E90E-CA49-7D0A-7C2BA2B962B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6" name="Hộp Văn bản 18">
              <a:extLst>
                <a:ext uri="{FF2B5EF4-FFF2-40B4-BE49-F238E27FC236}">
                  <a16:creationId xmlns:a16="http://schemas.microsoft.com/office/drawing/2014/main" xmlns="" id="{F00633A0-158C-8E69-5E1C-1620C3CB63D4}"/>
                </a:ext>
              </a:extLst>
            </p:cNvPr>
            <p:cNvSpPr txBox="1"/>
            <p:nvPr/>
          </p:nvSpPr>
          <p:spPr>
            <a:xfrm>
              <a:off x="1078534" y="2656890"/>
              <a:ext cx="7667740" cy="2466122"/>
            </a:xfrm>
            <a:prstGeom prst="rect">
              <a:avLst/>
            </a:prstGeom>
            <a:noFill/>
          </p:spPr>
          <p:txBody>
            <a:bodyPr wrap="square" rtlCol="0">
              <a:spAutoFit/>
            </a:bodyPr>
            <a:lstStyle/>
            <a:p>
              <a:pPr algn="just"/>
              <a:r>
                <a:rPr lang="vi-VN" sz="3200" i="0" dirty="0">
                  <a:solidFill>
                    <a:srgbClr val="000000"/>
                  </a:solidFill>
                  <a:effectLst/>
                  <a:latin typeface="Calibri" panose="020F0502020204030204" pitchFamily="34" charset="0"/>
                  <a:cs typeface="Calibri" panose="020F0502020204030204" pitchFamily="34" charset="0"/>
                </a:rPr>
                <a:t>3. Em hiểu thế nào về nhận xét của ông hoạ sĩ Phan đối với tranh Bống vẽ: “Chà chà! Vẽ như đồng cỏ đến kì nở hoa!"? Chọn câu trả lời dưới đây hoặc nêu ý kiến của em.</a:t>
              </a:r>
            </a:p>
            <a:p>
              <a:pPr algn="just"/>
              <a:r>
                <a:rPr lang="vi-VN" sz="3200" b="1" i="0" dirty="0">
                  <a:solidFill>
                    <a:srgbClr val="000000"/>
                  </a:solidFill>
                  <a:effectLst/>
                  <a:latin typeface="Calibri" panose="020F0502020204030204" pitchFamily="34" charset="0"/>
                  <a:cs typeface="Calibri" panose="020F0502020204030204" pitchFamily="34" charset="0"/>
                </a:rPr>
                <a:t>A. Khen tranh của Bống vẽ rất sinh động, tự nhiên.</a:t>
              </a:r>
            </a:p>
            <a:p>
              <a:pPr algn="just"/>
              <a:r>
                <a:rPr lang="vi-VN" sz="3200" b="1" i="0" dirty="0">
                  <a:solidFill>
                    <a:srgbClr val="000000"/>
                  </a:solidFill>
                  <a:effectLst/>
                  <a:latin typeface="Calibri" panose="020F0502020204030204" pitchFamily="34" charset="0"/>
                  <a:cs typeface="Calibri" panose="020F0502020204030204" pitchFamily="34" charset="0"/>
                </a:rPr>
                <a:t>B. Khen Bống có năng khiếu vẽ tranh. </a:t>
              </a:r>
            </a:p>
            <a:p>
              <a:pPr algn="just"/>
              <a:r>
                <a:rPr lang="vi-VN" sz="3200" b="1" i="0" dirty="0">
                  <a:solidFill>
                    <a:srgbClr val="000000"/>
                  </a:solidFill>
                  <a:effectLst/>
                  <a:latin typeface="Calibri" panose="020F0502020204030204" pitchFamily="34" charset="0"/>
                  <a:cs typeface="Calibri" panose="020F0502020204030204" pitchFamily="34" charset="0"/>
                </a:rPr>
                <a:t>C. Dự đoán Bống sẽ là một hoạ sĩ tài năng trong tương lai.</a:t>
              </a:r>
              <a:endParaRPr lang="vi-VN" sz="3200" b="0" i="0" dirty="0">
                <a:solidFill>
                  <a:srgbClr val="000000"/>
                </a:solidFill>
                <a:effectLst/>
                <a:latin typeface="Calibri" panose="020F0502020204030204" pitchFamily="34" charset="0"/>
                <a:cs typeface="Calibri" panose="020F0502020204030204" pitchFamily="34" charset="0"/>
              </a:endParaRPr>
            </a:p>
          </p:txBody>
        </p:sp>
      </p:grpSp>
      <p:grpSp>
        <p:nvGrpSpPr>
          <p:cNvPr id="18" name="Nhóm 43">
            <a:extLst>
              <a:ext uri="{FF2B5EF4-FFF2-40B4-BE49-F238E27FC236}">
                <a16:creationId xmlns:a16="http://schemas.microsoft.com/office/drawing/2014/main" xmlns="" id="{670E10FD-7C35-26DF-5581-4867C89423E4}"/>
              </a:ext>
            </a:extLst>
          </p:cNvPr>
          <p:cNvGrpSpPr/>
          <p:nvPr/>
        </p:nvGrpSpPr>
        <p:grpSpPr>
          <a:xfrm>
            <a:off x="1904302" y="4078659"/>
            <a:ext cx="8032912" cy="2121003"/>
            <a:chOff x="-18948" y="2679644"/>
            <a:chExt cx="9365582" cy="3710787"/>
          </a:xfrm>
        </p:grpSpPr>
        <p:grpSp>
          <p:nvGrpSpPr>
            <p:cNvPr id="19" name="Nhóm 34">
              <a:extLst>
                <a:ext uri="{FF2B5EF4-FFF2-40B4-BE49-F238E27FC236}">
                  <a16:creationId xmlns:a16="http://schemas.microsoft.com/office/drawing/2014/main" xmlns="" id="{82399360-8F0B-F63A-FF3B-BFB661643A69}"/>
                </a:ext>
              </a:extLst>
            </p:cNvPr>
            <p:cNvGrpSpPr/>
            <p:nvPr/>
          </p:nvGrpSpPr>
          <p:grpSpPr>
            <a:xfrm>
              <a:off x="393700" y="3109912"/>
              <a:ext cx="8531005" cy="3169830"/>
              <a:chOff x="393699" y="2878733"/>
              <a:chExt cx="8531005" cy="3169830"/>
            </a:xfrm>
          </p:grpSpPr>
          <p:sp>
            <p:nvSpPr>
              <p:cNvPr id="22" name="Hình chữ nhật: Góc Tròn 33">
                <a:extLst>
                  <a:ext uri="{FF2B5EF4-FFF2-40B4-BE49-F238E27FC236}">
                    <a16:creationId xmlns:a16="http://schemas.microsoft.com/office/drawing/2014/main" xmlns="" id="{4DD810E0-28EA-A539-E654-9F7013A6E784}"/>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32">
                <a:extLst>
                  <a:ext uri="{FF2B5EF4-FFF2-40B4-BE49-F238E27FC236}">
                    <a16:creationId xmlns:a16="http://schemas.microsoft.com/office/drawing/2014/main" xmlns="" id="{377545ED-A40D-B36B-E000-93564D5975E6}"/>
                  </a:ext>
                </a:extLst>
              </p:cNvPr>
              <p:cNvSpPr txBox="1"/>
              <p:nvPr/>
            </p:nvSpPr>
            <p:spPr>
              <a:xfrm>
                <a:off x="558974" y="3044238"/>
                <a:ext cx="8325495" cy="2746189"/>
              </a:xfrm>
              <a:prstGeom prst="rect">
                <a:avLst/>
              </a:prstGeom>
              <a:noFill/>
            </p:spPr>
            <p:txBody>
              <a:bodyPr wrap="square">
                <a:spAutoFit/>
              </a:bodyPr>
              <a:lstStyle/>
              <a:p>
                <a:pPr marL="0" marR="0" algn="just">
                  <a:spcBef>
                    <a:spcPts val="0"/>
                  </a:spcBef>
                  <a:spcAft>
                    <a:spcPts val="0"/>
                  </a:spcAft>
                </a:pPr>
                <a:r>
                  <a:rPr lang="nl-NL" sz="3200" b="1" dirty="0">
                    <a:solidFill>
                      <a:srgbClr val="FF0000"/>
                    </a:solidFill>
                    <a:effectLst/>
                    <a:ea typeface="Calibri" panose="020F0502020204030204" pitchFamily="34" charset="0"/>
                  </a:rPr>
                  <a:t>VD: Đây là câu ông hoạ sĩ vừa khen Bống vẽ đẹp, vừa dự đoán bống là một tài năng trong tương lai...</a:t>
                </a:r>
                <a:endParaRPr lang="en-US" sz="3200" b="1" dirty="0">
                  <a:solidFill>
                    <a:srgbClr val="FF0000"/>
                  </a:solidFill>
                  <a:effectLst/>
                  <a:ea typeface="Calibri" panose="020F0502020204030204" pitchFamily="34" charset="0"/>
                </a:endParaRPr>
              </a:p>
            </p:txBody>
          </p:sp>
        </p:grpSp>
        <p:pic>
          <p:nvPicPr>
            <p:cNvPr id="20" name="Hình ảnh 42">
              <a:extLst>
                <a:ext uri="{FF2B5EF4-FFF2-40B4-BE49-F238E27FC236}">
                  <a16:creationId xmlns:a16="http://schemas.microsoft.com/office/drawing/2014/main" xmlns="" id="{7E67862D-B6D8-FCDF-4A61-038C6E622793}"/>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1" name="Hình ảnh 44">
              <a:extLst>
                <a:ext uri="{FF2B5EF4-FFF2-40B4-BE49-F238E27FC236}">
                  <a16:creationId xmlns:a16="http://schemas.microsoft.com/office/drawing/2014/main" xmlns="" id="{E4629905-3E95-1618-B3DC-0F309052709B}"/>
                </a:ext>
              </a:extLst>
            </p:cNvPr>
            <p:cNvPicPr>
              <a:picLocks noChangeAspect="1"/>
            </p:cNvPicPr>
            <p:nvPr/>
          </p:nvPicPr>
          <p:blipFill rotWithShape="1">
            <a:blip r:embed="rId5"/>
            <a:srcRect l="54217" t="8264" r="18839" b="47168"/>
            <a:stretch/>
          </p:blipFill>
          <p:spPr>
            <a:xfrm>
              <a:off x="8463908" y="5569132"/>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2119739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Nhóm 1">
            <a:extLst>
              <a:ext uri="{FF2B5EF4-FFF2-40B4-BE49-F238E27FC236}">
                <a16:creationId xmlns:a16="http://schemas.microsoft.com/office/drawing/2014/main" xmlns="" id="{7F4B9AAF-E8E2-A338-1784-5C7434FE6771}"/>
              </a:ext>
            </a:extLst>
          </p:cNvPr>
          <p:cNvGrpSpPr/>
          <p:nvPr/>
        </p:nvGrpSpPr>
        <p:grpSpPr>
          <a:xfrm>
            <a:off x="396522" y="334326"/>
            <a:ext cx="11459147" cy="1301011"/>
            <a:chOff x="8624" y="3369268"/>
            <a:chExt cx="8594361" cy="975758"/>
          </a:xfrm>
        </p:grpSpPr>
        <p:grpSp>
          <p:nvGrpSpPr>
            <p:cNvPr id="5" name="Nhóm 2">
              <a:extLst>
                <a:ext uri="{FF2B5EF4-FFF2-40B4-BE49-F238E27FC236}">
                  <a16:creationId xmlns:a16="http://schemas.microsoft.com/office/drawing/2014/main" xmlns="" id="{4BC1F2D7-9110-37A1-B6BF-FF1A60D5F090}"/>
                </a:ext>
              </a:extLst>
            </p:cNvPr>
            <p:cNvGrpSpPr/>
            <p:nvPr/>
          </p:nvGrpSpPr>
          <p:grpSpPr>
            <a:xfrm>
              <a:off x="757024" y="3402303"/>
              <a:ext cx="7845961" cy="942723"/>
              <a:chOff x="856075" y="3583776"/>
              <a:chExt cx="7845961" cy="942723"/>
            </a:xfrm>
          </p:grpSpPr>
          <p:sp>
            <p:nvSpPr>
              <p:cNvPr id="11" name="Hình chữ nhật: Góc Tròn 4">
                <a:extLst>
                  <a:ext uri="{FF2B5EF4-FFF2-40B4-BE49-F238E27FC236}">
                    <a16:creationId xmlns:a16="http://schemas.microsoft.com/office/drawing/2014/main" xmlns="" id="{AA6B94BB-B8D8-D16E-C464-6E011A0409E3}"/>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12" name="Hộp Văn bản 5">
                <a:extLst>
                  <a:ext uri="{FF2B5EF4-FFF2-40B4-BE49-F238E27FC236}">
                    <a16:creationId xmlns:a16="http://schemas.microsoft.com/office/drawing/2014/main" xmlns="" id="{31C365D1-75BC-5190-2BE5-75FA97DBF737}"/>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kern="0" dirty="0">
                    <a:solidFill>
                      <a:prstClr val="black"/>
                    </a:solidFill>
                    <a:latin typeface="Calibri" panose="020F0502020204030204" pitchFamily="34" charset="0"/>
                    <a:cs typeface="Calibri" panose="020F0502020204030204" pitchFamily="34" charset="0"/>
                    <a:sym typeface="Arial"/>
                  </a:rPr>
                  <a:t>Những chi tiết nào trong bài cho thấy Bống có trí tưởng tượng rất phong phú?</a:t>
                </a:r>
                <a:endParaRPr lang="en-US" sz="3600" kern="0" dirty="0">
                  <a:solidFill>
                    <a:prstClr val="black"/>
                  </a:solidFill>
                  <a:latin typeface="Calibri" panose="020F0502020204030204" pitchFamily="34" charset="0"/>
                  <a:cs typeface="Calibri" panose="020F0502020204030204" pitchFamily="34" charset="0"/>
                  <a:sym typeface="Arial"/>
                </a:endParaRPr>
              </a:p>
            </p:txBody>
          </p:sp>
        </p:grpSp>
        <p:pic>
          <p:nvPicPr>
            <p:cNvPr id="10" name="Hình ảnh 3">
              <a:extLst>
                <a:ext uri="{FF2B5EF4-FFF2-40B4-BE49-F238E27FC236}">
                  <a16:creationId xmlns:a16="http://schemas.microsoft.com/office/drawing/2014/main" xmlns="" id="{0D645F81-3DD3-F868-59B3-08512F714467}"/>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13" name="Nhóm 43">
            <a:extLst>
              <a:ext uri="{FF2B5EF4-FFF2-40B4-BE49-F238E27FC236}">
                <a16:creationId xmlns:a16="http://schemas.microsoft.com/office/drawing/2014/main" xmlns="" id="{22EA6DF6-9E42-7DF3-94BF-D0AAE3456892}"/>
              </a:ext>
            </a:extLst>
          </p:cNvPr>
          <p:cNvGrpSpPr/>
          <p:nvPr/>
        </p:nvGrpSpPr>
        <p:grpSpPr>
          <a:xfrm>
            <a:off x="108553" y="1842235"/>
            <a:ext cx="12083447" cy="4369408"/>
            <a:chOff x="-18948" y="2679644"/>
            <a:chExt cx="9468339" cy="3861583"/>
          </a:xfrm>
        </p:grpSpPr>
        <p:grpSp>
          <p:nvGrpSpPr>
            <p:cNvPr id="14" name="Nhóm 34">
              <a:extLst>
                <a:ext uri="{FF2B5EF4-FFF2-40B4-BE49-F238E27FC236}">
                  <a16:creationId xmlns:a16="http://schemas.microsoft.com/office/drawing/2014/main" xmlns="" id="{8474FFDD-363A-2796-868C-F6F0AEBC33BB}"/>
                </a:ext>
              </a:extLst>
            </p:cNvPr>
            <p:cNvGrpSpPr/>
            <p:nvPr/>
          </p:nvGrpSpPr>
          <p:grpSpPr>
            <a:xfrm>
              <a:off x="393700" y="3109912"/>
              <a:ext cx="8531005" cy="3241438"/>
              <a:chOff x="393699" y="2878733"/>
              <a:chExt cx="8531005" cy="3241438"/>
            </a:xfrm>
          </p:grpSpPr>
          <p:sp>
            <p:nvSpPr>
              <p:cNvPr id="17" name="Hình chữ nhật: Góc Tròn 33">
                <a:extLst>
                  <a:ext uri="{FF2B5EF4-FFF2-40B4-BE49-F238E27FC236}">
                    <a16:creationId xmlns:a16="http://schemas.microsoft.com/office/drawing/2014/main" xmlns="" id="{10D25931-D47C-61E4-441B-8FA9503D2E4C}"/>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32">
                <a:extLst>
                  <a:ext uri="{FF2B5EF4-FFF2-40B4-BE49-F238E27FC236}">
                    <a16:creationId xmlns:a16="http://schemas.microsoft.com/office/drawing/2014/main" xmlns="" id="{5FEEB65C-18BA-E35D-0332-ACDEB39CE1BC}"/>
                  </a:ext>
                </a:extLst>
              </p:cNvPr>
              <p:cNvSpPr txBox="1"/>
              <p:nvPr/>
            </p:nvSpPr>
            <p:spPr>
              <a:xfrm>
                <a:off x="558974" y="3044238"/>
                <a:ext cx="8325495" cy="3075933"/>
              </a:xfrm>
              <a:prstGeom prst="rect">
                <a:avLst/>
              </a:prstGeom>
              <a:noFill/>
            </p:spPr>
            <p:txBody>
              <a:bodyPr wrap="square">
                <a:spAutoFit/>
              </a:bodyPr>
              <a:lstStyle/>
              <a:p>
                <a:pPr marL="571500" indent="-5715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libri" panose="020F0502020204030204" pitchFamily="34" charset="0"/>
                    <a:cs typeface="Calibri" panose="020F0502020204030204" pitchFamily="34" charset="0"/>
                  </a:rPr>
                  <a:t>Đó là tí của nó ạ. Không có tí, gà con bú mẹ sao được? (Tưởng tượng gà mẹ có tí).</a:t>
                </a:r>
              </a:p>
              <a:p>
                <a:pPr marL="571500" indent="-5715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Calibri" panose="020F0502020204030204" pitchFamily="34" charset="0"/>
                    <a:cs typeface="Calibri" panose="020F0502020204030204" pitchFamily="34" charset="0"/>
                  </a:rPr>
                  <a:t>Dạ lưng con mèo ạ. Ý cháu là... hỡi tên chuột kia, mi hãy giờ hỗn, mèo chưa quay đầu lại đâu! (Tưởng tượng có một con mèo đang đứng cạnh con chuột.).</a:t>
                </a:r>
              </a:p>
            </p:txBody>
          </p:sp>
        </p:grpSp>
        <p:pic>
          <p:nvPicPr>
            <p:cNvPr id="15" name="Hình ảnh 42">
              <a:extLst>
                <a:ext uri="{FF2B5EF4-FFF2-40B4-BE49-F238E27FC236}">
                  <a16:creationId xmlns:a16="http://schemas.microsoft.com/office/drawing/2014/main" xmlns="" id="{CD504520-33CE-7D92-3866-FB0950DF8562}"/>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16" name="Hình ảnh 44">
              <a:extLst>
                <a:ext uri="{FF2B5EF4-FFF2-40B4-BE49-F238E27FC236}">
                  <a16:creationId xmlns:a16="http://schemas.microsoft.com/office/drawing/2014/main" xmlns="" id="{7AF91D43-828B-2A5F-2E8A-A446AD6E6831}"/>
                </a:ext>
              </a:extLst>
            </p:cNvPr>
            <p:cNvPicPr>
              <a:picLocks noChangeAspect="1"/>
            </p:cNvPicPr>
            <p:nvPr/>
          </p:nvPicPr>
          <p:blipFill rotWithShape="1">
            <a:blip r:embed="rId5"/>
            <a:srcRect l="54217" t="8264" r="18839" b="47168"/>
            <a:stretch/>
          </p:blipFill>
          <p:spPr>
            <a:xfrm>
              <a:off x="8566665" y="5719928"/>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1387932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6">
            <a:extLst>
              <a:ext uri="{FF2B5EF4-FFF2-40B4-BE49-F238E27FC236}">
                <a16:creationId xmlns:a16="http://schemas.microsoft.com/office/drawing/2014/main" xmlns="" id="{E73270E3-F9B2-FDFA-E89F-EB4819241F80}"/>
              </a:ext>
            </a:extLst>
          </p:cNvPr>
          <p:cNvGrpSpPr/>
          <p:nvPr/>
        </p:nvGrpSpPr>
        <p:grpSpPr>
          <a:xfrm>
            <a:off x="203458" y="647718"/>
            <a:ext cx="11838617" cy="1610738"/>
            <a:chOff x="32218" y="4156379"/>
            <a:chExt cx="8878963" cy="1208054"/>
          </a:xfrm>
        </p:grpSpPr>
        <p:sp>
          <p:nvSpPr>
            <p:cNvPr id="4" name="Hình chữ nhật: Góc Tròn 7">
              <a:extLst>
                <a:ext uri="{FF2B5EF4-FFF2-40B4-BE49-F238E27FC236}">
                  <a16:creationId xmlns:a16="http://schemas.microsoft.com/office/drawing/2014/main" xmlns="" id="{F1A5B2C9-6904-C9D7-CFA9-CF17B360DE61}"/>
                </a:ext>
              </a:extLst>
            </p:cNvPr>
            <p:cNvSpPr/>
            <p:nvPr/>
          </p:nvSpPr>
          <p:spPr>
            <a:xfrm>
              <a:off x="505401" y="4156379"/>
              <a:ext cx="8405780" cy="1208054"/>
            </a:xfrm>
            <a:custGeom>
              <a:avLst/>
              <a:gdLst>
                <a:gd name="connsiteX0" fmla="*/ 0 w 8405780"/>
                <a:gd name="connsiteY0" fmla="*/ 201346 h 1208054"/>
                <a:gd name="connsiteX1" fmla="*/ 201346 w 8405780"/>
                <a:gd name="connsiteY1" fmla="*/ 0 h 1208054"/>
                <a:gd name="connsiteX2" fmla="*/ 708208 w 8405780"/>
                <a:gd name="connsiteY2" fmla="*/ 0 h 1208054"/>
                <a:gd name="connsiteX3" fmla="*/ 1455163 w 8405780"/>
                <a:gd name="connsiteY3" fmla="*/ 0 h 1208054"/>
                <a:gd name="connsiteX4" fmla="*/ 2282149 w 8405780"/>
                <a:gd name="connsiteY4" fmla="*/ 0 h 1208054"/>
                <a:gd name="connsiteX5" fmla="*/ 2708980 w 8405780"/>
                <a:gd name="connsiteY5" fmla="*/ 0 h 1208054"/>
                <a:gd name="connsiteX6" fmla="*/ 3455935 w 8405780"/>
                <a:gd name="connsiteY6" fmla="*/ 0 h 1208054"/>
                <a:gd name="connsiteX7" fmla="*/ 3882766 w 8405780"/>
                <a:gd name="connsiteY7" fmla="*/ 0 h 1208054"/>
                <a:gd name="connsiteX8" fmla="*/ 4389629 w 8405780"/>
                <a:gd name="connsiteY8" fmla="*/ 0 h 1208054"/>
                <a:gd name="connsiteX9" fmla="*/ 4976522 w 8405780"/>
                <a:gd name="connsiteY9" fmla="*/ 0 h 1208054"/>
                <a:gd name="connsiteX10" fmla="*/ 5403353 w 8405780"/>
                <a:gd name="connsiteY10" fmla="*/ 0 h 1208054"/>
                <a:gd name="connsiteX11" fmla="*/ 5990246 w 8405780"/>
                <a:gd name="connsiteY11" fmla="*/ 0 h 1208054"/>
                <a:gd name="connsiteX12" fmla="*/ 6497109 w 8405780"/>
                <a:gd name="connsiteY12" fmla="*/ 0 h 1208054"/>
                <a:gd name="connsiteX13" fmla="*/ 7164033 w 8405780"/>
                <a:gd name="connsiteY13" fmla="*/ 0 h 1208054"/>
                <a:gd name="connsiteX14" fmla="*/ 8204434 w 8405780"/>
                <a:gd name="connsiteY14" fmla="*/ 0 h 1208054"/>
                <a:gd name="connsiteX15" fmla="*/ 8405780 w 8405780"/>
                <a:gd name="connsiteY15" fmla="*/ 201346 h 1208054"/>
                <a:gd name="connsiteX16" fmla="*/ 8405780 w 8405780"/>
                <a:gd name="connsiteY16" fmla="*/ 579866 h 1208054"/>
                <a:gd name="connsiteX17" fmla="*/ 8405780 w 8405780"/>
                <a:gd name="connsiteY17" fmla="*/ 1006708 h 1208054"/>
                <a:gd name="connsiteX18" fmla="*/ 8204434 w 8405780"/>
                <a:gd name="connsiteY18" fmla="*/ 1208054 h 1208054"/>
                <a:gd name="connsiteX19" fmla="*/ 7617541 w 8405780"/>
                <a:gd name="connsiteY19" fmla="*/ 1208054 h 1208054"/>
                <a:gd name="connsiteX20" fmla="*/ 7030648 w 8405780"/>
                <a:gd name="connsiteY20" fmla="*/ 1208054 h 1208054"/>
                <a:gd name="connsiteX21" fmla="*/ 6603816 w 8405780"/>
                <a:gd name="connsiteY21" fmla="*/ 1208054 h 1208054"/>
                <a:gd name="connsiteX22" fmla="*/ 5856862 w 8405780"/>
                <a:gd name="connsiteY22" fmla="*/ 1208054 h 1208054"/>
                <a:gd name="connsiteX23" fmla="*/ 5029876 w 8405780"/>
                <a:gd name="connsiteY23" fmla="*/ 1208054 h 1208054"/>
                <a:gd name="connsiteX24" fmla="*/ 4282921 w 8405780"/>
                <a:gd name="connsiteY24" fmla="*/ 1208054 h 1208054"/>
                <a:gd name="connsiteX25" fmla="*/ 3856090 w 8405780"/>
                <a:gd name="connsiteY25" fmla="*/ 1208054 h 1208054"/>
                <a:gd name="connsiteX26" fmla="*/ 3429258 w 8405780"/>
                <a:gd name="connsiteY26" fmla="*/ 1208054 h 1208054"/>
                <a:gd name="connsiteX27" fmla="*/ 2842365 w 8405780"/>
                <a:gd name="connsiteY27" fmla="*/ 1208054 h 1208054"/>
                <a:gd name="connsiteX28" fmla="*/ 2335503 w 8405780"/>
                <a:gd name="connsiteY28" fmla="*/ 1208054 h 1208054"/>
                <a:gd name="connsiteX29" fmla="*/ 1508517 w 8405780"/>
                <a:gd name="connsiteY29" fmla="*/ 1208054 h 1208054"/>
                <a:gd name="connsiteX30" fmla="*/ 841593 w 8405780"/>
                <a:gd name="connsiteY30" fmla="*/ 1208054 h 1208054"/>
                <a:gd name="connsiteX31" fmla="*/ 201346 w 8405780"/>
                <a:gd name="connsiteY31" fmla="*/ 1208054 h 1208054"/>
                <a:gd name="connsiteX32" fmla="*/ 0 w 8405780"/>
                <a:gd name="connsiteY32" fmla="*/ 1006708 h 1208054"/>
                <a:gd name="connsiteX33" fmla="*/ 0 w 8405780"/>
                <a:gd name="connsiteY33" fmla="*/ 604027 h 1208054"/>
                <a:gd name="connsiteX34" fmla="*/ 0 w 8405780"/>
                <a:gd name="connsiteY34" fmla="*/ 201346 h 120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405780" h="1208054" fill="none" extrusionOk="0">
                  <a:moveTo>
                    <a:pt x="0" y="201346"/>
                  </a:moveTo>
                  <a:cubicBezTo>
                    <a:pt x="10400" y="93702"/>
                    <a:pt x="98852" y="-25864"/>
                    <a:pt x="201346" y="0"/>
                  </a:cubicBezTo>
                  <a:cubicBezTo>
                    <a:pt x="341039" y="-15198"/>
                    <a:pt x="604064" y="23996"/>
                    <a:pt x="708208" y="0"/>
                  </a:cubicBezTo>
                  <a:cubicBezTo>
                    <a:pt x="812352" y="-23996"/>
                    <a:pt x="1201600" y="-22740"/>
                    <a:pt x="1455163" y="0"/>
                  </a:cubicBezTo>
                  <a:cubicBezTo>
                    <a:pt x="1708727" y="22740"/>
                    <a:pt x="2022817" y="-14838"/>
                    <a:pt x="2282149" y="0"/>
                  </a:cubicBezTo>
                  <a:cubicBezTo>
                    <a:pt x="2541481" y="14838"/>
                    <a:pt x="2512655" y="6474"/>
                    <a:pt x="2708980" y="0"/>
                  </a:cubicBezTo>
                  <a:cubicBezTo>
                    <a:pt x="2905305" y="-6474"/>
                    <a:pt x="3105354" y="-25526"/>
                    <a:pt x="3455935" y="0"/>
                  </a:cubicBezTo>
                  <a:cubicBezTo>
                    <a:pt x="3806516" y="25526"/>
                    <a:pt x="3769582" y="-10818"/>
                    <a:pt x="3882766" y="0"/>
                  </a:cubicBezTo>
                  <a:cubicBezTo>
                    <a:pt x="3995950" y="10818"/>
                    <a:pt x="4165510" y="-2580"/>
                    <a:pt x="4389629" y="0"/>
                  </a:cubicBezTo>
                  <a:cubicBezTo>
                    <a:pt x="4613748" y="2580"/>
                    <a:pt x="4778328" y="8915"/>
                    <a:pt x="4976522" y="0"/>
                  </a:cubicBezTo>
                  <a:cubicBezTo>
                    <a:pt x="5174716" y="-8915"/>
                    <a:pt x="5305569" y="-3342"/>
                    <a:pt x="5403353" y="0"/>
                  </a:cubicBezTo>
                  <a:cubicBezTo>
                    <a:pt x="5501137" y="3342"/>
                    <a:pt x="5816324" y="13911"/>
                    <a:pt x="5990246" y="0"/>
                  </a:cubicBezTo>
                  <a:cubicBezTo>
                    <a:pt x="6164168" y="-13911"/>
                    <a:pt x="6381277" y="14961"/>
                    <a:pt x="6497109" y="0"/>
                  </a:cubicBezTo>
                  <a:cubicBezTo>
                    <a:pt x="6612941" y="-14961"/>
                    <a:pt x="6987827" y="-9967"/>
                    <a:pt x="7164033" y="0"/>
                  </a:cubicBezTo>
                  <a:cubicBezTo>
                    <a:pt x="7340239" y="9967"/>
                    <a:pt x="7974606" y="-47126"/>
                    <a:pt x="8204434" y="0"/>
                  </a:cubicBezTo>
                  <a:cubicBezTo>
                    <a:pt x="8305555" y="-1740"/>
                    <a:pt x="8395279" y="97158"/>
                    <a:pt x="8405780" y="201346"/>
                  </a:cubicBezTo>
                  <a:cubicBezTo>
                    <a:pt x="8422656" y="283782"/>
                    <a:pt x="8421241" y="419405"/>
                    <a:pt x="8405780" y="579866"/>
                  </a:cubicBezTo>
                  <a:cubicBezTo>
                    <a:pt x="8390319" y="740327"/>
                    <a:pt x="8420276" y="827015"/>
                    <a:pt x="8405780" y="1006708"/>
                  </a:cubicBezTo>
                  <a:cubicBezTo>
                    <a:pt x="8414124" y="1137306"/>
                    <a:pt x="8323378" y="1231499"/>
                    <a:pt x="8204434" y="1208054"/>
                  </a:cubicBezTo>
                  <a:cubicBezTo>
                    <a:pt x="7916261" y="1198536"/>
                    <a:pt x="7793134" y="1209232"/>
                    <a:pt x="7617541" y="1208054"/>
                  </a:cubicBezTo>
                  <a:cubicBezTo>
                    <a:pt x="7441948" y="1206876"/>
                    <a:pt x="7247576" y="1189679"/>
                    <a:pt x="7030648" y="1208054"/>
                  </a:cubicBezTo>
                  <a:cubicBezTo>
                    <a:pt x="6813720" y="1226429"/>
                    <a:pt x="6719991" y="1224606"/>
                    <a:pt x="6603816" y="1208054"/>
                  </a:cubicBezTo>
                  <a:cubicBezTo>
                    <a:pt x="6487641" y="1191502"/>
                    <a:pt x="6175119" y="1241407"/>
                    <a:pt x="5856862" y="1208054"/>
                  </a:cubicBezTo>
                  <a:cubicBezTo>
                    <a:pt x="5538605" y="1174701"/>
                    <a:pt x="5371368" y="1209881"/>
                    <a:pt x="5029876" y="1208054"/>
                  </a:cubicBezTo>
                  <a:cubicBezTo>
                    <a:pt x="4688384" y="1206227"/>
                    <a:pt x="4542683" y="1177300"/>
                    <a:pt x="4282921" y="1208054"/>
                  </a:cubicBezTo>
                  <a:cubicBezTo>
                    <a:pt x="4023160" y="1238808"/>
                    <a:pt x="3964768" y="1204012"/>
                    <a:pt x="3856090" y="1208054"/>
                  </a:cubicBezTo>
                  <a:cubicBezTo>
                    <a:pt x="3747412" y="1212096"/>
                    <a:pt x="3639686" y="1211274"/>
                    <a:pt x="3429258" y="1208054"/>
                  </a:cubicBezTo>
                  <a:cubicBezTo>
                    <a:pt x="3218830" y="1204834"/>
                    <a:pt x="3044384" y="1185534"/>
                    <a:pt x="2842365" y="1208054"/>
                  </a:cubicBezTo>
                  <a:cubicBezTo>
                    <a:pt x="2640346" y="1230574"/>
                    <a:pt x="2526031" y="1203436"/>
                    <a:pt x="2335503" y="1208054"/>
                  </a:cubicBezTo>
                  <a:cubicBezTo>
                    <a:pt x="2144975" y="1212672"/>
                    <a:pt x="1848040" y="1181169"/>
                    <a:pt x="1508517" y="1208054"/>
                  </a:cubicBezTo>
                  <a:cubicBezTo>
                    <a:pt x="1168994" y="1234939"/>
                    <a:pt x="1043881" y="1187787"/>
                    <a:pt x="841593" y="1208054"/>
                  </a:cubicBezTo>
                  <a:cubicBezTo>
                    <a:pt x="639305" y="1228321"/>
                    <a:pt x="444367" y="1227237"/>
                    <a:pt x="201346" y="1208054"/>
                  </a:cubicBezTo>
                  <a:cubicBezTo>
                    <a:pt x="83934" y="1206183"/>
                    <a:pt x="-3416" y="1130673"/>
                    <a:pt x="0" y="1006708"/>
                  </a:cubicBezTo>
                  <a:cubicBezTo>
                    <a:pt x="14117" y="863404"/>
                    <a:pt x="3624" y="804285"/>
                    <a:pt x="0" y="604027"/>
                  </a:cubicBezTo>
                  <a:cubicBezTo>
                    <a:pt x="-3624" y="403769"/>
                    <a:pt x="-2546" y="366670"/>
                    <a:pt x="0" y="201346"/>
                  </a:cubicBezTo>
                  <a:close/>
                </a:path>
                <a:path w="8405780" h="1208054" stroke="0" extrusionOk="0">
                  <a:moveTo>
                    <a:pt x="0" y="201346"/>
                  </a:moveTo>
                  <a:cubicBezTo>
                    <a:pt x="5294" y="89257"/>
                    <a:pt x="89706" y="17925"/>
                    <a:pt x="201346" y="0"/>
                  </a:cubicBezTo>
                  <a:cubicBezTo>
                    <a:pt x="358511" y="-13441"/>
                    <a:pt x="532000" y="15675"/>
                    <a:pt x="628177" y="0"/>
                  </a:cubicBezTo>
                  <a:cubicBezTo>
                    <a:pt x="724354" y="-15675"/>
                    <a:pt x="912055" y="-14333"/>
                    <a:pt x="1055009" y="0"/>
                  </a:cubicBezTo>
                  <a:cubicBezTo>
                    <a:pt x="1197963" y="14333"/>
                    <a:pt x="1388082" y="3336"/>
                    <a:pt x="1641902" y="0"/>
                  </a:cubicBezTo>
                  <a:cubicBezTo>
                    <a:pt x="1895722" y="-3336"/>
                    <a:pt x="2181953" y="17139"/>
                    <a:pt x="2468888" y="0"/>
                  </a:cubicBezTo>
                  <a:cubicBezTo>
                    <a:pt x="2755823" y="-17139"/>
                    <a:pt x="2715205" y="-18473"/>
                    <a:pt x="2895719" y="0"/>
                  </a:cubicBezTo>
                  <a:cubicBezTo>
                    <a:pt x="3076233" y="18473"/>
                    <a:pt x="3255249" y="18936"/>
                    <a:pt x="3402581" y="0"/>
                  </a:cubicBezTo>
                  <a:cubicBezTo>
                    <a:pt x="3549913" y="-18936"/>
                    <a:pt x="3723940" y="22501"/>
                    <a:pt x="3909443" y="0"/>
                  </a:cubicBezTo>
                  <a:cubicBezTo>
                    <a:pt x="4094946" y="-22501"/>
                    <a:pt x="4331033" y="-14203"/>
                    <a:pt x="4496337" y="0"/>
                  </a:cubicBezTo>
                  <a:cubicBezTo>
                    <a:pt x="4661641" y="14203"/>
                    <a:pt x="4849006" y="-24597"/>
                    <a:pt x="5163261" y="0"/>
                  </a:cubicBezTo>
                  <a:cubicBezTo>
                    <a:pt x="5477516" y="24597"/>
                    <a:pt x="5493660" y="12012"/>
                    <a:pt x="5590092" y="0"/>
                  </a:cubicBezTo>
                  <a:cubicBezTo>
                    <a:pt x="5686524" y="-12012"/>
                    <a:pt x="5930789" y="-17996"/>
                    <a:pt x="6096954" y="0"/>
                  </a:cubicBezTo>
                  <a:cubicBezTo>
                    <a:pt x="6263119" y="17996"/>
                    <a:pt x="6631127" y="3984"/>
                    <a:pt x="6843909" y="0"/>
                  </a:cubicBezTo>
                  <a:cubicBezTo>
                    <a:pt x="7056691" y="-3984"/>
                    <a:pt x="7259829" y="4715"/>
                    <a:pt x="7590864" y="0"/>
                  </a:cubicBezTo>
                  <a:cubicBezTo>
                    <a:pt x="7921899" y="-4715"/>
                    <a:pt x="7963392" y="24593"/>
                    <a:pt x="8204434" y="0"/>
                  </a:cubicBezTo>
                  <a:cubicBezTo>
                    <a:pt x="8321084" y="-14486"/>
                    <a:pt x="8403310" y="87903"/>
                    <a:pt x="8405780" y="201346"/>
                  </a:cubicBezTo>
                  <a:cubicBezTo>
                    <a:pt x="8389165" y="357216"/>
                    <a:pt x="8416665" y="477109"/>
                    <a:pt x="8405780" y="612081"/>
                  </a:cubicBezTo>
                  <a:cubicBezTo>
                    <a:pt x="8394895" y="747054"/>
                    <a:pt x="8419110" y="827051"/>
                    <a:pt x="8405780" y="1006708"/>
                  </a:cubicBezTo>
                  <a:cubicBezTo>
                    <a:pt x="8394657" y="1114819"/>
                    <a:pt x="8323276" y="1216826"/>
                    <a:pt x="8204434" y="1208054"/>
                  </a:cubicBezTo>
                  <a:cubicBezTo>
                    <a:pt x="7931815" y="1192170"/>
                    <a:pt x="7801772" y="1206018"/>
                    <a:pt x="7537510" y="1208054"/>
                  </a:cubicBezTo>
                  <a:cubicBezTo>
                    <a:pt x="7273248" y="1210090"/>
                    <a:pt x="7058401" y="1192693"/>
                    <a:pt x="6710524" y="1208054"/>
                  </a:cubicBezTo>
                  <a:cubicBezTo>
                    <a:pt x="6362647" y="1223415"/>
                    <a:pt x="6323777" y="1193046"/>
                    <a:pt x="6043600" y="1208054"/>
                  </a:cubicBezTo>
                  <a:cubicBezTo>
                    <a:pt x="5763423" y="1223062"/>
                    <a:pt x="5690984" y="1197554"/>
                    <a:pt x="5376676" y="1208054"/>
                  </a:cubicBezTo>
                  <a:cubicBezTo>
                    <a:pt x="5062368" y="1218554"/>
                    <a:pt x="4920493" y="1192219"/>
                    <a:pt x="4789783" y="1208054"/>
                  </a:cubicBezTo>
                  <a:cubicBezTo>
                    <a:pt x="4659073" y="1223889"/>
                    <a:pt x="4402965" y="1220679"/>
                    <a:pt x="4282921" y="1208054"/>
                  </a:cubicBezTo>
                  <a:cubicBezTo>
                    <a:pt x="4162877" y="1195429"/>
                    <a:pt x="3883460" y="1198834"/>
                    <a:pt x="3776059" y="1208054"/>
                  </a:cubicBezTo>
                  <a:cubicBezTo>
                    <a:pt x="3668658" y="1217274"/>
                    <a:pt x="3434687" y="1207295"/>
                    <a:pt x="3189166" y="1208054"/>
                  </a:cubicBezTo>
                  <a:cubicBezTo>
                    <a:pt x="2943645" y="1208813"/>
                    <a:pt x="2700534" y="1203845"/>
                    <a:pt x="2442211" y="1208054"/>
                  </a:cubicBezTo>
                  <a:cubicBezTo>
                    <a:pt x="2183888" y="1212263"/>
                    <a:pt x="2162187" y="1200237"/>
                    <a:pt x="1935348" y="1208054"/>
                  </a:cubicBezTo>
                  <a:cubicBezTo>
                    <a:pt x="1708509" y="1215871"/>
                    <a:pt x="1356372" y="1217927"/>
                    <a:pt x="1108363" y="1208054"/>
                  </a:cubicBezTo>
                  <a:cubicBezTo>
                    <a:pt x="860354" y="1198181"/>
                    <a:pt x="564474" y="1238476"/>
                    <a:pt x="201346" y="1208054"/>
                  </a:cubicBezTo>
                  <a:cubicBezTo>
                    <a:pt x="93123" y="1196155"/>
                    <a:pt x="9659" y="1119400"/>
                    <a:pt x="0" y="1006708"/>
                  </a:cubicBezTo>
                  <a:cubicBezTo>
                    <a:pt x="5643" y="898172"/>
                    <a:pt x="-9425" y="760858"/>
                    <a:pt x="0" y="620134"/>
                  </a:cubicBezTo>
                  <a:cubicBezTo>
                    <a:pt x="9425" y="479410"/>
                    <a:pt x="-396" y="396179"/>
                    <a:pt x="0" y="201346"/>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libri"/>
                <a:sym typeface="Arial"/>
              </a:endParaRPr>
            </a:p>
          </p:txBody>
        </p:sp>
        <p:sp>
          <p:nvSpPr>
            <p:cNvPr id="6" name="Hộp Văn bản 10">
              <a:extLst>
                <a:ext uri="{FF2B5EF4-FFF2-40B4-BE49-F238E27FC236}">
                  <a16:creationId xmlns:a16="http://schemas.microsoft.com/office/drawing/2014/main" xmlns="" id="{33FA490D-2184-814B-7B01-A31C8F220A56}"/>
                </a:ext>
              </a:extLst>
            </p:cNvPr>
            <p:cNvSpPr txBox="1"/>
            <p:nvPr/>
          </p:nvSpPr>
          <p:spPr>
            <a:xfrm>
              <a:off x="623643" y="4264566"/>
              <a:ext cx="8088755" cy="992580"/>
            </a:xfrm>
            <a:prstGeom prst="rect">
              <a:avLst/>
            </a:prstGeom>
            <a:noFill/>
          </p:spPr>
          <p:txBody>
            <a:bodyPr wrap="square" rtlCol="0">
              <a:spAutoFit/>
            </a:bodyPr>
            <a:lstStyle/>
            <a:p>
              <a:pPr algn="just"/>
              <a:r>
                <a:rPr lang="vi-VN" sz="4000" b="1" dirty="0">
                  <a:solidFill>
                    <a:srgbClr val="000000"/>
                  </a:solidFill>
                  <a:effectLst/>
                  <a:latin typeface="Calibri" panose="020F0502020204030204" pitchFamily="34" charset="0"/>
                  <a:cs typeface="Calibri" panose="020F0502020204030204" pitchFamily="34" charset="0"/>
                </a:rPr>
                <a:t>Em có ấn tượng với nhân vật nào trong các bức vẽ của Bống? Vì sao?</a:t>
              </a:r>
              <a:endParaRPr lang="vi-VN" sz="3600" b="0" dirty="0">
                <a:solidFill>
                  <a:srgbClr val="000000"/>
                </a:solidFill>
                <a:effectLst/>
                <a:latin typeface="Calibri" panose="020F0502020204030204" pitchFamily="34" charset="0"/>
                <a:cs typeface="Calibri" panose="020F0502020204030204" pitchFamily="34" charset="0"/>
              </a:endParaRPr>
            </a:p>
          </p:txBody>
        </p:sp>
        <p:pic>
          <p:nvPicPr>
            <p:cNvPr id="8" name="Hình ảnh 11">
              <a:extLst>
                <a:ext uri="{FF2B5EF4-FFF2-40B4-BE49-F238E27FC236}">
                  <a16:creationId xmlns:a16="http://schemas.microsoft.com/office/drawing/2014/main" xmlns="" id="{CEE2DB33-27B9-2EB3-B0B1-28F8FE4BC587}"/>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pSp>
        <p:nvGrpSpPr>
          <p:cNvPr id="9" name="Nhóm 43">
            <a:extLst>
              <a:ext uri="{FF2B5EF4-FFF2-40B4-BE49-F238E27FC236}">
                <a16:creationId xmlns:a16="http://schemas.microsoft.com/office/drawing/2014/main" xmlns="" id="{C65B8E3B-EA3D-B57A-0206-CBC6042A755F}"/>
              </a:ext>
            </a:extLst>
          </p:cNvPr>
          <p:cNvGrpSpPr/>
          <p:nvPr/>
        </p:nvGrpSpPr>
        <p:grpSpPr>
          <a:xfrm>
            <a:off x="2113622" y="2633031"/>
            <a:ext cx="8121047" cy="1178805"/>
            <a:chOff x="-18948" y="2419164"/>
            <a:chExt cx="9468339" cy="3860578"/>
          </a:xfrm>
        </p:grpSpPr>
        <p:grpSp>
          <p:nvGrpSpPr>
            <p:cNvPr id="18" name="Nhóm 34">
              <a:extLst>
                <a:ext uri="{FF2B5EF4-FFF2-40B4-BE49-F238E27FC236}">
                  <a16:creationId xmlns:a16="http://schemas.microsoft.com/office/drawing/2014/main" xmlns="" id="{79BF93C3-5D06-DBFF-97DE-8E7AAB637220}"/>
                </a:ext>
              </a:extLst>
            </p:cNvPr>
            <p:cNvGrpSpPr/>
            <p:nvPr/>
          </p:nvGrpSpPr>
          <p:grpSpPr>
            <a:xfrm>
              <a:off x="393700" y="3109912"/>
              <a:ext cx="8531005" cy="3169830"/>
              <a:chOff x="393699" y="2878733"/>
              <a:chExt cx="8531005" cy="3169830"/>
            </a:xfrm>
          </p:grpSpPr>
          <p:sp>
            <p:nvSpPr>
              <p:cNvPr id="21" name="Hình chữ nhật: Góc Tròn 33">
                <a:extLst>
                  <a:ext uri="{FF2B5EF4-FFF2-40B4-BE49-F238E27FC236}">
                    <a16:creationId xmlns:a16="http://schemas.microsoft.com/office/drawing/2014/main" xmlns="" id="{E80FEEC9-18DE-460E-7EEF-FF50CF99A423}"/>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ộp Văn bản 32">
                <a:extLst>
                  <a:ext uri="{FF2B5EF4-FFF2-40B4-BE49-F238E27FC236}">
                    <a16:creationId xmlns:a16="http://schemas.microsoft.com/office/drawing/2014/main" xmlns="" id="{268A9978-0283-73B9-1ADC-75192A4D8181}"/>
                  </a:ext>
                </a:extLst>
              </p:cNvPr>
              <p:cNvSpPr txBox="1"/>
              <p:nvPr/>
            </p:nvSpPr>
            <p:spPr>
              <a:xfrm>
                <a:off x="558974" y="3044238"/>
                <a:ext cx="8325495" cy="707886"/>
              </a:xfrm>
              <a:prstGeom prst="rect">
                <a:avLst/>
              </a:prstGeom>
              <a:noFill/>
            </p:spPr>
            <p:txBody>
              <a:bodyPr wrap="square">
                <a:spAutoFit/>
              </a:bodyPr>
              <a:lstStyle/>
              <a:p>
                <a:pPr algn="just" rtl="0">
                  <a:spcBef>
                    <a:spcPts val="0"/>
                  </a:spcBef>
                  <a:spcAft>
                    <a:spcPts val="500"/>
                  </a:spcAft>
                </a:pPr>
                <a:r>
                  <a:rPr lang="en-US" sz="4000" b="1" i="0" u="none" strike="noStrike" dirty="0" err="1">
                    <a:solidFill>
                      <a:srgbClr val="FF0000"/>
                    </a:solidFill>
                    <a:effectLst/>
                    <a:latin typeface="Calibri" panose="020F0502020204030204" pitchFamily="34" charset="0"/>
                    <a:cs typeface="Calibri" panose="020F0502020204030204" pitchFamily="34" charset="0"/>
                  </a:rPr>
                  <a:t>Em</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trả</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lời</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theo</a:t>
                </a:r>
                <a:r>
                  <a:rPr lang="en-US" sz="4000" b="1" i="0" u="none" strike="noStrike" dirty="0">
                    <a:solidFill>
                      <a:srgbClr val="FF0000"/>
                    </a:solidFill>
                    <a:effectLst/>
                    <a:latin typeface="Calibri" panose="020F0502020204030204" pitchFamily="34" charset="0"/>
                    <a:cs typeface="Calibri" panose="020F0502020204030204" pitchFamily="34" charset="0"/>
                  </a:rPr>
                  <a:t> ý </a:t>
                </a:r>
                <a:r>
                  <a:rPr lang="en-US" sz="4000" b="1" i="0" u="none" strike="noStrike" dirty="0" err="1">
                    <a:solidFill>
                      <a:srgbClr val="FF0000"/>
                    </a:solidFill>
                    <a:effectLst/>
                    <a:latin typeface="Calibri" panose="020F0502020204030204" pitchFamily="34" charset="0"/>
                    <a:cs typeface="Calibri" panose="020F0502020204030204" pitchFamily="34" charset="0"/>
                  </a:rPr>
                  <a:t>kiến</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của</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mình</a:t>
                </a:r>
                <a:endParaRPr lang="vi-VN" sz="5400" b="1" dirty="0">
                  <a:solidFill>
                    <a:srgbClr val="FF0000"/>
                  </a:solidFill>
                  <a:effectLst/>
                  <a:latin typeface="Calibri" panose="020F0502020204030204" pitchFamily="34" charset="0"/>
                  <a:cs typeface="Calibri" panose="020F0502020204030204" pitchFamily="34" charset="0"/>
                </a:endParaRPr>
              </a:p>
            </p:txBody>
          </p:sp>
        </p:grpSp>
        <p:pic>
          <p:nvPicPr>
            <p:cNvPr id="19" name="Hình ảnh 42">
              <a:extLst>
                <a:ext uri="{FF2B5EF4-FFF2-40B4-BE49-F238E27FC236}">
                  <a16:creationId xmlns:a16="http://schemas.microsoft.com/office/drawing/2014/main" xmlns="" id="{C0DB9698-99E9-9705-1C3E-659B6B92E8A2}"/>
                </a:ext>
              </a:extLst>
            </p:cNvPr>
            <p:cNvPicPr>
              <a:picLocks noChangeAspect="1"/>
            </p:cNvPicPr>
            <p:nvPr/>
          </p:nvPicPr>
          <p:blipFill rotWithShape="1">
            <a:blip r:embed="rId5"/>
            <a:srcRect l="54217" t="8264" r="18839" b="47168"/>
            <a:stretch/>
          </p:blipFill>
          <p:spPr>
            <a:xfrm>
              <a:off x="-18948" y="2419164"/>
              <a:ext cx="882726" cy="1081779"/>
            </a:xfrm>
            <a:prstGeom prst="rect">
              <a:avLst/>
            </a:prstGeom>
            <a:effectLst>
              <a:glow rad="139700">
                <a:schemeClr val="accent2">
                  <a:satMod val="175000"/>
                  <a:alpha val="40000"/>
                </a:schemeClr>
              </a:glow>
            </a:effectLst>
          </p:spPr>
        </p:pic>
        <p:pic>
          <p:nvPicPr>
            <p:cNvPr id="20" name="Hình ảnh 44">
              <a:extLst>
                <a:ext uri="{FF2B5EF4-FFF2-40B4-BE49-F238E27FC236}">
                  <a16:creationId xmlns:a16="http://schemas.microsoft.com/office/drawing/2014/main" xmlns="" id="{ABA59DBA-DDD5-39A2-EF95-A6D3525C488D}"/>
                </a:ext>
              </a:extLst>
            </p:cNvPr>
            <p:cNvPicPr>
              <a:picLocks noChangeAspect="1"/>
            </p:cNvPicPr>
            <p:nvPr/>
          </p:nvPicPr>
          <p:blipFill rotWithShape="1">
            <a:blip r:embed="rId5"/>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grpSp>
        <p:nvGrpSpPr>
          <p:cNvPr id="23" name="Nhóm 43">
            <a:extLst>
              <a:ext uri="{FF2B5EF4-FFF2-40B4-BE49-F238E27FC236}">
                <a16:creationId xmlns:a16="http://schemas.microsoft.com/office/drawing/2014/main" xmlns="" id="{62071A4A-3815-B4F4-1CD5-C85441127C62}"/>
              </a:ext>
            </a:extLst>
          </p:cNvPr>
          <p:cNvGrpSpPr/>
          <p:nvPr/>
        </p:nvGrpSpPr>
        <p:grpSpPr>
          <a:xfrm>
            <a:off x="1860234" y="2415112"/>
            <a:ext cx="9167649" cy="2784849"/>
            <a:chOff x="-18948" y="2679644"/>
            <a:chExt cx="9365582" cy="3816472"/>
          </a:xfrm>
        </p:grpSpPr>
        <p:grpSp>
          <p:nvGrpSpPr>
            <p:cNvPr id="25" name="Nhóm 34">
              <a:extLst>
                <a:ext uri="{FF2B5EF4-FFF2-40B4-BE49-F238E27FC236}">
                  <a16:creationId xmlns:a16="http://schemas.microsoft.com/office/drawing/2014/main" xmlns="" id="{7AB2F759-7C67-936F-C30D-6DF16B33EAA4}"/>
                </a:ext>
              </a:extLst>
            </p:cNvPr>
            <p:cNvGrpSpPr/>
            <p:nvPr/>
          </p:nvGrpSpPr>
          <p:grpSpPr>
            <a:xfrm>
              <a:off x="393700" y="3109912"/>
              <a:ext cx="8531005" cy="3386204"/>
              <a:chOff x="393699" y="2878733"/>
              <a:chExt cx="8531005" cy="3386204"/>
            </a:xfrm>
          </p:grpSpPr>
          <p:sp>
            <p:nvSpPr>
              <p:cNvPr id="28" name="Hình chữ nhật: Góc Tròn 33">
                <a:extLst>
                  <a:ext uri="{FF2B5EF4-FFF2-40B4-BE49-F238E27FC236}">
                    <a16:creationId xmlns:a16="http://schemas.microsoft.com/office/drawing/2014/main" xmlns="" id="{F7436398-6B83-B0A4-6580-AA9372655384}"/>
                  </a:ext>
                </a:extLst>
              </p:cNvPr>
              <p:cNvSpPr/>
              <p:nvPr/>
            </p:nvSpPr>
            <p:spPr>
              <a:xfrm>
                <a:off x="393699" y="2878733"/>
                <a:ext cx="8531005" cy="338620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ộp Văn bản 32">
                <a:extLst>
                  <a:ext uri="{FF2B5EF4-FFF2-40B4-BE49-F238E27FC236}">
                    <a16:creationId xmlns:a16="http://schemas.microsoft.com/office/drawing/2014/main" xmlns="" id="{13A57316-3114-FB30-9482-311D0BC3DB64}"/>
                  </a:ext>
                </a:extLst>
              </p:cNvPr>
              <p:cNvSpPr txBox="1"/>
              <p:nvPr/>
            </p:nvSpPr>
            <p:spPr>
              <a:xfrm>
                <a:off x="558974" y="3044238"/>
                <a:ext cx="8325495" cy="3163423"/>
              </a:xfrm>
              <a:prstGeom prst="rect">
                <a:avLst/>
              </a:prstGeom>
              <a:noFill/>
            </p:spPr>
            <p:txBody>
              <a:bodyPr wrap="square">
                <a:spAutoFit/>
              </a:bodyPr>
              <a:lstStyle/>
              <a:p>
                <a:pPr marL="0" marR="0" algn="just">
                  <a:spcBef>
                    <a:spcPts val="0"/>
                  </a:spcBef>
                  <a:spcAft>
                    <a:spcPts val="0"/>
                  </a:spcAft>
                </a:pPr>
                <a:r>
                  <a:rPr lang="vi-VN"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VD: ấn tượng với mẹ Phít vì mẹ có khuôn mặt tròn như cái đồng xu hoặc ấn tượng với chú chuột nhắt vì trông chú rất ngộ nghĩnh...</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26" name="Hình ảnh 42">
              <a:extLst>
                <a:ext uri="{FF2B5EF4-FFF2-40B4-BE49-F238E27FC236}">
                  <a16:creationId xmlns:a16="http://schemas.microsoft.com/office/drawing/2014/main" xmlns="" id="{D08B3029-875B-CA2F-C165-5F28536329EC}"/>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7" name="Hình ảnh 44">
              <a:extLst>
                <a:ext uri="{FF2B5EF4-FFF2-40B4-BE49-F238E27FC236}">
                  <a16:creationId xmlns:a16="http://schemas.microsoft.com/office/drawing/2014/main" xmlns="" id="{1A9E362D-D9B7-FA0E-00EC-FA177CA9F6E8}"/>
                </a:ext>
              </a:extLst>
            </p:cNvPr>
            <p:cNvPicPr>
              <a:picLocks noChangeAspect="1"/>
            </p:cNvPicPr>
            <p:nvPr/>
          </p:nvPicPr>
          <p:blipFill rotWithShape="1">
            <a:blip r:embed="rId5"/>
            <a:srcRect l="54217" t="8264" r="18839" b="47168"/>
            <a:stretch/>
          </p:blipFill>
          <p:spPr>
            <a:xfrm>
              <a:off x="8463908" y="5569132"/>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2809398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xmlns="" id="{8BB46293-3F2D-2F8C-02A0-730D832147BB}"/>
              </a:ext>
            </a:extLst>
          </p:cNvPr>
          <p:cNvGrpSpPr/>
          <p:nvPr/>
        </p:nvGrpSpPr>
        <p:grpSpPr>
          <a:xfrm>
            <a:off x="872282" y="1554895"/>
            <a:ext cx="10420007" cy="3991722"/>
            <a:chOff x="175846" y="1521054"/>
            <a:chExt cx="6351112" cy="3991722"/>
          </a:xfrm>
        </p:grpSpPr>
        <p:pic>
          <p:nvPicPr>
            <p:cNvPr id="5" name="图片 3">
              <a:extLst>
                <a:ext uri="{FF2B5EF4-FFF2-40B4-BE49-F238E27FC236}">
                  <a16:creationId xmlns:a16="http://schemas.microsoft.com/office/drawing/2014/main" xmlns="" id="{5975D983-C5B4-871A-61C9-7034885228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10" name="Rounded Rectangle 19">
              <a:extLst>
                <a:ext uri="{FF2B5EF4-FFF2-40B4-BE49-F238E27FC236}">
                  <a16:creationId xmlns:a16="http://schemas.microsoft.com/office/drawing/2014/main" xmlns="" id="{6F7D2A65-45AA-9F83-39E4-D6513FA13759}"/>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Calibri" panose="020F0502020204030204" pitchFamily="34" charset="0"/>
                  <a:cs typeface="Calibri" panose="020F0502020204030204" pitchFamily="34" charset="0"/>
                </a:rPr>
                <a:t>Câu chuyện muốn nói với chúng ta rằng mỗi người có một đam mê riêng. Niềm đam mê ấy sẽ giúp chúng ta có nhiều niềm vui và làm được nhiều việc có ích cho xã hội.</a:t>
              </a:r>
              <a:endParaRPr kumimoji="0" lang="en-US" sz="3600" b="0"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xmlns="" id="{91E601E3-B44E-42A8-4037-CD80DAB589BF}"/>
              </a:ext>
            </a:extLst>
          </p:cNvPr>
          <p:cNvPicPr>
            <a:picLocks noChangeAspect="1"/>
          </p:cNvPicPr>
          <p:nvPr/>
        </p:nvPicPr>
        <p:blipFill>
          <a:blip r:embed="rId4"/>
          <a:stretch>
            <a:fillRect/>
          </a:stretch>
        </p:blipFill>
        <p:spPr>
          <a:xfrm>
            <a:off x="3320024" y="694063"/>
            <a:ext cx="6287346" cy="1110397"/>
          </a:xfrm>
          <a:prstGeom prst="rect">
            <a:avLst/>
          </a:prstGeom>
        </p:spPr>
      </p:pic>
    </p:spTree>
    <p:extLst>
      <p:ext uri="{BB962C8B-B14F-4D97-AF65-F5344CB8AC3E}">
        <p14:creationId xmlns:p14="http://schemas.microsoft.com/office/powerpoint/2010/main" val="3577348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xmlns=""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4" name="Picture 3">
            <a:extLst>
              <a:ext uri="{FF2B5EF4-FFF2-40B4-BE49-F238E27FC236}">
                <a16:creationId xmlns:a16="http://schemas.microsoft.com/office/drawing/2014/main" xmlns="" id="{56CD94E6-9635-C634-85E0-4F3615A54EB7}"/>
              </a:ext>
            </a:extLst>
          </p:cNvPr>
          <p:cNvPicPr>
            <a:picLocks noChangeAspect="1"/>
          </p:cNvPicPr>
          <p:nvPr/>
        </p:nvPicPr>
        <p:blipFill>
          <a:blip r:embed="rId4"/>
          <a:stretch>
            <a:fillRect/>
          </a:stretch>
        </p:blipFill>
        <p:spPr>
          <a:xfrm>
            <a:off x="2599881" y="415205"/>
            <a:ext cx="7773074" cy="1774090"/>
          </a:xfrm>
          <a:prstGeom prst="rect">
            <a:avLst/>
          </a:prstGeom>
        </p:spPr>
      </p:pic>
    </p:spTree>
    <p:extLst>
      <p:ext uri="{BB962C8B-B14F-4D97-AF65-F5344CB8AC3E}">
        <p14:creationId xmlns:p14="http://schemas.microsoft.com/office/powerpoint/2010/main" val="1864201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a:extLst>
              <a:ext uri="{FF2B5EF4-FFF2-40B4-BE49-F238E27FC236}">
                <a16:creationId xmlns:a16="http://schemas.microsoft.com/office/drawing/2014/main" xmlns="" id="{1CBCCE56-6796-01C2-2A07-1F05A1E78484}"/>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5" name="TextBox 4">
            <a:extLst>
              <a:ext uri="{FF2B5EF4-FFF2-40B4-BE49-F238E27FC236}">
                <a16:creationId xmlns:a16="http://schemas.microsoft.com/office/drawing/2014/main" xmlns="" id="{F1331348-0044-45BA-7E12-4E6A16E7549F}"/>
              </a:ext>
            </a:extLst>
          </p:cNvPr>
          <p:cNvSpPr txBox="1"/>
          <p:nvPr/>
        </p:nvSpPr>
        <p:spPr>
          <a:xfrm>
            <a:off x="665203" y="2187158"/>
            <a:ext cx="10964333" cy="415498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i="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hành động, suy nghĩ, cảm xúc của các nhân vật  như</a:t>
            </a:r>
            <a:r>
              <a:rPr lang="vi-VN" sz="4400" i="1" dirty="0">
                <a:solidFill>
                  <a:srgbClr val="FF0000"/>
                </a:solidFill>
                <a:latin typeface="Cambria" panose="02040503050406030204" pitchFamily="18" charset="0"/>
                <a:ea typeface="Cambria" panose="02040503050406030204" pitchFamily="18" charset="0"/>
              </a:rPr>
              <a:t>: </a:t>
            </a:r>
            <a:r>
              <a:rPr lang="en-US" sz="4400" i="1">
                <a:solidFill>
                  <a:srgbClr val="FF0000"/>
                </a:solidFill>
                <a:latin typeface="Cambria" panose="02040503050406030204" pitchFamily="18" charset="0"/>
                <a:ea typeface="Cambria" panose="02040503050406030204" pitchFamily="18" charset="0"/>
              </a:rPr>
              <a:t>C</a:t>
            </a:r>
            <a:r>
              <a:rPr lang="vi-VN" sz="4400" i="1">
                <a:solidFill>
                  <a:srgbClr val="FF0000"/>
                </a:solidFill>
                <a:latin typeface="Cambria" panose="02040503050406030204" pitchFamily="18" charset="0"/>
                <a:ea typeface="Cambria" panose="02040503050406030204" pitchFamily="18" charset="0"/>
              </a:rPr>
              <a:t>ó </a:t>
            </a:r>
            <a:r>
              <a:rPr lang="vi-VN" sz="4400" i="1" dirty="0">
                <a:solidFill>
                  <a:srgbClr val="FF0000"/>
                </a:solidFill>
                <a:latin typeface="Cambria" panose="02040503050406030204" pitchFamily="18" charset="0"/>
                <a:ea typeface="Cambria" panose="02040503050406030204" pitchFamily="18" charset="0"/>
              </a:rPr>
              <a:t>tài hội hoạ, tặc lưỡi, trầm trồ, Chà chà! Vẽ như đồng cỏ đến kì nở hoa!, Không có tí, gà con bú mẹ sao được ạ.</a:t>
            </a:r>
            <a:endParaRPr kumimoji="0" lang="en-US" sz="32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1186836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xmlns=""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xmlns="" id="{E43444CE-24BE-9022-512D-3FCC473BE2BC}"/>
              </a:ext>
            </a:extLst>
          </p:cNvPr>
          <p:cNvSpPr txBox="1"/>
          <p:nvPr/>
        </p:nvSpPr>
        <p:spPr>
          <a:xfrm>
            <a:off x="451693" y="165253"/>
            <a:ext cx="11281272" cy="5847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NỞ HOA</a:t>
            </a:r>
            <a:endPar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ồ</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Sao dưới bụng con gà mái mẹ lại có một hàng chấm chấm?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Đó là tí của nó ạ. Không có tí, gà con bú mẹ sao được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Thế con chuột nhắt đứng cạnh cái vòng tròn có hai chóp nhọn là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Là lưng con mèo. Ý cháu là... hỡi tên chuột kia, mi hãy giờ hồn, mèo chưa quay đầu lại đâu!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Ma Văn Kháng)</a:t>
            </a:r>
          </a:p>
        </p:txBody>
      </p:sp>
    </p:spTree>
    <p:extLst>
      <p:ext uri="{BB962C8B-B14F-4D97-AF65-F5344CB8AC3E}">
        <p14:creationId xmlns:p14="http://schemas.microsoft.com/office/powerpoint/2010/main" val="3583060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xmlns=""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xmlns=""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xmlns=""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xmlns="" id="{5C5828FD-D0AF-F29B-9CA3-C76BF90EE064}"/>
              </a:ext>
            </a:extLst>
          </p:cNvPr>
          <p:cNvPicPr>
            <a:picLocks noChangeAspect="1"/>
          </p:cNvPicPr>
          <p:nvPr/>
        </p:nvPicPr>
        <p:blipFill>
          <a:blip r:embed="rId5"/>
          <a:stretch>
            <a:fillRect/>
          </a:stretch>
        </p:blipFill>
        <p:spPr>
          <a:xfrm>
            <a:off x="2154626" y="1930543"/>
            <a:ext cx="7923727" cy="4538133"/>
          </a:xfrm>
          <a:prstGeom prst="rect">
            <a:avLst/>
          </a:prstGeom>
          <a:effectLst/>
        </p:spPr>
      </p:pic>
      <p:pic>
        <p:nvPicPr>
          <p:cNvPr id="12" name="Picture 11">
            <a:extLst>
              <a:ext uri="{FF2B5EF4-FFF2-40B4-BE49-F238E27FC236}">
                <a16:creationId xmlns:a16="http://schemas.microsoft.com/office/drawing/2014/main" xmlns="" id="{92A02F36-325C-ACDE-0870-7A26823734AF}"/>
              </a:ext>
            </a:extLst>
          </p:cNvPr>
          <p:cNvPicPr>
            <a:picLocks noChangeAspect="1"/>
          </p:cNvPicPr>
          <p:nvPr/>
        </p:nvPicPr>
        <p:blipFill>
          <a:blip r:embed="rId6"/>
          <a:stretch>
            <a:fillRect/>
          </a:stretch>
        </p:blipFill>
        <p:spPr>
          <a:xfrm>
            <a:off x="1209636" y="92298"/>
            <a:ext cx="9526841" cy="1284335"/>
          </a:xfrm>
          <a:prstGeom prst="rect">
            <a:avLst/>
          </a:prstGeom>
        </p:spPr>
      </p:pic>
    </p:spTree>
    <p:controls>
      <mc:AlternateContent xmlns:mc="http://schemas.openxmlformats.org/markup-compatibility/2006">
        <mc:Choice xmlns:v="urn:schemas-microsoft-com:vml" Requires="v">
          <p:control spid="4098" name="TextBox1" r:id="rId2" imgW="5334120" imgH="1266840"/>
        </mc:Choice>
        <mc:Fallback>
          <p:control name="TextBox1" r:id="rId2" imgW="5334120" imgH="1266840">
            <p:pic>
              <p:nvPicPr>
                <p:cNvPr id="11" name="TextBox1">
                  <a:extLst>
                    <a:ext uri="{FF2B5EF4-FFF2-40B4-BE49-F238E27FC236}">
                      <a16:creationId xmlns:a16="http://schemas.microsoft.com/office/drawing/2014/main" xmlns="" id="{A9C25D59-AFA4-CDCD-487F-39714E900F08}"/>
                    </a:ext>
                  </a:extLst>
                </p:cNvPr>
                <p:cNvPicPr>
                  <a:picLocks/>
                </p:cNvPicPr>
                <p:nvPr/>
              </p:nvPicPr>
              <p:blipFill>
                <a:blip r:embed="rId7"/>
                <a:stretch>
                  <a:fillRect/>
                </a:stretch>
              </p:blipFill>
              <p:spPr>
                <a:xfrm>
                  <a:off x="3459736" y="1600271"/>
                  <a:ext cx="5334000" cy="12700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p:cNvGrpSpPr/>
          <p:nvPr/>
        </p:nvGrpSpPr>
        <p:grpSpPr>
          <a:xfrm>
            <a:off x="-2" y="1"/>
            <a:ext cx="12746519" cy="7010398"/>
            <a:chOff x="-1" y="1"/>
            <a:chExt cx="9830337" cy="7010398"/>
          </a:xfrm>
        </p:grpSpPr>
        <p:pic>
          <p:nvPicPr>
            <p:cNvPr id="73"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 t="7853" r="-4837" b="25728"/>
            <a:stretch/>
          </p:blipFill>
          <p:spPr bwMode="auto">
            <a:xfrm>
              <a:off x="0" y="1"/>
              <a:ext cx="9830336" cy="4254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78494" r="2000" b="10746"/>
            <a:stretch/>
          </p:blipFill>
          <p:spPr bwMode="auto">
            <a:xfrm>
              <a:off x="-1" y="4254644"/>
              <a:ext cx="9402683" cy="275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50603747" y="1027999"/>
            <a:ext cx="50012328" cy="5575772"/>
            <a:chOff x="-49018017" y="1254499"/>
            <a:chExt cx="50012328" cy="5575772"/>
          </a:xfrm>
        </p:grpSpPr>
        <p:grpSp>
          <p:nvGrpSpPr>
            <p:cNvPr id="7" name="Group 6"/>
            <p:cNvGrpSpPr/>
            <p:nvPr/>
          </p:nvGrpSpPr>
          <p:grpSpPr>
            <a:xfrm>
              <a:off x="-30150710" y="1556498"/>
              <a:ext cx="31145021" cy="5273773"/>
              <a:chOff x="-30360514" y="1455508"/>
              <a:chExt cx="31145021" cy="5273773"/>
            </a:xfrm>
          </p:grpSpPr>
          <p:grpSp>
            <p:nvGrpSpPr>
              <p:cNvPr id="25" name="Group 24"/>
              <p:cNvGrpSpPr/>
              <p:nvPr/>
            </p:nvGrpSpPr>
            <p:grpSpPr>
              <a:xfrm>
                <a:off x="-11511402" y="1757508"/>
                <a:ext cx="6270907" cy="4820773"/>
                <a:chOff x="-38100" y="2057400"/>
                <a:chExt cx="3886200" cy="2876550"/>
              </a:xfrm>
            </p:grpSpPr>
            <p:pic>
              <p:nvPicPr>
                <p:cNvPr id="28"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0" name="Group 29"/>
              <p:cNvGrpSpPr/>
              <p:nvPr/>
            </p:nvGrpSpPr>
            <p:grpSpPr>
              <a:xfrm>
                <a:off x="-5486400" y="1908508"/>
                <a:ext cx="6270907" cy="4820773"/>
                <a:chOff x="-38100" y="2057400"/>
                <a:chExt cx="3886200" cy="2876550"/>
              </a:xfrm>
            </p:grpSpPr>
            <p:pic>
              <p:nvPicPr>
                <p:cNvPr id="33"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5" name="Group 34"/>
              <p:cNvGrpSpPr/>
              <p:nvPr/>
            </p:nvGrpSpPr>
            <p:grpSpPr>
              <a:xfrm>
                <a:off x="-17782310" y="1757507"/>
                <a:ext cx="6270907" cy="4820773"/>
                <a:chOff x="-38100" y="2057400"/>
                <a:chExt cx="3886200" cy="2876550"/>
              </a:xfrm>
            </p:grpSpPr>
            <p:pic>
              <p:nvPicPr>
                <p:cNvPr id="38"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0" name="Group 39"/>
              <p:cNvGrpSpPr/>
              <p:nvPr/>
            </p:nvGrpSpPr>
            <p:grpSpPr>
              <a:xfrm>
                <a:off x="-24089607" y="1606508"/>
                <a:ext cx="6270907" cy="4820773"/>
                <a:chOff x="-38100" y="2057400"/>
                <a:chExt cx="3886200" cy="2876550"/>
              </a:xfrm>
            </p:grpSpPr>
            <p:pic>
              <p:nvPicPr>
                <p:cNvPr id="43"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5" name="Group 44"/>
              <p:cNvGrpSpPr/>
              <p:nvPr/>
            </p:nvGrpSpPr>
            <p:grpSpPr>
              <a:xfrm>
                <a:off x="-30360514" y="1455508"/>
                <a:ext cx="6270909" cy="4820773"/>
                <a:chOff x="-38100" y="2057400"/>
                <a:chExt cx="3886201" cy="2876550"/>
              </a:xfrm>
            </p:grpSpPr>
            <p:pic>
              <p:nvPicPr>
                <p:cNvPr id="48"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nvGrpSpPr>
            <p:cNvPr id="54" name="Group 53"/>
            <p:cNvGrpSpPr/>
            <p:nvPr/>
          </p:nvGrpSpPr>
          <p:grpSpPr>
            <a:xfrm>
              <a:off x="-49018017" y="1254499"/>
              <a:ext cx="18849111" cy="5122772"/>
              <a:chOff x="-30360514" y="1455508"/>
              <a:chExt cx="18849111" cy="5122772"/>
            </a:xfrm>
          </p:grpSpPr>
          <p:grpSp>
            <p:nvGrpSpPr>
              <p:cNvPr id="57" name="Group 56"/>
              <p:cNvGrpSpPr/>
              <p:nvPr/>
            </p:nvGrpSpPr>
            <p:grpSpPr>
              <a:xfrm>
                <a:off x="-17782310" y="1757507"/>
                <a:ext cx="6270907" cy="4820773"/>
                <a:chOff x="-38100" y="2057400"/>
                <a:chExt cx="3886200" cy="2876550"/>
              </a:xfrm>
            </p:grpSpPr>
            <p:pic>
              <p:nvPicPr>
                <p:cNvPr id="70"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Rectangle 68"/>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8" name="Group 57"/>
              <p:cNvGrpSpPr/>
              <p:nvPr/>
            </p:nvGrpSpPr>
            <p:grpSpPr>
              <a:xfrm>
                <a:off x="-24089607" y="1606508"/>
                <a:ext cx="6270907" cy="4820773"/>
                <a:chOff x="-38100" y="2057400"/>
                <a:chExt cx="3886200" cy="2876550"/>
              </a:xfrm>
            </p:grpSpPr>
            <p:pic>
              <p:nvPicPr>
                <p:cNvPr id="6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Rectangle 64"/>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9" name="Group 58"/>
              <p:cNvGrpSpPr/>
              <p:nvPr/>
            </p:nvGrpSpPr>
            <p:grpSpPr>
              <a:xfrm>
                <a:off x="-30360514" y="1455508"/>
                <a:ext cx="6270909" cy="4820773"/>
                <a:chOff x="-38100" y="2057400"/>
                <a:chExt cx="3886201" cy="2876550"/>
              </a:xfrm>
            </p:grpSpPr>
            <p:pic>
              <p:nvPicPr>
                <p:cNvPr id="62"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60"/>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pic>
        <p:nvPicPr>
          <p:cNvPr id="5" name="VietNamILove-MaiChiCong-5189600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7875" y="0"/>
            <a:ext cx="609600" cy="609600"/>
          </a:xfrm>
          <a:prstGeom prst="rect">
            <a:avLst/>
          </a:prstGeom>
        </p:spPr>
      </p:pic>
    </p:spTree>
    <p:extLst>
      <p:ext uri="{BB962C8B-B14F-4D97-AF65-F5344CB8AC3E}">
        <p14:creationId xmlns:p14="http://schemas.microsoft.com/office/powerpoint/2010/main" val="2327314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94444E-6 -1.85185E-6 L 6.8592 0.05509 " pathEditMode="relative" rAng="0" ptsTypes="AA">
                                      <p:cBhvr>
                                        <p:cTn id="6" dur="56500" fill="hold"/>
                                        <p:tgtEl>
                                          <p:spTgt spid="8"/>
                                        </p:tgtEl>
                                        <p:attrNameLst>
                                          <p:attrName>ppt_x</p:attrName>
                                          <p:attrName>ppt_y</p:attrName>
                                        </p:attrNameLst>
                                      </p:cBhvr>
                                      <p:rCtr x="342951" y="2755"/>
                                    </p:animMotion>
                                  </p:childTnLst>
                                </p:cTn>
                              </p:par>
                              <p:par>
                                <p:cTn id="7" presetID="1" presetClass="mediacall" presetSubtype="0" fill="hold" nodeType="withEffect">
                                  <p:stCondLst>
                                    <p:cond delay="0"/>
                                  </p:stCondLst>
                                  <p:childTnLst>
                                    <p:cmd type="call" cmd="playFrom(0.0)">
                                      <p:cBhvr>
                                        <p:cTn id="8"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4">
                <p:cTn id="9"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xmlns="" id="{18D4F5E2-1F49-B975-0C91-F616EEF77FCB}"/>
              </a:ext>
            </a:extLst>
          </p:cNvPr>
          <p:cNvPicPr>
            <a:picLocks noChangeAspect="1"/>
          </p:cNvPicPr>
          <p:nvPr/>
        </p:nvPicPr>
        <p:blipFill>
          <a:blip r:embed="rId3"/>
          <a:stretch>
            <a:fillRect/>
          </a:stretch>
        </p:blipFill>
        <p:spPr>
          <a:xfrm>
            <a:off x="2298875" y="890607"/>
            <a:ext cx="7962066" cy="1938696"/>
          </a:xfrm>
          <a:prstGeom prst="rect">
            <a:avLst/>
          </a:prstGeom>
        </p:spPr>
      </p:pic>
      <p:pic>
        <p:nvPicPr>
          <p:cNvPr id="5" name="Picture 4" descr="A group of dolls&#10;&#10;Description automatically generated with low confidence">
            <a:extLst>
              <a:ext uri="{FF2B5EF4-FFF2-40B4-BE49-F238E27FC236}">
                <a16:creationId xmlns:a16="http://schemas.microsoft.com/office/drawing/2014/main" xmlns="" id="{123F73B5-320B-3DF9-4FAA-CAAAB842E2A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4230554" y="2609681"/>
            <a:ext cx="4359428" cy="389651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508142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xmlns="" id="{94CE57A2-97A9-2BEC-D314-F1AFC704A407}"/>
              </a:ext>
            </a:extLst>
          </p:cNvPr>
          <p:cNvSpPr/>
          <p:nvPr/>
        </p:nvSpPr>
        <p:spPr>
          <a:xfrm>
            <a:off x="893425" y="308884"/>
            <a:ext cx="10464965" cy="902971"/>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1.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Tìm</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nghĩa</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ở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cột</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B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phù</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hợp</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với</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mỗi</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từ</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ở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cột</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a:t>
            </a:r>
          </a:p>
        </p:txBody>
      </p:sp>
      <p:pic>
        <p:nvPicPr>
          <p:cNvPr id="6" name="Picture 5">
            <a:extLst>
              <a:ext uri="{FF2B5EF4-FFF2-40B4-BE49-F238E27FC236}">
                <a16:creationId xmlns:a16="http://schemas.microsoft.com/office/drawing/2014/main" xmlns="" id="{95186031-D2FF-727F-FE2F-2D7A76080DBC}"/>
              </a:ext>
            </a:extLst>
          </p:cNvPr>
          <p:cNvPicPr>
            <a:picLocks noChangeAspect="1"/>
          </p:cNvPicPr>
          <p:nvPr/>
        </p:nvPicPr>
        <p:blipFill>
          <a:blip r:embed="rId3"/>
          <a:stretch>
            <a:fillRect/>
          </a:stretch>
        </p:blipFill>
        <p:spPr>
          <a:xfrm>
            <a:off x="902407" y="2136469"/>
            <a:ext cx="10669859" cy="2556716"/>
          </a:xfrm>
          <a:prstGeom prst="rect">
            <a:avLst/>
          </a:prstGeom>
        </p:spPr>
      </p:pic>
      <p:cxnSp>
        <p:nvCxnSpPr>
          <p:cNvPr id="9" name="Straight Arrow Connector 8">
            <a:extLst>
              <a:ext uri="{FF2B5EF4-FFF2-40B4-BE49-F238E27FC236}">
                <a16:creationId xmlns:a16="http://schemas.microsoft.com/office/drawing/2014/main" xmlns="" id="{BDE8DFC4-0D91-B078-D693-08A01479CC9C}"/>
              </a:ext>
            </a:extLst>
          </p:cNvPr>
          <p:cNvCxnSpPr/>
          <p:nvPr/>
        </p:nvCxnSpPr>
        <p:spPr>
          <a:xfrm>
            <a:off x="3150824" y="3128790"/>
            <a:ext cx="826265" cy="13220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1A6F5E76-A386-447B-5C8A-9D3C973CB9BE}"/>
              </a:ext>
            </a:extLst>
          </p:cNvPr>
          <p:cNvCxnSpPr>
            <a:cxnSpLocks/>
          </p:cNvCxnSpPr>
          <p:nvPr/>
        </p:nvCxnSpPr>
        <p:spPr>
          <a:xfrm flipV="1">
            <a:off x="3172858" y="3029639"/>
            <a:ext cx="782197" cy="7381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3A14C5A0-4264-6F56-E10B-AFBEDC4A5346}"/>
              </a:ext>
            </a:extLst>
          </p:cNvPr>
          <p:cNvCxnSpPr>
            <a:cxnSpLocks/>
          </p:cNvCxnSpPr>
          <p:nvPr/>
        </p:nvCxnSpPr>
        <p:spPr>
          <a:xfrm flipV="1">
            <a:off x="3172858" y="3602516"/>
            <a:ext cx="782197" cy="7381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775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xmlns=""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xmlns=""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xmlns="" id="{94CE57A2-97A9-2BEC-D314-F1AFC704A407}"/>
              </a:ext>
            </a:extLst>
          </p:cNvPr>
          <p:cNvSpPr/>
          <p:nvPr/>
        </p:nvSpPr>
        <p:spPr>
          <a:xfrm>
            <a:off x="893425" y="308884"/>
            <a:ext cx="10464965" cy="902971"/>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2.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Đặt</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1-2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câu</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với</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từ</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ở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cột</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bài</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tập</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Calibri" panose="020F0502020204030204" pitchFamily="34" charset="0"/>
                <a:ea typeface="+mn-ea"/>
                <a:cs typeface="Calibri" panose="020F0502020204030204" pitchFamily="34" charset="0"/>
                <a:sym typeface="Arial"/>
              </a:rPr>
              <a:t> 1.</a:t>
            </a:r>
          </a:p>
        </p:txBody>
      </p:sp>
      <p:grpSp>
        <p:nvGrpSpPr>
          <p:cNvPr id="2" name="Group 1">
            <a:extLst>
              <a:ext uri="{FF2B5EF4-FFF2-40B4-BE49-F238E27FC236}">
                <a16:creationId xmlns:a16="http://schemas.microsoft.com/office/drawing/2014/main" xmlns="" id="{9AA742F2-1B15-0416-A854-5998EC3E6466}"/>
              </a:ext>
            </a:extLst>
          </p:cNvPr>
          <p:cNvGrpSpPr/>
          <p:nvPr/>
        </p:nvGrpSpPr>
        <p:grpSpPr>
          <a:xfrm>
            <a:off x="872282" y="1554895"/>
            <a:ext cx="10420007" cy="3512864"/>
            <a:chOff x="175846" y="1521054"/>
            <a:chExt cx="6351112" cy="3991722"/>
          </a:xfrm>
        </p:grpSpPr>
        <p:pic>
          <p:nvPicPr>
            <p:cNvPr id="4" name="图片 3">
              <a:extLst>
                <a:ext uri="{FF2B5EF4-FFF2-40B4-BE49-F238E27FC236}">
                  <a16:creationId xmlns:a16="http://schemas.microsoft.com/office/drawing/2014/main" xmlns="" id="{6D015E5C-CED5-A125-EA5D-D41272E04B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5" name="Rounded Rectangle 19">
              <a:extLst>
                <a:ext uri="{FF2B5EF4-FFF2-40B4-BE49-F238E27FC236}">
                  <a16:creationId xmlns:a16="http://schemas.microsoft.com/office/drawing/2014/main" xmlns="" id="{0E7892E1-9C42-124D-1075-AE1F92015047}"/>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0" i="0" dirty="0">
                  <a:solidFill>
                    <a:srgbClr val="000000"/>
                  </a:solidFill>
                  <a:effectLst/>
                  <a:latin typeface="Calibri" panose="020F0502020204030204" pitchFamily="34" charset="0"/>
                  <a:cs typeface="Calibri" panose="020F0502020204030204" pitchFamily="34" charset="0"/>
                </a:rPr>
                <a:t>M. </a:t>
              </a:r>
              <a:r>
                <a:rPr lang="en-US" sz="4400" b="0" i="0" dirty="0" err="1">
                  <a:solidFill>
                    <a:srgbClr val="000000"/>
                  </a:solidFill>
                  <a:effectLst/>
                  <a:latin typeface="Calibri" panose="020F0502020204030204" pitchFamily="34" charset="0"/>
                  <a:cs typeface="Calibri" panose="020F0502020204030204" pitchFamily="34" charset="0"/>
                </a:rPr>
                <a:t>Nhà</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thơ</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Phạm</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Hổ</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sáng</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tác</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nhiều</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bài</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thơ</a:t>
              </a:r>
              <a:r>
                <a:rPr lang="en-US" sz="4400" b="0" i="0" dirty="0">
                  <a:solidFill>
                    <a:srgbClr val="000000"/>
                  </a:solidFill>
                  <a:effectLst/>
                  <a:latin typeface="Calibri" panose="020F0502020204030204" pitchFamily="34" charset="0"/>
                  <a:cs typeface="Calibri" panose="020F0502020204030204" pitchFamily="34" charset="0"/>
                </a:rPr>
                <a:t> hay </a:t>
              </a:r>
              <a:r>
                <a:rPr lang="en-US" sz="4400" b="0" i="0" dirty="0" err="1">
                  <a:solidFill>
                    <a:srgbClr val="000000"/>
                  </a:solidFill>
                  <a:effectLst/>
                  <a:latin typeface="Calibri" panose="020F0502020204030204" pitchFamily="34" charset="0"/>
                  <a:cs typeface="Calibri" panose="020F0502020204030204" pitchFamily="34" charset="0"/>
                </a:rPr>
                <a:t>cho</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thiếu</a:t>
              </a:r>
              <a:r>
                <a:rPr lang="en-US" sz="4400" b="0" i="0" dirty="0">
                  <a:solidFill>
                    <a:srgbClr val="000000"/>
                  </a:solidFill>
                  <a:effectLst/>
                  <a:latin typeface="Calibri" panose="020F0502020204030204" pitchFamily="34" charset="0"/>
                  <a:cs typeface="Calibri" panose="020F0502020204030204" pitchFamily="34" charset="0"/>
                </a:rPr>
                <a:t> </a:t>
              </a:r>
              <a:r>
                <a:rPr lang="en-US" sz="4400" b="0" i="0" dirty="0" err="1">
                  <a:solidFill>
                    <a:srgbClr val="000000"/>
                  </a:solidFill>
                  <a:effectLst/>
                  <a:latin typeface="Calibri" panose="020F0502020204030204" pitchFamily="34" charset="0"/>
                  <a:cs typeface="Calibri" panose="020F0502020204030204" pitchFamily="34" charset="0"/>
                </a:rPr>
                <a:t>nhi</a:t>
              </a:r>
              <a:r>
                <a:rPr lang="en-US" sz="4400" b="0" i="0" dirty="0">
                  <a:solidFill>
                    <a:srgbClr val="000000"/>
                  </a:solidFill>
                  <a:effectLst/>
                  <a:latin typeface="Calibri" panose="020F0502020204030204" pitchFamily="34" charset="0"/>
                  <a:cs typeface="Calibri" panose="020F0502020204030204" pitchFamily="34" charset="0"/>
                </a:rPr>
                <a:t>.</a:t>
              </a:r>
              <a:endParaRPr kumimoji="0" lang="en-US" sz="4400" b="0"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83828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xmlns="" id="{5402EEF7-CA9A-B636-F298-962DE1C33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xmlns="" id="{8C16E591-7E26-208F-72A2-DD96E42E340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364377" y="1933303"/>
            <a:ext cx="7833621" cy="4062549"/>
          </a:xfrm>
          <a:prstGeom prst="rect">
            <a:avLst/>
          </a:prstGeom>
        </p:spPr>
      </p:pic>
      <p:pic>
        <p:nvPicPr>
          <p:cNvPr id="2" name="Picture 1">
            <a:extLst>
              <a:ext uri="{FF2B5EF4-FFF2-40B4-BE49-F238E27FC236}">
                <a16:creationId xmlns:a16="http://schemas.microsoft.com/office/drawing/2014/main" xmlns="" id="{52EBA4FD-4FAD-C56C-862D-7357D42C6CC3}"/>
              </a:ext>
            </a:extLst>
          </p:cNvPr>
          <p:cNvPicPr>
            <a:picLocks noChangeAspect="1"/>
          </p:cNvPicPr>
          <p:nvPr/>
        </p:nvPicPr>
        <p:blipFill>
          <a:blip r:embed="rId4"/>
          <a:stretch>
            <a:fillRect/>
          </a:stretch>
        </p:blipFill>
        <p:spPr>
          <a:xfrm>
            <a:off x="165253" y="475903"/>
            <a:ext cx="12192000" cy="1124874"/>
          </a:xfrm>
          <a:prstGeom prst="rect">
            <a:avLst/>
          </a:prstGeom>
        </p:spPr>
      </p:pic>
    </p:spTree>
    <p:extLst>
      <p:ext uri="{BB962C8B-B14F-4D97-AF65-F5344CB8AC3E}">
        <p14:creationId xmlns:p14="http://schemas.microsoft.com/office/powerpoint/2010/main" val="1255573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EEC85CA-F0B5-FF0D-E9CA-7C4C217ED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0" y="0"/>
            <a:ext cx="12192000" cy="6858000"/>
          </a:xfrm>
          <a:prstGeom prst="rect">
            <a:avLst/>
          </a:prstGeom>
        </p:spPr>
      </p:pic>
      <p:pic>
        <p:nvPicPr>
          <p:cNvPr id="3" name="Picture 2">
            <a:extLst>
              <a:ext uri="{FF2B5EF4-FFF2-40B4-BE49-F238E27FC236}">
                <a16:creationId xmlns:a16="http://schemas.microsoft.com/office/drawing/2014/main" xmlns="" id="{917E083E-34F8-E4A0-FBB7-65E46E39A09E}"/>
              </a:ext>
            </a:extLst>
          </p:cNvPr>
          <p:cNvPicPr>
            <a:picLocks noChangeAspect="1"/>
          </p:cNvPicPr>
          <p:nvPr/>
        </p:nvPicPr>
        <p:blipFill>
          <a:blip r:embed="rId3"/>
          <a:stretch>
            <a:fillRect/>
          </a:stretch>
        </p:blipFill>
        <p:spPr>
          <a:xfrm>
            <a:off x="8643212" y="2896751"/>
            <a:ext cx="3125065" cy="3827951"/>
          </a:xfrm>
          <a:prstGeom prst="rect">
            <a:avLst/>
          </a:prstGeom>
        </p:spPr>
      </p:pic>
      <p:sp>
        <p:nvSpPr>
          <p:cNvPr id="5" name="TextBox 4">
            <a:extLst>
              <a:ext uri="{FF2B5EF4-FFF2-40B4-BE49-F238E27FC236}">
                <a16:creationId xmlns:a16="http://schemas.microsoft.com/office/drawing/2014/main" xmlns="" id="{A20C7171-2CD9-9D3D-6972-15CAD8ED8E3E}"/>
              </a:ext>
            </a:extLst>
          </p:cNvPr>
          <p:cNvSpPr txBox="1"/>
          <p:nvPr/>
        </p:nvSpPr>
        <p:spPr>
          <a:xfrm>
            <a:off x="2565400" y="2311976"/>
            <a:ext cx="6807200" cy="584775"/>
          </a:xfrm>
          <a:prstGeom prst="rect">
            <a:avLst/>
          </a:prstGeom>
          <a:noFill/>
        </p:spPr>
        <p:txBody>
          <a:bodyPr wrap="square" rtlCol="0">
            <a:spAutoFit/>
          </a:bodyPr>
          <a:lstStyle/>
          <a:p>
            <a:r>
              <a:rPr lang="en-US" sz="3200" b="1">
                <a:solidFill>
                  <a:srgbClr val="FF0000"/>
                </a:solidFill>
              </a:rPr>
              <a:t>GIÁO ÁN ĐƯỢC CHIA SẺ MIỄN PHÍ BỞI</a:t>
            </a:r>
          </a:p>
        </p:txBody>
      </p:sp>
      <p:sp>
        <p:nvSpPr>
          <p:cNvPr id="6" name="TextBox 5">
            <a:extLst>
              <a:ext uri="{FF2B5EF4-FFF2-40B4-BE49-F238E27FC236}">
                <a16:creationId xmlns:a16="http://schemas.microsoft.com/office/drawing/2014/main" xmlns="" id="{4256E7CA-3B78-E3F1-0018-0868A8FA104B}"/>
              </a:ext>
            </a:extLst>
          </p:cNvPr>
          <p:cNvSpPr txBox="1"/>
          <p:nvPr/>
        </p:nvSpPr>
        <p:spPr>
          <a:xfrm>
            <a:off x="2476500" y="3035876"/>
            <a:ext cx="6807200" cy="584775"/>
          </a:xfrm>
          <a:prstGeom prst="rect">
            <a:avLst/>
          </a:prstGeom>
          <a:noFill/>
        </p:spPr>
        <p:txBody>
          <a:bodyPr wrap="square" rtlCol="0">
            <a:spAutoFit/>
          </a:bodyPr>
          <a:lstStyle/>
          <a:p>
            <a:r>
              <a:rPr lang="en-US" sz="3200">
                <a:solidFill>
                  <a:srgbClr val="FF0000"/>
                </a:solidFill>
              </a:rPr>
              <a:t>WWW.HANHTRANGGIAOVIEN.COM</a:t>
            </a:r>
          </a:p>
        </p:txBody>
      </p:sp>
    </p:spTree>
    <p:extLst>
      <p:ext uri="{BB962C8B-B14F-4D97-AF65-F5344CB8AC3E}">
        <p14:creationId xmlns:p14="http://schemas.microsoft.com/office/powerpoint/2010/main" val="286716896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088565" y="2395276"/>
            <a:ext cx="5753100" cy="4435330"/>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285270"/>
              </a:xfrm>
              <a:prstGeom prst="rect">
                <a:avLst/>
              </a:prstGeom>
              <a:noFill/>
            </p:spPr>
            <p:txBody>
              <a:bodyPr wrap="square" rtlCol="0">
                <a:spAutoFit/>
              </a:bodyPr>
              <a:lstStyle/>
              <a:p>
                <a:r>
                  <a:rPr lang="en-US" sz="2000" b="1" dirty="0" err="1">
                    <a:solidFill>
                      <a:prstClr val="black"/>
                    </a:solidFill>
                    <a:latin typeface="Times New Roman" pitchFamily="18" charset="0"/>
                    <a:cs typeface="Times New Roman" pitchFamily="18" charset="0"/>
                  </a:rPr>
                  <a:t>Xe</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Chín</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Nghĩa</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Quảng</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Ngãi</a:t>
                </a:r>
                <a:endParaRPr lang="en-US" sz="2000" b="1" dirty="0">
                  <a:solidFill>
                    <a:prstClr val="black"/>
                  </a:solidFill>
                  <a:latin typeface="Times New Roman" pitchFamily="18" charset="0"/>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Quảng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Ngãi</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 name="Group 2"/>
          <p:cNvGrpSpPr/>
          <p:nvPr/>
        </p:nvGrpSpPr>
        <p:grpSpPr>
          <a:xfrm>
            <a:off x="7307580" y="2246366"/>
            <a:ext cx="2293620" cy="2209800"/>
            <a:chOff x="1524000" y="381000"/>
            <a:chExt cx="6096000" cy="6096000"/>
          </a:xfrm>
        </p:grpSpPr>
        <p:pic>
          <p:nvPicPr>
            <p:cNvPr id="4098"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438" b="96719" l="2188" r="93438">
                          <a14:foregroundMark x1="69375" y1="58125" x2="73281" y2="90156"/>
                          <a14:foregroundMark x1="65469" y1="56250" x2="67969" y2="72656"/>
                          <a14:foregroundMark x1="65156" y1="80938" x2="70469"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657601" y="1597320"/>
              <a:ext cx="1660064" cy="79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p:nvPr/>
        </p:nvGrpSpPr>
        <p:grpSpPr>
          <a:xfrm>
            <a:off x="0" y="0"/>
            <a:ext cx="12192000" cy="6858000"/>
            <a:chOff x="-67671" y="-274321"/>
            <a:chExt cx="9364071" cy="7104927"/>
          </a:xfrm>
        </p:grpSpPr>
        <p:pic>
          <p:nvPicPr>
            <p:cNvPr id="4099" name="Picture 3"/>
            <p:cNvPicPr>
              <a:picLocks noChangeAspect="1" noChangeArrowheads="1"/>
            </p:cNvPicPr>
            <p:nvPr/>
          </p:nvPicPr>
          <p:blipFill rotWithShape="1">
            <a:blip r:embed="rId10">
              <a:extLst>
                <a:ext uri="{28A0092B-C50C-407E-A947-70E740481C1C}">
                  <a14:useLocalDpi xmlns:a14="http://schemas.microsoft.com/office/drawing/2010/main" val="0"/>
                </a:ext>
              </a:extLst>
            </a:blip>
            <a:srcRect t="10490" b="11485"/>
            <a:stretch/>
          </p:blipFill>
          <p:spPr bwMode="auto">
            <a:xfrm>
              <a:off x="-38100" y="-274321"/>
              <a:ext cx="9334500" cy="4652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t="78069" b="9549"/>
            <a:stretch/>
          </p:blipFill>
          <p:spPr bwMode="auto">
            <a:xfrm>
              <a:off x="-67671" y="4350642"/>
              <a:ext cx="93345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50603747" y="1027999"/>
            <a:ext cx="50012328" cy="5575772"/>
            <a:chOff x="-49018017" y="1254499"/>
            <a:chExt cx="50012328" cy="5575772"/>
          </a:xfrm>
        </p:grpSpPr>
        <p:grpSp>
          <p:nvGrpSpPr>
            <p:cNvPr id="7" name="Group 6"/>
            <p:cNvGrpSpPr/>
            <p:nvPr/>
          </p:nvGrpSpPr>
          <p:grpSpPr>
            <a:xfrm>
              <a:off x="-30150710" y="1556498"/>
              <a:ext cx="31145021" cy="5273773"/>
              <a:chOff x="-30360514" y="1455508"/>
              <a:chExt cx="31145021" cy="5273773"/>
            </a:xfrm>
          </p:grpSpPr>
          <p:grpSp>
            <p:nvGrpSpPr>
              <p:cNvPr id="25" name="Group 24"/>
              <p:cNvGrpSpPr/>
              <p:nvPr/>
            </p:nvGrpSpPr>
            <p:grpSpPr>
              <a:xfrm>
                <a:off x="-11511402" y="1757508"/>
                <a:ext cx="6270907" cy="4820773"/>
                <a:chOff x="-38100" y="2057400"/>
                <a:chExt cx="3886200" cy="2876550"/>
              </a:xfrm>
            </p:grpSpPr>
            <p:pic>
              <p:nvPicPr>
                <p:cNvPr id="2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0" name="Group 29"/>
              <p:cNvGrpSpPr/>
              <p:nvPr/>
            </p:nvGrpSpPr>
            <p:grpSpPr>
              <a:xfrm>
                <a:off x="-5486400" y="1908508"/>
                <a:ext cx="6270907" cy="4820773"/>
                <a:chOff x="-38100" y="2057400"/>
                <a:chExt cx="3886200" cy="2876550"/>
              </a:xfrm>
            </p:grpSpPr>
            <p:pic>
              <p:nvPicPr>
                <p:cNvPr id="33"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35" name="Group 34"/>
              <p:cNvGrpSpPr/>
              <p:nvPr/>
            </p:nvGrpSpPr>
            <p:grpSpPr>
              <a:xfrm>
                <a:off x="-17782310" y="1757507"/>
                <a:ext cx="6270907" cy="4820773"/>
                <a:chOff x="-38100" y="2057400"/>
                <a:chExt cx="3886200" cy="2876550"/>
              </a:xfrm>
            </p:grpSpPr>
            <p:pic>
              <p:nvPicPr>
                <p:cNvPr id="3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0" name="Group 39"/>
              <p:cNvGrpSpPr/>
              <p:nvPr/>
            </p:nvGrpSpPr>
            <p:grpSpPr>
              <a:xfrm>
                <a:off x="-24089607" y="1606508"/>
                <a:ext cx="6270907" cy="4820773"/>
                <a:chOff x="-38100" y="2057400"/>
                <a:chExt cx="3886200" cy="2876550"/>
              </a:xfrm>
            </p:grpSpPr>
            <p:pic>
              <p:nvPicPr>
                <p:cNvPr id="43"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Rectangle 41"/>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45" name="Group 44"/>
              <p:cNvGrpSpPr/>
              <p:nvPr/>
            </p:nvGrpSpPr>
            <p:grpSpPr>
              <a:xfrm>
                <a:off x="-30360514" y="1455508"/>
                <a:ext cx="6270909" cy="4820773"/>
                <a:chOff x="-38100" y="2057400"/>
                <a:chExt cx="3886201" cy="2876550"/>
              </a:xfrm>
            </p:grpSpPr>
            <p:pic>
              <p:nvPicPr>
                <p:cNvPr id="48"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nvGrpSpPr>
            <p:cNvPr id="54" name="Group 53"/>
            <p:cNvGrpSpPr/>
            <p:nvPr/>
          </p:nvGrpSpPr>
          <p:grpSpPr>
            <a:xfrm>
              <a:off x="-49018017" y="1254499"/>
              <a:ext cx="18849111" cy="5122772"/>
              <a:chOff x="-30360514" y="1455508"/>
              <a:chExt cx="18849111" cy="5122772"/>
            </a:xfrm>
          </p:grpSpPr>
          <p:grpSp>
            <p:nvGrpSpPr>
              <p:cNvPr id="57" name="Group 56"/>
              <p:cNvGrpSpPr/>
              <p:nvPr/>
            </p:nvGrpSpPr>
            <p:grpSpPr>
              <a:xfrm>
                <a:off x="-17782310" y="1757507"/>
                <a:ext cx="6270907" cy="4820773"/>
                <a:chOff x="-38100" y="2057400"/>
                <a:chExt cx="3886200" cy="2876550"/>
              </a:xfrm>
            </p:grpSpPr>
            <p:pic>
              <p:nvPicPr>
                <p:cNvPr id="70"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Rectangle 68"/>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8" name="Group 57"/>
              <p:cNvGrpSpPr/>
              <p:nvPr/>
            </p:nvGrpSpPr>
            <p:grpSpPr>
              <a:xfrm>
                <a:off x="-24089607" y="1606508"/>
                <a:ext cx="6270907" cy="4820773"/>
                <a:chOff x="-38100" y="2057400"/>
                <a:chExt cx="3886200" cy="2876550"/>
              </a:xfrm>
            </p:grpSpPr>
            <p:pic>
              <p:nvPicPr>
                <p:cNvPr id="6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 name="Rectangle 64"/>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nvGrpSpPr>
              <p:cNvPr id="59" name="Group 58"/>
              <p:cNvGrpSpPr/>
              <p:nvPr/>
            </p:nvGrpSpPr>
            <p:grpSpPr>
              <a:xfrm>
                <a:off x="-30360514" y="1455508"/>
                <a:ext cx="6270909" cy="4820773"/>
                <a:chOff x="-38100" y="2057400"/>
                <a:chExt cx="3886201" cy="2876550"/>
              </a:xfrm>
            </p:grpSpPr>
            <p:pic>
              <p:nvPicPr>
                <p:cNvPr id="62"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38100" y="2057400"/>
                  <a:ext cx="3886201"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60"/>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grpSp>
      </p:grpSp>
      <p:pic>
        <p:nvPicPr>
          <p:cNvPr id="9" name="VietNamILove-MaiChiCong-518960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563600" y="926116"/>
            <a:ext cx="609600" cy="609600"/>
          </a:xfrm>
          <a:prstGeom prst="rect">
            <a:avLst/>
          </a:prstGeom>
        </p:spPr>
      </p:pic>
    </p:spTree>
    <p:extLst>
      <p:ext uri="{BB962C8B-B14F-4D97-AF65-F5344CB8AC3E}">
        <p14:creationId xmlns:p14="http://schemas.microsoft.com/office/powerpoint/2010/main" val="23539158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94444E-6 -1.85185E-6 L 6.8592 0.05509 " pathEditMode="relative" rAng="0" ptsTypes="AA">
                                      <p:cBhvr>
                                        <p:cTn id="6" dur="52000" fill="hold"/>
                                        <p:tgtEl>
                                          <p:spTgt spid="8"/>
                                        </p:tgtEl>
                                        <p:attrNameLst>
                                          <p:attrName>ppt_x</p:attrName>
                                          <p:attrName>ppt_y</p:attrName>
                                        </p:attrNameLst>
                                      </p:cBhvr>
                                      <p:rCtr x="342951" y="2755"/>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 y="1"/>
            <a:ext cx="12192001" cy="6858000"/>
            <a:chOff x="0" y="1"/>
            <a:chExt cx="9525000" cy="6858000"/>
          </a:xfrm>
        </p:grpSpPr>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774" b="23047"/>
            <a:stretch/>
          </p:blipFill>
          <p:spPr bwMode="auto">
            <a:xfrm>
              <a:off x="0" y="1"/>
              <a:ext cx="9525000" cy="437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78069" b="9549"/>
            <a:stretch/>
          </p:blipFill>
          <p:spPr bwMode="auto">
            <a:xfrm>
              <a:off x="0" y="4378037"/>
              <a:ext cx="95250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8591874" y="2647053"/>
            <a:ext cx="1085526" cy="1986632"/>
            <a:chOff x="-1752600" y="883227"/>
            <a:chExt cx="1634837" cy="2299855"/>
          </a:xfrm>
        </p:grpSpPr>
        <p:pic>
          <p:nvPicPr>
            <p:cNvPr id="2055" name="Picture 7"/>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115" b="53077" l="10333" r="29667"/>
                      </a14:imgEffect>
                    </a14:imgLayer>
                  </a14:imgProps>
                </a:ext>
                <a:ext uri="{28A0092B-C50C-407E-A947-70E740481C1C}">
                  <a14:useLocalDpi xmlns:a14="http://schemas.microsoft.com/office/drawing/2010/main" val="0"/>
                </a:ext>
              </a:extLst>
            </a:blip>
            <a:srcRect l="10404" t="6503" r="70525" b="47063"/>
            <a:stretch/>
          </p:blipFill>
          <p:spPr bwMode="auto">
            <a:xfrm>
              <a:off x="-1752600" y="883227"/>
              <a:ext cx="1634837" cy="229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1295399" y="1467819"/>
              <a:ext cx="64846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7415649" y="2499966"/>
            <a:ext cx="6270907" cy="4820773"/>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302840"/>
              </a:xfrm>
              <a:prstGeom prst="rect">
                <a:avLst/>
              </a:prstGeom>
              <a:noFill/>
            </p:spPr>
            <p:txBody>
              <a:bodyPr wrap="square" rtlCol="0">
                <a:spAutoFit/>
              </a:bodyPr>
              <a:lstStyle/>
              <a:p>
                <a:endParaRPr lang="en-US" sz="2400" b="1" dirty="0">
                  <a:solidFill>
                    <a:prstClr val="black"/>
                  </a:solidFill>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cs typeface="Times New Roman" pitchFamily="18" charset="0"/>
              </a:endParaRPr>
            </a:p>
            <a:p>
              <a:pPr algn="ctr"/>
              <a:r>
                <a:rPr lang="en-US" b="1" dirty="0" err="1">
                  <a:solidFill>
                    <a:srgbClr val="FF0000"/>
                  </a:solidFill>
                  <a:cs typeface="Times New Roman" pitchFamily="18" charset="0"/>
                </a:rPr>
                <a:t>Chuyến</a:t>
              </a:r>
              <a:r>
                <a:rPr lang="en-US" b="1" dirty="0">
                  <a:solidFill>
                    <a:srgbClr val="FF0000"/>
                  </a:solidFill>
                  <a:cs typeface="Times New Roman" pitchFamily="18" charset="0"/>
                </a:rPr>
                <a:t> </a:t>
              </a:r>
              <a:r>
                <a:rPr lang="en-US" b="1" dirty="0" err="1">
                  <a:solidFill>
                    <a:srgbClr val="FF0000"/>
                  </a:solidFill>
                  <a:cs typeface="Times New Roman" pitchFamily="18" charset="0"/>
                </a:rPr>
                <a:t>xe</a:t>
              </a:r>
              <a:r>
                <a:rPr lang="en-US" b="1" dirty="0">
                  <a:solidFill>
                    <a:srgbClr val="FF0000"/>
                  </a:solidFill>
                  <a:cs typeface="Times New Roman" pitchFamily="18" charset="0"/>
                </a:rPr>
                <a:t> </a:t>
              </a:r>
              <a:r>
                <a:rPr lang="en-US" b="1" dirty="0" err="1">
                  <a:solidFill>
                    <a:srgbClr val="FF0000"/>
                  </a:solidFill>
                  <a:cs typeface="Times New Roman" pitchFamily="18" charset="0"/>
                </a:rPr>
                <a:t>nghĩa</a:t>
              </a:r>
              <a:r>
                <a:rPr lang="en-US" b="1" dirty="0">
                  <a:solidFill>
                    <a:srgbClr val="FF0000"/>
                  </a:solidFill>
                  <a:cs typeface="Times New Roman" pitchFamily="18" charset="0"/>
                </a:rPr>
                <a:t> </a:t>
              </a:r>
              <a:r>
                <a:rPr lang="en-US" b="1" dirty="0" err="1">
                  <a:solidFill>
                    <a:srgbClr val="FF0000"/>
                  </a:solidFill>
                  <a:cs typeface="Times New Roman" pitchFamily="18" charset="0"/>
                </a:rPr>
                <a:t>tình</a:t>
              </a:r>
              <a:endParaRPr lang="en-US" b="1" dirty="0">
                <a:solidFill>
                  <a:srgbClr val="FF0000"/>
                </a:solidFill>
                <a:cs typeface="Times New Roman" pitchFamily="18" charset="0"/>
              </a:endParaRPr>
            </a:p>
            <a:p>
              <a:pPr algn="ctr"/>
              <a:r>
                <a:rPr lang="en-US" b="1" dirty="0" err="1">
                  <a:solidFill>
                    <a:srgbClr val="FF0000"/>
                  </a:solidFill>
                  <a:cs typeface="Times New Roman" pitchFamily="18" charset="0"/>
                </a:rPr>
                <a:t>Đưa</a:t>
              </a:r>
              <a:r>
                <a:rPr lang="en-US" b="1" dirty="0">
                  <a:solidFill>
                    <a:srgbClr val="FF0000"/>
                  </a:solidFill>
                  <a:cs typeface="Times New Roman" pitchFamily="18" charset="0"/>
                </a:rPr>
                <a:t> </a:t>
              </a:r>
              <a:r>
                <a:rPr lang="en-US" b="1" dirty="0" err="1">
                  <a:solidFill>
                    <a:srgbClr val="FF0000"/>
                  </a:solidFill>
                  <a:cs typeface="Times New Roman" pitchFamily="18" charset="0"/>
                </a:rPr>
                <a:t>đồng</a:t>
              </a:r>
              <a:r>
                <a:rPr lang="en-US" b="1" dirty="0">
                  <a:solidFill>
                    <a:srgbClr val="FF0000"/>
                  </a:solidFill>
                  <a:cs typeface="Times New Roman" pitchFamily="18" charset="0"/>
                </a:rPr>
                <a:t> </a:t>
              </a:r>
              <a:r>
                <a:rPr lang="en-US" b="1" dirty="0" err="1">
                  <a:solidFill>
                    <a:srgbClr val="FF0000"/>
                  </a:solidFill>
                  <a:cs typeface="Times New Roman" pitchFamily="18" charset="0"/>
                </a:rPr>
                <a:t>bào</a:t>
              </a:r>
              <a:r>
                <a:rPr lang="en-US" b="1" dirty="0">
                  <a:solidFill>
                    <a:srgbClr val="FF0000"/>
                  </a:solidFill>
                  <a:cs typeface="Times New Roman" pitchFamily="18" charset="0"/>
                </a:rPr>
                <a:t> </a:t>
              </a:r>
              <a:r>
                <a:rPr lang="en-US" b="1" dirty="0" err="1">
                  <a:solidFill>
                    <a:srgbClr val="FF0000"/>
                  </a:solidFill>
                  <a:cs typeface="Times New Roman" pitchFamily="18" charset="0"/>
                </a:rPr>
                <a:t>về</a:t>
              </a:r>
              <a:r>
                <a:rPr lang="en-US" b="1" dirty="0">
                  <a:solidFill>
                    <a:srgbClr val="FF0000"/>
                  </a:solidFill>
                  <a:cs typeface="Times New Roman" pitchFamily="18" charset="0"/>
                </a:rPr>
                <a:t> </a:t>
              </a:r>
              <a:r>
                <a:rPr lang="en-US" b="1" dirty="0" err="1">
                  <a:solidFill>
                    <a:srgbClr val="FF0000"/>
                  </a:solidFill>
                  <a:cs typeface="Times New Roman" pitchFamily="18" charset="0"/>
                </a:rPr>
                <a:t>quê</a:t>
              </a:r>
              <a:r>
                <a:rPr lang="en-US" b="1" dirty="0">
                  <a:solidFill>
                    <a:srgbClr val="FF0000"/>
                  </a:solidFill>
                  <a:cs typeface="Times New Roman" pitchFamily="18" charset="0"/>
                </a:rPr>
                <a:t> </a:t>
              </a:r>
              <a:r>
                <a:rPr lang="en-US" b="1" dirty="0" err="1">
                  <a:solidFill>
                    <a:srgbClr val="FF0000"/>
                  </a:solidFill>
                  <a:cs typeface="Times New Roman" pitchFamily="18" charset="0"/>
                </a:rPr>
                <a:t>hương</a:t>
              </a:r>
              <a:endParaRPr lang="en-US" b="1" dirty="0">
                <a:solidFill>
                  <a:srgbClr val="FF0000"/>
                </a:solidFill>
                <a:cs typeface="Times New Roman" pitchFamily="18" charset="0"/>
              </a:endParaRPr>
            </a:p>
            <a:p>
              <a:pPr algn="ctr"/>
              <a:endParaRPr lang="en-US" dirty="0">
                <a:solidFill>
                  <a:srgbClr val="FF0000"/>
                </a:solidFill>
              </a:endParaRPr>
            </a:p>
          </p:txBody>
        </p:sp>
      </p:grpSp>
      <p:pic>
        <p:nvPicPr>
          <p:cNvPr id="26" name="Picture 6"/>
          <p:cNvPicPr>
            <a:picLocks noChangeAspect="1" noChangeArrowheads="1"/>
          </p:cNvPicPr>
          <p:nvPr/>
        </p:nvPicPr>
        <p:blipFill rotWithShape="1">
          <a:blip r:embed="rId12">
            <a:extLst>
              <a:ext uri="{BEBA8EAE-BF5A-486C-A8C5-ECC9F3942E4B}">
                <a14:imgProps xmlns:a14="http://schemas.microsoft.com/office/drawing/2010/main">
                  <a14:imgLayer r:embed="rId7">
                    <a14:imgEffect>
                      <a14:backgroundRemoval t="5577" b="57115" l="38444" r="55333"/>
                    </a14:imgEffect>
                  </a14:imgLayer>
                </a14:imgProps>
              </a:ext>
              <a:ext uri="{28A0092B-C50C-407E-A947-70E740481C1C}">
                <a14:useLocalDpi xmlns:a14="http://schemas.microsoft.com/office/drawing/2010/main" val="0"/>
              </a:ext>
            </a:extLst>
          </a:blip>
          <a:srcRect l="36586" r="44132" b="43427"/>
          <a:stretch/>
        </p:blipFill>
        <p:spPr bwMode="auto">
          <a:xfrm>
            <a:off x="7374977" y="2647053"/>
            <a:ext cx="1262191" cy="2139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ounded Rectangle 26"/>
          <p:cNvSpPr/>
          <p:nvPr/>
        </p:nvSpPr>
        <p:spPr>
          <a:xfrm>
            <a:off x="2071172" y="304800"/>
            <a:ext cx="7065644"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prstClr val="white"/>
                </a:solidFill>
                <a:latin typeface="Cambria" panose="02040503050406030204" pitchFamily="18" charset="0"/>
                <a:ea typeface="Cambria" panose="02040503050406030204" pitchFamily="18" charset="0"/>
              </a:rPr>
              <a:t>Bài</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Vẽ</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màu</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gồm</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mấy</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khổ</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thơ</a:t>
            </a:r>
            <a:r>
              <a:rPr lang="en-US" sz="3600" b="1" dirty="0">
                <a:solidFill>
                  <a:prstClr val="white"/>
                </a:solidFill>
                <a:latin typeface="Cambria" panose="02040503050406030204" pitchFamily="18" charset="0"/>
                <a:ea typeface="Cambria" panose="02040503050406030204" pitchFamily="18" charset="0"/>
              </a:rPr>
              <a:t>?</a:t>
            </a:r>
          </a:p>
        </p:txBody>
      </p:sp>
      <p:sp>
        <p:nvSpPr>
          <p:cNvPr id="28" name="Rounded Rectangle 27"/>
          <p:cNvSpPr/>
          <p:nvPr/>
        </p:nvSpPr>
        <p:spPr>
          <a:xfrm>
            <a:off x="4480193" y="1546685"/>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Cambria" panose="02040503050406030204" pitchFamily="18" charset="0"/>
                <a:ea typeface="Cambria" panose="02040503050406030204" pitchFamily="18" charset="0"/>
              </a:rPr>
              <a:t>5 </a:t>
            </a:r>
            <a:r>
              <a:rPr lang="en-US" sz="3600" b="1" dirty="0" err="1">
                <a:solidFill>
                  <a:prstClr val="white"/>
                </a:solidFill>
                <a:latin typeface="Cambria" panose="02040503050406030204" pitchFamily="18" charset="0"/>
                <a:ea typeface="Cambria" panose="02040503050406030204" pitchFamily="18" charset="0"/>
              </a:rPr>
              <a:t>khổ</a:t>
            </a:r>
            <a:endParaRPr lang="en-US" sz="36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658100" y="-304799"/>
            <a:ext cx="609600" cy="609600"/>
          </a:xfrm>
          <a:prstGeom prst="rect">
            <a:avLst/>
          </a:prstGeom>
        </p:spPr>
      </p:pic>
    </p:spTree>
    <p:extLst>
      <p:ext uri="{BB962C8B-B14F-4D97-AF65-F5344CB8AC3E}">
        <p14:creationId xmlns:p14="http://schemas.microsoft.com/office/powerpoint/2010/main" val="122099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6"/>
                                        </p:tgtEl>
                                        <p:attrNameLst>
                                          <p:attrName>r</p:attrName>
                                        </p:attrNameLst>
                                      </p:cBhvr>
                                    </p:animRot>
                                    <p:animRot by="-240000">
                                      <p:cBhvr>
                                        <p:cTn id="7" dur="600" fill="hold">
                                          <p:stCondLst>
                                            <p:cond delay="600"/>
                                          </p:stCondLst>
                                        </p:cTn>
                                        <p:tgtEl>
                                          <p:spTgt spid="26"/>
                                        </p:tgtEl>
                                        <p:attrNameLst>
                                          <p:attrName>r</p:attrName>
                                        </p:attrNameLst>
                                      </p:cBhvr>
                                    </p:animRot>
                                    <p:animRot by="240000">
                                      <p:cBhvr>
                                        <p:cTn id="8" dur="600" fill="hold">
                                          <p:stCondLst>
                                            <p:cond delay="1200"/>
                                          </p:stCondLst>
                                        </p:cTn>
                                        <p:tgtEl>
                                          <p:spTgt spid="26"/>
                                        </p:tgtEl>
                                        <p:attrNameLst>
                                          <p:attrName>r</p:attrName>
                                        </p:attrNameLst>
                                      </p:cBhvr>
                                    </p:animRot>
                                    <p:animRot by="-240000">
                                      <p:cBhvr>
                                        <p:cTn id="9" dur="600" fill="hold">
                                          <p:stCondLst>
                                            <p:cond delay="1800"/>
                                          </p:stCondLst>
                                        </p:cTn>
                                        <p:tgtEl>
                                          <p:spTgt spid="26"/>
                                        </p:tgtEl>
                                        <p:attrNameLst>
                                          <p:attrName>r</p:attrName>
                                        </p:attrNameLst>
                                      </p:cBhvr>
                                    </p:animRot>
                                    <p:animRot by="120000">
                                      <p:cBhvr>
                                        <p:cTn id="10" dur="600" fill="hold">
                                          <p:stCondLst>
                                            <p:cond delay="2400"/>
                                          </p:stCondLst>
                                        </p:cTn>
                                        <p:tgtEl>
                                          <p:spTgt spid="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1" presetClass="mediacall" presetSubtype="0" fill="hold" nodeType="withEffect">
                                  <p:stCondLst>
                                    <p:cond delay="0"/>
                                  </p:stCondLst>
                                  <p:childTnLst>
                                    <p:cmd type="call" cmd="playFrom(0.0)">
                                      <p:cBhvr>
                                        <p:cTn id="18" dur="12706" fill="hold"/>
                                        <p:tgtEl>
                                          <p:spTgt spid="29"/>
                                        </p:tgtEl>
                                      </p:cBhvr>
                                    </p:cmd>
                                  </p:childTnLst>
                                </p:cTn>
                              </p:par>
                              <p:par>
                                <p:cTn id="19" presetID="63" presetClass="path" presetSubtype="0" accel="50000" decel="50000" fill="hold" nodeType="withEffect">
                                  <p:stCondLst>
                                    <p:cond delay="0"/>
                                  </p:stCondLst>
                                  <p:childTnLst>
                                    <p:animMotion origin="layout" path="M -4.44444E-6 -2.22222E-6 L 0.81806 -0.01597 " pathEditMode="relative" rAng="0" ptsTypes="AA">
                                      <p:cBhvr>
                                        <p:cTn id="20" dur="3750" fill="hold"/>
                                        <p:tgtEl>
                                          <p:spTgt spid="15"/>
                                        </p:tgtEl>
                                        <p:attrNameLst>
                                          <p:attrName>ppt_x</p:attrName>
                                          <p:attrName>ppt_y</p:attrName>
                                        </p:attrNameLst>
                                      </p:cBhvr>
                                      <p:rCtr x="40903" y="-810"/>
                                    </p:animMotion>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6"/>
                                        </p:tgtEl>
                                      </p:cBhvr>
                                    </p:animEffect>
                                    <p:set>
                                      <p:cBhvr>
                                        <p:cTn id="62" dur="1" fill="hold">
                                          <p:stCondLst>
                                            <p:cond delay="499"/>
                                          </p:stCondLst>
                                        </p:cTn>
                                        <p:tgtEl>
                                          <p:spTgt spid="26"/>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childTnLst>
                          </p:cTn>
                        </p:par>
                        <p:par>
                          <p:cTn id="66" fill="hold">
                            <p:stCondLst>
                              <p:cond delay="500"/>
                            </p:stCondLst>
                            <p:childTnLst>
                              <p:par>
                                <p:cTn id="67" presetID="63" presetClass="path" presetSubtype="0" accel="50000" decel="50000" fill="hold" nodeType="afterEffect">
                                  <p:stCondLst>
                                    <p:cond delay="0"/>
                                  </p:stCondLst>
                                  <p:childTnLst>
                                    <p:animMotion origin="layout" path="M 0.81806 -0.01597 L 1.88473 -0.03819 " pathEditMode="relative" rAng="0" ptsTypes="AA">
                                      <p:cBhvr>
                                        <p:cTn id="68" dur="4500" fill="hold"/>
                                        <p:tgtEl>
                                          <p:spTgt spid="15"/>
                                        </p:tgtEl>
                                        <p:attrNameLst>
                                          <p:attrName>ppt_x</p:attrName>
                                          <p:attrName>ppt_y</p:attrName>
                                        </p:attrNameLst>
                                      </p:cBhvr>
                                      <p:rCtr x="53333" y="-111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2345"/>
            <a:ext cx="12192000" cy="6860346"/>
            <a:chOff x="-38100" y="-2345"/>
            <a:chExt cx="9334500" cy="6860346"/>
          </a:xfrm>
        </p:grpSpPr>
        <p:pic>
          <p:nvPicPr>
            <p:cNvPr id="21"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78069" b="9549"/>
            <a:stretch/>
          </p:blipFill>
          <p:spPr bwMode="auto">
            <a:xfrm>
              <a:off x="-38100" y="4378037"/>
              <a:ext cx="93345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24277"/>
            <a:stretch/>
          </p:blipFill>
          <p:spPr bwMode="auto">
            <a:xfrm>
              <a:off x="-38100" y="-2345"/>
              <a:ext cx="9334500" cy="4380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7415649" y="2499966"/>
            <a:ext cx="6270907" cy="4820773"/>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262462"/>
              </a:xfrm>
              <a:prstGeom prst="rect">
                <a:avLst/>
              </a:prstGeom>
              <a:noFill/>
            </p:spPr>
            <p:txBody>
              <a:bodyPr wrap="square" rtlCol="0">
                <a:spAutoFit/>
              </a:bodyPr>
              <a:lstStyle/>
              <a:p>
                <a:endParaRPr lang="en-US" sz="2000" b="1" dirty="0">
                  <a:solidFill>
                    <a:prstClr val="black"/>
                  </a:solidFill>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cs typeface="Times New Roman" pitchFamily="18" charset="0"/>
              </a:endParaRPr>
            </a:p>
            <a:p>
              <a:pPr algn="ctr"/>
              <a:r>
                <a:rPr lang="en-US" sz="1600" b="1" dirty="0" err="1">
                  <a:solidFill>
                    <a:srgbClr val="FF0000"/>
                  </a:solidFill>
                  <a:cs typeface="Times New Roman" pitchFamily="18" charset="0"/>
                </a:rPr>
                <a:t>Chuyến</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xe</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nghĩa</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tình</a:t>
              </a:r>
              <a:endParaRPr lang="en-US" sz="1600" b="1" dirty="0">
                <a:solidFill>
                  <a:srgbClr val="FF0000"/>
                </a:solidFill>
                <a:cs typeface="Times New Roman" pitchFamily="18" charset="0"/>
              </a:endParaRPr>
            </a:p>
            <a:p>
              <a:pPr algn="ctr"/>
              <a:r>
                <a:rPr lang="en-US" sz="1600" b="1" dirty="0" err="1">
                  <a:solidFill>
                    <a:srgbClr val="FF0000"/>
                  </a:solidFill>
                  <a:cs typeface="Times New Roman" pitchFamily="18" charset="0"/>
                </a:rPr>
                <a:t>Đưa</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đồng</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bào</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về</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quê</a:t>
              </a:r>
              <a:r>
                <a:rPr lang="en-US" sz="1600" b="1" dirty="0">
                  <a:solidFill>
                    <a:srgbClr val="FF0000"/>
                  </a:solidFill>
                  <a:cs typeface="Times New Roman" pitchFamily="18" charset="0"/>
                </a:rPr>
                <a:t> </a:t>
              </a:r>
              <a:r>
                <a:rPr lang="en-US" sz="1600" b="1" dirty="0" err="1">
                  <a:solidFill>
                    <a:srgbClr val="FF0000"/>
                  </a:solidFill>
                  <a:cs typeface="Times New Roman" pitchFamily="18" charset="0"/>
                </a:rPr>
                <a:t>hương</a:t>
              </a:r>
              <a:endParaRPr lang="en-US" sz="1600" b="1" dirty="0">
                <a:solidFill>
                  <a:srgbClr val="FF0000"/>
                </a:solidFill>
                <a:cs typeface="Times New Roman" pitchFamily="18" charset="0"/>
              </a:endParaRPr>
            </a:p>
            <a:p>
              <a:pPr algn="ctr"/>
              <a:endParaRPr lang="en-US" sz="1600" dirty="0">
                <a:solidFill>
                  <a:srgbClr val="FF0000"/>
                </a:solidFill>
              </a:endParaRPr>
            </a:p>
          </p:txBody>
        </p:sp>
      </p:grpSp>
      <p:sp>
        <p:nvSpPr>
          <p:cNvPr id="27" name="Rounded Rectangle 26"/>
          <p:cNvSpPr/>
          <p:nvPr/>
        </p:nvSpPr>
        <p:spPr>
          <a:xfrm>
            <a:off x="2269476" y="304800"/>
            <a:ext cx="6867340"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Cambria" panose="02040503050406030204" pitchFamily="18" charset="0"/>
                <a:ea typeface="Cambria" panose="02040503050406030204" pitchFamily="18" charset="0"/>
              </a:rPr>
              <a:t>K</a:t>
            </a:r>
            <a:r>
              <a:rPr lang="vi-VN" sz="3200" b="1" dirty="0">
                <a:solidFill>
                  <a:prstClr val="white"/>
                </a:solidFill>
                <a:latin typeface="Cambria" panose="02040503050406030204" pitchFamily="18" charset="0"/>
                <a:ea typeface="Cambria" panose="02040503050406030204" pitchFamily="18" charset="0"/>
              </a:rPr>
              <a:t>hổ thơ 2</a:t>
            </a:r>
            <a:r>
              <a:rPr lang="en-US" sz="3200" b="1" dirty="0">
                <a:solidFill>
                  <a:prstClr val="white"/>
                </a:solidFill>
                <a:latin typeface="Cambria" panose="02040503050406030204" pitchFamily="18" charset="0"/>
                <a:ea typeface="Cambria" panose="02040503050406030204" pitchFamily="18" charset="0"/>
              </a:rPr>
              <a:t> </a:t>
            </a:r>
            <a:r>
              <a:rPr lang="vi-VN" sz="3200" b="1" dirty="0">
                <a:solidFill>
                  <a:prstClr val="white"/>
                </a:solidFill>
                <a:latin typeface="Cambria" panose="02040503050406030204" pitchFamily="18" charset="0"/>
                <a:ea typeface="Cambria" panose="02040503050406030204" pitchFamily="18" charset="0"/>
              </a:rPr>
              <a:t>nói về màu sắc của cảnh vật ở thời điểm nào?</a:t>
            </a:r>
            <a:endParaRPr lang="en-US" sz="3200" b="1" dirty="0">
              <a:solidFill>
                <a:prstClr val="white"/>
              </a:solidFill>
              <a:latin typeface="Cambria" panose="02040503050406030204" pitchFamily="18" charset="0"/>
              <a:ea typeface="Cambria" panose="02040503050406030204" pitchFamily="18" charset="0"/>
            </a:endParaRPr>
          </a:p>
        </p:txBody>
      </p:sp>
      <p:sp>
        <p:nvSpPr>
          <p:cNvPr id="28" name="Rounded Rectangle 27"/>
          <p:cNvSpPr/>
          <p:nvPr/>
        </p:nvSpPr>
        <p:spPr>
          <a:xfrm>
            <a:off x="4458160" y="1733972"/>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white"/>
                </a:solidFill>
                <a:latin typeface="Cambria" panose="02040503050406030204" pitchFamily="18" charset="0"/>
                <a:ea typeface="Cambria" panose="02040503050406030204" pitchFamily="18" charset="0"/>
              </a:rPr>
              <a:t>Buổi</a:t>
            </a:r>
            <a:r>
              <a:rPr lang="en-US" sz="4000" b="1" dirty="0">
                <a:solidFill>
                  <a:prstClr val="white"/>
                </a:solidFill>
                <a:latin typeface="Cambria" panose="02040503050406030204" pitchFamily="18" charset="0"/>
                <a:ea typeface="Cambria" panose="02040503050406030204" pitchFamily="18" charset="0"/>
              </a:rPr>
              <a:t> </a:t>
            </a:r>
            <a:r>
              <a:rPr lang="en-US" sz="4000" b="1" dirty="0" err="1">
                <a:solidFill>
                  <a:prstClr val="white"/>
                </a:solidFill>
                <a:latin typeface="Cambria" panose="02040503050406030204" pitchFamily="18" charset="0"/>
                <a:ea typeface="Cambria" panose="02040503050406030204" pitchFamily="18" charset="0"/>
              </a:rPr>
              <a:t>sáng</a:t>
            </a:r>
            <a:endParaRPr lang="en-US" sz="40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58100" y="-304799"/>
            <a:ext cx="609600" cy="609600"/>
          </a:xfrm>
          <a:prstGeom prst="rect">
            <a:avLst/>
          </a:prstGeom>
        </p:spPr>
      </p:pic>
      <p:grpSp>
        <p:nvGrpSpPr>
          <p:cNvPr id="23" name="Group 22"/>
          <p:cNvGrpSpPr/>
          <p:nvPr/>
        </p:nvGrpSpPr>
        <p:grpSpPr>
          <a:xfrm>
            <a:off x="7307580" y="2246366"/>
            <a:ext cx="2293620" cy="2209800"/>
            <a:chOff x="1524000" y="381000"/>
            <a:chExt cx="6096000" cy="6096000"/>
          </a:xfrm>
        </p:grpSpPr>
        <p:pic>
          <p:nvPicPr>
            <p:cNvPr id="24"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3438" b="96719" l="2188" r="93438">
                          <a14:foregroundMark x1="69375" y1="58125" x2="73281" y2="90156"/>
                          <a14:foregroundMark x1="65469" y1="56250" x2="67969" y2="72656"/>
                          <a14:foregroundMark x1="65156" y1="80938" x2="70469"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657601" y="1597320"/>
              <a:ext cx="1660064" cy="79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0" name="Group 29"/>
          <p:cNvGrpSpPr/>
          <p:nvPr/>
        </p:nvGrpSpPr>
        <p:grpSpPr>
          <a:xfrm>
            <a:off x="8477250" y="1756551"/>
            <a:ext cx="2286000" cy="2903767"/>
            <a:chOff x="2285998" y="2161308"/>
            <a:chExt cx="3505201" cy="4587960"/>
          </a:xfrm>
        </p:grpSpPr>
        <p:pic>
          <p:nvPicPr>
            <p:cNvPr id="31"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600" b="90000" l="1309" r="89791">
                          <a14:foregroundMark x1="34293" y1="14400" x2="39005" y2="21000"/>
                          <a14:foregroundMark x1="41361" y1="54800" x2="39267" y2="652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85998" y="2161308"/>
              <a:ext cx="3505201" cy="458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4"/>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4020540" y="3252353"/>
              <a:ext cx="43253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7218938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400" fill="hold">
                                          <p:stCondLst>
                                            <p:cond delay="0"/>
                                          </p:stCondLst>
                                        </p:cTn>
                                        <p:tgtEl>
                                          <p:spTgt spid="23"/>
                                        </p:tgtEl>
                                        <p:attrNameLst>
                                          <p:attrName>r</p:attrName>
                                        </p:attrNameLst>
                                      </p:cBhvr>
                                    </p:animRot>
                                    <p:animRot by="-240000">
                                      <p:cBhvr>
                                        <p:cTn id="7" dur="800" fill="hold">
                                          <p:stCondLst>
                                            <p:cond delay="800"/>
                                          </p:stCondLst>
                                        </p:cTn>
                                        <p:tgtEl>
                                          <p:spTgt spid="23"/>
                                        </p:tgtEl>
                                        <p:attrNameLst>
                                          <p:attrName>r</p:attrName>
                                        </p:attrNameLst>
                                      </p:cBhvr>
                                    </p:animRot>
                                    <p:animRot by="240000">
                                      <p:cBhvr>
                                        <p:cTn id="8" dur="800" fill="hold">
                                          <p:stCondLst>
                                            <p:cond delay="1600"/>
                                          </p:stCondLst>
                                        </p:cTn>
                                        <p:tgtEl>
                                          <p:spTgt spid="23"/>
                                        </p:tgtEl>
                                        <p:attrNameLst>
                                          <p:attrName>r</p:attrName>
                                        </p:attrNameLst>
                                      </p:cBhvr>
                                    </p:animRot>
                                    <p:animRot by="-240000">
                                      <p:cBhvr>
                                        <p:cTn id="9" dur="800" fill="hold">
                                          <p:stCondLst>
                                            <p:cond delay="2400"/>
                                          </p:stCondLst>
                                        </p:cTn>
                                        <p:tgtEl>
                                          <p:spTgt spid="23"/>
                                        </p:tgtEl>
                                        <p:attrNameLst>
                                          <p:attrName>r</p:attrName>
                                        </p:attrNameLst>
                                      </p:cBhvr>
                                    </p:animRot>
                                    <p:animRot by="120000">
                                      <p:cBhvr>
                                        <p:cTn id="10" dur="800" fill="hold">
                                          <p:stCondLst>
                                            <p:cond delay="3200"/>
                                          </p:stCondLst>
                                        </p:cTn>
                                        <p:tgtEl>
                                          <p:spTgt spid="2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400" fill="hold">
                                          <p:stCondLst>
                                            <p:cond delay="0"/>
                                          </p:stCondLst>
                                        </p:cTn>
                                        <p:tgtEl>
                                          <p:spTgt spid="30"/>
                                        </p:tgtEl>
                                        <p:attrNameLst>
                                          <p:attrName>r</p:attrName>
                                        </p:attrNameLst>
                                      </p:cBhvr>
                                    </p:animRot>
                                    <p:animRot by="-240000">
                                      <p:cBhvr>
                                        <p:cTn id="13" dur="800" fill="hold">
                                          <p:stCondLst>
                                            <p:cond delay="800"/>
                                          </p:stCondLst>
                                        </p:cTn>
                                        <p:tgtEl>
                                          <p:spTgt spid="30"/>
                                        </p:tgtEl>
                                        <p:attrNameLst>
                                          <p:attrName>r</p:attrName>
                                        </p:attrNameLst>
                                      </p:cBhvr>
                                    </p:animRot>
                                    <p:animRot by="240000">
                                      <p:cBhvr>
                                        <p:cTn id="14" dur="800" fill="hold">
                                          <p:stCondLst>
                                            <p:cond delay="1600"/>
                                          </p:stCondLst>
                                        </p:cTn>
                                        <p:tgtEl>
                                          <p:spTgt spid="30"/>
                                        </p:tgtEl>
                                        <p:attrNameLst>
                                          <p:attrName>r</p:attrName>
                                        </p:attrNameLst>
                                      </p:cBhvr>
                                    </p:animRot>
                                    <p:animRot by="-240000">
                                      <p:cBhvr>
                                        <p:cTn id="15" dur="800" fill="hold">
                                          <p:stCondLst>
                                            <p:cond delay="2400"/>
                                          </p:stCondLst>
                                        </p:cTn>
                                        <p:tgtEl>
                                          <p:spTgt spid="30"/>
                                        </p:tgtEl>
                                        <p:attrNameLst>
                                          <p:attrName>r</p:attrName>
                                        </p:attrNameLst>
                                      </p:cBhvr>
                                    </p:animRot>
                                    <p:animRot by="120000">
                                      <p:cBhvr>
                                        <p:cTn id="16" dur="800" fill="hold">
                                          <p:stCondLst>
                                            <p:cond delay="3200"/>
                                          </p:stCondLst>
                                        </p:cTn>
                                        <p:tgtEl>
                                          <p:spTgt spid="30"/>
                                        </p:tgtEl>
                                        <p:attrNameLst>
                                          <p:attrName>r</p:attrName>
                                        </p:attrNameLst>
                                      </p:cBhvr>
                                    </p:animRot>
                                  </p:childTnLst>
                                </p:cTn>
                              </p:par>
                              <p:par>
                                <p:cTn id="17" presetID="1" presetClass="mediacall" presetSubtype="0" fill="hold" nodeType="withEffect">
                                  <p:stCondLst>
                                    <p:cond delay="0"/>
                                  </p:stCondLst>
                                  <p:childTnLst>
                                    <p:cmd type="call" cmd="playFrom(0.0)">
                                      <p:cBhvr>
                                        <p:cTn id="18" dur="12706" fill="hold"/>
                                        <p:tgtEl>
                                          <p:spTgt spid="29"/>
                                        </p:tgtEl>
                                      </p:cBhvr>
                                    </p:cmd>
                                  </p:childTnLst>
                                </p:cTn>
                              </p:par>
                              <p:par>
                                <p:cTn id="19" presetID="63" presetClass="path" presetSubtype="0" accel="50000" decel="50000" fill="hold" nodeType="withEffect">
                                  <p:stCondLst>
                                    <p:cond delay="0"/>
                                  </p:stCondLst>
                                  <p:childTnLst>
                                    <p:animMotion origin="layout" path="M -4.44444E-6 -2.22222E-6 L 0.81806 -0.01597 " pathEditMode="relative" rAng="0" ptsTypes="AA">
                                      <p:cBhvr>
                                        <p:cTn id="20" dur="3750" fill="hold"/>
                                        <p:tgtEl>
                                          <p:spTgt spid="15"/>
                                        </p:tgtEl>
                                        <p:attrNameLst>
                                          <p:attrName>ppt_x</p:attrName>
                                          <p:attrName>ppt_y</p:attrName>
                                        </p:attrNameLst>
                                      </p:cBhvr>
                                      <p:rCtr x="40903" y="-810"/>
                                    </p:animMotion>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3"/>
                                        </p:tgtEl>
                                      </p:cBhvr>
                                    </p:animEffect>
                                    <p:set>
                                      <p:cBhvr>
                                        <p:cTn id="62" dur="1" fill="hold">
                                          <p:stCondLst>
                                            <p:cond delay="499"/>
                                          </p:stCondLst>
                                        </p:cTn>
                                        <p:tgtEl>
                                          <p:spTgt spid="2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0"/>
                                        </p:tgtEl>
                                      </p:cBhvr>
                                    </p:animEffect>
                                    <p:set>
                                      <p:cBhvr>
                                        <p:cTn id="65" dur="1" fill="hold">
                                          <p:stCondLst>
                                            <p:cond delay="499"/>
                                          </p:stCondLst>
                                        </p:cTn>
                                        <p:tgtEl>
                                          <p:spTgt spid="30"/>
                                        </p:tgtEl>
                                        <p:attrNameLst>
                                          <p:attrName>style.visibility</p:attrName>
                                        </p:attrNameLst>
                                      </p:cBhvr>
                                      <p:to>
                                        <p:strVal val="hidden"/>
                                      </p:to>
                                    </p:set>
                                  </p:childTnLst>
                                </p:cTn>
                              </p:par>
                            </p:childTnLst>
                          </p:cTn>
                        </p:par>
                        <p:par>
                          <p:cTn id="66" fill="hold">
                            <p:stCondLst>
                              <p:cond delay="500"/>
                            </p:stCondLst>
                            <p:childTnLst>
                              <p:par>
                                <p:cTn id="67" presetID="63" presetClass="path" presetSubtype="0" accel="50000" decel="50000" fill="hold" nodeType="afterEffect">
                                  <p:stCondLst>
                                    <p:cond delay="0"/>
                                  </p:stCondLst>
                                  <p:childTnLst>
                                    <p:animMotion origin="layout" path="M 0.81806 -0.01597 L 1.88473 -0.03819 " pathEditMode="relative" rAng="0" ptsTypes="AA">
                                      <p:cBhvr>
                                        <p:cTn id="68" dur="4500" fill="hold"/>
                                        <p:tgtEl>
                                          <p:spTgt spid="15"/>
                                        </p:tgtEl>
                                        <p:attrNameLst>
                                          <p:attrName>ppt_x</p:attrName>
                                          <p:attrName>ppt_y</p:attrName>
                                        </p:attrNameLst>
                                      </p:cBhvr>
                                      <p:rCtr x="53333" y="-111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0" y="1"/>
            <a:ext cx="12526178" cy="6858000"/>
            <a:chOff x="-38100" y="1"/>
            <a:chExt cx="9563100" cy="6858000"/>
          </a:xfrm>
        </p:grpSpPr>
        <p:pic>
          <p:nvPicPr>
            <p:cNvPr id="3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r="-2499" b="26060"/>
            <a:stretch/>
          </p:blipFill>
          <p:spPr bwMode="auto">
            <a:xfrm>
              <a:off x="0" y="1"/>
              <a:ext cx="9525000" cy="4410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78069" b="9549"/>
            <a:stretch/>
          </p:blipFill>
          <p:spPr bwMode="auto">
            <a:xfrm>
              <a:off x="-38100" y="4378037"/>
              <a:ext cx="9334500" cy="247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 name="Group 14"/>
          <p:cNvGrpSpPr/>
          <p:nvPr/>
        </p:nvGrpSpPr>
        <p:grpSpPr>
          <a:xfrm>
            <a:off x="-7415649" y="2499966"/>
            <a:ext cx="6270907" cy="4820773"/>
            <a:chOff x="-38100" y="2057400"/>
            <a:chExt cx="3886200" cy="2876550"/>
          </a:xfrm>
        </p:grpSpPr>
        <p:grpSp>
          <p:nvGrpSpPr>
            <p:cNvPr id="16" name="Group 15"/>
            <p:cNvGrpSpPr/>
            <p:nvPr/>
          </p:nvGrpSpPr>
          <p:grpSpPr>
            <a:xfrm>
              <a:off x="-38100" y="2057400"/>
              <a:ext cx="3886200" cy="2876550"/>
              <a:chOff x="1905000" y="2000250"/>
              <a:chExt cx="5619750" cy="3162300"/>
            </a:xfrm>
          </p:grpSpPr>
          <p:pic>
            <p:nvPicPr>
              <p:cNvPr id="18"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1145" b="93675" l="2034" r="99492"/>
                        </a14:imgEffect>
                      </a14:imgLayer>
                    </a14:imgProps>
                  </a:ext>
                  <a:ext uri="{28A0092B-C50C-407E-A947-70E740481C1C}">
                    <a14:useLocalDpi xmlns:a14="http://schemas.microsoft.com/office/drawing/2010/main" val="0"/>
                  </a:ext>
                </a:extLst>
              </a:blip>
              <a:srcRect/>
              <a:stretch>
                <a:fillRect/>
              </a:stretch>
            </p:blipFill>
            <p:spPr bwMode="auto">
              <a:xfrm>
                <a:off x="1905000" y="2000250"/>
                <a:ext cx="5619750"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2542993" y="2586636"/>
                <a:ext cx="3567514" cy="262462"/>
              </a:xfrm>
              <a:prstGeom prst="rect">
                <a:avLst/>
              </a:prstGeom>
              <a:noFill/>
            </p:spPr>
            <p:txBody>
              <a:bodyPr wrap="square" rtlCol="0">
                <a:spAutoFit/>
              </a:bodyPr>
              <a:lstStyle/>
              <a:p>
                <a:endParaRPr lang="en-US" sz="2000" b="1" dirty="0">
                  <a:solidFill>
                    <a:prstClr val="black"/>
                  </a:solidFill>
                  <a:latin typeface="Times New Roman" pitchFamily="18" charset="0"/>
                  <a:cs typeface="Times New Roman" pitchFamily="18" charset="0"/>
                </a:endParaRPr>
              </a:p>
            </p:txBody>
          </p:sp>
        </p:grpSp>
        <p:sp>
          <p:nvSpPr>
            <p:cNvPr id="17" name="Rectangle 16"/>
            <p:cNvSpPr/>
            <p:nvPr/>
          </p:nvSpPr>
          <p:spPr>
            <a:xfrm>
              <a:off x="403088" y="3405574"/>
              <a:ext cx="1959111" cy="457200"/>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prstClr val="white"/>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Chuyến</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xe</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nghĩa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tình</a:t>
              </a:r>
              <a:endParaRPr lang="en-US" sz="1600" b="1" dirty="0">
                <a:solidFill>
                  <a:srgbClr val="FF0000"/>
                </a:solidFill>
                <a:latin typeface="Times New Roman" pitchFamily="18" charset="0"/>
                <a:cs typeface="Times New Roman" pitchFamily="18" charset="0"/>
              </a:endParaRPr>
            </a:p>
            <a:p>
              <a:pPr algn="ctr"/>
              <a:r>
                <a:rPr lang="en-US" sz="1600" b="1" dirty="0" err="1">
                  <a:solidFill>
                    <a:srgbClr val="FF0000"/>
                  </a:solidFill>
                  <a:latin typeface="Times New Roman" pitchFamily="18" charset="0"/>
                  <a:cs typeface="Times New Roman" pitchFamily="18" charset="0"/>
                </a:rPr>
                <a:t>Đưa</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đồng</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bào</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về</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quê</a:t>
              </a:r>
              <a:r>
                <a:rPr lang="en-US" sz="1600" b="1" dirty="0">
                  <a:solidFill>
                    <a:srgbClr val="FF0000"/>
                  </a:solidFill>
                  <a:latin typeface="Times New Roman" pitchFamily="18" charset="0"/>
                  <a:cs typeface="Times New Roman" pitchFamily="18" charset="0"/>
                </a:rPr>
                <a:t> </a:t>
              </a:r>
              <a:r>
                <a:rPr lang="en-US" sz="1600" b="1" dirty="0" err="1">
                  <a:solidFill>
                    <a:srgbClr val="FF0000"/>
                  </a:solidFill>
                  <a:latin typeface="Times New Roman" pitchFamily="18" charset="0"/>
                  <a:cs typeface="Times New Roman" pitchFamily="18" charset="0"/>
                </a:rPr>
                <a:t>hương</a:t>
              </a:r>
              <a:endParaRPr lang="en-US" sz="1600" b="1" dirty="0">
                <a:solidFill>
                  <a:srgbClr val="FF0000"/>
                </a:solidFill>
                <a:latin typeface="Times New Roman" pitchFamily="18" charset="0"/>
                <a:cs typeface="Times New Roman" pitchFamily="18" charset="0"/>
              </a:endParaRPr>
            </a:p>
            <a:p>
              <a:pPr algn="ctr"/>
              <a:endParaRPr lang="en-US" sz="1600" dirty="0">
                <a:solidFill>
                  <a:srgbClr val="FF0000"/>
                </a:solidFill>
                <a:latin typeface="Calibri"/>
              </a:endParaRPr>
            </a:p>
          </p:txBody>
        </p:sp>
      </p:grpSp>
      <p:sp>
        <p:nvSpPr>
          <p:cNvPr id="27" name="Rounded Rectangle 26"/>
          <p:cNvSpPr/>
          <p:nvPr/>
        </p:nvSpPr>
        <p:spPr>
          <a:xfrm>
            <a:off x="2731654" y="304800"/>
            <a:ext cx="6405161" cy="11430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prstClr val="white"/>
                </a:solidFill>
                <a:latin typeface="Cambria" panose="02040503050406030204" pitchFamily="18" charset="0"/>
                <a:ea typeface="Cambria" panose="02040503050406030204" pitchFamily="18" charset="0"/>
              </a:rPr>
              <a:t>K</a:t>
            </a:r>
            <a:r>
              <a:rPr lang="vi-VN" sz="3200" b="1" dirty="0">
                <a:solidFill>
                  <a:prstClr val="white"/>
                </a:solidFill>
                <a:latin typeface="Cambria" panose="02040503050406030204" pitchFamily="18" charset="0"/>
                <a:ea typeface="Cambria" panose="02040503050406030204" pitchFamily="18" charset="0"/>
              </a:rPr>
              <a:t>hổ thơ </a:t>
            </a:r>
            <a:r>
              <a:rPr lang="en-US" sz="3200" b="1" dirty="0">
                <a:solidFill>
                  <a:prstClr val="white"/>
                </a:solidFill>
                <a:latin typeface="Cambria" panose="02040503050406030204" pitchFamily="18" charset="0"/>
                <a:ea typeface="Cambria" panose="02040503050406030204" pitchFamily="18" charset="0"/>
              </a:rPr>
              <a:t>4 </a:t>
            </a:r>
            <a:r>
              <a:rPr lang="vi-VN" sz="3200" b="1" dirty="0">
                <a:solidFill>
                  <a:prstClr val="white"/>
                </a:solidFill>
                <a:latin typeface="Cambria" panose="02040503050406030204" pitchFamily="18" charset="0"/>
                <a:ea typeface="Cambria" panose="02040503050406030204" pitchFamily="18" charset="0"/>
              </a:rPr>
              <a:t>nói về màu sắc của cảnh vật ở thời điểm nào?</a:t>
            </a:r>
            <a:endParaRPr lang="en-US" sz="3200" b="1" dirty="0">
              <a:solidFill>
                <a:prstClr val="white"/>
              </a:solidFill>
              <a:latin typeface="Cambria" panose="02040503050406030204" pitchFamily="18" charset="0"/>
              <a:ea typeface="Cambria" panose="02040503050406030204" pitchFamily="18" charset="0"/>
            </a:endParaRPr>
          </a:p>
        </p:txBody>
      </p:sp>
      <p:sp>
        <p:nvSpPr>
          <p:cNvPr id="28" name="Rounded Rectangle 27"/>
          <p:cNvSpPr/>
          <p:nvPr/>
        </p:nvSpPr>
        <p:spPr>
          <a:xfrm>
            <a:off x="4557311" y="1711938"/>
            <a:ext cx="2608960" cy="1029534"/>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prstClr val="white"/>
                </a:solidFill>
                <a:latin typeface="Cambria" panose="02040503050406030204" pitchFamily="18" charset="0"/>
                <a:ea typeface="Cambria" panose="02040503050406030204" pitchFamily="18" charset="0"/>
              </a:rPr>
              <a:t>Buổi</a:t>
            </a:r>
            <a:r>
              <a:rPr lang="en-US" sz="3600" b="1" dirty="0">
                <a:solidFill>
                  <a:prstClr val="white"/>
                </a:solidFill>
                <a:latin typeface="Cambria" panose="02040503050406030204" pitchFamily="18" charset="0"/>
                <a:ea typeface="Cambria" panose="02040503050406030204" pitchFamily="18" charset="0"/>
              </a:rPr>
              <a:t> </a:t>
            </a:r>
            <a:r>
              <a:rPr lang="en-US" sz="3600" b="1" dirty="0" err="1">
                <a:solidFill>
                  <a:prstClr val="white"/>
                </a:solidFill>
                <a:latin typeface="Cambria" panose="02040503050406030204" pitchFamily="18" charset="0"/>
                <a:ea typeface="Cambria" panose="02040503050406030204" pitchFamily="18" charset="0"/>
              </a:rPr>
              <a:t>đêm</a:t>
            </a:r>
            <a:endParaRPr lang="en-US" sz="3600" b="1" dirty="0">
              <a:solidFill>
                <a:prstClr val="white"/>
              </a:solidFill>
              <a:latin typeface="Cambria" panose="02040503050406030204" pitchFamily="18" charset="0"/>
              <a:ea typeface="Cambria" panose="02040503050406030204" pitchFamily="18" charset="0"/>
            </a:endParaRPr>
          </a:p>
        </p:txBody>
      </p:sp>
      <p:pic>
        <p:nvPicPr>
          <p:cNvPr id="29" name="Tiếng còi xe khá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58100" y="-304799"/>
            <a:ext cx="609600" cy="609600"/>
          </a:xfrm>
          <a:prstGeom prst="rect">
            <a:avLst/>
          </a:prstGeom>
        </p:spPr>
      </p:pic>
      <p:grpSp>
        <p:nvGrpSpPr>
          <p:cNvPr id="35" name="Group 34"/>
          <p:cNvGrpSpPr/>
          <p:nvPr/>
        </p:nvGrpSpPr>
        <p:grpSpPr>
          <a:xfrm>
            <a:off x="8287961" y="1926399"/>
            <a:ext cx="1142999" cy="2582642"/>
            <a:chOff x="2910544" y="0"/>
            <a:chExt cx="3778247" cy="8191500"/>
          </a:xfrm>
        </p:grpSpPr>
        <p:pic>
          <p:nvPicPr>
            <p:cNvPr id="36"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8837" l="8889" r="90000"/>
                      </a14:imgEffect>
                    </a14:imgLayer>
                  </a14:imgProps>
                </a:ext>
                <a:ext uri="{28A0092B-C50C-407E-A947-70E740481C1C}">
                  <a14:useLocalDpi xmlns:a14="http://schemas.microsoft.com/office/drawing/2010/main" val="0"/>
                </a:ext>
              </a:extLst>
            </a:blip>
            <a:srcRect l="30619" r="25307"/>
            <a:stretch/>
          </p:blipFill>
          <p:spPr bwMode="auto">
            <a:xfrm>
              <a:off x="2910544" y="0"/>
              <a:ext cx="3778247" cy="819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4"/>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985048" y="1172438"/>
              <a:ext cx="1425152" cy="8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8" name="Group 37"/>
          <p:cNvGrpSpPr/>
          <p:nvPr/>
        </p:nvGrpSpPr>
        <p:grpSpPr>
          <a:xfrm>
            <a:off x="9089571" y="1833495"/>
            <a:ext cx="1752600" cy="2544543"/>
            <a:chOff x="190500" y="1"/>
            <a:chExt cx="5372100" cy="5973542"/>
          </a:xfrm>
        </p:grpSpPr>
        <p:pic>
          <p:nvPicPr>
            <p:cNvPr id="39" name="Picture 2"/>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3324" b="99902" l="12609" r="90000">
                          <a14:foregroundMark x1="48370" y1="21505" x2="48696" y2="29130"/>
                        </a14:backgroundRemoval>
                      </a14:imgEffect>
                    </a14:imgLayer>
                  </a14:imgProps>
                </a:ext>
                <a:ext uri="{28A0092B-C50C-407E-A947-70E740481C1C}">
                  <a14:useLocalDpi xmlns:a14="http://schemas.microsoft.com/office/drawing/2010/main" val="0"/>
                </a:ext>
              </a:extLst>
            </a:blip>
            <a:srcRect/>
            <a:stretch>
              <a:fillRect/>
            </a:stretch>
          </p:blipFill>
          <p:spPr bwMode="auto">
            <a:xfrm>
              <a:off x="190500" y="1"/>
              <a:ext cx="5372100" cy="5973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4"/>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1943100" y="1618290"/>
              <a:ext cx="1447800" cy="8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6618881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35"/>
                                        </p:tgtEl>
                                        <p:attrNameLst>
                                          <p:attrName>r</p:attrName>
                                        </p:attrNameLst>
                                      </p:cBhvr>
                                    </p:animRot>
                                    <p:animRot by="-240000">
                                      <p:cBhvr>
                                        <p:cTn id="7" dur="550" fill="hold">
                                          <p:stCondLst>
                                            <p:cond delay="550"/>
                                          </p:stCondLst>
                                        </p:cTn>
                                        <p:tgtEl>
                                          <p:spTgt spid="35"/>
                                        </p:tgtEl>
                                        <p:attrNameLst>
                                          <p:attrName>r</p:attrName>
                                        </p:attrNameLst>
                                      </p:cBhvr>
                                    </p:animRot>
                                    <p:animRot by="240000">
                                      <p:cBhvr>
                                        <p:cTn id="8" dur="550" fill="hold">
                                          <p:stCondLst>
                                            <p:cond delay="1100"/>
                                          </p:stCondLst>
                                        </p:cTn>
                                        <p:tgtEl>
                                          <p:spTgt spid="35"/>
                                        </p:tgtEl>
                                        <p:attrNameLst>
                                          <p:attrName>r</p:attrName>
                                        </p:attrNameLst>
                                      </p:cBhvr>
                                    </p:animRot>
                                    <p:animRot by="-240000">
                                      <p:cBhvr>
                                        <p:cTn id="9" dur="550" fill="hold">
                                          <p:stCondLst>
                                            <p:cond delay="1650"/>
                                          </p:stCondLst>
                                        </p:cTn>
                                        <p:tgtEl>
                                          <p:spTgt spid="35"/>
                                        </p:tgtEl>
                                        <p:attrNameLst>
                                          <p:attrName>r</p:attrName>
                                        </p:attrNameLst>
                                      </p:cBhvr>
                                    </p:animRot>
                                    <p:animRot by="120000">
                                      <p:cBhvr>
                                        <p:cTn id="10" dur="550" fill="hold">
                                          <p:stCondLst>
                                            <p:cond delay="2200"/>
                                          </p:stCondLst>
                                        </p:cTn>
                                        <p:tgtEl>
                                          <p:spTgt spid="3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38"/>
                                        </p:tgtEl>
                                        <p:attrNameLst>
                                          <p:attrName>r</p:attrName>
                                        </p:attrNameLst>
                                      </p:cBhvr>
                                    </p:animRot>
                                    <p:animRot by="-240000">
                                      <p:cBhvr>
                                        <p:cTn id="13" dur="550" fill="hold">
                                          <p:stCondLst>
                                            <p:cond delay="550"/>
                                          </p:stCondLst>
                                        </p:cTn>
                                        <p:tgtEl>
                                          <p:spTgt spid="38"/>
                                        </p:tgtEl>
                                        <p:attrNameLst>
                                          <p:attrName>r</p:attrName>
                                        </p:attrNameLst>
                                      </p:cBhvr>
                                    </p:animRot>
                                    <p:animRot by="240000">
                                      <p:cBhvr>
                                        <p:cTn id="14" dur="550" fill="hold">
                                          <p:stCondLst>
                                            <p:cond delay="1100"/>
                                          </p:stCondLst>
                                        </p:cTn>
                                        <p:tgtEl>
                                          <p:spTgt spid="38"/>
                                        </p:tgtEl>
                                        <p:attrNameLst>
                                          <p:attrName>r</p:attrName>
                                        </p:attrNameLst>
                                      </p:cBhvr>
                                    </p:animRot>
                                    <p:animRot by="-240000">
                                      <p:cBhvr>
                                        <p:cTn id="15" dur="550" fill="hold">
                                          <p:stCondLst>
                                            <p:cond delay="1650"/>
                                          </p:stCondLst>
                                        </p:cTn>
                                        <p:tgtEl>
                                          <p:spTgt spid="38"/>
                                        </p:tgtEl>
                                        <p:attrNameLst>
                                          <p:attrName>r</p:attrName>
                                        </p:attrNameLst>
                                      </p:cBhvr>
                                    </p:animRot>
                                    <p:animRot by="120000">
                                      <p:cBhvr>
                                        <p:cTn id="16" dur="550" fill="hold">
                                          <p:stCondLst>
                                            <p:cond delay="2200"/>
                                          </p:stCondLst>
                                        </p:cTn>
                                        <p:tgtEl>
                                          <p:spTgt spid="38"/>
                                        </p:tgtEl>
                                        <p:attrNameLst>
                                          <p:attrName>r</p:attrName>
                                        </p:attrNameLst>
                                      </p:cBhvr>
                                    </p:animRot>
                                  </p:childTnLst>
                                </p:cTn>
                              </p:par>
                              <p:par>
                                <p:cTn id="17" presetID="1" presetClass="mediacall" presetSubtype="0" fill="hold" nodeType="withEffect">
                                  <p:stCondLst>
                                    <p:cond delay="0"/>
                                  </p:stCondLst>
                                  <p:childTnLst>
                                    <p:cmd type="call" cmd="playFrom(0.0)">
                                      <p:cBhvr>
                                        <p:cTn id="18" dur="12706" fill="hold"/>
                                        <p:tgtEl>
                                          <p:spTgt spid="29"/>
                                        </p:tgtEl>
                                      </p:cBhvr>
                                    </p:cmd>
                                  </p:childTnLst>
                                </p:cTn>
                              </p:par>
                              <p:par>
                                <p:cTn id="19" presetID="63" presetClass="path" presetSubtype="0" accel="50000" decel="50000" fill="hold" nodeType="withEffect">
                                  <p:stCondLst>
                                    <p:cond delay="0"/>
                                  </p:stCondLst>
                                  <p:childTnLst>
                                    <p:animMotion origin="layout" path="M -4.44444E-6 -2.22222E-6 L 0.81806 -0.01597 " pathEditMode="relative" rAng="0" ptsTypes="AA">
                                      <p:cBhvr>
                                        <p:cTn id="20" dur="3750" fill="hold"/>
                                        <p:tgtEl>
                                          <p:spTgt spid="15"/>
                                        </p:tgtEl>
                                        <p:attrNameLst>
                                          <p:attrName>ppt_x</p:attrName>
                                          <p:attrName>ppt_y</p:attrName>
                                        </p:attrNameLst>
                                      </p:cBhvr>
                                      <p:rCtr x="40903" y="-810"/>
                                    </p:animMotion>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80">
                                          <p:stCondLst>
                                            <p:cond delay="0"/>
                                          </p:stCondLst>
                                        </p:cTn>
                                        <p:tgtEl>
                                          <p:spTgt spid="27"/>
                                        </p:tgtEl>
                                      </p:cBhvr>
                                    </p:animEffect>
                                    <p:anim calcmode="lin" valueType="num">
                                      <p:cBhvr>
                                        <p:cTn id="2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1" dur="26">
                                          <p:stCondLst>
                                            <p:cond delay="650"/>
                                          </p:stCondLst>
                                        </p:cTn>
                                        <p:tgtEl>
                                          <p:spTgt spid="27"/>
                                        </p:tgtEl>
                                      </p:cBhvr>
                                      <p:to x="100000" y="60000"/>
                                    </p:animScale>
                                    <p:animScale>
                                      <p:cBhvr>
                                        <p:cTn id="32" dur="166" decel="50000">
                                          <p:stCondLst>
                                            <p:cond delay="676"/>
                                          </p:stCondLst>
                                        </p:cTn>
                                        <p:tgtEl>
                                          <p:spTgt spid="27"/>
                                        </p:tgtEl>
                                      </p:cBhvr>
                                      <p:to x="100000" y="100000"/>
                                    </p:animScale>
                                    <p:animScale>
                                      <p:cBhvr>
                                        <p:cTn id="33" dur="26">
                                          <p:stCondLst>
                                            <p:cond delay="1312"/>
                                          </p:stCondLst>
                                        </p:cTn>
                                        <p:tgtEl>
                                          <p:spTgt spid="27"/>
                                        </p:tgtEl>
                                      </p:cBhvr>
                                      <p:to x="100000" y="80000"/>
                                    </p:animScale>
                                    <p:animScale>
                                      <p:cBhvr>
                                        <p:cTn id="34" dur="166" decel="50000">
                                          <p:stCondLst>
                                            <p:cond delay="1338"/>
                                          </p:stCondLst>
                                        </p:cTn>
                                        <p:tgtEl>
                                          <p:spTgt spid="27"/>
                                        </p:tgtEl>
                                      </p:cBhvr>
                                      <p:to x="100000" y="100000"/>
                                    </p:animScale>
                                    <p:animScale>
                                      <p:cBhvr>
                                        <p:cTn id="35" dur="26">
                                          <p:stCondLst>
                                            <p:cond delay="1642"/>
                                          </p:stCondLst>
                                        </p:cTn>
                                        <p:tgtEl>
                                          <p:spTgt spid="27"/>
                                        </p:tgtEl>
                                      </p:cBhvr>
                                      <p:to x="100000" y="90000"/>
                                    </p:animScale>
                                    <p:animScale>
                                      <p:cBhvr>
                                        <p:cTn id="36" dur="166" decel="50000">
                                          <p:stCondLst>
                                            <p:cond delay="1668"/>
                                          </p:stCondLst>
                                        </p:cTn>
                                        <p:tgtEl>
                                          <p:spTgt spid="27"/>
                                        </p:tgtEl>
                                      </p:cBhvr>
                                      <p:to x="100000" y="100000"/>
                                    </p:animScale>
                                    <p:animScale>
                                      <p:cBhvr>
                                        <p:cTn id="37" dur="26">
                                          <p:stCondLst>
                                            <p:cond delay="1808"/>
                                          </p:stCondLst>
                                        </p:cTn>
                                        <p:tgtEl>
                                          <p:spTgt spid="27"/>
                                        </p:tgtEl>
                                      </p:cBhvr>
                                      <p:to x="100000" y="95000"/>
                                    </p:animScale>
                                    <p:animScale>
                                      <p:cBhvr>
                                        <p:cTn id="38" dur="166" decel="50000">
                                          <p:stCondLst>
                                            <p:cond delay="1834"/>
                                          </p:stCondLst>
                                        </p:cTn>
                                        <p:tgtEl>
                                          <p:spTgt spid="27"/>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500" fill="hold"/>
                                        <p:tgtEl>
                                          <p:spTgt spid="28"/>
                                        </p:tgtEl>
                                        <p:attrNameLst>
                                          <p:attrName>ppt_w</p:attrName>
                                        </p:attrNameLst>
                                      </p:cBhvr>
                                      <p:tavLst>
                                        <p:tav tm="0">
                                          <p:val>
                                            <p:fltVal val="0"/>
                                          </p:val>
                                        </p:tav>
                                        <p:tav tm="100000">
                                          <p:val>
                                            <p:strVal val="#ppt_w"/>
                                          </p:val>
                                        </p:tav>
                                      </p:tavLst>
                                    </p:anim>
                                    <p:anim calcmode="lin" valueType="num">
                                      <p:cBhvr>
                                        <p:cTn id="44" dur="500" fill="hold"/>
                                        <p:tgtEl>
                                          <p:spTgt spid="28"/>
                                        </p:tgtEl>
                                        <p:attrNameLst>
                                          <p:attrName>ppt_h</p:attrName>
                                        </p:attrNameLst>
                                      </p:cBhvr>
                                      <p:tavLst>
                                        <p:tav tm="0">
                                          <p:val>
                                            <p:fltVal val="0"/>
                                          </p:val>
                                        </p:tav>
                                        <p:tav tm="100000">
                                          <p:val>
                                            <p:strVal val="#ppt_h"/>
                                          </p:val>
                                        </p:tav>
                                      </p:tavLst>
                                    </p:anim>
                                    <p:animEffect transition="in" filter="fade">
                                      <p:cBhvr>
                                        <p:cTn id="45" dur="500"/>
                                        <p:tgtEl>
                                          <p:spTgt spid="28"/>
                                        </p:tgtEl>
                                      </p:cBhvr>
                                    </p:animEffect>
                                  </p:childTnLst>
                                  <p:subTnLst>
                                    <p:audio>
                                      <p:cMediaNode>
                                        <p:cTn display="0" masterRel="sameClick">
                                          <p:stCondLst>
                                            <p:cond evt="begin" delay="0">
                                              <p:tn val="41"/>
                                            </p:cond>
                                          </p:stCondLst>
                                          <p:endCondLst>
                                            <p:cond evt="onStopAudio" delay="0">
                                              <p:tgtEl>
                                                <p:sldTgt/>
                                              </p:tgtEl>
                                            </p:cond>
                                          </p:endCondLst>
                                        </p:cTn>
                                        <p:tgtEl>
                                          <p:sndTgt r:embed="rId4" name="click.wav"/>
                                        </p:tgtEl>
                                      </p:cMediaNode>
                                    </p:audio>
                                  </p:sub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8"/>
                                        </p:tgtEl>
                                        <p:attrNameLst>
                                          <p:attrName>ppt_w</p:attrName>
                                        </p:attrNameLst>
                                      </p:cBhvr>
                                      <p:tavLst>
                                        <p:tav tm="0">
                                          <p:val>
                                            <p:strVal val="ppt_w"/>
                                          </p:val>
                                        </p:tav>
                                        <p:tav tm="100000">
                                          <p:val>
                                            <p:fltVal val="0"/>
                                          </p:val>
                                        </p:tav>
                                      </p:tavLst>
                                    </p:anim>
                                    <p:anim calcmode="lin" valueType="num">
                                      <p:cBhvr>
                                        <p:cTn id="55" dur="500"/>
                                        <p:tgtEl>
                                          <p:spTgt spid="28"/>
                                        </p:tgtEl>
                                        <p:attrNameLst>
                                          <p:attrName>ppt_h</p:attrName>
                                        </p:attrNameLst>
                                      </p:cBhvr>
                                      <p:tavLst>
                                        <p:tav tm="0">
                                          <p:val>
                                            <p:strVal val="ppt_h"/>
                                          </p:val>
                                        </p:tav>
                                        <p:tav tm="100000">
                                          <p:val>
                                            <p:fltVal val="0"/>
                                          </p:val>
                                        </p:tav>
                                      </p:tavLst>
                                    </p:anim>
                                    <p:animEffect transition="out" filter="fade">
                                      <p:cBhvr>
                                        <p:cTn id="56" dur="500"/>
                                        <p:tgtEl>
                                          <p:spTgt spid="28"/>
                                        </p:tgtEl>
                                      </p:cBhvr>
                                    </p:animEffect>
                                    <p:set>
                                      <p:cBhvr>
                                        <p:cTn id="57" dur="1" fill="hold">
                                          <p:stCondLst>
                                            <p:cond delay="499"/>
                                          </p:stCondLst>
                                        </p:cTn>
                                        <p:tgtEl>
                                          <p:spTgt spid="2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35"/>
                                        </p:tgtEl>
                                      </p:cBhvr>
                                    </p:animEffect>
                                    <p:set>
                                      <p:cBhvr>
                                        <p:cTn id="62" dur="1" fill="hold">
                                          <p:stCondLst>
                                            <p:cond delay="499"/>
                                          </p:stCondLst>
                                        </p:cTn>
                                        <p:tgtEl>
                                          <p:spTgt spid="35"/>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38"/>
                                        </p:tgtEl>
                                      </p:cBhvr>
                                    </p:animEffect>
                                    <p:set>
                                      <p:cBhvr>
                                        <p:cTn id="65" dur="1" fill="hold">
                                          <p:stCondLst>
                                            <p:cond delay="499"/>
                                          </p:stCondLst>
                                        </p:cTn>
                                        <p:tgtEl>
                                          <p:spTgt spid="38"/>
                                        </p:tgtEl>
                                        <p:attrNameLst>
                                          <p:attrName>style.visibility</p:attrName>
                                        </p:attrNameLst>
                                      </p:cBhvr>
                                      <p:to>
                                        <p:strVal val="hidden"/>
                                      </p:to>
                                    </p:set>
                                  </p:childTnLst>
                                </p:cTn>
                              </p:par>
                            </p:childTnLst>
                          </p:cTn>
                        </p:par>
                        <p:par>
                          <p:cTn id="66" fill="hold">
                            <p:stCondLst>
                              <p:cond delay="500"/>
                            </p:stCondLst>
                            <p:childTnLst>
                              <p:par>
                                <p:cTn id="67" presetID="63" presetClass="path" presetSubtype="0" accel="50000" decel="50000" fill="hold" nodeType="afterEffect">
                                  <p:stCondLst>
                                    <p:cond delay="0"/>
                                  </p:stCondLst>
                                  <p:childTnLst>
                                    <p:animMotion origin="layout" path="M 0.81806 -0.01597 L 1.88473 -0.03819 " pathEditMode="relative" rAng="0" ptsTypes="AA">
                                      <p:cBhvr>
                                        <p:cTn id="68" dur="4500" fill="hold"/>
                                        <p:tgtEl>
                                          <p:spTgt spid="15"/>
                                        </p:tgtEl>
                                        <p:attrNameLst>
                                          <p:attrName>ppt_x</p:attrName>
                                          <p:attrName>ppt_y</p:attrName>
                                        </p:attrNameLst>
                                      </p:cBhvr>
                                      <p:rCtr x="53333" y="-111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9"/>
                </p:tgtEl>
              </p:cMediaNode>
            </p:audio>
          </p:childTnLst>
        </p:cTn>
      </p:par>
    </p:tnLst>
    <p:bldLst>
      <p:bldP spid="27" grpId="0" animBg="1"/>
      <p:bldP spid="27" grpId="1" animBg="1"/>
      <p:bldP spid="28" grpId="0" animBg="1"/>
      <p:bldP spid="2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5791200" y="4134496"/>
            <a:ext cx="1295400" cy="2539460"/>
            <a:chOff x="2910544" y="0"/>
            <a:chExt cx="3778247" cy="8191500"/>
          </a:xfrm>
        </p:grpSpPr>
        <p:pic>
          <p:nvPicPr>
            <p:cNvPr id="6" name="Picture 8"/>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0" b="98837" l="8889" r="90000"/>
                      </a14:imgEffect>
                    </a14:imgLayer>
                  </a14:imgProps>
                </a:ext>
                <a:ext uri="{28A0092B-C50C-407E-A947-70E740481C1C}">
                  <a14:useLocalDpi xmlns:a14="http://schemas.microsoft.com/office/drawing/2010/main" val="0"/>
                </a:ext>
              </a:extLst>
            </a:blip>
            <a:srcRect l="30619" r="25307"/>
            <a:stretch/>
          </p:blipFill>
          <p:spPr bwMode="auto">
            <a:xfrm>
              <a:off x="2910544" y="0"/>
              <a:ext cx="3778247" cy="819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985048" y="1172438"/>
              <a:ext cx="1425152" cy="8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3200400" y="4322002"/>
            <a:ext cx="2293620" cy="2209800"/>
            <a:chOff x="1524000" y="381000"/>
            <a:chExt cx="6096000" cy="6096000"/>
          </a:xfrm>
        </p:grpSpPr>
        <p:pic>
          <p:nvPicPr>
            <p:cNvPr id="9"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438" b="96719" l="2188" r="93438">
                          <a14:foregroundMark x1="69375" y1="58125" x2="73281" y2="90156"/>
                          <a14:foregroundMark x1="65469" y1="56250" x2="67969" y2="72656"/>
                          <a14:foregroundMark x1="65156" y1="80938" x2="70469"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1524000" y="381000"/>
              <a:ext cx="6096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3657601" y="1597320"/>
              <a:ext cx="1660064" cy="79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Rounded Rectangle 13"/>
          <p:cNvSpPr/>
          <p:nvPr/>
        </p:nvSpPr>
        <p:spPr>
          <a:xfrm>
            <a:off x="4505622" y="1600200"/>
            <a:ext cx="5705178" cy="2209800"/>
          </a:xfrm>
          <a:prstGeom prst="roundRect">
            <a:avLst/>
          </a:prstGeom>
          <a:solidFill>
            <a:schemeClr val="accent6">
              <a:lumMod val="50000"/>
            </a:schemeClr>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prstClr val="white"/>
                </a:solidFill>
                <a:latin typeface="Cambria" panose="02040503050406030204" pitchFamily="18" charset="0"/>
                <a:ea typeface="Cambria" panose="02040503050406030204" pitchFamily="18" charset="0"/>
              </a:rPr>
              <a:t>Chúng</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tôi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đã</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trở</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về</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quê</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hương</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một</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cách</a:t>
            </a:r>
            <a:r>
              <a:rPr lang="en-US" sz="2800" b="1" dirty="0">
                <a:solidFill>
                  <a:prstClr val="white"/>
                </a:solidFill>
                <a:latin typeface="Cambria" panose="02040503050406030204" pitchFamily="18" charset="0"/>
                <a:ea typeface="Cambria" panose="02040503050406030204" pitchFamily="18" charset="0"/>
              </a:rPr>
              <a:t> an </a:t>
            </a:r>
            <a:r>
              <a:rPr lang="en-US" sz="2800" b="1" dirty="0" err="1">
                <a:solidFill>
                  <a:prstClr val="white"/>
                </a:solidFill>
                <a:latin typeface="Cambria" panose="02040503050406030204" pitchFamily="18" charset="0"/>
                <a:ea typeface="Cambria" panose="02040503050406030204" pitchFamily="18" charset="0"/>
              </a:rPr>
              <a:t>toàn</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Cảm</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ơn</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tất</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cả</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mọi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người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Chúc</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cho</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đất</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nước</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Việt</a:t>
            </a:r>
            <a:r>
              <a:rPr lang="en-US" sz="2800" b="1" dirty="0">
                <a:solidFill>
                  <a:prstClr val="white"/>
                </a:solidFill>
                <a:latin typeface="Cambria" panose="02040503050406030204" pitchFamily="18" charset="0"/>
                <a:ea typeface="Cambria" panose="02040503050406030204" pitchFamily="18" charset="0"/>
              </a:rPr>
              <a:t> Nam </a:t>
            </a:r>
            <a:r>
              <a:rPr lang="en-US" sz="2800" b="1" dirty="0" err="1">
                <a:solidFill>
                  <a:prstClr val="white"/>
                </a:solidFill>
                <a:latin typeface="Cambria" panose="02040503050406030204" pitchFamily="18" charset="0"/>
                <a:ea typeface="Cambria" panose="02040503050406030204" pitchFamily="18" charset="0"/>
              </a:rPr>
              <a:t>sớm</a:t>
            </a:r>
            <a:r>
              <a:rPr lang="en-US" sz="2800" b="1" dirty="0">
                <a:solidFill>
                  <a:prstClr val="white"/>
                </a:solidFill>
                <a:latin typeface="Cambria" panose="02040503050406030204" pitchFamily="18" charset="0"/>
                <a:ea typeface="Cambria" panose="02040503050406030204" pitchFamily="18" charset="0"/>
              </a:rPr>
              <a:t> qua </a:t>
            </a:r>
            <a:r>
              <a:rPr lang="en-US" sz="2800" b="1" dirty="0" err="1">
                <a:solidFill>
                  <a:prstClr val="white"/>
                </a:solidFill>
                <a:latin typeface="Cambria" panose="02040503050406030204" pitchFamily="18" charset="0"/>
                <a:ea typeface="Cambria" panose="02040503050406030204" pitchFamily="18" charset="0"/>
              </a:rPr>
              <a:t>khỏi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đại</a:t>
            </a:r>
            <a:r>
              <a:rPr lang="en-US" sz="2800" b="1" dirty="0">
                <a:solidFill>
                  <a:prstClr val="white"/>
                </a:solidFill>
                <a:latin typeface="Cambria" panose="02040503050406030204" pitchFamily="18" charset="0"/>
                <a:ea typeface="Cambria" panose="02040503050406030204" pitchFamily="18" charset="0"/>
              </a:rPr>
              <a:t> </a:t>
            </a:r>
            <a:r>
              <a:rPr lang="en-US" sz="2800" b="1" dirty="0" err="1">
                <a:solidFill>
                  <a:prstClr val="white"/>
                </a:solidFill>
                <a:latin typeface="Cambria" panose="02040503050406030204" pitchFamily="18" charset="0"/>
                <a:ea typeface="Cambria" panose="02040503050406030204" pitchFamily="18" charset="0"/>
              </a:rPr>
              <a:t>dịch</a:t>
            </a:r>
            <a:r>
              <a:rPr lang="en-US" sz="2800" b="1" dirty="0">
                <a:solidFill>
                  <a:prstClr val="white"/>
                </a:solidFill>
                <a:latin typeface="Cambria" panose="02040503050406030204" pitchFamily="18" charset="0"/>
                <a:ea typeface="Cambria" panose="02040503050406030204" pitchFamily="18" charset="0"/>
              </a:rPr>
              <a:t>.</a:t>
            </a:r>
          </a:p>
        </p:txBody>
      </p:sp>
      <p:grpSp>
        <p:nvGrpSpPr>
          <p:cNvPr id="21" name="Group 20"/>
          <p:cNvGrpSpPr/>
          <p:nvPr/>
        </p:nvGrpSpPr>
        <p:grpSpPr>
          <a:xfrm>
            <a:off x="6934200" y="3787324"/>
            <a:ext cx="2286000" cy="3233805"/>
            <a:chOff x="2285998" y="2161308"/>
            <a:chExt cx="3505201" cy="4587960"/>
          </a:xfrm>
        </p:grpSpPr>
        <p:pic>
          <p:nvPicPr>
            <p:cNvPr id="22" name="Picture 3"/>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600" b="90000" l="1309" r="89791">
                          <a14:foregroundMark x1="34293" y1="14400" x2="39005" y2="21000"/>
                          <a14:foregroundMark x1="41361" y1="54800" x2="39267" y2="652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85998" y="2161308"/>
              <a:ext cx="3505201" cy="4587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l="12660" t="23921" r="16077" b="25880"/>
            <a:stretch/>
          </p:blipFill>
          <p:spPr bwMode="auto">
            <a:xfrm>
              <a:off x="4020540" y="3252353"/>
              <a:ext cx="43253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4" name="banmai.0.7b88b69b0a7cbc289b827b788aa59fb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77678" y="249715"/>
            <a:ext cx="609600" cy="609600"/>
          </a:xfrm>
          <a:prstGeom prst="rect">
            <a:avLst/>
          </a:prstGeom>
        </p:spPr>
      </p:pic>
    </p:spTree>
    <p:extLst>
      <p:ext uri="{BB962C8B-B14F-4D97-AF65-F5344CB8AC3E}">
        <p14:creationId xmlns:p14="http://schemas.microsoft.com/office/powerpoint/2010/main" val="3923173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25" fill="hold">
                                          <p:stCondLst>
                                            <p:cond delay="0"/>
                                          </p:stCondLst>
                                        </p:cTn>
                                        <p:tgtEl>
                                          <p:spTgt spid="21"/>
                                        </p:tgtEl>
                                        <p:attrNameLst>
                                          <p:attrName>r</p:attrName>
                                        </p:attrNameLst>
                                      </p:cBhvr>
                                    </p:animRot>
                                    <p:animRot by="-240000">
                                      <p:cBhvr>
                                        <p:cTn id="7" dur="650" fill="hold">
                                          <p:stCondLst>
                                            <p:cond delay="650"/>
                                          </p:stCondLst>
                                        </p:cTn>
                                        <p:tgtEl>
                                          <p:spTgt spid="21"/>
                                        </p:tgtEl>
                                        <p:attrNameLst>
                                          <p:attrName>r</p:attrName>
                                        </p:attrNameLst>
                                      </p:cBhvr>
                                    </p:animRot>
                                    <p:animRot by="240000">
                                      <p:cBhvr>
                                        <p:cTn id="8" dur="650" fill="hold">
                                          <p:stCondLst>
                                            <p:cond delay="1300"/>
                                          </p:stCondLst>
                                        </p:cTn>
                                        <p:tgtEl>
                                          <p:spTgt spid="21"/>
                                        </p:tgtEl>
                                        <p:attrNameLst>
                                          <p:attrName>r</p:attrName>
                                        </p:attrNameLst>
                                      </p:cBhvr>
                                    </p:animRot>
                                    <p:animRot by="-240000">
                                      <p:cBhvr>
                                        <p:cTn id="9" dur="650" fill="hold">
                                          <p:stCondLst>
                                            <p:cond delay="1950"/>
                                          </p:stCondLst>
                                        </p:cTn>
                                        <p:tgtEl>
                                          <p:spTgt spid="21"/>
                                        </p:tgtEl>
                                        <p:attrNameLst>
                                          <p:attrName>r</p:attrName>
                                        </p:attrNameLst>
                                      </p:cBhvr>
                                    </p:animRot>
                                    <p:animRot by="120000">
                                      <p:cBhvr>
                                        <p:cTn id="10" dur="650" fill="hold">
                                          <p:stCondLst>
                                            <p:cond delay="2600"/>
                                          </p:stCondLst>
                                        </p:cTn>
                                        <p:tgtEl>
                                          <p:spTgt spid="2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par>
                          <p:cTn id="18" fill="hold">
                            <p:stCondLst>
                              <p:cond delay="500"/>
                            </p:stCondLst>
                            <p:childTnLst>
                              <p:par>
                                <p:cTn id="19" presetID="1" presetClass="mediacall" presetSubtype="0" fill="hold" nodeType="afterEffect">
                                  <p:stCondLst>
                                    <p:cond delay="0"/>
                                  </p:stCondLst>
                                  <p:childTnLst>
                                    <p:cmd type="call" cmd="playFrom(0.0)">
                                      <p:cBhvr>
                                        <p:cTn id="20" dur="684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4"/>
                </p:tgtEl>
              </p:cMediaNode>
            </p:audio>
          </p:childTnLst>
        </p:cTn>
      </p:par>
    </p:tnLst>
    <p:bldLst>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177</TotalTime>
  <Words>2749</Words>
  <Application>Microsoft Office PowerPoint</Application>
  <PresentationFormat>Widescreen</PresentationFormat>
  <Paragraphs>199</Paragraphs>
  <Slides>44</Slides>
  <Notes>6</Notes>
  <HiddenSlides>0</HiddenSlides>
  <MMClips>7</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44</vt:i4>
      </vt:variant>
    </vt:vector>
  </HeadingPairs>
  <TitlesOfParts>
    <vt:vector size="64" baseType="lpstr">
      <vt:lpstr>맑은 고딕</vt:lpstr>
      <vt:lpstr>微软雅黑</vt:lpstr>
      <vt:lpstr>Arial</vt:lpstr>
      <vt:lpstr>Arial-Rounded</vt:lpstr>
      <vt:lpstr>Calibri</vt:lpstr>
      <vt:lpstr>Calibri Light</vt:lpstr>
      <vt:lpstr>Cambria</vt:lpstr>
      <vt:lpstr>iCiel Crocante</vt:lpstr>
      <vt:lpstr>PT Sans</vt:lpstr>
      <vt:lpstr>Times New Roman</vt:lpstr>
      <vt:lpstr>TsangerYuMo W04</vt:lpstr>
      <vt:lpstr>UTM Cookies</vt:lpstr>
      <vt:lpstr>UVN Bach Dang Nang</vt:lpstr>
      <vt:lpstr>Wingdings</vt:lpstr>
      <vt:lpstr>字魂27号-布丁体</vt:lpstr>
      <vt:lpstr>思源黑体 CN Bold</vt:lpstr>
      <vt:lpstr>思源黑体 CN Light</vt:lpstr>
      <vt:lpstr>等线</vt:lpstr>
      <vt:lpstr>1_Office Theme</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Le Tien Duat</cp:lastModifiedBy>
  <cp:revision>86</cp:revision>
  <dcterms:created xsi:type="dcterms:W3CDTF">2023-08-17T11:22:51Z</dcterms:created>
  <dcterms:modified xsi:type="dcterms:W3CDTF">2023-11-01T08:07:44Z</dcterms:modified>
  <cp:category>9Slide.vn</cp:category>
</cp:coreProperties>
</file>