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4" r:id="rId3"/>
    <p:sldId id="275" r:id="rId4"/>
    <p:sldId id="291" r:id="rId5"/>
    <p:sldId id="294" r:id="rId6"/>
    <p:sldId id="296" r:id="rId7"/>
    <p:sldId id="295" r:id="rId8"/>
    <p:sldId id="259" r:id="rId9"/>
    <p:sldId id="260" r:id="rId10"/>
    <p:sldId id="262" r:id="rId11"/>
    <p:sldId id="263" r:id="rId12"/>
    <p:sldId id="264" r:id="rId13"/>
    <p:sldId id="269" r:id="rId14"/>
    <p:sldId id="265" r:id="rId15"/>
    <p:sldId id="266" r:id="rId16"/>
    <p:sldId id="267" r:id="rId17"/>
    <p:sldId id="272" r:id="rId18"/>
    <p:sldId id="273" r:id="rId19"/>
    <p:sldId id="297" r:id="rId20"/>
    <p:sldId id="271"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858D8-4330-4034-9623-6D4D544548FF}"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5BA18-9C85-4F64-A122-03AADDF67C2B}" type="slidenum">
              <a:rPr lang="en-US" smtClean="0"/>
              <a:t>‹#›</a:t>
            </a:fld>
            <a:endParaRPr lang="en-US"/>
          </a:p>
        </p:txBody>
      </p:sp>
    </p:spTree>
    <p:extLst>
      <p:ext uri="{BB962C8B-B14F-4D97-AF65-F5344CB8AC3E}">
        <p14:creationId xmlns:p14="http://schemas.microsoft.com/office/powerpoint/2010/main" val="24954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83C9C-0EEB-4E7F-B2BC-1318F7338FEA}" type="slidenum">
              <a:rPr lang="en-US" smtClean="0"/>
              <a:t>2</a:t>
            </a:fld>
            <a:endParaRPr lang="en-US"/>
          </a:p>
        </p:txBody>
      </p:sp>
    </p:spTree>
    <p:extLst>
      <p:ext uri="{BB962C8B-B14F-4D97-AF65-F5344CB8AC3E}">
        <p14:creationId xmlns:p14="http://schemas.microsoft.com/office/powerpoint/2010/main" val="379365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F47E-7AD7-4188-E317-E622DF0BDF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A493A-3527-A6F4-847F-CEB821BBA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E2B85B-374E-489D-CE12-049D0845A4AE}"/>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5" name="Footer Placeholder 4">
            <a:extLst>
              <a:ext uri="{FF2B5EF4-FFF2-40B4-BE49-F238E27FC236}">
                <a16:creationId xmlns:a16="http://schemas.microsoft.com/office/drawing/2014/main" id="{0296BF73-3BBD-0CA1-3512-199CCEBE4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EE065-A305-913A-F1CF-2B83D75FDA74}"/>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8779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2DBA-D0ED-B787-A0D5-6FF3E6545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86F475-EF7E-BCED-D941-2A72038B4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4E8C6-C974-2127-5827-AB265683511B}"/>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5" name="Footer Placeholder 4">
            <a:extLst>
              <a:ext uri="{FF2B5EF4-FFF2-40B4-BE49-F238E27FC236}">
                <a16:creationId xmlns:a16="http://schemas.microsoft.com/office/drawing/2014/main" id="{0C2EAF44-E945-4BC8-9B00-E337B9D25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C5A8F-B3BC-772E-F6F7-37DF826BD250}"/>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390590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D85EC-AFFB-8B9F-4293-B6D3C618E8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542A3-4DA2-683F-C6F6-9090A349C8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ACD0D-DCAE-2C47-10E6-232F14DB0EF5}"/>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5" name="Footer Placeholder 4">
            <a:extLst>
              <a:ext uri="{FF2B5EF4-FFF2-40B4-BE49-F238E27FC236}">
                <a16:creationId xmlns:a16="http://schemas.microsoft.com/office/drawing/2014/main" id="{E326884E-0256-90F0-B94C-70E1CF18B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90CF7-22FC-E8D0-A1F6-B4EB9CE127FF}"/>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331134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3A97-50EB-3EA1-D1F1-D0D62C506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889BF-CA38-1926-AAEA-BBF8662680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0B76F-2252-B627-AF83-F66D79A83C1A}"/>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5" name="Footer Placeholder 4">
            <a:extLst>
              <a:ext uri="{FF2B5EF4-FFF2-40B4-BE49-F238E27FC236}">
                <a16:creationId xmlns:a16="http://schemas.microsoft.com/office/drawing/2014/main" id="{E0BAD6F7-9AE2-0C74-6BC5-98DAA722F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3B0A8-3FCD-253E-7D4F-C966C86C2D5F}"/>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160826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1109-F857-63CB-B55E-DA2119A73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04D038-EE01-5FFE-6337-7B01B7917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D545E5-9498-72B9-9419-8778CB9B6EA1}"/>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5" name="Footer Placeholder 4">
            <a:extLst>
              <a:ext uri="{FF2B5EF4-FFF2-40B4-BE49-F238E27FC236}">
                <a16:creationId xmlns:a16="http://schemas.microsoft.com/office/drawing/2014/main" id="{534BBD3C-CF2C-CF59-3812-878510581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F44A2-E7B1-32D1-5B42-C975E57FAC81}"/>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228187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B13-C8CB-A1BC-96FF-019FF723C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2D6BF-E615-CFC9-96CD-3FC96EBD5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C4FFCA-E37E-11C2-5C8D-CC51B27699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FFC67-93BB-7A46-6A7F-B94C224313A8}"/>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6" name="Footer Placeholder 5">
            <a:extLst>
              <a:ext uri="{FF2B5EF4-FFF2-40B4-BE49-F238E27FC236}">
                <a16:creationId xmlns:a16="http://schemas.microsoft.com/office/drawing/2014/main" id="{5A9A2577-EF6D-FBEA-3939-8DF8E78B3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BBACA-AEAC-E281-C7B6-CD25FF054B48}"/>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339745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BBDF-7B7B-3203-8B51-14372D4D5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3D919-21B9-2E3B-DF48-0E74D4A3A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1F797-B47B-AD5D-6108-ECE2A5D54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6C0A6-1071-C591-2D73-E00B0C9CB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090F6-0D04-8B91-EE8C-A9DF585EA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39AA5-8AA2-95F6-4B8E-589262C447D3}"/>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8" name="Footer Placeholder 7">
            <a:extLst>
              <a:ext uri="{FF2B5EF4-FFF2-40B4-BE49-F238E27FC236}">
                <a16:creationId xmlns:a16="http://schemas.microsoft.com/office/drawing/2014/main" id="{81CF84DF-2AC6-1CA4-AAB7-D4259153A1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ED898C-A1D7-07B0-AD66-F4189B83938D}"/>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9051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145B-D11F-41F2-6473-B81FD20F0E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EB286-41A6-5900-F4C4-4655E7F5AF00}"/>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4" name="Footer Placeholder 3">
            <a:extLst>
              <a:ext uri="{FF2B5EF4-FFF2-40B4-BE49-F238E27FC236}">
                <a16:creationId xmlns:a16="http://schemas.microsoft.com/office/drawing/2014/main" id="{747839E3-75E8-70FC-B305-870F20217D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945E42-9E46-EFDD-B3C1-DC837D136D70}"/>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212345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F6F21-BB23-B636-497F-38BF88C336A4}"/>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3" name="Footer Placeholder 2">
            <a:extLst>
              <a:ext uri="{FF2B5EF4-FFF2-40B4-BE49-F238E27FC236}">
                <a16:creationId xmlns:a16="http://schemas.microsoft.com/office/drawing/2014/main" id="{9339F883-17AC-A069-A656-772BFA4400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8EA342-BB63-4A21-C365-F4CCCB0C22BF}"/>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133711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39BC-7290-9B89-0A8A-A10D0BF90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358075-A45B-C0C8-3BD1-AC0CF283C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A3C4AD-8088-33EC-32E6-821913B26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FE299-B064-E647-FD5E-34B4B51B1768}"/>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6" name="Footer Placeholder 5">
            <a:extLst>
              <a:ext uri="{FF2B5EF4-FFF2-40B4-BE49-F238E27FC236}">
                <a16:creationId xmlns:a16="http://schemas.microsoft.com/office/drawing/2014/main" id="{25F0DC82-7712-CDE0-ABA8-ECD8359E1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13982-FF4D-368E-C216-4617604A0945}"/>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368476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A196-5B08-9BE3-DCF1-AF0ECE2A8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841B7-B0BD-8ED6-7CEA-9C113A4AB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4977BB-5896-7D33-56FD-6CDC337D1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2145A-E62A-984E-633C-8AE6CD1D9372}"/>
              </a:ext>
            </a:extLst>
          </p:cNvPr>
          <p:cNvSpPr>
            <a:spLocks noGrp="1"/>
          </p:cNvSpPr>
          <p:nvPr>
            <p:ph type="dt" sz="half" idx="10"/>
          </p:nvPr>
        </p:nvSpPr>
        <p:spPr/>
        <p:txBody>
          <a:bodyPr/>
          <a:lstStyle/>
          <a:p>
            <a:fld id="{95D7118F-D968-4113-AB6F-DEB1868DC734}" type="datetimeFigureOut">
              <a:rPr lang="en-US" smtClean="0"/>
              <a:t>2/16/2024</a:t>
            </a:fld>
            <a:endParaRPr lang="en-US"/>
          </a:p>
        </p:txBody>
      </p:sp>
      <p:sp>
        <p:nvSpPr>
          <p:cNvPr id="6" name="Footer Placeholder 5">
            <a:extLst>
              <a:ext uri="{FF2B5EF4-FFF2-40B4-BE49-F238E27FC236}">
                <a16:creationId xmlns:a16="http://schemas.microsoft.com/office/drawing/2014/main" id="{9035C362-ADF9-BB98-A1C6-3FB8EEC1B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8F264-D213-4385-9F58-81A0F97DB40A}"/>
              </a:ext>
            </a:extLst>
          </p:cNvPr>
          <p:cNvSpPr>
            <a:spLocks noGrp="1"/>
          </p:cNvSpPr>
          <p:nvPr>
            <p:ph type="sldNum" sz="quarter" idx="12"/>
          </p:nvPr>
        </p:nvSpPr>
        <p:spPr/>
        <p:txBody>
          <a:bodyPr/>
          <a:lstStyle/>
          <a:p>
            <a:fld id="{02BC87A0-E45B-4BC2-92A4-CA7E79939D57}" type="slidenum">
              <a:rPr lang="en-US" smtClean="0"/>
              <a:t>‹#›</a:t>
            </a:fld>
            <a:endParaRPr lang="en-US"/>
          </a:p>
        </p:txBody>
      </p:sp>
    </p:spTree>
    <p:extLst>
      <p:ext uri="{BB962C8B-B14F-4D97-AF65-F5344CB8AC3E}">
        <p14:creationId xmlns:p14="http://schemas.microsoft.com/office/powerpoint/2010/main" val="399010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C4A258-4416-C769-8746-AF61E310D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7B0F0-E1BC-5E5F-99C4-85410F62B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8359B-5635-9500-D9B6-682415E40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7118F-D968-4113-AB6F-DEB1868DC734}" type="datetimeFigureOut">
              <a:rPr lang="en-US" smtClean="0"/>
              <a:t>2/16/2024</a:t>
            </a:fld>
            <a:endParaRPr lang="en-US"/>
          </a:p>
        </p:txBody>
      </p:sp>
      <p:sp>
        <p:nvSpPr>
          <p:cNvPr id="5" name="Footer Placeholder 4">
            <a:extLst>
              <a:ext uri="{FF2B5EF4-FFF2-40B4-BE49-F238E27FC236}">
                <a16:creationId xmlns:a16="http://schemas.microsoft.com/office/drawing/2014/main" id="{0897FCB2-AD24-58F5-927A-6F89C42F4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53872F-2116-A64A-2756-BE17729A9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C87A0-E45B-4BC2-92A4-CA7E79939D57}" type="slidenum">
              <a:rPr lang="en-US" smtClean="0"/>
              <a:t>‹#›</a:t>
            </a:fld>
            <a:endParaRPr lang="en-US"/>
          </a:p>
        </p:txBody>
      </p:sp>
    </p:spTree>
    <p:extLst>
      <p:ext uri="{BB962C8B-B14F-4D97-AF65-F5344CB8AC3E}">
        <p14:creationId xmlns:p14="http://schemas.microsoft.com/office/powerpoint/2010/main" val="139806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5.xml"/><Relationship Id="rId11" Type="http://schemas.openxmlformats.org/officeDocument/2006/relationships/slide" Target="slide8.xm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image" Target="../media/image1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2.png"/><Relationship Id="rId11" Type="http://schemas.openxmlformats.org/officeDocument/2006/relationships/slide" Target="slide4.xml"/><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9.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image" Target="../media/image1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2.png"/><Relationship Id="rId11" Type="http://schemas.openxmlformats.org/officeDocument/2006/relationships/slide" Target="slide4.xml"/><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779319" y="1051732"/>
            <a:ext cx="4633362" cy="1182727"/>
          </a:xfrm>
          <a:prstGeom prst="rect">
            <a:avLst/>
          </a:prstGeom>
        </p:spPr>
      </p:pic>
      <p:pic>
        <p:nvPicPr>
          <p:cNvPr id="3" name="Picture 2">
            <a:extLst>
              <a:ext uri="{FF2B5EF4-FFF2-40B4-BE49-F238E27FC236}">
                <a16:creationId xmlns:a16="http://schemas.microsoft.com/office/drawing/2014/main" id="{25C2D39D-0942-64AE-F00D-0D20E6CEA680}"/>
              </a:ext>
            </a:extLst>
          </p:cNvPr>
          <p:cNvPicPr>
            <a:picLocks noChangeAspect="1"/>
          </p:cNvPicPr>
          <p:nvPr/>
        </p:nvPicPr>
        <p:blipFill>
          <a:blip r:embed="rId3"/>
          <a:stretch>
            <a:fillRect/>
          </a:stretch>
        </p:blipFill>
        <p:spPr>
          <a:xfrm>
            <a:off x="1727897" y="1643095"/>
            <a:ext cx="5700254" cy="2139881"/>
          </a:xfrm>
          <a:prstGeom prst="rect">
            <a:avLst/>
          </a:prstGeom>
        </p:spPr>
      </p:pic>
      <p:pic>
        <p:nvPicPr>
          <p:cNvPr id="8" name="Picture 7">
            <a:extLst>
              <a:ext uri="{FF2B5EF4-FFF2-40B4-BE49-F238E27FC236}">
                <a16:creationId xmlns:a16="http://schemas.microsoft.com/office/drawing/2014/main" id="{A4D7DFC9-A1AB-48F6-35ED-15FE51D68B60}"/>
              </a:ext>
            </a:extLst>
          </p:cNvPr>
          <p:cNvPicPr>
            <a:picLocks noChangeAspect="1"/>
          </p:cNvPicPr>
          <p:nvPr/>
        </p:nvPicPr>
        <p:blipFill>
          <a:blip r:embed="rId4"/>
          <a:stretch>
            <a:fillRect/>
          </a:stretch>
        </p:blipFill>
        <p:spPr>
          <a:xfrm>
            <a:off x="1832400" y="2930926"/>
            <a:ext cx="9699577" cy="2749534"/>
          </a:xfrm>
          <a:prstGeom prst="rect">
            <a:avLst/>
          </a:prstGeom>
        </p:spPr>
      </p:pic>
      <p:pic>
        <p:nvPicPr>
          <p:cNvPr id="4" name="Picture 3">
            <a:extLst>
              <a:ext uri="{FF2B5EF4-FFF2-40B4-BE49-F238E27FC236}">
                <a16:creationId xmlns:a16="http://schemas.microsoft.com/office/drawing/2014/main" id="{819CCC69-6668-9D37-FDD4-4B9F06372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63" y="-107409"/>
            <a:ext cx="1338378" cy="1338378"/>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B6215B-EDFF-B451-6D1A-3DD342087E21}"/>
              </a:ext>
            </a:extLst>
          </p:cNvPr>
          <p:cNvSpPr/>
          <p:nvPr/>
        </p:nvSpPr>
        <p:spPr>
          <a:xfrm>
            <a:off x="4800600" y="495300"/>
            <a:ext cx="17621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22E3A3FA-DA11-6506-989C-A3C26130E2D9}"/>
              </a:ext>
            </a:extLst>
          </p:cNvPr>
          <p:cNvSpPr/>
          <p:nvPr/>
        </p:nvSpPr>
        <p:spPr>
          <a:xfrm>
            <a:off x="2597948" y="1279417"/>
            <a:ext cx="2745577"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1D3191D-8C51-6B8E-6C5E-9CBB06C2ADD5}"/>
              </a:ext>
            </a:extLst>
          </p:cNvPr>
          <p:cNvSpPr/>
          <p:nvPr/>
        </p:nvSpPr>
        <p:spPr>
          <a:xfrm>
            <a:off x="5953128" y="1279417"/>
            <a:ext cx="2967038"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50DB2E02-C02C-318B-5FB5-6390A2114C2B}"/>
              </a:ext>
            </a:extLst>
          </p:cNvPr>
          <p:cNvSpPr/>
          <p:nvPr/>
        </p:nvSpPr>
        <p:spPr>
          <a:xfrm>
            <a:off x="2100262" y="2063534"/>
            <a:ext cx="3400425" cy="8191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7995C620-282D-6B7C-D334-2FD2F746F51B}"/>
              </a:ext>
            </a:extLst>
          </p:cNvPr>
          <p:cNvSpPr/>
          <p:nvPr/>
        </p:nvSpPr>
        <p:spPr>
          <a:xfrm>
            <a:off x="5953128" y="2111483"/>
            <a:ext cx="3400424" cy="819150"/>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3DE27BB6-EDE0-E820-AF85-855D355FBCE9}"/>
              </a:ext>
            </a:extLst>
          </p:cNvPr>
          <p:cNvSpPr/>
          <p:nvPr/>
        </p:nvSpPr>
        <p:spPr>
          <a:xfrm>
            <a:off x="2100262" y="3036131"/>
            <a:ext cx="75914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E41AFF9C-1196-9AAE-E359-178B16C6ACF1}"/>
              </a:ext>
            </a:extLst>
          </p:cNvPr>
          <p:cNvPicPr>
            <a:picLocks noChangeAspect="1"/>
          </p:cNvPicPr>
          <p:nvPr/>
        </p:nvPicPr>
        <p:blipFill>
          <a:blip r:embed="rId3"/>
          <a:stretch>
            <a:fillRect/>
          </a:stretch>
        </p:blipFill>
        <p:spPr>
          <a:xfrm>
            <a:off x="534874" y="190755"/>
            <a:ext cx="1140051" cy="1457070"/>
          </a:xfrm>
          <a:prstGeom prst="rect">
            <a:avLst/>
          </a:prstGeom>
        </p:spPr>
      </p:pic>
      <p:sp>
        <p:nvSpPr>
          <p:cNvPr id="11" name="Rectangle: Rounded Corners 10">
            <a:extLst>
              <a:ext uri="{FF2B5EF4-FFF2-40B4-BE49-F238E27FC236}">
                <a16:creationId xmlns:a16="http://schemas.microsoft.com/office/drawing/2014/main" id="{19466724-3BD9-C35C-64CE-44B9A04E1D92}"/>
              </a:ext>
            </a:extLst>
          </p:cNvPr>
          <p:cNvSpPr/>
          <p:nvPr/>
        </p:nvSpPr>
        <p:spPr>
          <a:xfrm>
            <a:off x="1323985" y="4070968"/>
            <a:ext cx="1762125" cy="666750"/>
          </a:xfrm>
          <a:prstGeom prst="roundRect">
            <a:avLst>
              <a:gd name="adj" fmla="val 4238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7D99ACC5-BB37-BB3D-45B3-46C5F53C4240}"/>
              </a:ext>
            </a:extLst>
          </p:cNvPr>
          <p:cNvSpPr/>
          <p:nvPr/>
        </p:nvSpPr>
        <p:spPr>
          <a:xfrm>
            <a:off x="2876562" y="4070967"/>
            <a:ext cx="6343647" cy="666751"/>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EBAB89D-71BA-0A68-ED60-30DA9DF7DBF1}"/>
              </a:ext>
            </a:extLst>
          </p:cNvPr>
          <p:cNvSpPr/>
          <p:nvPr/>
        </p:nvSpPr>
        <p:spPr>
          <a:xfrm>
            <a:off x="1295408" y="4843215"/>
            <a:ext cx="2638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36685F2A-162F-786E-60E6-2A058AC92E00}"/>
              </a:ext>
            </a:extLst>
          </p:cNvPr>
          <p:cNvSpPr/>
          <p:nvPr/>
        </p:nvSpPr>
        <p:spPr>
          <a:xfrm>
            <a:off x="3800474" y="4843215"/>
            <a:ext cx="7591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5050753E-734A-9C71-A6FE-6F8594588F28}"/>
              </a:ext>
            </a:extLst>
          </p:cNvPr>
          <p:cNvSpPr/>
          <p:nvPr/>
        </p:nvSpPr>
        <p:spPr>
          <a:xfrm>
            <a:off x="4100519" y="5662365"/>
            <a:ext cx="5434006"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15" name="Rectangle: Rounded Corners 14">
            <a:extLst>
              <a:ext uri="{FF2B5EF4-FFF2-40B4-BE49-F238E27FC236}">
                <a16:creationId xmlns:a16="http://schemas.microsoft.com/office/drawing/2014/main" id="{59FBCB3C-42A3-71DF-BF45-CE528F8EF401}"/>
              </a:ext>
            </a:extLst>
          </p:cNvPr>
          <p:cNvSpPr/>
          <p:nvPr/>
        </p:nvSpPr>
        <p:spPr>
          <a:xfrm>
            <a:off x="1295408" y="5662365"/>
            <a:ext cx="2967038"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29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killpop.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2" name="killpop.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2" name="killpop.wav"/>
                                        </p:tgtEl>
                                      </p:cMediaNode>
                                    </p:audio>
                                  </p:sub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4D7D46-0586-C2BD-DECE-CB764D7944DF}"/>
              </a:ext>
            </a:extLst>
          </p:cNvPr>
          <p:cNvSpPr txBox="1"/>
          <p:nvPr/>
        </p:nvSpPr>
        <p:spPr>
          <a:xfrm>
            <a:off x="1831760" y="672614"/>
            <a:ext cx="10043209" cy="1200329"/>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Xác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định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chủ</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vị</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của</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trong</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đoạn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văn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2BFD4520-F1D4-FBD9-A7A5-0805389D7523}"/>
              </a:ext>
            </a:extLst>
          </p:cNvPr>
          <p:cNvSpPr/>
          <p:nvPr/>
        </p:nvSpPr>
        <p:spPr>
          <a:xfrm>
            <a:off x="642937" y="2266950"/>
            <a:ext cx="10906125" cy="3743324"/>
          </a:xfrm>
          <a:prstGeom prst="roundRect">
            <a:avLst>
              <a:gd name="adj" fmla="val 29370"/>
            </a:avLst>
          </a:prstGeom>
          <a:solidFill>
            <a:schemeClr val="bg1"/>
          </a:solidFill>
          <a:ln w="38100">
            <a:solidFill>
              <a:srgbClr val="55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00050" algn="just"/>
            <a:r>
              <a:rPr lang="vi-VN" sz="3600" b="1" dirty="0">
                <a:solidFill>
                  <a:schemeClr val="tx1"/>
                </a:solidFill>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600" b="1" i="1" dirty="0">
                <a:solidFill>
                  <a:schemeClr val="tx1"/>
                </a:solidFill>
                <a:latin typeface="Cambria" panose="02040503050406030204" pitchFamily="18" charset="0"/>
                <a:ea typeface="Cambria" panose="02040503050406030204" pitchFamily="18" charset="0"/>
              </a:rPr>
              <a:t>Sông núi nước Nam</a:t>
            </a:r>
            <a:r>
              <a:rPr lang="vi-VN" sz="3600" b="1" dirty="0">
                <a:solidFill>
                  <a:schemeClr val="tx1"/>
                </a:solidFill>
                <a:latin typeface="Cambria" panose="02040503050406030204" pitchFamily="18" charset="0"/>
                <a:ea typeface="Cambria" panose="02040503050406030204" pitchFamily="18" charset="0"/>
              </a:rPr>
              <a:t>. Bài thơ được xem như bản Tuyên ngôn Độc lập đầu tiên của nước ta.</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6205F75-03E3-6F02-7879-C6796A694705}"/>
              </a:ext>
            </a:extLst>
          </p:cNvPr>
          <p:cNvPicPr>
            <a:picLocks noChangeAspect="1"/>
          </p:cNvPicPr>
          <p:nvPr/>
        </p:nvPicPr>
        <p:blipFill>
          <a:blip r:embed="rId2"/>
          <a:stretch>
            <a:fillRect/>
          </a:stretch>
        </p:blipFill>
        <p:spPr>
          <a:xfrm>
            <a:off x="642937" y="320763"/>
            <a:ext cx="1188823" cy="1457070"/>
          </a:xfrm>
          <a:prstGeom prst="rect">
            <a:avLst/>
          </a:prstGeom>
        </p:spPr>
      </p:pic>
    </p:spTree>
    <p:extLst>
      <p:ext uri="{BB962C8B-B14F-4D97-AF65-F5344CB8AC3E}">
        <p14:creationId xmlns:p14="http://schemas.microsoft.com/office/powerpoint/2010/main" val="193638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97344-9176-93FC-C3C9-EB79A858BD77}"/>
              </a:ext>
            </a:extLst>
          </p:cNvPr>
          <p:cNvSpPr txBox="1"/>
          <p:nvPr/>
        </p:nvSpPr>
        <p:spPr>
          <a:xfrm>
            <a:off x="480116" y="1739626"/>
            <a:ext cx="8240486"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Lý Thường Kiệt là danh tướng Việt Nam thế kỉ XI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dirty="0"/>
          </a:p>
        </p:txBody>
      </p:sp>
      <p:sp>
        <p:nvSpPr>
          <p:cNvPr id="8" name="TextBox 7">
            <a:extLst>
              <a:ext uri="{FF2B5EF4-FFF2-40B4-BE49-F238E27FC236}">
                <a16:creationId xmlns:a16="http://schemas.microsoft.com/office/drawing/2014/main" id="{09859CCC-0AE8-F9EE-6173-3D5C7B8EB7F9}"/>
              </a:ext>
            </a:extLst>
          </p:cNvPr>
          <p:cNvSpPr txBox="1"/>
          <p:nvPr/>
        </p:nvSpPr>
        <p:spPr>
          <a:xfrm>
            <a:off x="1992093" y="510689"/>
            <a:ext cx="10043209"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trong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đoạn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văn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dưới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đây</a:t>
            </a:r>
            <a:r>
              <a:rPr lang="en-US" sz="3200" b="1" dirty="0">
                <a:solidFill>
                  <a:srgbClr val="D80C0C"/>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C0F1CC3A-A388-671E-2C8C-D3A695EB218B}"/>
              </a:ext>
            </a:extLst>
          </p:cNvPr>
          <p:cNvSpPr txBox="1"/>
          <p:nvPr/>
        </p:nvSpPr>
        <p:spPr>
          <a:xfrm>
            <a:off x="416270" y="2806426"/>
            <a:ext cx="11359459"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Tên tuổi của ông gắn với chiến thắng chống quân xâm lược nhà Tống. </a:t>
            </a:r>
            <a:endParaRPr lang="en-US" dirty="0"/>
          </a:p>
        </p:txBody>
      </p:sp>
      <p:sp>
        <p:nvSpPr>
          <p:cNvPr id="10" name="TextBox 9">
            <a:extLst>
              <a:ext uri="{FF2B5EF4-FFF2-40B4-BE49-F238E27FC236}">
                <a16:creationId xmlns:a16="http://schemas.microsoft.com/office/drawing/2014/main" id="{E9488BB2-F6E9-42E1-9567-932AF42E598A}"/>
              </a:ext>
            </a:extLst>
          </p:cNvPr>
          <p:cNvSpPr txBox="1"/>
          <p:nvPr/>
        </p:nvSpPr>
        <p:spPr>
          <a:xfrm>
            <a:off x="416269" y="4024945"/>
            <a:ext cx="10194581"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Tương truyền, ông cũng là tác giả bài thơ Sông núi nước Nam. </a:t>
            </a:r>
            <a:endParaRPr lang="en-US" dirty="0"/>
          </a:p>
        </p:txBody>
      </p:sp>
      <p:sp>
        <p:nvSpPr>
          <p:cNvPr id="11" name="TextBox 10">
            <a:extLst>
              <a:ext uri="{FF2B5EF4-FFF2-40B4-BE49-F238E27FC236}">
                <a16:creationId xmlns:a16="http://schemas.microsoft.com/office/drawing/2014/main" id="{32CDA1FA-640F-110D-6B07-E941BD55F61F}"/>
              </a:ext>
            </a:extLst>
          </p:cNvPr>
          <p:cNvSpPr txBox="1"/>
          <p:nvPr/>
        </p:nvSpPr>
        <p:spPr>
          <a:xfrm>
            <a:off x="416268" y="5063170"/>
            <a:ext cx="11461407"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thơ được xem như bản Tuyên ngôn Độc lập đầu tiên của nước ta.</a:t>
            </a:r>
            <a:endParaRPr lang="en-US" dirty="0"/>
          </a:p>
        </p:txBody>
      </p:sp>
      <p:cxnSp>
        <p:nvCxnSpPr>
          <p:cNvPr id="13" name="Straight Connector 12">
            <a:extLst>
              <a:ext uri="{FF2B5EF4-FFF2-40B4-BE49-F238E27FC236}">
                <a16:creationId xmlns:a16="http://schemas.microsoft.com/office/drawing/2014/main" id="{83CC13FB-B95A-3342-62B7-7DF1073AF6F4}"/>
              </a:ext>
            </a:extLst>
          </p:cNvPr>
          <p:cNvCxnSpPr/>
          <p:nvPr/>
        </p:nvCxnSpPr>
        <p:spPr>
          <a:xfrm flipH="1">
            <a:off x="3067050" y="1819275"/>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1DB4DF-1CE1-AA4A-8C82-754490B63BBF}"/>
              </a:ext>
            </a:extLst>
          </p:cNvPr>
          <p:cNvSpPr txBox="1"/>
          <p:nvPr/>
        </p:nvSpPr>
        <p:spPr>
          <a:xfrm>
            <a:off x="1587964" y="2152713"/>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5" name="TextBox 14">
            <a:extLst>
              <a:ext uri="{FF2B5EF4-FFF2-40B4-BE49-F238E27FC236}">
                <a16:creationId xmlns:a16="http://schemas.microsoft.com/office/drawing/2014/main" id="{1CB43958-0ECD-C2DA-2E18-938790C5055E}"/>
              </a:ext>
            </a:extLst>
          </p:cNvPr>
          <p:cNvSpPr txBox="1"/>
          <p:nvPr/>
        </p:nvSpPr>
        <p:spPr>
          <a:xfrm>
            <a:off x="5287742" y="219815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6" name="Straight Connector 15">
            <a:extLst>
              <a:ext uri="{FF2B5EF4-FFF2-40B4-BE49-F238E27FC236}">
                <a16:creationId xmlns:a16="http://schemas.microsoft.com/office/drawing/2014/main" id="{92237554-6AC9-DB3C-2663-D98AA4E56864}"/>
              </a:ext>
            </a:extLst>
          </p:cNvPr>
          <p:cNvCxnSpPr/>
          <p:nvPr/>
        </p:nvCxnSpPr>
        <p:spPr>
          <a:xfrm flipH="1">
            <a:off x="3171825" y="2874800"/>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2A2425-38F1-D534-857A-2B4719DE6736}"/>
              </a:ext>
            </a:extLst>
          </p:cNvPr>
          <p:cNvSpPr txBox="1"/>
          <p:nvPr/>
        </p:nvSpPr>
        <p:spPr>
          <a:xfrm>
            <a:off x="1673689" y="3208238"/>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8" name="TextBox 17">
            <a:extLst>
              <a:ext uri="{FF2B5EF4-FFF2-40B4-BE49-F238E27FC236}">
                <a16:creationId xmlns:a16="http://schemas.microsoft.com/office/drawing/2014/main" id="{A29DE6BD-FB96-61D7-838C-59D3B5D125EA}"/>
              </a:ext>
            </a:extLst>
          </p:cNvPr>
          <p:cNvSpPr txBox="1"/>
          <p:nvPr/>
        </p:nvSpPr>
        <p:spPr>
          <a:xfrm>
            <a:off x="6724709" y="3259876"/>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9" name="Straight Connector 18">
            <a:extLst>
              <a:ext uri="{FF2B5EF4-FFF2-40B4-BE49-F238E27FC236}">
                <a16:creationId xmlns:a16="http://schemas.microsoft.com/office/drawing/2014/main" id="{4AB8B38E-2278-7FCF-ECD7-6AC65634D7E1}"/>
              </a:ext>
            </a:extLst>
          </p:cNvPr>
          <p:cNvCxnSpPr/>
          <p:nvPr/>
        </p:nvCxnSpPr>
        <p:spPr>
          <a:xfrm flipH="1">
            <a:off x="3513416" y="4085936"/>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2C8AC9-9331-8FEE-3794-2AAE2E26B394}"/>
              </a:ext>
            </a:extLst>
          </p:cNvPr>
          <p:cNvSpPr txBox="1"/>
          <p:nvPr/>
        </p:nvSpPr>
        <p:spPr>
          <a:xfrm>
            <a:off x="2891521" y="441803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1" name="TextBox 20">
            <a:extLst>
              <a:ext uri="{FF2B5EF4-FFF2-40B4-BE49-F238E27FC236}">
                <a16:creationId xmlns:a16="http://schemas.microsoft.com/office/drawing/2014/main" id="{F925D198-31EC-87B6-3DAB-AF0BDFC44019}"/>
              </a:ext>
            </a:extLst>
          </p:cNvPr>
          <p:cNvSpPr txBox="1"/>
          <p:nvPr/>
        </p:nvSpPr>
        <p:spPr>
          <a:xfrm>
            <a:off x="7066300" y="4471012"/>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2" name="Straight Connector 21">
            <a:extLst>
              <a:ext uri="{FF2B5EF4-FFF2-40B4-BE49-F238E27FC236}">
                <a16:creationId xmlns:a16="http://schemas.microsoft.com/office/drawing/2014/main" id="{F80ADA4D-C0A8-B387-32AA-B5CADE671674}"/>
              </a:ext>
            </a:extLst>
          </p:cNvPr>
          <p:cNvCxnSpPr/>
          <p:nvPr/>
        </p:nvCxnSpPr>
        <p:spPr>
          <a:xfrm flipH="1">
            <a:off x="1665566" y="5141461"/>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D93D48-9EA2-2F59-7A8D-C6FF4F90FD79}"/>
              </a:ext>
            </a:extLst>
          </p:cNvPr>
          <p:cNvSpPr txBox="1"/>
          <p:nvPr/>
        </p:nvSpPr>
        <p:spPr>
          <a:xfrm>
            <a:off x="779707" y="550341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4" name="TextBox 23">
            <a:extLst>
              <a:ext uri="{FF2B5EF4-FFF2-40B4-BE49-F238E27FC236}">
                <a16:creationId xmlns:a16="http://schemas.microsoft.com/office/drawing/2014/main" id="{92459310-EC14-D14E-239D-85FCA923AB1B}"/>
              </a:ext>
            </a:extLst>
          </p:cNvPr>
          <p:cNvSpPr txBox="1"/>
          <p:nvPr/>
        </p:nvSpPr>
        <p:spPr>
          <a:xfrm>
            <a:off x="6662171" y="552669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6" name="Straight Connector 25">
            <a:extLst>
              <a:ext uri="{FF2B5EF4-FFF2-40B4-BE49-F238E27FC236}">
                <a16:creationId xmlns:a16="http://schemas.microsoft.com/office/drawing/2014/main" id="{F255B382-73F4-CEDD-7089-5EBBEFA7568E}"/>
              </a:ext>
            </a:extLst>
          </p:cNvPr>
          <p:cNvCxnSpPr>
            <a:cxnSpLocks/>
          </p:cNvCxnSpPr>
          <p:nvPr/>
        </p:nvCxnSpPr>
        <p:spPr>
          <a:xfrm>
            <a:off x="495924" y="2191628"/>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CC7C7-E2E7-B5BC-B55F-E3B7398557FB}"/>
              </a:ext>
            </a:extLst>
          </p:cNvPr>
          <p:cNvCxnSpPr>
            <a:cxnSpLocks/>
          </p:cNvCxnSpPr>
          <p:nvPr/>
        </p:nvCxnSpPr>
        <p:spPr>
          <a:xfrm>
            <a:off x="3128962" y="2197824"/>
            <a:ext cx="535299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FAA4AB4-259F-99D2-0B9F-DD678FA88F87}"/>
              </a:ext>
            </a:extLst>
          </p:cNvPr>
          <p:cNvCxnSpPr>
            <a:cxnSpLocks/>
          </p:cNvCxnSpPr>
          <p:nvPr/>
        </p:nvCxnSpPr>
        <p:spPr>
          <a:xfrm>
            <a:off x="542028" y="3236750"/>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283870-0854-51ED-14E0-2D2044E8B6C8}"/>
              </a:ext>
            </a:extLst>
          </p:cNvPr>
          <p:cNvCxnSpPr>
            <a:cxnSpLocks/>
          </p:cNvCxnSpPr>
          <p:nvPr/>
        </p:nvCxnSpPr>
        <p:spPr>
          <a:xfrm>
            <a:off x="3367610" y="3259876"/>
            <a:ext cx="81195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555729-6FB8-B9FA-E067-3246F1948F18}"/>
              </a:ext>
            </a:extLst>
          </p:cNvPr>
          <p:cNvCxnSpPr>
            <a:cxnSpLocks/>
          </p:cNvCxnSpPr>
          <p:nvPr/>
        </p:nvCxnSpPr>
        <p:spPr>
          <a:xfrm>
            <a:off x="2915274" y="4441690"/>
            <a:ext cx="59814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EC67F3-D6E4-2C63-4C4D-E589042F4072}"/>
              </a:ext>
            </a:extLst>
          </p:cNvPr>
          <p:cNvCxnSpPr>
            <a:cxnSpLocks/>
          </p:cNvCxnSpPr>
          <p:nvPr/>
        </p:nvCxnSpPr>
        <p:spPr>
          <a:xfrm>
            <a:off x="3575328" y="4450926"/>
            <a:ext cx="68259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57267A-F543-32C4-2678-E08B386D5531}"/>
              </a:ext>
            </a:extLst>
          </p:cNvPr>
          <p:cNvCxnSpPr>
            <a:cxnSpLocks/>
          </p:cNvCxnSpPr>
          <p:nvPr/>
        </p:nvCxnSpPr>
        <p:spPr>
          <a:xfrm>
            <a:off x="527319" y="5494175"/>
            <a:ext cx="10606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CF4C13-05DB-B819-A6F1-FA7D70FC2352}"/>
              </a:ext>
            </a:extLst>
          </p:cNvPr>
          <p:cNvCxnSpPr>
            <a:cxnSpLocks/>
          </p:cNvCxnSpPr>
          <p:nvPr/>
        </p:nvCxnSpPr>
        <p:spPr>
          <a:xfrm>
            <a:off x="1824941" y="5527201"/>
            <a:ext cx="96622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E9E79A8-0C31-82C0-2F91-652A771D2EBB}"/>
              </a:ext>
            </a:extLst>
          </p:cNvPr>
          <p:cNvPicPr>
            <a:picLocks noChangeAspect="1"/>
          </p:cNvPicPr>
          <p:nvPr/>
        </p:nvPicPr>
        <p:blipFill>
          <a:blip r:embed="rId2"/>
          <a:stretch>
            <a:fillRect/>
          </a:stretch>
        </p:blipFill>
        <p:spPr>
          <a:xfrm>
            <a:off x="803269" y="279911"/>
            <a:ext cx="1188823" cy="1457070"/>
          </a:xfrm>
          <a:prstGeom prst="rect">
            <a:avLst/>
          </a:prstGeom>
        </p:spPr>
      </p:pic>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par>
                                <p:cTn id="76" presetID="22" presetClass="entr" presetSubtype="8"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4" grpId="0"/>
      <p:bldP spid="15" grpId="0"/>
      <p:bldP spid="17" grpId="0"/>
      <p:bldP spid="18" grpId="0"/>
      <p:bldP spid="20" grpId="0"/>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10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F7F9CD-F5EC-3919-EBEC-E4900B7E4B1F}"/>
              </a:ext>
            </a:extLst>
          </p:cNvPr>
          <p:cNvPicPr>
            <a:picLocks noChangeAspect="1"/>
          </p:cNvPicPr>
          <p:nvPr/>
        </p:nvPicPr>
        <p:blipFill>
          <a:blip r:embed="rId2"/>
          <a:stretch>
            <a:fillRect/>
          </a:stretch>
        </p:blipFill>
        <p:spPr>
          <a:xfrm>
            <a:off x="3616230" y="3321901"/>
            <a:ext cx="5686424" cy="3164667"/>
          </a:xfrm>
          <a:prstGeom prst="rect">
            <a:avLst/>
          </a:prstGeom>
        </p:spPr>
      </p:pic>
      <p:sp>
        <p:nvSpPr>
          <p:cNvPr id="5" name="TextBox 4">
            <a:extLst>
              <a:ext uri="{FF2B5EF4-FFF2-40B4-BE49-F238E27FC236}">
                <a16:creationId xmlns:a16="http://schemas.microsoft.com/office/drawing/2014/main" id="{73BF583C-80D6-DC28-0760-1FE3C449DC66}"/>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43CCFE51-08CC-FC59-ACD2-11D709B01F39}"/>
              </a:ext>
            </a:extLst>
          </p:cNvPr>
          <p:cNvSpPr/>
          <p:nvPr/>
        </p:nvSpPr>
        <p:spPr>
          <a:xfrm>
            <a:off x="2657481" y="1269141"/>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7" name="Rectangle: Rounded Corners 6">
            <a:extLst>
              <a:ext uri="{FF2B5EF4-FFF2-40B4-BE49-F238E27FC236}">
                <a16:creationId xmlns:a16="http://schemas.microsoft.com/office/drawing/2014/main" id="{0C9A9F78-5E54-1B19-16DC-6FAA07949ACC}"/>
              </a:ext>
            </a:extLst>
          </p:cNvPr>
          <p:cNvSpPr/>
          <p:nvPr/>
        </p:nvSpPr>
        <p:spPr>
          <a:xfrm>
            <a:off x="2657481" y="1985745"/>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F5A3AA6F-1390-79DE-27FE-E6A0D550C7D5}"/>
              </a:ext>
            </a:extLst>
          </p:cNvPr>
          <p:cNvSpPr/>
          <p:nvPr/>
        </p:nvSpPr>
        <p:spPr>
          <a:xfrm>
            <a:off x="2657481" y="273712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1C012638-2A6A-538F-72ED-C4C12966917B}"/>
              </a:ext>
            </a:extLst>
          </p:cNvPr>
          <p:cNvPicPr>
            <a:picLocks noChangeAspect="1"/>
          </p:cNvPicPr>
          <p:nvPr/>
        </p:nvPicPr>
        <p:blipFill>
          <a:blip r:embed="rId3"/>
          <a:stretch>
            <a:fillRect/>
          </a:stretch>
        </p:blipFill>
        <p:spPr>
          <a:xfrm>
            <a:off x="646784" y="244503"/>
            <a:ext cx="1188823" cy="1457070"/>
          </a:xfrm>
          <a:prstGeom prst="rect">
            <a:avLst/>
          </a:prstGeom>
        </p:spPr>
      </p:pic>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2AC2D7-A2B1-267A-6F4B-03F2FAF533CD}"/>
              </a:ext>
            </a:extLst>
          </p:cNvPr>
          <p:cNvSpPr/>
          <p:nvPr/>
        </p:nvSpPr>
        <p:spPr>
          <a:xfrm>
            <a:off x="1514487" y="138420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a16="http://schemas.microsoft.com/office/drawing/2014/main" id="{39F9D0E3-9D4C-EA4C-C3C8-4113389893E7}"/>
              </a:ext>
            </a:extLst>
          </p:cNvPr>
          <p:cNvSpPr/>
          <p:nvPr/>
        </p:nvSpPr>
        <p:spPr>
          <a:xfrm>
            <a:off x="1514487" y="2904354"/>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128804CE-3C92-0E76-3493-4980A5EB4733}"/>
              </a:ext>
            </a:extLst>
          </p:cNvPr>
          <p:cNvSpPr/>
          <p:nvPr/>
        </p:nvSpPr>
        <p:spPr>
          <a:xfrm>
            <a:off x="1419238" y="4564673"/>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6DAC67F-ECD7-F339-9B35-3889BBFA968F}"/>
              </a:ext>
            </a:extLst>
          </p:cNvPr>
          <p:cNvSpPr txBox="1"/>
          <p:nvPr/>
        </p:nvSpPr>
        <p:spPr>
          <a:xfrm>
            <a:off x="1771661" y="2144280"/>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9" name="TextBox 8">
            <a:extLst>
              <a:ext uri="{FF2B5EF4-FFF2-40B4-BE49-F238E27FC236}">
                <a16:creationId xmlns:a16="http://schemas.microsoft.com/office/drawing/2014/main" id="{92B671AE-217C-71C1-34E1-41ABF6597F38}"/>
              </a:ext>
            </a:extLst>
          </p:cNvPr>
          <p:cNvSpPr txBox="1"/>
          <p:nvPr/>
        </p:nvSpPr>
        <p:spPr>
          <a:xfrm>
            <a:off x="1771661" y="3761349"/>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0" name="TextBox 9">
            <a:extLst>
              <a:ext uri="{FF2B5EF4-FFF2-40B4-BE49-F238E27FC236}">
                <a16:creationId xmlns:a16="http://schemas.microsoft.com/office/drawing/2014/main" id="{48A9A0D8-B1FB-F8E2-2881-580A0B442A07}"/>
              </a:ext>
            </a:extLst>
          </p:cNvPr>
          <p:cNvSpPr txBox="1"/>
          <p:nvPr/>
        </p:nvSpPr>
        <p:spPr>
          <a:xfrm>
            <a:off x="1771660" y="5337731"/>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4" name="TextBox 13">
            <a:extLst>
              <a:ext uri="{FF2B5EF4-FFF2-40B4-BE49-F238E27FC236}">
                <a16:creationId xmlns:a16="http://schemas.microsoft.com/office/drawing/2014/main" id="{2DDA5F9C-B67D-3322-7310-D7D6B0E88C3F}"/>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4A2E8931-AAA5-0AE9-771A-556CBC3A68E6}"/>
              </a:ext>
            </a:extLst>
          </p:cNvPr>
          <p:cNvPicPr>
            <a:picLocks noChangeAspect="1"/>
          </p:cNvPicPr>
          <p:nvPr/>
        </p:nvPicPr>
        <p:blipFill>
          <a:blip r:embed="rId2"/>
          <a:stretch>
            <a:fillRect/>
          </a:stretch>
        </p:blipFill>
        <p:spPr>
          <a:xfrm>
            <a:off x="740932" y="234403"/>
            <a:ext cx="1188823" cy="1457070"/>
          </a:xfrm>
          <a:prstGeom prst="rect">
            <a:avLst/>
          </a:prstGeom>
        </p:spPr>
      </p:pic>
    </p:spTree>
    <p:extLst>
      <p:ext uri="{BB962C8B-B14F-4D97-AF65-F5344CB8AC3E}">
        <p14:creationId xmlns:p14="http://schemas.microsoft.com/office/powerpoint/2010/main" val="3852905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E0F3A0-28B5-7F53-1BFC-B6BD9C12994C}"/>
              </a:ext>
            </a:extLst>
          </p:cNvPr>
          <p:cNvSpPr txBox="1"/>
          <p:nvPr/>
        </p:nvSpPr>
        <p:spPr>
          <a:xfrm>
            <a:off x="1992094" y="510689"/>
            <a:ext cx="9275982"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2 - 3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nói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về</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một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người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hùng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dân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tộc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B205BA57-0CF8-FEE6-F550-DB87B01EBE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5886450" y="1868193"/>
            <a:ext cx="5871850" cy="4408781"/>
          </a:xfrm>
          <a:prstGeom prst="rect">
            <a:avLst/>
          </a:prstGeom>
        </p:spPr>
      </p:pic>
      <p:sp>
        <p:nvSpPr>
          <p:cNvPr id="7" name="Rectangle: Rounded Corners 6">
            <a:extLst>
              <a:ext uri="{FF2B5EF4-FFF2-40B4-BE49-F238E27FC236}">
                <a16:creationId xmlns:a16="http://schemas.microsoft.com/office/drawing/2014/main" id="{9251F073-8B36-2F5C-0624-0B0555F03897}"/>
              </a:ext>
            </a:extLst>
          </p:cNvPr>
          <p:cNvSpPr/>
          <p:nvPr/>
        </p:nvSpPr>
        <p:spPr>
          <a:xfrm>
            <a:off x="433700" y="2781300"/>
            <a:ext cx="5238750" cy="1866900"/>
          </a:xfrm>
          <a:prstGeom prst="roundRect">
            <a:avLst>
              <a:gd name="adj" fmla="val 19416"/>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Chủ</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tịch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Hồ</a:t>
            </a:r>
            <a:r>
              <a:rPr lang="en-US" sz="3200" b="1" dirty="0">
                <a:solidFill>
                  <a:schemeClr val="tx1"/>
                </a:solidFill>
                <a:latin typeface="Cambria" panose="02040503050406030204" pitchFamily="18" charset="0"/>
                <a:ea typeface="Cambria" panose="02040503050406030204" pitchFamily="18" charset="0"/>
              </a:rPr>
              <a:t> Chí Minh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lãnh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tụ</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phong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trào</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giành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lập</a:t>
            </a:r>
            <a:r>
              <a:rPr lang="en-US" sz="3200" b="1" dirty="0">
                <a:solidFill>
                  <a:schemeClr val="tx1"/>
                </a:solidFill>
                <a:latin typeface="Cambria" panose="02040503050406030204" pitchFamily="18" charset="0"/>
                <a:ea typeface="Cambria" panose="02040503050406030204" pitchFamily="18" charset="0"/>
              </a:rPr>
              <a:t> ở </a:t>
            </a:r>
            <a:r>
              <a:rPr lang="en-US" sz="3200" b="1" dirty="0" err="1">
                <a:solidFill>
                  <a:schemeClr val="tx1"/>
                </a:solidFill>
                <a:latin typeface="Cambria" panose="02040503050406030204" pitchFamily="18" charset="0"/>
                <a:ea typeface="Cambria" panose="02040503050406030204" pitchFamily="18" charset="0"/>
              </a:rPr>
              <a:t>Việt</a:t>
            </a:r>
            <a:r>
              <a:rPr lang="en-US" sz="3200" b="1" dirty="0">
                <a:solidFill>
                  <a:schemeClr val="tx1"/>
                </a:solidFill>
                <a:latin typeface="Cambria" panose="02040503050406030204" pitchFamily="18" charset="0"/>
                <a:ea typeface="Cambria" panose="02040503050406030204" pitchFamily="18" charset="0"/>
              </a:rPr>
              <a:t> Nam.</a:t>
            </a:r>
          </a:p>
        </p:txBody>
      </p:sp>
      <p:pic>
        <p:nvPicPr>
          <p:cNvPr id="8" name="Picture 7">
            <a:extLst>
              <a:ext uri="{FF2B5EF4-FFF2-40B4-BE49-F238E27FC236}">
                <a16:creationId xmlns:a16="http://schemas.microsoft.com/office/drawing/2014/main" id="{F2E3EA3E-4865-CF34-9A76-C2D6475E3452}"/>
              </a:ext>
            </a:extLst>
          </p:cNvPr>
          <p:cNvPicPr>
            <a:picLocks noChangeAspect="1"/>
          </p:cNvPicPr>
          <p:nvPr/>
        </p:nvPicPr>
        <p:blipFill>
          <a:blip r:embed="rId4"/>
          <a:stretch>
            <a:fillRect/>
          </a:stretch>
        </p:blipFill>
        <p:spPr>
          <a:xfrm>
            <a:off x="811216" y="320763"/>
            <a:ext cx="1255885" cy="1457070"/>
          </a:xfrm>
          <a:prstGeom prst="rect">
            <a:avLst/>
          </a:prstGeom>
        </p:spPr>
      </p:pic>
    </p:spTree>
    <p:extLst>
      <p:ext uri="{BB962C8B-B14F-4D97-AF65-F5344CB8AC3E}">
        <p14:creationId xmlns:p14="http://schemas.microsoft.com/office/powerpoint/2010/main" val="140856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96DF81-9A8B-4E67-6457-4E02FC635B3B}"/>
              </a:ext>
            </a:extLst>
          </p:cNvPr>
          <p:cNvPicPr>
            <a:picLocks noChangeAspect="1"/>
          </p:cNvPicPr>
          <p:nvPr/>
        </p:nvPicPr>
        <p:blipFill>
          <a:blip r:embed="rId2"/>
          <a:stretch>
            <a:fillRect/>
          </a:stretch>
        </p:blipFill>
        <p:spPr>
          <a:xfrm>
            <a:off x="3240676" y="1237298"/>
            <a:ext cx="5974598" cy="4383404"/>
          </a:xfrm>
          <a:prstGeom prst="rect">
            <a:avLst/>
          </a:prstGeom>
        </p:spPr>
      </p:pic>
    </p:spTree>
    <p:extLst>
      <p:ext uri="{BB962C8B-B14F-4D97-AF65-F5344CB8AC3E}">
        <p14:creationId xmlns:p14="http://schemas.microsoft.com/office/powerpoint/2010/main" val="2156500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128BC-7665-C9F0-B183-0132077BB250}"/>
              </a:ext>
            </a:extLst>
          </p:cNvPr>
          <p:cNvPicPr>
            <a:picLocks noChangeAspect="1"/>
          </p:cNvPicPr>
          <p:nvPr/>
        </p:nvPicPr>
        <p:blipFill rotWithShape="1">
          <a:blip r:embed="rId2">
            <a:extLst>
              <a:ext uri="{28A0092B-C50C-407E-A947-70E740481C1C}">
                <a14:useLocalDpi xmlns:a14="http://schemas.microsoft.com/office/drawing/2010/main" val="0"/>
              </a:ext>
            </a:extLst>
          </a:blip>
          <a:srcRect l="33159" t="42339" r="28169"/>
          <a:stretch/>
        </p:blipFill>
        <p:spPr>
          <a:xfrm>
            <a:off x="340893" y="1756192"/>
            <a:ext cx="2711115" cy="4836695"/>
          </a:xfrm>
          <a:prstGeom prst="rect">
            <a:avLst/>
          </a:prstGeom>
        </p:spPr>
      </p:pic>
      <p:pic>
        <p:nvPicPr>
          <p:cNvPr id="6" name="Picture 5">
            <a:extLst>
              <a:ext uri="{FF2B5EF4-FFF2-40B4-BE49-F238E27FC236}">
                <a16:creationId xmlns:a16="http://schemas.microsoft.com/office/drawing/2014/main" id="{C3559C38-E700-8970-C4D4-3745547D9082}"/>
              </a:ext>
            </a:extLst>
          </p:cNvPr>
          <p:cNvPicPr>
            <a:picLocks noChangeAspect="1"/>
          </p:cNvPicPr>
          <p:nvPr/>
        </p:nvPicPr>
        <p:blipFill rotWithShape="1">
          <a:blip r:embed="rId2">
            <a:extLst>
              <a:ext uri="{28A0092B-C50C-407E-A947-70E740481C1C}">
                <a14:useLocalDpi xmlns:a14="http://schemas.microsoft.com/office/drawing/2010/main" val="0"/>
              </a:ext>
            </a:extLst>
          </a:blip>
          <a:srcRect l="5871" t="42387" r="66412" b="-48"/>
          <a:stretch/>
        </p:blipFill>
        <p:spPr>
          <a:xfrm>
            <a:off x="9384133" y="1587597"/>
            <a:ext cx="1943097" cy="4836695"/>
          </a:xfrm>
          <a:prstGeom prst="rect">
            <a:avLst/>
          </a:prstGeom>
        </p:spPr>
      </p:pic>
    </p:spTree>
    <p:extLst>
      <p:ext uri="{BB962C8B-B14F-4D97-AF65-F5344CB8AC3E}">
        <p14:creationId xmlns:p14="http://schemas.microsoft.com/office/powerpoint/2010/main" val="3833714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128BC-7665-C9F0-B183-0132077BB250}"/>
              </a:ext>
            </a:extLst>
          </p:cNvPr>
          <p:cNvPicPr>
            <a:picLocks noChangeAspect="1"/>
          </p:cNvPicPr>
          <p:nvPr/>
        </p:nvPicPr>
        <p:blipFill rotWithShape="1">
          <a:blip r:embed="rId2">
            <a:extLst>
              <a:ext uri="{28A0092B-C50C-407E-A947-70E740481C1C}">
                <a14:useLocalDpi xmlns:a14="http://schemas.microsoft.com/office/drawing/2010/main" val="0"/>
              </a:ext>
            </a:extLst>
          </a:blip>
          <a:srcRect l="33159" t="42339" r="28169"/>
          <a:stretch/>
        </p:blipFill>
        <p:spPr>
          <a:xfrm>
            <a:off x="340893" y="1756192"/>
            <a:ext cx="2711115" cy="4836695"/>
          </a:xfrm>
          <a:prstGeom prst="rect">
            <a:avLst/>
          </a:prstGeom>
        </p:spPr>
      </p:pic>
      <p:pic>
        <p:nvPicPr>
          <p:cNvPr id="6" name="Picture 5">
            <a:extLst>
              <a:ext uri="{FF2B5EF4-FFF2-40B4-BE49-F238E27FC236}">
                <a16:creationId xmlns:a16="http://schemas.microsoft.com/office/drawing/2014/main" id="{C3559C38-E700-8970-C4D4-3745547D9082}"/>
              </a:ext>
            </a:extLst>
          </p:cNvPr>
          <p:cNvPicPr>
            <a:picLocks noChangeAspect="1"/>
          </p:cNvPicPr>
          <p:nvPr/>
        </p:nvPicPr>
        <p:blipFill rotWithShape="1">
          <a:blip r:embed="rId2">
            <a:extLst>
              <a:ext uri="{28A0092B-C50C-407E-A947-70E740481C1C}">
                <a14:useLocalDpi xmlns:a14="http://schemas.microsoft.com/office/drawing/2010/main" val="0"/>
              </a:ext>
            </a:extLst>
          </a:blip>
          <a:srcRect l="5871" t="42387" r="66412" b="-48"/>
          <a:stretch/>
        </p:blipFill>
        <p:spPr>
          <a:xfrm>
            <a:off x="9384133" y="1587597"/>
            <a:ext cx="1943097" cy="4836695"/>
          </a:xfrm>
          <a:prstGeom prst="rect">
            <a:avLst/>
          </a:prstGeom>
        </p:spPr>
      </p:pic>
      <p:sp>
        <p:nvSpPr>
          <p:cNvPr id="8" name="TextBox 7">
            <a:extLst>
              <a:ext uri="{FF2B5EF4-FFF2-40B4-BE49-F238E27FC236}">
                <a16:creationId xmlns:a16="http://schemas.microsoft.com/office/drawing/2014/main" id="{3F1F9D5E-9083-3800-4788-84FDF7940C1E}"/>
              </a:ext>
            </a:extLst>
          </p:cNvPr>
          <p:cNvSpPr txBox="1"/>
          <p:nvPr/>
        </p:nvSpPr>
        <p:spPr>
          <a:xfrm>
            <a:off x="3225383" y="2153798"/>
            <a:ext cx="5741233" cy="3046988"/>
          </a:xfrm>
          <a:prstGeom prst="rect">
            <a:avLst/>
          </a:prstGeom>
          <a:noFill/>
        </p:spPr>
        <p:txBody>
          <a:bodyPr wrap="square">
            <a:spAutoFit/>
          </a:bodyPr>
          <a:lstStyle/>
          <a:p>
            <a:pPr algn="just"/>
            <a:r>
              <a:rPr lang="nl-NL" sz="4800">
                <a:effectLst/>
                <a:latin typeface="Times New Roman" panose="02020603050405020304" pitchFamily="18" charset="0"/>
                <a:ea typeface="Times New Roman" panose="02020603050405020304" pitchFamily="18" charset="0"/>
              </a:rPr>
              <a:t>Viết 1 đoạn văn trong đó có sử dụng 2 hoặc 3 loại vị ngữ đã học. (Gạch chân chú thích)</a:t>
            </a:r>
            <a:endParaRPr lang="en-US" sz="4800"/>
          </a:p>
        </p:txBody>
      </p:sp>
    </p:spTree>
    <p:extLst>
      <p:ext uri="{BB962C8B-B14F-4D97-AF65-F5344CB8AC3E}">
        <p14:creationId xmlns:p14="http://schemas.microsoft.com/office/powerpoint/2010/main" val="3202518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D1511D-A14F-B916-BD06-C8ACEFCD1398}"/>
              </a:ext>
            </a:extLst>
          </p:cNvPr>
          <p:cNvPicPr>
            <a:picLocks noChangeAspect="1"/>
          </p:cNvPicPr>
          <p:nvPr/>
        </p:nvPicPr>
        <p:blipFill>
          <a:blip r:embed="rId3"/>
          <a:stretch>
            <a:fillRect/>
          </a:stretch>
        </p:blipFill>
        <p:spPr>
          <a:xfrm>
            <a:off x="3151574" y="260653"/>
            <a:ext cx="6292086" cy="1933907"/>
          </a:xfrm>
          <a:prstGeom prst="rect">
            <a:avLst/>
          </a:prstGeom>
        </p:spPr>
      </p:pic>
      <p:sp>
        <p:nvSpPr>
          <p:cNvPr id="4" name="TextBox 3">
            <a:extLst>
              <a:ext uri="{FF2B5EF4-FFF2-40B4-BE49-F238E27FC236}">
                <a16:creationId xmlns:a16="http://schemas.microsoft.com/office/drawing/2014/main" id="{269FAD22-7B8E-5C22-3AC9-5561B9D172CE}"/>
              </a:ext>
            </a:extLst>
          </p:cNvPr>
          <p:cNvSpPr txBox="1"/>
          <p:nvPr/>
        </p:nvSpPr>
        <p:spPr>
          <a:xfrm>
            <a:off x="1945849" y="1595475"/>
            <a:ext cx="8909386" cy="4181209"/>
          </a:xfrm>
          <a:prstGeom prst="rect">
            <a:avLst/>
          </a:prstGeom>
          <a:noFill/>
        </p:spPr>
        <p:txBody>
          <a:bodyPr wrap="square">
            <a:spAutoFit/>
          </a:bodyPr>
          <a:lstStyle/>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Luyện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tập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sự</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trường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Tiếp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tục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phân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biệt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đặc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điểm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 </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triển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ngôn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dụng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học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tiễn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cuộc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sống</a:t>
            </a:r>
            <a:r>
              <a:rPr lang="en-US" sz="2800" b="1"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56621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A494A-EEE5-EB20-09EE-02EBAC1AE1E2}"/>
              </a:ext>
            </a:extLst>
          </p:cNvPr>
          <p:cNvPicPr>
            <a:picLocks noChangeAspect="1"/>
          </p:cNvPicPr>
          <p:nvPr/>
        </p:nvPicPr>
        <p:blipFill>
          <a:blip r:embed="rId2"/>
          <a:stretch>
            <a:fillRect/>
          </a:stretch>
        </p:blipFill>
        <p:spPr>
          <a:xfrm>
            <a:off x="875625" y="1734393"/>
            <a:ext cx="10120237" cy="3200677"/>
          </a:xfrm>
          <a:prstGeom prst="rect">
            <a:avLst/>
          </a:prstGeom>
        </p:spPr>
      </p:pic>
    </p:spTree>
    <p:extLst>
      <p:ext uri="{BB962C8B-B14F-4D97-AF65-F5344CB8AC3E}">
        <p14:creationId xmlns:p14="http://schemas.microsoft.com/office/powerpoint/2010/main" val="1242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86059-7D26-606F-ED4D-9EC241E67C28}"/>
              </a:ext>
            </a:extLst>
          </p:cNvPr>
          <p:cNvPicPr>
            <a:picLocks noChangeAspect="1"/>
          </p:cNvPicPr>
          <p:nvPr/>
        </p:nvPicPr>
        <p:blipFill>
          <a:blip r:embed="rId2"/>
          <a:stretch>
            <a:fillRect/>
          </a:stretch>
        </p:blipFill>
        <p:spPr>
          <a:xfrm>
            <a:off x="3202969" y="1136713"/>
            <a:ext cx="5974598" cy="4401693"/>
          </a:xfrm>
          <a:prstGeom prst="rect">
            <a:avLst/>
          </a:prstGeom>
        </p:spPr>
      </p:pic>
    </p:spTree>
    <p:extLst>
      <p:ext uri="{BB962C8B-B14F-4D97-AF65-F5344CB8AC3E}">
        <p14:creationId xmlns:p14="http://schemas.microsoft.com/office/powerpoint/2010/main" val="85615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D928D20-9DBE-F01D-CB3A-E97A33CA2542}"/>
              </a:ext>
            </a:extLst>
          </p:cNvPr>
          <p:cNvSpPr/>
          <p:nvPr/>
        </p:nvSpPr>
        <p:spPr>
          <a:xfrm>
            <a:off x="2977073" y="5244748"/>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4" name="Oval 3">
            <a:extLst>
              <a:ext uri="{FF2B5EF4-FFF2-40B4-BE49-F238E27FC236}">
                <a16:creationId xmlns:a16="http://schemas.microsoft.com/office/drawing/2014/main" id="{950DF6B5-5EA0-9D31-1B7F-E0DC0D381D97}"/>
              </a:ext>
            </a:extLst>
          </p:cNvPr>
          <p:cNvSpPr/>
          <p:nvPr/>
        </p:nvSpPr>
        <p:spPr>
          <a:xfrm>
            <a:off x="5864609" y="5430289"/>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Oval 4">
            <a:extLst>
              <a:ext uri="{FF2B5EF4-FFF2-40B4-BE49-F238E27FC236}">
                <a16:creationId xmlns:a16="http://schemas.microsoft.com/office/drawing/2014/main" id="{487F43F5-0718-48BE-C664-E1E5AF788E8B}"/>
              </a:ext>
            </a:extLst>
          </p:cNvPr>
          <p:cNvSpPr/>
          <p:nvPr/>
        </p:nvSpPr>
        <p:spPr>
          <a:xfrm>
            <a:off x="8527895" y="5482414"/>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nvGrpSpPr>
          <p:cNvPr id="50" name="Group 49">
            <a:extLst>
              <a:ext uri="{FF2B5EF4-FFF2-40B4-BE49-F238E27FC236}">
                <a16:creationId xmlns:a16="http://schemas.microsoft.com/office/drawing/2014/main" id="{6E3D6CB3-440F-ED7D-CF25-6DD708190F98}"/>
              </a:ext>
            </a:extLst>
          </p:cNvPr>
          <p:cNvGrpSpPr/>
          <p:nvPr/>
        </p:nvGrpSpPr>
        <p:grpSpPr>
          <a:xfrm>
            <a:off x="2659617" y="2530483"/>
            <a:ext cx="1176630" cy="2036240"/>
            <a:chOff x="1359675" y="917659"/>
            <a:chExt cx="1176630" cy="2036240"/>
          </a:xfrm>
        </p:grpSpPr>
        <p:pic>
          <p:nvPicPr>
            <p:cNvPr id="49" name="Picture 48">
              <a:extLst>
                <a:ext uri="{FF2B5EF4-FFF2-40B4-BE49-F238E27FC236}">
                  <a16:creationId xmlns:a16="http://schemas.microsoft.com/office/drawing/2014/main" id="{F915F412-F230-14F4-B41C-4D429AD31AB3}"/>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47" name="TextBox 46">
              <a:extLst>
                <a:ext uri="{FF2B5EF4-FFF2-40B4-BE49-F238E27FC236}">
                  <a16:creationId xmlns:a16="http://schemas.microsoft.com/office/drawing/2014/main" id="{72E0047B-2A5D-A405-34FA-75DA005FB281}"/>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20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1" name="Group 50">
            <a:extLst>
              <a:ext uri="{FF2B5EF4-FFF2-40B4-BE49-F238E27FC236}">
                <a16:creationId xmlns:a16="http://schemas.microsoft.com/office/drawing/2014/main" id="{B94049D4-6102-5794-7EA2-A94B8A7476EB}"/>
              </a:ext>
            </a:extLst>
          </p:cNvPr>
          <p:cNvGrpSpPr/>
          <p:nvPr/>
        </p:nvGrpSpPr>
        <p:grpSpPr>
          <a:xfrm>
            <a:off x="5544681" y="2736567"/>
            <a:ext cx="1176630" cy="2036240"/>
            <a:chOff x="1359675" y="917659"/>
            <a:chExt cx="1176630" cy="2036240"/>
          </a:xfrm>
        </p:grpSpPr>
        <p:pic>
          <p:nvPicPr>
            <p:cNvPr id="52" name="Picture 51">
              <a:extLst>
                <a:ext uri="{FF2B5EF4-FFF2-40B4-BE49-F238E27FC236}">
                  <a16:creationId xmlns:a16="http://schemas.microsoft.com/office/drawing/2014/main" id="{FD6459CF-D9CE-A8EC-7682-BCC81E5AB3C3}"/>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53" name="TextBox 52">
              <a:extLst>
                <a:ext uri="{FF2B5EF4-FFF2-40B4-BE49-F238E27FC236}">
                  <a16:creationId xmlns:a16="http://schemas.microsoft.com/office/drawing/2014/main" id="{59ECB2A6-8985-B45C-EE04-9F22F9272F4A}"/>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50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4" name="Group 53">
            <a:extLst>
              <a:ext uri="{FF2B5EF4-FFF2-40B4-BE49-F238E27FC236}">
                <a16:creationId xmlns:a16="http://schemas.microsoft.com/office/drawing/2014/main" id="{C35AAB23-953E-9DA8-4C34-4AD246248362}"/>
              </a:ext>
            </a:extLst>
          </p:cNvPr>
          <p:cNvGrpSpPr/>
          <p:nvPr/>
        </p:nvGrpSpPr>
        <p:grpSpPr>
          <a:xfrm>
            <a:off x="8219592" y="2611034"/>
            <a:ext cx="1176630" cy="2036240"/>
            <a:chOff x="1359675" y="917659"/>
            <a:chExt cx="1176630" cy="2036240"/>
          </a:xfrm>
        </p:grpSpPr>
        <p:pic>
          <p:nvPicPr>
            <p:cNvPr id="55" name="Picture 54">
              <a:extLst>
                <a:ext uri="{FF2B5EF4-FFF2-40B4-BE49-F238E27FC236}">
                  <a16:creationId xmlns:a16="http://schemas.microsoft.com/office/drawing/2014/main" id="{68036BD1-1AC8-6715-C7AE-391F84E59EB1}"/>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56" name="TextBox 55">
              <a:extLst>
                <a:ext uri="{FF2B5EF4-FFF2-40B4-BE49-F238E27FC236}">
                  <a16:creationId xmlns:a16="http://schemas.microsoft.com/office/drawing/2014/main" id="{0DA6F141-B513-8FC0-81A6-1FF8D6795EF9}"/>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1" name="Picture 10">
            <a:hlinkClick r:id="rId6" action="ppaction://hlinksldjump"/>
            <a:extLst>
              <a:ext uri="{FF2B5EF4-FFF2-40B4-BE49-F238E27FC236}">
                <a16:creationId xmlns:a16="http://schemas.microsoft.com/office/drawing/2014/main" id="{C06CEBB9-BF7E-442F-9DD6-334E81EC1A06}"/>
              </a:ext>
            </a:extLst>
          </p:cNvPr>
          <p:cNvPicPr>
            <a:picLocks noChangeAspect="1"/>
          </p:cNvPicPr>
          <p:nvPr/>
        </p:nvPicPr>
        <p:blipFill>
          <a:blip r:embed="rId7"/>
          <a:stretch>
            <a:fillRect/>
          </a:stretch>
        </p:blipFill>
        <p:spPr>
          <a:xfrm>
            <a:off x="2210431" y="2486938"/>
            <a:ext cx="2346288" cy="2757810"/>
          </a:xfrm>
          <a:prstGeom prst="rect">
            <a:avLst/>
          </a:prstGeom>
        </p:spPr>
      </p:pic>
      <p:pic>
        <p:nvPicPr>
          <p:cNvPr id="12" name="Picture 11">
            <a:hlinkClick r:id="rId8" action="ppaction://hlinksldjump"/>
            <a:extLst>
              <a:ext uri="{FF2B5EF4-FFF2-40B4-BE49-F238E27FC236}">
                <a16:creationId xmlns:a16="http://schemas.microsoft.com/office/drawing/2014/main" id="{3F222072-54A1-3E46-E9AE-11E68C20296F}"/>
              </a:ext>
            </a:extLst>
          </p:cNvPr>
          <p:cNvPicPr>
            <a:picLocks noChangeAspect="1"/>
          </p:cNvPicPr>
          <p:nvPr/>
        </p:nvPicPr>
        <p:blipFill>
          <a:blip r:embed="rId7"/>
          <a:stretch>
            <a:fillRect/>
          </a:stretch>
        </p:blipFill>
        <p:spPr>
          <a:xfrm>
            <a:off x="5021825" y="2591440"/>
            <a:ext cx="2346288" cy="2757810"/>
          </a:xfrm>
          <a:prstGeom prst="rect">
            <a:avLst/>
          </a:prstGeom>
        </p:spPr>
      </p:pic>
      <p:pic>
        <p:nvPicPr>
          <p:cNvPr id="13" name="Picture 12">
            <a:hlinkClick r:id="rId9" action="ppaction://hlinksldjump"/>
            <a:extLst>
              <a:ext uri="{FF2B5EF4-FFF2-40B4-BE49-F238E27FC236}">
                <a16:creationId xmlns:a16="http://schemas.microsoft.com/office/drawing/2014/main" id="{C50FECEB-2E14-1313-38D6-9836582306FE}"/>
              </a:ext>
            </a:extLst>
          </p:cNvPr>
          <p:cNvPicPr>
            <a:picLocks noChangeAspect="1"/>
          </p:cNvPicPr>
          <p:nvPr/>
        </p:nvPicPr>
        <p:blipFill>
          <a:blip r:embed="rId7"/>
          <a:stretch>
            <a:fillRect/>
          </a:stretch>
        </p:blipFill>
        <p:spPr>
          <a:xfrm>
            <a:off x="7709163" y="2648528"/>
            <a:ext cx="2346288" cy="2757810"/>
          </a:xfrm>
          <a:prstGeom prst="rect">
            <a:avLst/>
          </a:prstGeom>
        </p:spPr>
      </p:pic>
      <p:pic>
        <p:nvPicPr>
          <p:cNvPr id="63" name="Picture 62">
            <a:extLst>
              <a:ext uri="{FF2B5EF4-FFF2-40B4-BE49-F238E27FC236}">
                <a16:creationId xmlns:a16="http://schemas.microsoft.com/office/drawing/2014/main" id="{D260DC9E-28F2-F2DB-D50D-CFABAB2821F2}"/>
              </a:ext>
            </a:extLst>
          </p:cNvPr>
          <p:cNvPicPr>
            <a:picLocks noChangeAspect="1"/>
          </p:cNvPicPr>
          <p:nvPr/>
        </p:nvPicPr>
        <p:blipFill>
          <a:blip r:embed="rId10"/>
          <a:stretch>
            <a:fillRect/>
          </a:stretch>
        </p:blipFill>
        <p:spPr>
          <a:xfrm>
            <a:off x="2016971" y="236011"/>
            <a:ext cx="8248603" cy="1457070"/>
          </a:xfrm>
          <a:prstGeom prst="rect">
            <a:avLst/>
          </a:prstGeom>
        </p:spPr>
      </p:pic>
      <p:sp>
        <p:nvSpPr>
          <p:cNvPr id="3" name="Arrow: Left 25">
            <a:hlinkClick r:id="rId11" action="ppaction://hlinksldjump"/>
            <a:extLst>
              <a:ext uri="{FF2B5EF4-FFF2-40B4-BE49-F238E27FC236}">
                <a16:creationId xmlns:a16="http://schemas.microsoft.com/office/drawing/2014/main" id="{0AE5A2A8-E7DE-410A-CDDB-D3B71E6054E7}"/>
              </a:ext>
            </a:extLst>
          </p:cNvPr>
          <p:cNvSpPr/>
          <p:nvPr/>
        </p:nvSpPr>
        <p:spPr>
          <a:xfrm flipH="1">
            <a:off x="10939632" y="6059694"/>
            <a:ext cx="897991" cy="798306"/>
          </a:xfrm>
          <a:prstGeom prst="leftArrow">
            <a:avLst/>
          </a:prstGeom>
          <a:solidFill>
            <a:srgbClr val="CB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ada1">
            <a:hlinkClick r:id="" action="ppaction://media"/>
            <a:extLst>
              <a:ext uri="{FF2B5EF4-FFF2-40B4-BE49-F238E27FC236}">
                <a16:creationId xmlns:a16="http://schemas.microsoft.com/office/drawing/2014/main" id="{965D5E05-F163-860F-C49C-742E556649B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232" y="427823"/>
            <a:ext cx="609600" cy="609600"/>
          </a:xfrm>
          <a:prstGeom prst="rect">
            <a:avLst/>
          </a:prstGeom>
        </p:spPr>
      </p:pic>
      <p:pic>
        <p:nvPicPr>
          <p:cNvPr id="10" name="tada1">
            <a:hlinkClick r:id="" action="ppaction://media"/>
            <a:extLst>
              <a:ext uri="{FF2B5EF4-FFF2-40B4-BE49-F238E27FC236}">
                <a16:creationId xmlns:a16="http://schemas.microsoft.com/office/drawing/2014/main" id="{DA5C5FC3-35CE-44C8-5906-6CB34EC15FE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75900" y="1079495"/>
            <a:ext cx="609600" cy="609600"/>
          </a:xfrm>
          <a:prstGeom prst="rect">
            <a:avLst/>
          </a:prstGeom>
        </p:spPr>
      </p:pic>
      <p:pic>
        <p:nvPicPr>
          <p:cNvPr id="15" name="tada1">
            <a:hlinkClick r:id="" action="ppaction://media"/>
            <a:extLst>
              <a:ext uri="{FF2B5EF4-FFF2-40B4-BE49-F238E27FC236}">
                <a16:creationId xmlns:a16="http://schemas.microsoft.com/office/drawing/2014/main" id="{791940BE-7CAF-4927-C045-1E9E65D862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20487" y="1689526"/>
            <a:ext cx="609600" cy="609600"/>
          </a:xfrm>
          <a:prstGeom prst="rect">
            <a:avLst/>
          </a:prstGeom>
        </p:spPr>
      </p:pic>
      <p:pic>
        <p:nvPicPr>
          <p:cNvPr id="16" name="tada1">
            <a:hlinkClick r:id="" action="ppaction://media"/>
            <a:extLst>
              <a:ext uri="{FF2B5EF4-FFF2-40B4-BE49-F238E27FC236}">
                <a16:creationId xmlns:a16="http://schemas.microsoft.com/office/drawing/2014/main" id="{FD42C800-DA52-4E76-C1EC-B91394BD228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6155" y="2341198"/>
            <a:ext cx="609600" cy="609600"/>
          </a:xfrm>
          <a:prstGeom prst="rect">
            <a:avLst/>
          </a:prstGeom>
        </p:spPr>
      </p:pic>
      <p:pic>
        <p:nvPicPr>
          <p:cNvPr id="17" name="tada1">
            <a:hlinkClick r:id="" action="ppaction://media"/>
            <a:extLst>
              <a:ext uri="{FF2B5EF4-FFF2-40B4-BE49-F238E27FC236}">
                <a16:creationId xmlns:a16="http://schemas.microsoft.com/office/drawing/2014/main" id="{03874449-496D-166D-97BF-4730D28F37A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7837" y="2967333"/>
            <a:ext cx="609600" cy="609600"/>
          </a:xfrm>
          <a:prstGeom prst="rect">
            <a:avLst/>
          </a:prstGeom>
        </p:spPr>
      </p:pic>
    </p:spTree>
    <p:extLst>
      <p:ext uri="{BB962C8B-B14F-4D97-AF65-F5344CB8AC3E}">
        <p14:creationId xmlns:p14="http://schemas.microsoft.com/office/powerpoint/2010/main" val="281591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267" fill="hold"/>
                                        <p:tgtEl>
                                          <p:spTgt spid="17"/>
                                        </p:tgtEl>
                                      </p:cBhvr>
                                    </p:cmd>
                                  </p:childTnLst>
                                </p:cTn>
                              </p:par>
                            </p:childTnLst>
                          </p:cTn>
                        </p:par>
                        <p:par>
                          <p:cTn id="11" fill="hold">
                            <p:stCondLst>
                              <p:cond delay="1767"/>
                            </p:stCondLst>
                            <p:childTnLst>
                              <p:par>
                                <p:cTn id="12" presetID="1" presetClass="mediacall" presetSubtype="0" fill="hold" nodeType="afterEffect">
                                  <p:stCondLst>
                                    <p:cond delay="0"/>
                                  </p:stCondLst>
                                  <p:childTnLst>
                                    <p:cmd type="call" cmd="playFrom(0.0)">
                                      <p:cBhvr>
                                        <p:cTn id="13" dur="126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75E-6 -1.11111E-6 L 3.75E-6 -0.25 " pathEditMode="relative" rAng="0" ptsTypes="AA">
                                      <p:cBhvr>
                                        <p:cTn id="18" dur="2000" fill="hold"/>
                                        <p:tgtEl>
                                          <p:spTgt spid="50"/>
                                        </p:tgtEl>
                                        <p:attrNameLst>
                                          <p:attrName>ppt_x</p:attrName>
                                          <p:attrName>ppt_y</p:attrName>
                                        </p:attrNameLst>
                                      </p:cBhvr>
                                      <p:rCtr x="0" y="-12500"/>
                                    </p:animMotion>
                                  </p:childTnLst>
                                  <p:subTnLst>
                                    <p:audio>
                                      <p:cMediaNode>
                                        <p:cTn display="0" masterRel="sameClick">
                                          <p:stCondLst>
                                            <p:cond evt="begin" delay="0">
                                              <p:tn val="17"/>
                                            </p:cond>
                                          </p:stCondLst>
                                          <p:endCondLst>
                                            <p:cond evt="onStopAudio" delay="0">
                                              <p:tgtEl>
                                                <p:sldTgt/>
                                              </p:tgtEl>
                                            </p:cond>
                                          </p:endCondLst>
                                        </p:cTn>
                                        <p:tgtEl>
                                          <p:sndTgt r:embed="rId4" name="ding-sound-effect_1.wav"/>
                                        </p:tgtEl>
                                      </p:cMediaNode>
                                    </p:audio>
                                  </p:sub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p:cTn id="21" dur="1267" fill="hold"/>
                                        <p:tgtEl>
                                          <p:spTgt spid="9"/>
                                        </p:tgtEl>
                                      </p:cBhvr>
                                    </p:cmd>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4.79167E-6 -3.7037E-6 L -4.79167E-6 -0.25 " pathEditMode="relative" rAng="0" ptsTypes="AA">
                                      <p:cBhvr>
                                        <p:cTn id="26" dur="2000" fill="hold"/>
                                        <p:tgtEl>
                                          <p:spTgt spid="51"/>
                                        </p:tgtEl>
                                        <p:attrNameLst>
                                          <p:attrName>ppt_x</p:attrName>
                                          <p:attrName>ppt_y</p:attrName>
                                        </p:attrNameLst>
                                      </p:cBhvr>
                                      <p:rCtr x="0" y="-12500"/>
                                    </p:animMotion>
                                  </p:childTnLst>
                                  <p:subTnLst>
                                    <p:audio>
                                      <p:cMediaNode>
                                        <p:cTn display="0" masterRel="sameClick">
                                          <p:stCondLst>
                                            <p:cond evt="begin" delay="0">
                                              <p:tn val="25"/>
                                            </p:cond>
                                          </p:stCondLst>
                                          <p:endCondLst>
                                            <p:cond evt="onStopAudio" delay="0">
                                              <p:tgtEl>
                                                <p:sldTgt/>
                                              </p:tgtEl>
                                            </p:cond>
                                          </p:endCondLst>
                                        </p:cTn>
                                        <p:tgtEl>
                                          <p:sndTgt r:embed="rId4" name="ding-sound-effect_1.wav"/>
                                        </p:tgtEl>
                                      </p:cMediaNode>
                                    </p:audio>
                                  </p:subTnLst>
                                </p:cTn>
                              </p:par>
                            </p:childTnLst>
                          </p:cTn>
                        </p:par>
                        <p:par>
                          <p:cTn id="27" fill="hold">
                            <p:stCondLst>
                              <p:cond delay="2000"/>
                            </p:stCondLst>
                            <p:childTnLst>
                              <p:par>
                                <p:cTn id="28" presetID="1" presetClass="mediacall" presetSubtype="0" fill="hold" nodeType="afterEffect">
                                  <p:stCondLst>
                                    <p:cond delay="0"/>
                                  </p:stCondLst>
                                  <p:childTnLst>
                                    <p:cmd type="call" cmd="playFrom(0.0)">
                                      <p:cBhvr>
                                        <p:cTn id="29" dur="1267" fill="hold"/>
                                        <p:tgtEl>
                                          <p:spTgt spid="10"/>
                                        </p:tgtEl>
                                      </p:cBhvr>
                                    </p:cmd>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4.16667E-6 3.33333E-6 L 4.16667E-6 -0.25 " pathEditMode="relative" rAng="0" ptsTypes="AA">
                                      <p:cBhvr>
                                        <p:cTn id="34" dur="2000" fill="hold"/>
                                        <p:tgtEl>
                                          <p:spTgt spid="54"/>
                                        </p:tgtEl>
                                        <p:attrNameLst>
                                          <p:attrName>ppt_x</p:attrName>
                                          <p:attrName>ppt_y</p:attrName>
                                        </p:attrNameLst>
                                      </p:cBhvr>
                                      <p:rCtr x="0" y="-12500"/>
                                    </p:animMotion>
                                  </p:childTnLst>
                                  <p:subTnLst>
                                    <p:audio>
                                      <p:cMediaNode>
                                        <p:cTn display="0" masterRel="sameClick">
                                          <p:stCondLst>
                                            <p:cond evt="begin" delay="0">
                                              <p:tn val="33"/>
                                            </p:cond>
                                          </p:stCondLst>
                                          <p:endCondLst>
                                            <p:cond evt="onStopAudio" delay="0">
                                              <p:tgtEl>
                                                <p:sldTgt/>
                                              </p:tgtEl>
                                            </p:cond>
                                          </p:endCondLst>
                                        </p:cTn>
                                        <p:tgtEl>
                                          <p:sndTgt r:embed="rId4" name="ding-sound-effect_1.wav"/>
                                        </p:tgtEl>
                                      </p:cMediaNode>
                                    </p:audio>
                                  </p:sub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1267" fill="hold"/>
                                        <p:tgtEl>
                                          <p:spTgt spid="15"/>
                                        </p:tgtEl>
                                      </p:cBhvr>
                                    </p:cmd>
                                  </p:childTnLst>
                                </p:cTn>
                              </p:par>
                            </p:childTnLst>
                          </p:cTn>
                        </p:par>
                      </p:childTnLst>
                    </p:cTn>
                  </p:par>
                </p:childTnLst>
              </p:cTn>
              <p:nextCondLst>
                <p:cond evt="onClick" delay="0">
                  <p:tgtEl>
                    <p:spTgt spid="13"/>
                  </p:tgtEl>
                </p:cond>
              </p:nextCondLst>
            </p:seq>
            <p:audio>
              <p:cMediaNode vol="80000">
                <p:cTn id="38" fill="hold" display="0">
                  <p:stCondLst>
                    <p:cond delay="indefinite"/>
                  </p:stCondLst>
                  <p:endCondLst>
                    <p:cond evt="onStopAudio" delay="0">
                      <p:tgtEl>
                        <p:sldTgt/>
                      </p:tgtEl>
                    </p:cond>
                  </p:endCondLst>
                </p:cTn>
                <p:tgtEl>
                  <p:spTgt spid="9"/>
                </p:tgtEl>
              </p:cMediaNode>
            </p:audio>
            <p:audio>
              <p:cMediaNode vol="80000">
                <p:cTn id="39" fill="hold" display="0">
                  <p:stCondLst>
                    <p:cond delay="indefinite"/>
                  </p:stCondLst>
                  <p:endCondLst>
                    <p:cond evt="onStopAudio" delay="0">
                      <p:tgtEl>
                        <p:sldTgt/>
                      </p:tgtEl>
                    </p:cond>
                  </p:endCondLst>
                </p:cTn>
                <p:tgtEl>
                  <p:spTgt spid="10"/>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F9EC0C-5DFE-2BAE-BFC9-27B23DBCACF9}"/>
              </a:ext>
            </a:extLst>
          </p:cNvPr>
          <p:cNvPicPr>
            <a:picLocks noChangeAspect="1"/>
          </p:cNvPicPr>
          <p:nvPr/>
        </p:nvPicPr>
        <p:blipFill>
          <a:blip r:embed="rId5"/>
          <a:stretch>
            <a:fillRect/>
          </a:stretch>
        </p:blipFill>
        <p:spPr>
          <a:xfrm>
            <a:off x="925373" y="657916"/>
            <a:ext cx="1527868" cy="1559407"/>
          </a:xfrm>
          <a:prstGeom prst="rect">
            <a:avLst/>
          </a:prstGeom>
        </p:spPr>
      </p:pic>
      <p:grpSp>
        <p:nvGrpSpPr>
          <p:cNvPr id="8" name="Group 7">
            <a:extLst>
              <a:ext uri="{FF2B5EF4-FFF2-40B4-BE49-F238E27FC236}">
                <a16:creationId xmlns:a16="http://schemas.microsoft.com/office/drawing/2014/main" id="{9C3EA7E4-04FC-9512-A2D6-482B6CE556B6}"/>
              </a:ext>
            </a:extLst>
          </p:cNvPr>
          <p:cNvGrpSpPr/>
          <p:nvPr/>
        </p:nvGrpSpPr>
        <p:grpSpPr>
          <a:xfrm>
            <a:off x="2597193" y="596127"/>
            <a:ext cx="8427960" cy="1507260"/>
            <a:chOff x="2615178" y="747086"/>
            <a:chExt cx="8427960" cy="1507260"/>
          </a:xfrm>
        </p:grpSpPr>
        <p:sp>
          <p:nvSpPr>
            <p:cNvPr id="9" name="Rectangle: Rounded Corners 8">
              <a:extLst>
                <a:ext uri="{FF2B5EF4-FFF2-40B4-BE49-F238E27FC236}">
                  <a16:creationId xmlns:a16="http://schemas.microsoft.com/office/drawing/2014/main" id="{CEB8C764-AED8-DDE6-801A-C966CEECAE1F}"/>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89BF3E0-8F6F-C45F-743F-6C0ED5B88221}"/>
                </a:ext>
              </a:extLst>
            </p:cNvPr>
            <p:cNvSpPr txBox="1"/>
            <p:nvPr/>
          </p:nvSpPr>
          <p:spPr>
            <a:xfrm>
              <a:off x="2758872" y="799610"/>
              <a:ext cx="828426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có</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bao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nhiêu</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phần</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chính</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en-US" sz="4800" b="1" i="0" u="none" strike="noStrike" kern="0" cap="none" spc="0" normalizeH="0" baseline="0" noProof="0" dirty="0">
                <a:ln>
                  <a:noFill/>
                </a:ln>
                <a:solidFill>
                  <a:srgbClr val="00B0F0"/>
                </a:solidFill>
                <a:effectLst/>
                <a:uLnTx/>
                <a:uFillTx/>
                <a:latin typeface="Cambria" panose="02040503050406030204" pitchFamily="18" charset="0"/>
                <a:ea typeface="+mn-ea"/>
                <a:cs typeface="+mn-cs"/>
              </a:endParaRPr>
            </a:p>
          </p:txBody>
        </p:sp>
      </p:grpSp>
      <p:grpSp>
        <p:nvGrpSpPr>
          <p:cNvPr id="12" name="A">
            <a:extLst>
              <a:ext uri="{FF2B5EF4-FFF2-40B4-BE49-F238E27FC236}">
                <a16:creationId xmlns:a16="http://schemas.microsoft.com/office/drawing/2014/main" id="{D63E0158-B7D2-A81E-B36E-9A2E74F71246}"/>
              </a:ext>
            </a:extLst>
          </p:cNvPr>
          <p:cNvGrpSpPr/>
          <p:nvPr/>
        </p:nvGrpSpPr>
        <p:grpSpPr>
          <a:xfrm>
            <a:off x="903389" y="3095736"/>
            <a:ext cx="4384000" cy="1122446"/>
            <a:chOff x="1106373" y="2653723"/>
            <a:chExt cx="4384000" cy="1122446"/>
          </a:xfrm>
        </p:grpSpPr>
        <p:sp>
          <p:nvSpPr>
            <p:cNvPr id="13" name="Hình chữ nhật: Góc Tròn 4">
              <a:extLst>
                <a:ext uri="{FF2B5EF4-FFF2-40B4-BE49-F238E27FC236}">
                  <a16:creationId xmlns:a16="http://schemas.microsoft.com/office/drawing/2014/main" id="{E17E59B1-A97E-682F-04EA-E4492AE42C7E}"/>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a:t>
              </a:r>
            </a:p>
          </p:txBody>
        </p:sp>
        <p:pic>
          <p:nvPicPr>
            <p:cNvPr id="14" name="A">
              <a:extLst>
                <a:ext uri="{FF2B5EF4-FFF2-40B4-BE49-F238E27FC236}">
                  <a16:creationId xmlns:a16="http://schemas.microsoft.com/office/drawing/2014/main" id="{F75D696E-A108-DB24-F1FE-F0F96788AB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5" name="B">
            <a:extLst>
              <a:ext uri="{FF2B5EF4-FFF2-40B4-BE49-F238E27FC236}">
                <a16:creationId xmlns:a16="http://schemas.microsoft.com/office/drawing/2014/main" id="{5F47A00B-EB73-7703-30B3-768FB5E24728}"/>
              </a:ext>
            </a:extLst>
          </p:cNvPr>
          <p:cNvGrpSpPr/>
          <p:nvPr/>
        </p:nvGrpSpPr>
        <p:grpSpPr>
          <a:xfrm>
            <a:off x="6770662" y="3095735"/>
            <a:ext cx="4272476" cy="1122447"/>
            <a:chOff x="6575139" y="2616106"/>
            <a:chExt cx="4272476" cy="1122447"/>
          </a:xfrm>
        </p:grpSpPr>
        <p:sp>
          <p:nvSpPr>
            <p:cNvPr id="16" name="Hình chữ nhật: Góc Tròn 5">
              <a:extLst>
                <a:ext uri="{FF2B5EF4-FFF2-40B4-BE49-F238E27FC236}">
                  <a16:creationId xmlns:a16="http://schemas.microsoft.com/office/drawing/2014/main" id="{C0C04ECD-E4AA-6ADB-E87C-71626AF642BE}"/>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a:t>
              </a:r>
            </a:p>
          </p:txBody>
        </p:sp>
        <p:pic>
          <p:nvPicPr>
            <p:cNvPr id="17" name="Hình ảnh 10">
              <a:extLst>
                <a:ext uri="{FF2B5EF4-FFF2-40B4-BE49-F238E27FC236}">
                  <a16:creationId xmlns:a16="http://schemas.microsoft.com/office/drawing/2014/main" id="{0BE11FAF-DB15-F0A1-D83F-0826E79666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8" name="C">
            <a:extLst>
              <a:ext uri="{FF2B5EF4-FFF2-40B4-BE49-F238E27FC236}">
                <a16:creationId xmlns:a16="http://schemas.microsoft.com/office/drawing/2014/main" id="{9453578E-8E38-B53E-48F7-60723E83DF2F}"/>
              </a:ext>
            </a:extLst>
          </p:cNvPr>
          <p:cNvGrpSpPr/>
          <p:nvPr/>
        </p:nvGrpSpPr>
        <p:grpSpPr>
          <a:xfrm>
            <a:off x="942213" y="4743317"/>
            <a:ext cx="4345176" cy="997127"/>
            <a:chOff x="1106373" y="4263687"/>
            <a:chExt cx="4345176" cy="997127"/>
          </a:xfrm>
        </p:grpSpPr>
        <p:sp>
          <p:nvSpPr>
            <p:cNvPr id="19" name="Hình chữ nhật: Góc Tròn 6">
              <a:extLst>
                <a:ext uri="{FF2B5EF4-FFF2-40B4-BE49-F238E27FC236}">
                  <a16:creationId xmlns:a16="http://schemas.microsoft.com/office/drawing/2014/main" id="{9EABB339-75FD-C6AB-872E-0AB30613A1C0}"/>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a:t>
              </a:r>
            </a:p>
          </p:txBody>
        </p:sp>
        <p:pic>
          <p:nvPicPr>
            <p:cNvPr id="20" name="Hình ảnh 11">
              <a:extLst>
                <a:ext uri="{FF2B5EF4-FFF2-40B4-BE49-F238E27FC236}">
                  <a16:creationId xmlns:a16="http://schemas.microsoft.com/office/drawing/2014/main" id="{118DC15A-B928-DDE9-5672-55E4BFCC57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21" name="D">
            <a:extLst>
              <a:ext uri="{FF2B5EF4-FFF2-40B4-BE49-F238E27FC236}">
                <a16:creationId xmlns:a16="http://schemas.microsoft.com/office/drawing/2014/main" id="{D500CAEE-8B46-AB1B-0797-A5801C86F0B4}"/>
              </a:ext>
            </a:extLst>
          </p:cNvPr>
          <p:cNvGrpSpPr/>
          <p:nvPr/>
        </p:nvGrpSpPr>
        <p:grpSpPr>
          <a:xfrm>
            <a:off x="6873722" y="4743317"/>
            <a:ext cx="4169416" cy="997127"/>
            <a:chOff x="6575139" y="4263687"/>
            <a:chExt cx="4169416" cy="997127"/>
          </a:xfrm>
        </p:grpSpPr>
        <p:sp>
          <p:nvSpPr>
            <p:cNvPr id="22" name="60">
              <a:extLst>
                <a:ext uri="{FF2B5EF4-FFF2-40B4-BE49-F238E27FC236}">
                  <a16:creationId xmlns:a16="http://schemas.microsoft.com/office/drawing/2014/main" id="{896A47D7-0439-68CC-7742-9941FDF5B73C}"/>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a:t>
              </a:r>
            </a:p>
          </p:txBody>
        </p:sp>
        <p:pic>
          <p:nvPicPr>
            <p:cNvPr id="23" name="Hình ảnh 12">
              <a:extLst>
                <a:ext uri="{FF2B5EF4-FFF2-40B4-BE49-F238E27FC236}">
                  <a16:creationId xmlns:a16="http://schemas.microsoft.com/office/drawing/2014/main" id="{CF64B7A5-20BE-5E20-6B1E-11841F6EC5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4" name="Đúng">
            <a:extLst>
              <a:ext uri="{FF2B5EF4-FFF2-40B4-BE49-F238E27FC236}">
                <a16:creationId xmlns:a16="http://schemas.microsoft.com/office/drawing/2014/main" id="{04F37845-A746-526E-F32A-B51FC0DC76C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810"/>
          <a:stretch/>
        </p:blipFill>
        <p:spPr>
          <a:xfrm>
            <a:off x="5073894" y="3243627"/>
            <a:ext cx="896707" cy="890172"/>
          </a:xfrm>
          <a:prstGeom prst="rect">
            <a:avLst/>
          </a:prstGeom>
        </p:spPr>
      </p:pic>
      <p:pic>
        <p:nvPicPr>
          <p:cNvPr id="25" name="Hình ảnh 15">
            <a:extLst>
              <a:ext uri="{FF2B5EF4-FFF2-40B4-BE49-F238E27FC236}">
                <a16:creationId xmlns:a16="http://schemas.microsoft.com/office/drawing/2014/main" id="{7C3DD56C-F18F-55F1-3090-C91401D0B0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97906" y="3279878"/>
            <a:ext cx="896707" cy="890172"/>
          </a:xfrm>
          <a:prstGeom prst="rect">
            <a:avLst/>
          </a:prstGeom>
        </p:spPr>
      </p:pic>
      <p:pic>
        <p:nvPicPr>
          <p:cNvPr id="26" name="Hình ảnh 16">
            <a:extLst>
              <a:ext uri="{FF2B5EF4-FFF2-40B4-BE49-F238E27FC236}">
                <a16:creationId xmlns:a16="http://schemas.microsoft.com/office/drawing/2014/main" id="{0D9E4F55-D83C-087E-0BD4-48DB29C5DA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5073893" y="4932145"/>
            <a:ext cx="896707" cy="890172"/>
          </a:xfrm>
          <a:prstGeom prst="rect">
            <a:avLst/>
          </a:prstGeom>
        </p:spPr>
      </p:pic>
      <p:pic>
        <p:nvPicPr>
          <p:cNvPr id="27" name="Hình ảnh 17">
            <a:extLst>
              <a:ext uri="{FF2B5EF4-FFF2-40B4-BE49-F238E27FC236}">
                <a16:creationId xmlns:a16="http://schemas.microsoft.com/office/drawing/2014/main" id="{602AEB87-83BE-CD2B-B49B-F20F31C8FA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84169" y="4934439"/>
            <a:ext cx="896707" cy="890172"/>
          </a:xfrm>
          <a:prstGeom prst="rect">
            <a:avLst/>
          </a:prstGeom>
        </p:spPr>
      </p:pic>
      <p:pic>
        <p:nvPicPr>
          <p:cNvPr id="28" name="Correct sound effect and wrong sound effect">
            <a:hlinkClick r:id="" action="ppaction://media"/>
            <a:extLst>
              <a:ext uri="{FF2B5EF4-FFF2-40B4-BE49-F238E27FC236}">
                <a16:creationId xmlns:a16="http://schemas.microsoft.com/office/drawing/2014/main" id="{B8A0F2C8-9582-8B5A-E16A-71587697D676}"/>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9"/>
          <a:stretch>
            <a:fillRect/>
          </a:stretch>
        </p:blipFill>
        <p:spPr>
          <a:xfrm>
            <a:off x="-2191667" y="5364207"/>
            <a:ext cx="487363" cy="487363"/>
          </a:xfrm>
          <a:prstGeom prst="rect">
            <a:avLst/>
          </a:prstGeom>
        </p:spPr>
      </p:pic>
      <p:pic>
        <p:nvPicPr>
          <p:cNvPr id="29" name="Correct sound effect and wrong sound effect">
            <a:hlinkClick r:id="" action="ppaction://media"/>
            <a:extLst>
              <a:ext uri="{FF2B5EF4-FFF2-40B4-BE49-F238E27FC236}">
                <a16:creationId xmlns:a16="http://schemas.microsoft.com/office/drawing/2014/main" id="{286A8B09-E5C5-70DD-17DC-6AE1B80F4D76}"/>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9"/>
          <a:stretch>
            <a:fillRect/>
          </a:stretch>
        </p:blipFill>
        <p:spPr>
          <a:xfrm>
            <a:off x="4796680" y="8206994"/>
            <a:ext cx="487363" cy="487363"/>
          </a:xfrm>
          <a:prstGeom prst="rect">
            <a:avLst/>
          </a:prstGeom>
        </p:spPr>
      </p:pic>
      <p:pic>
        <p:nvPicPr>
          <p:cNvPr id="33" name="Picture 32">
            <a:extLst>
              <a:ext uri="{FF2B5EF4-FFF2-40B4-BE49-F238E27FC236}">
                <a16:creationId xmlns:a16="http://schemas.microsoft.com/office/drawing/2014/main" id="{253452F1-1769-BBF6-9628-8A3B5204DE23}"/>
              </a:ext>
            </a:extLst>
          </p:cNvPr>
          <p:cNvPicPr>
            <a:picLocks noChangeAspect="1"/>
          </p:cNvPicPr>
          <p:nvPr/>
        </p:nvPicPr>
        <p:blipFill>
          <a:blip r:embed="rId10"/>
          <a:stretch>
            <a:fillRect/>
          </a:stretch>
        </p:blipFill>
        <p:spPr>
          <a:xfrm>
            <a:off x="5037712" y="2477238"/>
            <a:ext cx="3546922" cy="4169026"/>
          </a:xfrm>
          <a:prstGeom prst="rect">
            <a:avLst/>
          </a:prstGeom>
        </p:spPr>
      </p:pic>
      <p:sp>
        <p:nvSpPr>
          <p:cNvPr id="34" name="Arrow: Left 25">
            <a:hlinkClick r:id="rId11" action="ppaction://hlinksldjump"/>
            <a:extLst>
              <a:ext uri="{FF2B5EF4-FFF2-40B4-BE49-F238E27FC236}">
                <a16:creationId xmlns:a16="http://schemas.microsoft.com/office/drawing/2014/main" id="{49DB7E81-7FBC-C4D2-07F9-8B44A45F465D}"/>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90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1" presetClass="mediacall" presetSubtype="0" fill="hold" nodeType="withEffect">
                                  <p:stCondLst>
                                    <p:cond delay="0"/>
                                  </p:stCondLst>
                                  <p:childTnLst>
                                    <p:cmd type="call" cmd="playFrom(0.0)">
                                      <p:cBhvr>
                                        <p:cTn id="24" dur="738" fill="hold"/>
                                        <p:tgtEl>
                                          <p:spTgt spid="28"/>
                                        </p:tgtEl>
                                      </p:cBhvr>
                                    </p:cmd>
                                  </p:childTnLst>
                                </p:cTn>
                              </p:par>
                            </p:childTnLst>
                          </p:cTn>
                        </p:par>
                        <p:par>
                          <p:cTn id="25" fill="hold">
                            <p:stCondLst>
                              <p:cond delay="738"/>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1" presetClass="mediacall" presetSubtype="0" fill="hold" nodeType="withEffect">
                                  <p:stCondLst>
                                    <p:cond delay="0"/>
                                  </p:stCondLst>
                                  <p:childTnLst>
                                    <p:cmd type="call" cmd="playFrom(0.0)">
                                      <p:cBhvr>
                                        <p:cTn id="38" dur="939" fill="hold"/>
                                        <p:tgtEl>
                                          <p:spTgt spid="29"/>
                                        </p:tgtEl>
                                      </p:cBhvr>
                                    </p:cmd>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500"/>
                            </p:stCondLst>
                            <p:childTnLst>
                              <p:par>
                                <p:cTn id="46" presetID="1" presetClass="mediacall" presetSubtype="0" fill="hold" nodeType="afterEffect">
                                  <p:stCondLst>
                                    <p:cond delay="0"/>
                                  </p:stCondLst>
                                  <p:childTnLst>
                                    <p:cmd type="call" cmd="playFrom(0.0)">
                                      <p:cBhvr>
                                        <p:cTn id="47" dur="939" fill="hold"/>
                                        <p:tgtEl>
                                          <p:spTgt spid="29"/>
                                        </p:tgtEl>
                                      </p:cBhvr>
                                    </p:cmd>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1" presetClass="mediacall" presetSubtype="0" fill="hold" nodeType="withEffect">
                                  <p:stCondLst>
                                    <p:cond delay="0"/>
                                  </p:stCondLst>
                                  <p:childTnLst>
                                    <p:cmd type="call" cmd="playFrom(0.0)">
                                      <p:cBhvr>
                                        <p:cTn id="55" dur="939" fill="hold"/>
                                        <p:tgtEl>
                                          <p:spTgt spid="29"/>
                                        </p:tgtEl>
                                      </p:cBhvr>
                                    </p:cmd>
                                  </p:childTnLst>
                                </p:cTn>
                              </p:par>
                            </p:childTnLst>
                          </p:cTn>
                        </p:par>
                      </p:childTnLst>
                    </p:cTn>
                  </p:par>
                </p:childTnLst>
              </p:cTn>
              <p:nextCondLst>
                <p:cond evt="onClick" delay="0">
                  <p:tgtEl>
                    <p:spTgt spid="21"/>
                  </p:tgtEl>
                </p:cond>
              </p:nextCondLst>
            </p:seq>
            <p:audio>
              <p:cMediaNode vol="80000">
                <p:cTn id="56" fill="hold" display="0">
                  <p:stCondLst>
                    <p:cond delay="indefinite"/>
                  </p:stCondLst>
                  <p:endCondLst>
                    <p:cond evt="onStopAudio" delay="0">
                      <p:tgtEl>
                        <p:sldTgt/>
                      </p:tgtEl>
                    </p:cond>
                  </p:endCondLst>
                </p:cTn>
                <p:tgtEl>
                  <p:spTgt spid="28"/>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DF33177-ACDB-20A5-96B4-54F94976D452}"/>
              </a:ext>
            </a:extLst>
          </p:cNvPr>
          <p:cNvGrpSpPr/>
          <p:nvPr/>
        </p:nvGrpSpPr>
        <p:grpSpPr>
          <a:xfrm>
            <a:off x="2157281" y="642613"/>
            <a:ext cx="9432882" cy="1168876"/>
            <a:chOff x="2615178" y="747086"/>
            <a:chExt cx="8427960" cy="1507260"/>
          </a:xfrm>
        </p:grpSpPr>
        <p:sp>
          <p:nvSpPr>
            <p:cNvPr id="6" name="Rectangle: Rounded Corners 5">
              <a:extLst>
                <a:ext uri="{FF2B5EF4-FFF2-40B4-BE49-F238E27FC236}">
                  <a16:creationId xmlns:a16="http://schemas.microsoft.com/office/drawing/2014/main" id="{DE227D61-B499-F511-0A51-5157FF3591BE}"/>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664C096-6B7D-4ECA-2B11-FA1904666114}"/>
                </a:ext>
              </a:extLst>
            </p:cNvPr>
            <p:cNvSpPr txBox="1"/>
            <p:nvPr/>
          </p:nvSpPr>
          <p:spPr>
            <a:xfrm>
              <a:off x="2615178" y="753699"/>
              <a:ext cx="8284266" cy="13890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Bánh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chưng</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là</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loại</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bánh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đặc</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trưng</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Tết</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Chủ</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ngữ</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trong</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câu</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trên</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là</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gì</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a:t>
              </a:r>
            </a:p>
          </p:txBody>
        </p:sp>
      </p:grpSp>
      <p:grpSp>
        <p:nvGrpSpPr>
          <p:cNvPr id="9" name="A">
            <a:extLst>
              <a:ext uri="{FF2B5EF4-FFF2-40B4-BE49-F238E27FC236}">
                <a16:creationId xmlns:a16="http://schemas.microsoft.com/office/drawing/2014/main" id="{38668EB4-2EC0-1CBB-51E8-FAE93BEA4E87}"/>
              </a:ext>
            </a:extLst>
          </p:cNvPr>
          <p:cNvGrpSpPr/>
          <p:nvPr/>
        </p:nvGrpSpPr>
        <p:grpSpPr>
          <a:xfrm>
            <a:off x="903389" y="3095736"/>
            <a:ext cx="4384000" cy="1122446"/>
            <a:chOff x="1106373" y="2653723"/>
            <a:chExt cx="4384000" cy="1122446"/>
          </a:xfrm>
        </p:grpSpPr>
        <p:sp>
          <p:nvSpPr>
            <p:cNvPr id="10" name="Hình chữ nhật: Góc Tròn 4">
              <a:extLst>
                <a:ext uri="{FF2B5EF4-FFF2-40B4-BE49-F238E27FC236}">
                  <a16:creationId xmlns:a16="http://schemas.microsoft.com/office/drawing/2014/main" id="{5DBE505B-4A34-3394-6D39-13C67E94FAA1}"/>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loại</a:t>
              </a:r>
              <a:r>
                <a:rPr lang="en-US" sz="2800" b="1" dirty="0">
                  <a:solidFill>
                    <a:prstClr val="black"/>
                  </a:solidFill>
                  <a:latin typeface="Cambria" panose="02040503050406030204" pitchFamily="18" charset="0"/>
                  <a:ea typeface="Cambria" panose="02040503050406030204" pitchFamily="18" charset="0"/>
                </a:rPr>
                <a:t> bánh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A">
              <a:extLst>
                <a:ext uri="{FF2B5EF4-FFF2-40B4-BE49-F238E27FC236}">
                  <a16:creationId xmlns:a16="http://schemas.microsoft.com/office/drawing/2014/main" id="{72DC6E8E-1217-0067-874C-1BAE23E81A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2" name="B">
            <a:extLst>
              <a:ext uri="{FF2B5EF4-FFF2-40B4-BE49-F238E27FC236}">
                <a16:creationId xmlns:a16="http://schemas.microsoft.com/office/drawing/2014/main" id="{89034705-D694-7C36-368A-7C1489615C1A}"/>
              </a:ext>
            </a:extLst>
          </p:cNvPr>
          <p:cNvGrpSpPr/>
          <p:nvPr/>
        </p:nvGrpSpPr>
        <p:grpSpPr>
          <a:xfrm>
            <a:off x="6770662" y="3095735"/>
            <a:ext cx="4272476" cy="1122447"/>
            <a:chOff x="6575139" y="2616106"/>
            <a:chExt cx="4272476" cy="1122447"/>
          </a:xfrm>
        </p:grpSpPr>
        <p:sp>
          <p:nvSpPr>
            <p:cNvPr id="13" name="Hình chữ nhật: Góc Tròn 5">
              <a:extLst>
                <a:ext uri="{FF2B5EF4-FFF2-40B4-BE49-F238E27FC236}">
                  <a16:creationId xmlns:a16="http://schemas.microsoft.com/office/drawing/2014/main" id="{A94F28AA-AE8C-3A53-3D99-7F2D34353D95}"/>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đặc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trưng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ngày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Tết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Hình ảnh 10">
              <a:extLst>
                <a:ext uri="{FF2B5EF4-FFF2-40B4-BE49-F238E27FC236}">
                  <a16:creationId xmlns:a16="http://schemas.microsoft.com/office/drawing/2014/main" id="{9B805835-46C4-4790-0DDB-CB48F5B144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5" name="C">
            <a:extLst>
              <a:ext uri="{FF2B5EF4-FFF2-40B4-BE49-F238E27FC236}">
                <a16:creationId xmlns:a16="http://schemas.microsoft.com/office/drawing/2014/main" id="{0FE718B9-22A1-1BB3-1A0B-515027703AB5}"/>
              </a:ext>
            </a:extLst>
          </p:cNvPr>
          <p:cNvGrpSpPr/>
          <p:nvPr/>
        </p:nvGrpSpPr>
        <p:grpSpPr>
          <a:xfrm>
            <a:off x="942213" y="4743317"/>
            <a:ext cx="4345176" cy="997127"/>
            <a:chOff x="1106373" y="4263687"/>
            <a:chExt cx="4345176" cy="997127"/>
          </a:xfrm>
        </p:grpSpPr>
        <p:sp>
          <p:nvSpPr>
            <p:cNvPr id="16" name="Hình chữ nhật: Góc Tròn 6">
              <a:extLst>
                <a:ext uri="{FF2B5EF4-FFF2-40B4-BE49-F238E27FC236}">
                  <a16:creationId xmlns:a16="http://schemas.microsoft.com/office/drawing/2014/main" id="{BE8A53D5-CDE5-32EA-3A8D-96B90FC53EAC}"/>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bánh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đặc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trưng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Hình ảnh 11">
              <a:extLst>
                <a:ext uri="{FF2B5EF4-FFF2-40B4-BE49-F238E27FC236}">
                  <a16:creationId xmlns:a16="http://schemas.microsoft.com/office/drawing/2014/main" id="{F6BF609A-92BB-100F-246C-116DA55C09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18" name="D">
            <a:extLst>
              <a:ext uri="{FF2B5EF4-FFF2-40B4-BE49-F238E27FC236}">
                <a16:creationId xmlns:a16="http://schemas.microsoft.com/office/drawing/2014/main" id="{80B4D7DC-783E-535E-B528-C93BB5CC6A61}"/>
              </a:ext>
            </a:extLst>
          </p:cNvPr>
          <p:cNvGrpSpPr/>
          <p:nvPr/>
        </p:nvGrpSpPr>
        <p:grpSpPr>
          <a:xfrm>
            <a:off x="6873722" y="4743317"/>
            <a:ext cx="4169416" cy="997127"/>
            <a:chOff x="6575139" y="4263687"/>
            <a:chExt cx="4169416" cy="997127"/>
          </a:xfrm>
        </p:grpSpPr>
        <p:sp>
          <p:nvSpPr>
            <p:cNvPr id="19" name="60">
              <a:extLst>
                <a:ext uri="{FF2B5EF4-FFF2-40B4-BE49-F238E27FC236}">
                  <a16:creationId xmlns:a16="http://schemas.microsoft.com/office/drawing/2014/main" id="{5EEDBEC5-71C3-40C4-D467-5A7F1DE7BAD8}"/>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Bánh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chưng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Hình ảnh 12">
              <a:extLst>
                <a:ext uri="{FF2B5EF4-FFF2-40B4-BE49-F238E27FC236}">
                  <a16:creationId xmlns:a16="http://schemas.microsoft.com/office/drawing/2014/main" id="{5F1053C3-8D31-FFE2-4746-82319688A0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1" name="Đúng">
            <a:extLst>
              <a:ext uri="{FF2B5EF4-FFF2-40B4-BE49-F238E27FC236}">
                <a16:creationId xmlns:a16="http://schemas.microsoft.com/office/drawing/2014/main" id="{D4DE4EDE-135A-C0B9-3EAE-B4FE785425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1810"/>
          <a:stretch/>
        </p:blipFill>
        <p:spPr>
          <a:xfrm>
            <a:off x="10743818" y="4827251"/>
            <a:ext cx="896707" cy="890172"/>
          </a:xfrm>
          <a:prstGeom prst="rect">
            <a:avLst/>
          </a:prstGeom>
        </p:spPr>
      </p:pic>
      <p:pic>
        <p:nvPicPr>
          <p:cNvPr id="22" name="Hình ảnh 15">
            <a:extLst>
              <a:ext uri="{FF2B5EF4-FFF2-40B4-BE49-F238E27FC236}">
                <a16:creationId xmlns:a16="http://schemas.microsoft.com/office/drawing/2014/main" id="{06A07AB1-14B3-76D5-FDA3-0E3AD8FE6D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4927981" y="3242965"/>
            <a:ext cx="896707" cy="890172"/>
          </a:xfrm>
          <a:prstGeom prst="rect">
            <a:avLst/>
          </a:prstGeom>
        </p:spPr>
      </p:pic>
      <p:pic>
        <p:nvPicPr>
          <p:cNvPr id="23" name="Hình ảnh 16">
            <a:extLst>
              <a:ext uri="{FF2B5EF4-FFF2-40B4-BE49-F238E27FC236}">
                <a16:creationId xmlns:a16="http://schemas.microsoft.com/office/drawing/2014/main" id="{F3CAF7AB-A8C5-2D3A-C3DA-00129B4630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10743818" y="3269983"/>
            <a:ext cx="896707" cy="890172"/>
          </a:xfrm>
          <a:prstGeom prst="rect">
            <a:avLst/>
          </a:prstGeom>
        </p:spPr>
      </p:pic>
      <p:pic>
        <p:nvPicPr>
          <p:cNvPr id="24" name="Hình ảnh 17">
            <a:extLst>
              <a:ext uri="{FF2B5EF4-FFF2-40B4-BE49-F238E27FC236}">
                <a16:creationId xmlns:a16="http://schemas.microsoft.com/office/drawing/2014/main" id="{8F0B25AB-C6CB-F23B-16B1-3578D4DBCA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4933347" y="4850272"/>
            <a:ext cx="896707" cy="890172"/>
          </a:xfrm>
          <a:prstGeom prst="rect">
            <a:avLst/>
          </a:prstGeom>
        </p:spPr>
      </p:pic>
      <p:pic>
        <p:nvPicPr>
          <p:cNvPr id="25" name="Correct sound effect and wrong sound effect">
            <a:hlinkClick r:id="" action="ppaction://media"/>
            <a:extLst>
              <a:ext uri="{FF2B5EF4-FFF2-40B4-BE49-F238E27FC236}">
                <a16:creationId xmlns:a16="http://schemas.microsoft.com/office/drawing/2014/main" id="{9E21ED56-1A35-AD1A-8FE5-A05AAC38F28F}"/>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8"/>
          <a:stretch>
            <a:fillRect/>
          </a:stretch>
        </p:blipFill>
        <p:spPr>
          <a:xfrm>
            <a:off x="-2191667" y="5364207"/>
            <a:ext cx="487363" cy="487363"/>
          </a:xfrm>
          <a:prstGeom prst="rect">
            <a:avLst/>
          </a:prstGeom>
        </p:spPr>
      </p:pic>
      <p:pic>
        <p:nvPicPr>
          <p:cNvPr id="26" name="Correct sound effect and wrong sound effect">
            <a:hlinkClick r:id="" action="ppaction://media"/>
            <a:extLst>
              <a:ext uri="{FF2B5EF4-FFF2-40B4-BE49-F238E27FC236}">
                <a16:creationId xmlns:a16="http://schemas.microsoft.com/office/drawing/2014/main" id="{38CF7DCA-A008-4A29-DF15-B1FD9AA13714}"/>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8"/>
          <a:stretch>
            <a:fillRect/>
          </a:stretch>
        </p:blipFill>
        <p:spPr>
          <a:xfrm>
            <a:off x="4796680" y="8206994"/>
            <a:ext cx="487363" cy="487363"/>
          </a:xfrm>
          <a:prstGeom prst="rect">
            <a:avLst/>
          </a:prstGeom>
        </p:spPr>
      </p:pic>
      <p:sp>
        <p:nvSpPr>
          <p:cNvPr id="30" name="Arrow: Left 25">
            <a:hlinkClick r:id="rId9" action="ppaction://hlinksldjump"/>
            <a:extLst>
              <a:ext uri="{FF2B5EF4-FFF2-40B4-BE49-F238E27FC236}">
                <a16:creationId xmlns:a16="http://schemas.microsoft.com/office/drawing/2014/main" id="{DD3936BC-BA2A-656A-5AC7-D97C11F5E86E}"/>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04E18ACE-7374-3C17-D8DA-26A6501A7851}"/>
              </a:ext>
            </a:extLst>
          </p:cNvPr>
          <p:cNvPicPr>
            <a:picLocks noChangeAspect="1"/>
          </p:cNvPicPr>
          <p:nvPr/>
        </p:nvPicPr>
        <p:blipFill>
          <a:blip r:embed="rId10"/>
          <a:stretch>
            <a:fillRect/>
          </a:stretch>
        </p:blipFill>
        <p:spPr>
          <a:xfrm>
            <a:off x="551496" y="615687"/>
            <a:ext cx="1742131" cy="1222395"/>
          </a:xfrm>
          <a:prstGeom prst="rect">
            <a:avLst/>
          </a:prstGeom>
        </p:spPr>
      </p:pic>
      <p:pic>
        <p:nvPicPr>
          <p:cNvPr id="32" name="Picture 31">
            <a:extLst>
              <a:ext uri="{FF2B5EF4-FFF2-40B4-BE49-F238E27FC236}">
                <a16:creationId xmlns:a16="http://schemas.microsoft.com/office/drawing/2014/main" id="{81438166-75D3-286A-F6FE-69A0F0F72A93}"/>
              </a:ext>
            </a:extLst>
          </p:cNvPr>
          <p:cNvPicPr>
            <a:picLocks noChangeAspect="1"/>
          </p:cNvPicPr>
          <p:nvPr/>
        </p:nvPicPr>
        <p:blipFill>
          <a:blip r:embed="rId11"/>
          <a:stretch>
            <a:fillRect/>
          </a:stretch>
        </p:blipFill>
        <p:spPr>
          <a:xfrm>
            <a:off x="4735914" y="2040323"/>
            <a:ext cx="3546922" cy="4169026"/>
          </a:xfrm>
          <a:prstGeom prst="rect">
            <a:avLst/>
          </a:prstGeom>
        </p:spPr>
      </p:pic>
    </p:spTree>
    <p:extLst>
      <p:ext uri="{BB962C8B-B14F-4D97-AF65-F5344CB8AC3E}">
        <p14:creationId xmlns:p14="http://schemas.microsoft.com/office/powerpoint/2010/main" val="129211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1" presetClass="mediacall" presetSubtype="0" fill="hold" nodeType="withEffect">
                                  <p:stCondLst>
                                    <p:cond delay="0"/>
                                  </p:stCondLst>
                                  <p:childTnLst>
                                    <p:cmd type="call" cmd="playFrom(0.0)">
                                      <p:cBhvr>
                                        <p:cTn id="24" dur="939" fill="hold"/>
                                        <p:tgtEl>
                                          <p:spTgt spid="26"/>
                                        </p:tgtEl>
                                      </p:cBhvr>
                                    </p:cmd>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939" fill="hold"/>
                                        <p:tgtEl>
                                          <p:spTgt spid="26"/>
                                        </p:tgtEl>
                                      </p:cBhvr>
                                    </p:cmd>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 presetClass="mediacall" presetSubtype="0" fill="hold" nodeType="withEffect">
                                  <p:stCondLst>
                                    <p:cond delay="0"/>
                                  </p:stCondLst>
                                  <p:childTnLst>
                                    <p:cmd type="call" cmd="playFrom(0.0)">
                                      <p:cBhvr>
                                        <p:cTn id="41" dur="939" fill="hold"/>
                                        <p:tgtEl>
                                          <p:spTgt spid="26"/>
                                        </p:tgtEl>
                                      </p:cBhvr>
                                    </p:cmd>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1" presetClass="mediacall" presetSubtype="0" fill="hold" nodeType="withEffect">
                                  <p:stCondLst>
                                    <p:cond delay="0"/>
                                  </p:stCondLst>
                                  <p:childTnLst>
                                    <p:cmd type="call" cmd="playFrom(0.0)">
                                      <p:cBhvr>
                                        <p:cTn id="49" dur="738" fill="hold"/>
                                        <p:tgtEl>
                                          <p:spTgt spid="25"/>
                                        </p:tgtEl>
                                      </p:cBhvr>
                                    </p:cmd>
                                  </p:childTnLst>
                                </p:cTn>
                              </p:par>
                            </p:childTnLst>
                          </p:cTn>
                        </p:par>
                        <p:par>
                          <p:cTn id="50" fill="hold">
                            <p:stCondLst>
                              <p:cond delay="738"/>
                            </p:stCondLst>
                            <p:childTnLst>
                              <p:par>
                                <p:cTn id="51" presetID="53" presetClass="entr" presetSubtype="16"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subTnLst>
                                    <p:audio>
                                      <p:cMediaNode>
                                        <p:cTn display="0" masterRel="sameClick">
                                          <p:stCondLst>
                                            <p:cond evt="begin" delay="0">
                                              <p:tn val="51"/>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8"/>
                  </p:tgtEl>
                </p:cond>
              </p:nextCondLst>
            </p:seq>
            <p:audio>
              <p:cMediaNode vol="80000">
                <p:cTn id="56" fill="hold" display="0">
                  <p:stCondLst>
                    <p:cond delay="indefinite"/>
                  </p:stCondLst>
                  <p:endCondLst>
                    <p:cond evt="onStopAudio" delay="0">
                      <p:tgtEl>
                        <p:sldTgt/>
                      </p:tgtEl>
                    </p:cond>
                  </p:endCondLst>
                </p:cTn>
                <p:tgtEl>
                  <p:spTgt spid="25"/>
                </p:tgtEl>
              </p:cMediaNode>
            </p:audio>
            <p:audio>
              <p:cMediaNode vol="80000">
                <p:cTn id="57" fill="hold" display="0">
                  <p:stCondLst>
                    <p:cond delay="indefinite"/>
                  </p:stCondLst>
                  <p:endCondLst>
                    <p:cond evt="onStopAudio" delay="0">
                      <p:tgtEl>
                        <p:sldTgt/>
                      </p:tgtEl>
                    </p:cond>
                  </p:endCondLst>
                </p:cTn>
                <p:tgtEl>
                  <p:spTgt spid="2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BDE03A-EDD1-72DB-2EDB-D745C0AFE0F2}"/>
              </a:ext>
            </a:extLst>
          </p:cNvPr>
          <p:cNvGrpSpPr/>
          <p:nvPr/>
        </p:nvGrpSpPr>
        <p:grpSpPr>
          <a:xfrm>
            <a:off x="2597193" y="596127"/>
            <a:ext cx="8427960" cy="1551939"/>
            <a:chOff x="2615178" y="747086"/>
            <a:chExt cx="8427960" cy="1551939"/>
          </a:xfrm>
        </p:grpSpPr>
        <p:sp>
          <p:nvSpPr>
            <p:cNvPr id="6" name="Rectangle: Rounded Corners 5">
              <a:extLst>
                <a:ext uri="{FF2B5EF4-FFF2-40B4-BE49-F238E27FC236}">
                  <a16:creationId xmlns:a16="http://schemas.microsoft.com/office/drawing/2014/main" id="{F94837B5-9CDB-86E7-7BB6-8980268A6505}"/>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5B5B1DB-5B88-D467-DDD4-5CC062149E2D}"/>
                </a:ext>
              </a:extLst>
            </p:cNvPr>
            <p:cNvSpPr txBox="1"/>
            <p:nvPr/>
          </p:nvSpPr>
          <p:spPr>
            <a:xfrm>
              <a:off x="2749574" y="914030"/>
              <a:ext cx="828426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Để</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mang</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may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mắn</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Tết</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a:t>
              </a:r>
              <a:r>
                <a:rPr kumimoji="0" lang="vi-VN"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người lớn thường tặng </a:t>
              </a:r>
              <a:r>
                <a:rPr lang="en-US" sz="2800" b="1" kern="0" dirty="0" err="1">
                  <a:solidFill>
                    <a:prstClr val="black"/>
                  </a:solidFill>
                  <a:latin typeface="Cambria" panose="02040503050406030204" pitchFamily="18" charset="0"/>
                </a:rPr>
                <a:t>lì</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xì</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cho</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các</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em</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nhỏ</a:t>
              </a:r>
              <a:r>
                <a:rPr lang="en-US" sz="2800" b="1" kern="0" dirty="0">
                  <a:solidFill>
                    <a:prstClr val="black"/>
                  </a:solidFill>
                  <a:latin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Xác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định</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vị</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ngữ</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trong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câu</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trên</a:t>
              </a:r>
              <a:endPar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8B98A5E0-7994-B7E8-8094-E2E7E7AE0971}"/>
              </a:ext>
            </a:extLst>
          </p:cNvPr>
          <p:cNvPicPr>
            <a:picLocks noChangeAspect="1"/>
          </p:cNvPicPr>
          <p:nvPr/>
        </p:nvPicPr>
        <p:blipFill>
          <a:blip r:embed="rId5"/>
          <a:stretch>
            <a:fillRect/>
          </a:stretch>
        </p:blipFill>
        <p:spPr>
          <a:xfrm>
            <a:off x="722367" y="831986"/>
            <a:ext cx="1810692" cy="1271401"/>
          </a:xfrm>
          <a:prstGeom prst="rect">
            <a:avLst/>
          </a:prstGeom>
        </p:spPr>
      </p:pic>
      <p:grpSp>
        <p:nvGrpSpPr>
          <p:cNvPr id="9" name="A">
            <a:extLst>
              <a:ext uri="{FF2B5EF4-FFF2-40B4-BE49-F238E27FC236}">
                <a16:creationId xmlns:a16="http://schemas.microsoft.com/office/drawing/2014/main" id="{908F1043-EB55-1B75-4E97-C1FC5A3FE35D}"/>
              </a:ext>
            </a:extLst>
          </p:cNvPr>
          <p:cNvGrpSpPr/>
          <p:nvPr/>
        </p:nvGrpSpPr>
        <p:grpSpPr>
          <a:xfrm>
            <a:off x="903389" y="3095736"/>
            <a:ext cx="4384000" cy="1122446"/>
            <a:chOff x="1106373" y="2653723"/>
            <a:chExt cx="4384000" cy="1122446"/>
          </a:xfrm>
        </p:grpSpPr>
        <p:sp>
          <p:nvSpPr>
            <p:cNvPr id="10" name="Hình chữ nhật: Góc Tròn 4">
              <a:extLst>
                <a:ext uri="{FF2B5EF4-FFF2-40B4-BE49-F238E27FC236}">
                  <a16:creationId xmlns:a16="http://schemas.microsoft.com/office/drawing/2014/main" id="{98C94CBF-BBED-7C19-66A4-516C57652656}"/>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thường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A">
              <a:extLst>
                <a:ext uri="{FF2B5EF4-FFF2-40B4-BE49-F238E27FC236}">
                  <a16:creationId xmlns:a16="http://schemas.microsoft.com/office/drawing/2014/main" id="{70073C02-A2D1-20D3-20B6-0336F6B729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2" name="B">
            <a:extLst>
              <a:ext uri="{FF2B5EF4-FFF2-40B4-BE49-F238E27FC236}">
                <a16:creationId xmlns:a16="http://schemas.microsoft.com/office/drawing/2014/main" id="{E2C41A15-387C-054E-9F45-DA74342857E9}"/>
              </a:ext>
            </a:extLst>
          </p:cNvPr>
          <p:cNvGrpSpPr/>
          <p:nvPr/>
        </p:nvGrpSpPr>
        <p:grpSpPr>
          <a:xfrm>
            <a:off x="6770662" y="3095735"/>
            <a:ext cx="4272476" cy="1122447"/>
            <a:chOff x="6575139" y="2616106"/>
            <a:chExt cx="4272476" cy="1122447"/>
          </a:xfrm>
        </p:grpSpPr>
        <p:sp>
          <p:nvSpPr>
            <p:cNvPr id="13" name="Hình chữ nhật: Góc Tròn 5">
              <a:extLst>
                <a:ext uri="{FF2B5EF4-FFF2-40B4-BE49-F238E27FC236}">
                  <a16:creationId xmlns:a16="http://schemas.microsoft.com/office/drawing/2014/main" id="{33E776B1-07E6-10A5-0E2E-2253C776374F}"/>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Để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mang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may </a:t>
              </a:r>
              <a:r>
                <a:rPr lang="en-US" sz="2800" b="1" dirty="0" err="1">
                  <a:solidFill>
                    <a:prstClr val="black"/>
                  </a:solidFill>
                  <a:latin typeface="Cambria" panose="02040503050406030204" pitchFamily="18" charset="0"/>
                  <a:ea typeface="Cambria" panose="02040503050406030204" pitchFamily="18" charset="0"/>
                </a:rPr>
                <a:t>mắn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ngày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Tết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Hình ảnh 10">
              <a:extLst>
                <a:ext uri="{FF2B5EF4-FFF2-40B4-BE49-F238E27FC236}">
                  <a16:creationId xmlns:a16="http://schemas.microsoft.com/office/drawing/2014/main" id="{50D6C0E9-D3D8-41A3-F4D7-C0435F9934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5" name="C">
            <a:extLst>
              <a:ext uri="{FF2B5EF4-FFF2-40B4-BE49-F238E27FC236}">
                <a16:creationId xmlns:a16="http://schemas.microsoft.com/office/drawing/2014/main" id="{C4CDD572-52E5-D98C-2388-090B95011AE0}"/>
              </a:ext>
            </a:extLst>
          </p:cNvPr>
          <p:cNvGrpSpPr/>
          <p:nvPr/>
        </p:nvGrpSpPr>
        <p:grpSpPr>
          <a:xfrm>
            <a:off x="942213" y="4743317"/>
            <a:ext cx="4345176" cy="997127"/>
            <a:chOff x="1106373" y="4263687"/>
            <a:chExt cx="4345176" cy="997127"/>
          </a:xfrm>
        </p:grpSpPr>
        <p:sp>
          <p:nvSpPr>
            <p:cNvPr id="16" name="Hình chữ nhật: Góc Tròn 6">
              <a:extLst>
                <a:ext uri="{FF2B5EF4-FFF2-40B4-BE49-F238E27FC236}">
                  <a16:creationId xmlns:a16="http://schemas.microsoft.com/office/drawing/2014/main" id="{BE78ECCD-6CC8-BD6A-4084-E90EA2E99BCE}"/>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nhỏ</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Hình ảnh 11">
              <a:extLst>
                <a:ext uri="{FF2B5EF4-FFF2-40B4-BE49-F238E27FC236}">
                  <a16:creationId xmlns:a16="http://schemas.microsoft.com/office/drawing/2014/main" id="{B65B94A3-B215-7D4D-BCF8-CA2B3F299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18" name="D">
            <a:extLst>
              <a:ext uri="{FF2B5EF4-FFF2-40B4-BE49-F238E27FC236}">
                <a16:creationId xmlns:a16="http://schemas.microsoft.com/office/drawing/2014/main" id="{4E28F3D4-CA02-E956-0648-348F080D8CAE}"/>
              </a:ext>
            </a:extLst>
          </p:cNvPr>
          <p:cNvGrpSpPr/>
          <p:nvPr/>
        </p:nvGrpSpPr>
        <p:grpSpPr>
          <a:xfrm>
            <a:off x="6873722" y="4743317"/>
            <a:ext cx="4169416" cy="997127"/>
            <a:chOff x="6575139" y="4263687"/>
            <a:chExt cx="4169416" cy="997127"/>
          </a:xfrm>
        </p:grpSpPr>
        <p:sp>
          <p:nvSpPr>
            <p:cNvPr id="19" name="60">
              <a:extLst>
                <a:ext uri="{FF2B5EF4-FFF2-40B4-BE49-F238E27FC236}">
                  <a16:creationId xmlns:a16="http://schemas.microsoft.com/office/drawing/2014/main" id="{BA175F4C-B25A-4261-B62F-49596008E535}"/>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Hình ảnh 12">
              <a:extLst>
                <a:ext uri="{FF2B5EF4-FFF2-40B4-BE49-F238E27FC236}">
                  <a16:creationId xmlns:a16="http://schemas.microsoft.com/office/drawing/2014/main" id="{A0CB6104-0BEF-865B-EA6D-E04D3D525A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1" name="Đúng">
            <a:extLst>
              <a:ext uri="{FF2B5EF4-FFF2-40B4-BE49-F238E27FC236}">
                <a16:creationId xmlns:a16="http://schemas.microsoft.com/office/drawing/2014/main" id="{61E76B85-595B-FC1C-BD5D-8D307DF14E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810"/>
          <a:stretch/>
        </p:blipFill>
        <p:spPr>
          <a:xfrm>
            <a:off x="4869925" y="4850653"/>
            <a:ext cx="896707" cy="890172"/>
          </a:xfrm>
          <a:prstGeom prst="rect">
            <a:avLst/>
          </a:prstGeom>
        </p:spPr>
      </p:pic>
      <p:pic>
        <p:nvPicPr>
          <p:cNvPr id="22" name="Hình ảnh 15">
            <a:extLst>
              <a:ext uri="{FF2B5EF4-FFF2-40B4-BE49-F238E27FC236}">
                <a16:creationId xmlns:a16="http://schemas.microsoft.com/office/drawing/2014/main" id="{A70E26D7-D603-8413-373D-0C72B408FB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4927981" y="3242965"/>
            <a:ext cx="896707" cy="890172"/>
          </a:xfrm>
          <a:prstGeom prst="rect">
            <a:avLst/>
          </a:prstGeom>
        </p:spPr>
      </p:pic>
      <p:pic>
        <p:nvPicPr>
          <p:cNvPr id="23" name="Hình ảnh 16">
            <a:extLst>
              <a:ext uri="{FF2B5EF4-FFF2-40B4-BE49-F238E27FC236}">
                <a16:creationId xmlns:a16="http://schemas.microsoft.com/office/drawing/2014/main" id="{A3723A30-C9B6-6182-D8A3-F853B15C17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743818" y="3269983"/>
            <a:ext cx="896707" cy="890172"/>
          </a:xfrm>
          <a:prstGeom prst="rect">
            <a:avLst/>
          </a:prstGeom>
        </p:spPr>
      </p:pic>
      <p:pic>
        <p:nvPicPr>
          <p:cNvPr id="24" name="Hình ảnh 17">
            <a:extLst>
              <a:ext uri="{FF2B5EF4-FFF2-40B4-BE49-F238E27FC236}">
                <a16:creationId xmlns:a16="http://schemas.microsoft.com/office/drawing/2014/main" id="{C72E33CA-24B8-4FE6-A7D5-990860647D6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84169" y="4934439"/>
            <a:ext cx="896707" cy="890172"/>
          </a:xfrm>
          <a:prstGeom prst="rect">
            <a:avLst/>
          </a:prstGeom>
        </p:spPr>
      </p:pic>
      <p:pic>
        <p:nvPicPr>
          <p:cNvPr id="25" name="Correct sound effect and wrong sound effect">
            <a:hlinkClick r:id="" action="ppaction://media"/>
            <a:extLst>
              <a:ext uri="{FF2B5EF4-FFF2-40B4-BE49-F238E27FC236}">
                <a16:creationId xmlns:a16="http://schemas.microsoft.com/office/drawing/2014/main" id="{39F98F05-75AE-13E2-A79F-EE8CDFDB2004}"/>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9"/>
          <a:stretch>
            <a:fillRect/>
          </a:stretch>
        </p:blipFill>
        <p:spPr>
          <a:xfrm>
            <a:off x="-2191667" y="5364207"/>
            <a:ext cx="487363" cy="487363"/>
          </a:xfrm>
          <a:prstGeom prst="rect">
            <a:avLst/>
          </a:prstGeom>
        </p:spPr>
      </p:pic>
      <p:pic>
        <p:nvPicPr>
          <p:cNvPr id="26" name="Correct sound effect and wrong sound effect">
            <a:hlinkClick r:id="" action="ppaction://media"/>
            <a:extLst>
              <a:ext uri="{FF2B5EF4-FFF2-40B4-BE49-F238E27FC236}">
                <a16:creationId xmlns:a16="http://schemas.microsoft.com/office/drawing/2014/main" id="{0C169A82-6AAA-11C3-9E32-358EF5616DFA}"/>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9"/>
          <a:stretch>
            <a:fillRect/>
          </a:stretch>
        </p:blipFill>
        <p:spPr>
          <a:xfrm>
            <a:off x="4796680" y="8206994"/>
            <a:ext cx="487363" cy="487363"/>
          </a:xfrm>
          <a:prstGeom prst="rect">
            <a:avLst/>
          </a:prstGeom>
        </p:spPr>
      </p:pic>
      <p:pic>
        <p:nvPicPr>
          <p:cNvPr id="31" name="Picture 30">
            <a:extLst>
              <a:ext uri="{FF2B5EF4-FFF2-40B4-BE49-F238E27FC236}">
                <a16:creationId xmlns:a16="http://schemas.microsoft.com/office/drawing/2014/main" id="{869E83E4-5FC9-412B-0D25-E7AD351F38C0}"/>
              </a:ext>
            </a:extLst>
          </p:cNvPr>
          <p:cNvPicPr>
            <a:picLocks noChangeAspect="1"/>
          </p:cNvPicPr>
          <p:nvPr/>
        </p:nvPicPr>
        <p:blipFill>
          <a:blip r:embed="rId10"/>
          <a:stretch>
            <a:fillRect/>
          </a:stretch>
        </p:blipFill>
        <p:spPr>
          <a:xfrm>
            <a:off x="4735914" y="2040323"/>
            <a:ext cx="3546922" cy="4169026"/>
          </a:xfrm>
          <a:prstGeom prst="rect">
            <a:avLst/>
          </a:prstGeom>
        </p:spPr>
      </p:pic>
      <p:sp>
        <p:nvSpPr>
          <p:cNvPr id="32" name="Arrow: Left 25">
            <a:hlinkClick r:id="rId11" action="ppaction://hlinksldjump"/>
            <a:extLst>
              <a:ext uri="{FF2B5EF4-FFF2-40B4-BE49-F238E27FC236}">
                <a16:creationId xmlns:a16="http://schemas.microsoft.com/office/drawing/2014/main" id="{66EA7827-85F6-2604-9769-52C263A31C5F}"/>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67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1" presetClass="mediacall" presetSubtype="0" fill="hold" nodeType="withEffect">
                                  <p:stCondLst>
                                    <p:cond delay="0"/>
                                  </p:stCondLst>
                                  <p:childTnLst>
                                    <p:cmd type="call" cmd="playFrom(0.0)">
                                      <p:cBhvr>
                                        <p:cTn id="24" dur="939" fill="hold"/>
                                        <p:tgtEl>
                                          <p:spTgt spid="26"/>
                                        </p:tgtEl>
                                      </p:cBhvr>
                                    </p:cmd>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939" fill="hold"/>
                                        <p:tgtEl>
                                          <p:spTgt spid="26"/>
                                        </p:tgtEl>
                                      </p:cBhvr>
                                    </p:cmd>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1" presetClass="mediacall" presetSubtype="0" fill="hold" nodeType="withEffect">
                                  <p:stCondLst>
                                    <p:cond delay="0"/>
                                  </p:stCondLst>
                                  <p:childTnLst>
                                    <p:cmd type="call" cmd="playFrom(0.0)">
                                      <p:cBhvr>
                                        <p:cTn id="41" dur="738" fill="hold"/>
                                        <p:tgtEl>
                                          <p:spTgt spid="25"/>
                                        </p:tgtEl>
                                      </p:cBhvr>
                                    </p:cmd>
                                  </p:childTnLst>
                                </p:cTn>
                              </p:par>
                            </p:childTnLst>
                          </p:cTn>
                        </p:par>
                        <p:par>
                          <p:cTn id="42" fill="hold">
                            <p:stCondLst>
                              <p:cond delay="738"/>
                            </p:stCondLst>
                            <p:childTnLst>
                              <p:par>
                                <p:cTn id="43" presetID="53" presetClass="entr" presetSubtype="16"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1" presetClass="mediacall" presetSubtype="0" fill="hold" nodeType="withEffect">
                                  <p:stCondLst>
                                    <p:cond delay="0"/>
                                  </p:stCondLst>
                                  <p:childTnLst>
                                    <p:cmd type="call" cmd="playFrom(0.0)">
                                      <p:cBhvr>
                                        <p:cTn id="55" dur="939" fill="hold"/>
                                        <p:tgtEl>
                                          <p:spTgt spid="26"/>
                                        </p:tgtEl>
                                      </p:cBhvr>
                                    </p:cmd>
                                  </p:childTnLst>
                                </p:cTn>
                              </p:par>
                            </p:childTnLst>
                          </p:cTn>
                        </p:par>
                      </p:childTnLst>
                    </p:cTn>
                  </p:par>
                </p:childTnLst>
              </p:cTn>
              <p:nextCondLst>
                <p:cond evt="onClick" delay="0">
                  <p:tgtEl>
                    <p:spTgt spid="18"/>
                  </p:tgtEl>
                </p:cond>
              </p:nextCondLst>
            </p:seq>
            <p:audio>
              <p:cMediaNode vol="80000">
                <p:cTn id="56" fill="hold" display="0">
                  <p:stCondLst>
                    <p:cond delay="indefinite"/>
                  </p:stCondLst>
                  <p:endCondLst>
                    <p:cond evt="onStopAudio" delay="0">
                      <p:tgtEl>
                        <p:sldTgt/>
                      </p:tgtEl>
                    </p:cond>
                  </p:endCondLst>
                </p:cTn>
                <p:tgtEl>
                  <p:spTgt spid="25"/>
                </p:tgtEl>
              </p:cMediaNode>
            </p:audio>
            <p:audio>
              <p:cMediaNode vol="80000">
                <p:cTn id="57" fill="hold" display="0">
                  <p:stCondLst>
                    <p:cond delay="indefinite"/>
                  </p:stCondLst>
                  <p:endCondLst>
                    <p:cond evt="onStopAudio" delay="0">
                      <p:tgtEl>
                        <p:sldTgt/>
                      </p:tgtEl>
                    </p:cond>
                  </p:endCondLst>
                </p:cTn>
                <p:tgtEl>
                  <p:spTgt spid="2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452CD-4225-F75F-E09D-22D46EC48852}"/>
              </a:ext>
            </a:extLst>
          </p:cNvPr>
          <p:cNvPicPr>
            <a:picLocks noChangeAspect="1"/>
          </p:cNvPicPr>
          <p:nvPr/>
        </p:nvPicPr>
        <p:blipFill>
          <a:blip r:embed="rId2"/>
          <a:stretch>
            <a:fillRect/>
          </a:stretch>
        </p:blipFill>
        <p:spPr>
          <a:xfrm>
            <a:off x="3325518" y="1375087"/>
            <a:ext cx="5974598" cy="4352921"/>
          </a:xfrm>
          <a:prstGeom prst="rect">
            <a:avLst/>
          </a:prstGeom>
        </p:spPr>
      </p:pic>
    </p:spTree>
    <p:extLst>
      <p:ext uri="{BB962C8B-B14F-4D97-AF65-F5344CB8AC3E}">
        <p14:creationId xmlns:p14="http://schemas.microsoft.com/office/powerpoint/2010/main" val="4017111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1601568" y="572125"/>
            <a:ext cx="10043209" cy="646331"/>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Kết</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hợp</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từ</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để</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tạo</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thành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05B21B40-1855-726D-8BDC-B018DDA0FB39}"/>
              </a:ext>
            </a:extLst>
          </p:cNvPr>
          <p:cNvSpPr/>
          <p:nvPr/>
        </p:nvSpPr>
        <p:spPr>
          <a:xfrm>
            <a:off x="4755205" y="1292837"/>
            <a:ext cx="2681591" cy="821556"/>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852318D-3C54-C22B-46CE-079DD878B7B2}"/>
              </a:ext>
            </a:extLst>
          </p:cNvPr>
          <p:cNvSpPr/>
          <p:nvPr/>
        </p:nvSpPr>
        <p:spPr>
          <a:xfrm>
            <a:off x="1509713" y="2188774"/>
            <a:ext cx="4069798" cy="884028"/>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Lễ</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hội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1C814B4B-8521-8142-1430-80E0D0D213C4}"/>
              </a:ext>
            </a:extLst>
          </p:cNvPr>
          <p:cNvSpPr/>
          <p:nvPr/>
        </p:nvSpPr>
        <p:spPr>
          <a:xfrm>
            <a:off x="6326755" y="2145208"/>
            <a:ext cx="4355533" cy="927594"/>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thờ</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66FAB5E5-E57A-CE2A-3910-9BACD5EEA63E}"/>
              </a:ext>
            </a:extLst>
          </p:cNvPr>
          <p:cNvSpPr/>
          <p:nvPr/>
        </p:nvSpPr>
        <p:spPr>
          <a:xfrm>
            <a:off x="704908" y="3348743"/>
            <a:ext cx="4953835" cy="1196907"/>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được</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xây</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dựng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trên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núi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Nghĩa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Lĩnh</a:t>
            </a:r>
            <a:endParaRPr lang="en-US" sz="36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34CD82E4-3E94-CAC2-60B4-A1B08E6032D6}"/>
              </a:ext>
            </a:extLst>
          </p:cNvPr>
          <p:cNvSpPr/>
          <p:nvPr/>
        </p:nvSpPr>
        <p:spPr>
          <a:xfrm>
            <a:off x="6363841" y="3348743"/>
            <a:ext cx="5137366" cy="1196907"/>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là</a:t>
            </a:r>
            <a:r>
              <a:rPr lang="en-US" sz="3600" b="1" dirty="0">
                <a:solidFill>
                  <a:schemeClr val="tx1"/>
                </a:solidFill>
                <a:latin typeface="Cambria" panose="02040503050406030204" pitchFamily="18" charset="0"/>
                <a:ea typeface="Cambria" panose="02040503050406030204" pitchFamily="18" charset="0"/>
              </a:rPr>
              <a:t> con </a:t>
            </a:r>
            <a:r>
              <a:rPr lang="en-US" sz="3600" b="1" dirty="0" err="1">
                <a:solidFill>
                  <a:schemeClr val="tx1"/>
                </a:solidFill>
                <a:latin typeface="Cambria" panose="02040503050406030204" pitchFamily="18" charset="0"/>
                <a:ea typeface="Cambria" panose="02040503050406030204" pitchFamily="18" charset="0"/>
              </a:rPr>
              <a:t>trưởng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của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Lạc</a:t>
            </a:r>
            <a:r>
              <a:rPr lang="en-US" sz="3600" b="1" dirty="0">
                <a:solidFill>
                  <a:schemeClr val="tx1"/>
                </a:solidFill>
                <a:latin typeface="Cambria" panose="02040503050406030204" pitchFamily="18" charset="0"/>
                <a:ea typeface="Cambria" panose="02040503050406030204" pitchFamily="18" charset="0"/>
              </a:rPr>
              <a:t> Long </a:t>
            </a:r>
            <a:r>
              <a:rPr lang="en-US" sz="3600" b="1" dirty="0" err="1">
                <a:solidFill>
                  <a:schemeClr val="tx1"/>
                </a:solidFill>
                <a:latin typeface="Cambria" panose="02040503050406030204" pitchFamily="18" charset="0"/>
                <a:ea typeface="Cambria" panose="02040503050406030204" pitchFamily="18" charset="0"/>
              </a:rPr>
              <a:t>Quân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và</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Âu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Cơ</a:t>
            </a:r>
            <a:endParaRPr lang="en-US" sz="36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7A1FB85A-B3CA-9F36-C7C5-2D9AADECF4ED}"/>
              </a:ext>
            </a:extLst>
          </p:cNvPr>
          <p:cNvSpPr/>
          <p:nvPr/>
        </p:nvSpPr>
        <p:spPr>
          <a:xfrm>
            <a:off x="1509713" y="4763022"/>
            <a:ext cx="9172575" cy="1238252"/>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gồm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nhiều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hoạt</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động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hoá</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nghệ</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gian</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C7ED1F2-189E-C058-6294-9D9D7AE623E2}"/>
              </a:ext>
            </a:extLst>
          </p:cNvPr>
          <p:cNvPicPr>
            <a:picLocks noChangeAspect="1"/>
          </p:cNvPicPr>
          <p:nvPr/>
        </p:nvPicPr>
        <p:blipFill>
          <a:blip r:embed="rId2"/>
          <a:stretch>
            <a:fillRect/>
          </a:stretch>
        </p:blipFill>
        <p:spPr>
          <a:xfrm>
            <a:off x="576902" y="169252"/>
            <a:ext cx="1140051" cy="1457070"/>
          </a:xfrm>
          <a:prstGeom prst="rect">
            <a:avLst/>
          </a:prstGeom>
        </p:spPr>
      </p:pic>
    </p:spTree>
    <p:extLst>
      <p:ext uri="{BB962C8B-B14F-4D97-AF65-F5344CB8AC3E}">
        <p14:creationId xmlns:p14="http://schemas.microsoft.com/office/powerpoint/2010/main" val="170304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Widescreen</PresentationFormat>
  <Paragraphs>77</Paragraphs>
  <Slides>21</Slides>
  <Notes>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1</cp:revision>
  <dcterms:created xsi:type="dcterms:W3CDTF">2024-02-16T05:50:51Z</dcterms:created>
  <dcterms:modified xsi:type="dcterms:W3CDTF">2024-02-16T05:51:00Z</dcterms:modified>
</cp:coreProperties>
</file>