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74" r:id="rId1"/>
  </p:sldMasterIdLst>
  <p:sldIdLst>
    <p:sldId id="256" r:id="rId2"/>
    <p:sldId id="257" r:id="rId3"/>
    <p:sldId id="258" r:id="rId4"/>
    <p:sldId id="259" r:id="rId5"/>
    <p:sldId id="260" r:id="rId6"/>
    <p:sldId id="261" r:id="rId7"/>
    <p:sldId id="292" r:id="rId8"/>
    <p:sldId id="263" r:id="rId9"/>
    <p:sldId id="265" r:id="rId10"/>
    <p:sldId id="266" r:id="rId11"/>
    <p:sldId id="287" r:id="rId12"/>
    <p:sldId id="278" r:id="rId13"/>
    <p:sldId id="288" r:id="rId14"/>
    <p:sldId id="289" r:id="rId15"/>
    <p:sldId id="290" r:id="rId16"/>
    <p:sldId id="291" r:id="rId17"/>
    <p:sldId id="267" r:id="rId18"/>
    <p:sldId id="268" r:id="rId19"/>
    <p:sldId id="269" r:id="rId20"/>
    <p:sldId id="270" r:id="rId21"/>
    <p:sldId id="271" r:id="rId22"/>
    <p:sldId id="294" r:id="rId23"/>
    <p:sldId id="272" r:id="rId24"/>
    <p:sldId id="273" r:id="rId25"/>
    <p:sldId id="274" r:id="rId26"/>
    <p:sldId id="275" r:id="rId27"/>
    <p:sldId id="293" r:id="rId28"/>
  </p:sldIdLst>
  <p:sldSz cx="18288000" cy="10287000"/>
  <p:notesSz cx="6858000" cy="9144000"/>
  <p:embeddedFontLst>
    <p:embeddedFont>
      <p:font typeface="Cambria Bold" panose="02040803050406030204" pitchFamily="18" charset="0"/>
      <p:regular r:id="rId29"/>
      <p:bold r:id="rId30"/>
    </p:embeddedFont>
    <p:embeddedFont>
      <p:font typeface="Calibri Light" panose="020F0302020204030204" pitchFamily="34" charset="0"/>
      <p:regular r:id="rId31"/>
      <p:italic r:id="rId32"/>
    </p:embeddedFont>
    <p:embeddedFont>
      <p:font typeface="Calibri" panose="020F0502020204030204" pitchFamily="34" charset="0"/>
      <p:regular r:id="rId33"/>
      <p:bold r:id="rId34"/>
      <p:italic r:id="rId35"/>
      <p:boldItalic r:id="rId36"/>
    </p:embeddedFont>
    <p:embeddedFont>
      <p:font typeface="Cambria" panose="02040503050406030204" pitchFamily="18" charset="0"/>
      <p:regular r:id="rId37"/>
      <p:bold r:id="rId38"/>
      <p:italic r:id="rId39"/>
      <p:boldItalic r:id="rId40"/>
    </p:embeddedFont>
    <p:embeddedFont>
      <p:font typeface="Cambria Bold Italics" panose="020B0604020202020204" charset="0"/>
      <p:regular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6EBF"/>
    <a:srgbClr val="E0B667"/>
    <a:srgbClr val="033135"/>
    <a:srgbClr val="85BB9F"/>
    <a:srgbClr val="6BB9D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1" d="100"/>
          <a:sy n="41" d="100"/>
        </p:scale>
        <p:origin x="750" y="13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20" Type="http://schemas.openxmlformats.org/officeDocument/2006/relationships/slide" Target="slides/slide19.xml"/><Relationship Id="rId41" Type="http://schemas.openxmlformats.org/officeDocument/2006/relationships/font" Target="fonts/font13.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smtClean="0"/>
              <a:t>Click to edit Master title style</a:t>
            </a:r>
            <a:endParaRPr lang="en-US" dirty="0"/>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15/02/2024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577978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15/02/2024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4075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15/02/2024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828230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15/02/2024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869708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smtClean="0"/>
              <a:t>Click to edit Master title style</a:t>
            </a:r>
            <a:endParaRPr lang="en-US" dirty="0"/>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15/02/2024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21812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57300" y="2738438"/>
            <a:ext cx="7772400" cy="652700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9258300" y="2738438"/>
            <a:ext cx="7772400" cy="652700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15/02/2024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588704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15/02/2024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641346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pPr/>
              <a:t>15/02/2024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968244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15/02/2024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pic>
        <p:nvPicPr>
          <p:cNvPr id="5" name="Picture 4"/>
          <p:cNvPicPr>
            <a:picLocks noChangeAspect="1"/>
          </p:cNvPicPr>
          <p:nvPr userDrawn="1"/>
        </p:nvPicPr>
        <p:blipFill>
          <a:blip r:embed="rId2"/>
          <a:stretch>
            <a:fillRect/>
          </a:stretch>
        </p:blipFill>
        <p:spPr>
          <a:xfrm>
            <a:off x="-5715000" y="-800100"/>
            <a:ext cx="25417859" cy="16404370"/>
          </a:xfrm>
          <a:prstGeom prst="rect">
            <a:avLst/>
          </a:prstGeom>
        </p:spPr>
      </p:pic>
    </p:spTree>
    <p:extLst>
      <p:ext uri="{BB962C8B-B14F-4D97-AF65-F5344CB8AC3E}">
        <p14:creationId xmlns:p14="http://schemas.microsoft.com/office/powerpoint/2010/main" val="22278256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smtClean="0"/>
              <a:t>Click to edit Master title style</a:t>
            </a:r>
            <a:endParaRPr lang="en-US" dirty="0"/>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smtClean="0"/>
              <a:t>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15/02/2024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473261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774782" y="1481138"/>
            <a:ext cx="9258300" cy="7310438"/>
          </a:xfrm>
        </p:spPr>
        <p:txBody>
          <a:bodyPr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smtClean="0"/>
              <a:t>Click icon to add picture</a:t>
            </a:r>
            <a:endParaRPr lang="en-US" dirty="0"/>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smtClean="0"/>
              <a:t>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15/02/2024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039092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C764DE79-268F-4C1A-8933-263129D2AF90}" type="datetimeFigureOut">
              <a:rPr lang="en-US" dirty="0"/>
              <a:t>15/02/2024</a:t>
            </a:fld>
            <a:endParaRPr lang="en-US" dirty="0"/>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48F63A3B-78C7-47BE-AE5E-E10140E04643}" type="slidenum">
              <a:rPr lang="en-US" dirty="0"/>
              <a:t>‹#›</a:t>
            </a:fld>
            <a:endParaRPr lang="en-US" dirty="0"/>
          </a:p>
        </p:txBody>
      </p:sp>
      <p:pic>
        <p:nvPicPr>
          <p:cNvPr id="7" name="Picture 6"/>
          <p:cNvPicPr>
            <a:picLocks noChangeAspect="1"/>
          </p:cNvPicPr>
          <p:nvPr userDrawn="1"/>
        </p:nvPicPr>
        <p:blipFill>
          <a:blip r:embed="rId13"/>
          <a:stretch>
            <a:fillRect/>
          </a:stretch>
        </p:blipFill>
        <p:spPr>
          <a:xfrm>
            <a:off x="-5715000" y="-800100"/>
            <a:ext cx="25417859" cy="16404370"/>
          </a:xfrm>
          <a:prstGeom prst="rect">
            <a:avLst/>
          </a:prstGeom>
        </p:spPr>
      </p:pic>
    </p:spTree>
    <p:extLst>
      <p:ext uri="{BB962C8B-B14F-4D97-AF65-F5344CB8AC3E}">
        <p14:creationId xmlns:p14="http://schemas.microsoft.com/office/powerpoint/2010/main" val="49708332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12.svg"/><Relationship Id="rId18" Type="http://schemas.openxmlformats.org/officeDocument/2006/relationships/image" Target="../media/image10.png"/><Relationship Id="rId26" Type="http://schemas.openxmlformats.org/officeDocument/2006/relationships/image" Target="../media/image14.png"/><Relationship Id="rId39" Type="http://schemas.openxmlformats.org/officeDocument/2006/relationships/image" Target="../media/image38.svg"/><Relationship Id="rId21" Type="http://schemas.openxmlformats.org/officeDocument/2006/relationships/image" Target="../media/image20.svg"/><Relationship Id="rId34" Type="http://schemas.openxmlformats.org/officeDocument/2006/relationships/image" Target="../media/image18.png"/><Relationship Id="rId7" Type="http://schemas.openxmlformats.org/officeDocument/2006/relationships/image" Target="../media/image6.svg"/><Relationship Id="rId12" Type="http://schemas.openxmlformats.org/officeDocument/2006/relationships/image" Target="../media/image7.png"/><Relationship Id="rId17" Type="http://schemas.openxmlformats.org/officeDocument/2006/relationships/image" Target="../media/image16.svg"/><Relationship Id="rId25" Type="http://schemas.openxmlformats.org/officeDocument/2006/relationships/image" Target="../media/image24.svg"/><Relationship Id="rId33" Type="http://schemas.openxmlformats.org/officeDocument/2006/relationships/image" Target="../media/image32.svg"/><Relationship Id="rId38" Type="http://schemas.openxmlformats.org/officeDocument/2006/relationships/image" Target="../media/image20.png"/><Relationship Id="rId2" Type="http://schemas.openxmlformats.org/officeDocument/2006/relationships/image" Target="../media/image2.png"/><Relationship Id="rId16" Type="http://schemas.openxmlformats.org/officeDocument/2006/relationships/image" Target="../media/image9.png"/><Relationship Id="rId20" Type="http://schemas.openxmlformats.org/officeDocument/2006/relationships/image" Target="../media/image11.png"/><Relationship Id="rId29" Type="http://schemas.openxmlformats.org/officeDocument/2006/relationships/image" Target="../media/image28.sv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0.svg"/><Relationship Id="rId24" Type="http://schemas.openxmlformats.org/officeDocument/2006/relationships/image" Target="../media/image13.png"/><Relationship Id="rId32" Type="http://schemas.openxmlformats.org/officeDocument/2006/relationships/image" Target="../media/image17.png"/><Relationship Id="rId37" Type="http://schemas.openxmlformats.org/officeDocument/2006/relationships/image" Target="../media/image36.svg"/><Relationship Id="rId40" Type="http://schemas.openxmlformats.org/officeDocument/2006/relationships/image" Target="../media/image21.pn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22.svg"/><Relationship Id="rId28" Type="http://schemas.openxmlformats.org/officeDocument/2006/relationships/image" Target="../media/image15.png"/><Relationship Id="rId36" Type="http://schemas.openxmlformats.org/officeDocument/2006/relationships/image" Target="../media/image19.png"/><Relationship Id="rId10" Type="http://schemas.openxmlformats.org/officeDocument/2006/relationships/image" Target="../media/image6.png"/><Relationship Id="rId19" Type="http://schemas.openxmlformats.org/officeDocument/2006/relationships/image" Target="../media/image18.svg"/><Relationship Id="rId31" Type="http://schemas.openxmlformats.org/officeDocument/2006/relationships/image" Target="../media/image30.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8.png"/><Relationship Id="rId22" Type="http://schemas.openxmlformats.org/officeDocument/2006/relationships/image" Target="../media/image12.png"/><Relationship Id="rId27" Type="http://schemas.openxmlformats.org/officeDocument/2006/relationships/image" Target="../media/image26.svg"/><Relationship Id="rId30" Type="http://schemas.openxmlformats.org/officeDocument/2006/relationships/image" Target="../media/image16.png"/><Relationship Id="rId35" Type="http://schemas.openxmlformats.org/officeDocument/2006/relationships/image" Target="../media/image34.svg"/><Relationship Id="rId8" Type="http://schemas.openxmlformats.org/officeDocument/2006/relationships/image" Target="../media/image5.png"/><Relationship Id="rId3" Type="http://schemas.openxmlformats.org/officeDocument/2006/relationships/image" Target="../media/image2.svg"/></Relationships>
</file>

<file path=ppt/slides/_rels/slide10.xml.rels><?xml version="1.0" encoding="UTF-8" standalone="yes"?>
<Relationships xmlns="http://schemas.openxmlformats.org/package/2006/relationships"><Relationship Id="rId13" Type="http://schemas.openxmlformats.org/officeDocument/2006/relationships/image" Target="../media/image12.svg"/><Relationship Id="rId18" Type="http://schemas.openxmlformats.org/officeDocument/2006/relationships/image" Target="../media/image10.png"/><Relationship Id="rId26" Type="http://schemas.openxmlformats.org/officeDocument/2006/relationships/image" Target="../media/image14.png"/><Relationship Id="rId39" Type="http://schemas.openxmlformats.org/officeDocument/2006/relationships/image" Target="../media/image38.svg"/><Relationship Id="rId21" Type="http://schemas.openxmlformats.org/officeDocument/2006/relationships/image" Target="../media/image20.svg"/><Relationship Id="rId34" Type="http://schemas.openxmlformats.org/officeDocument/2006/relationships/image" Target="../media/image18.png"/><Relationship Id="rId7" Type="http://schemas.openxmlformats.org/officeDocument/2006/relationships/image" Target="../media/image6.svg"/><Relationship Id="rId12" Type="http://schemas.openxmlformats.org/officeDocument/2006/relationships/image" Target="../media/image7.png"/><Relationship Id="rId17" Type="http://schemas.openxmlformats.org/officeDocument/2006/relationships/image" Target="../media/image16.svg"/><Relationship Id="rId25" Type="http://schemas.openxmlformats.org/officeDocument/2006/relationships/image" Target="../media/image24.svg"/><Relationship Id="rId33" Type="http://schemas.openxmlformats.org/officeDocument/2006/relationships/image" Target="../media/image32.svg"/><Relationship Id="rId38" Type="http://schemas.openxmlformats.org/officeDocument/2006/relationships/image" Target="../media/image20.png"/><Relationship Id="rId2" Type="http://schemas.openxmlformats.org/officeDocument/2006/relationships/image" Target="../media/image2.png"/><Relationship Id="rId16" Type="http://schemas.openxmlformats.org/officeDocument/2006/relationships/image" Target="../media/image9.png"/><Relationship Id="rId20" Type="http://schemas.openxmlformats.org/officeDocument/2006/relationships/image" Target="../media/image11.png"/><Relationship Id="rId29" Type="http://schemas.openxmlformats.org/officeDocument/2006/relationships/image" Target="../media/image28.sv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0.svg"/><Relationship Id="rId24" Type="http://schemas.openxmlformats.org/officeDocument/2006/relationships/image" Target="../media/image13.png"/><Relationship Id="rId32" Type="http://schemas.openxmlformats.org/officeDocument/2006/relationships/image" Target="../media/image17.png"/><Relationship Id="rId37" Type="http://schemas.openxmlformats.org/officeDocument/2006/relationships/image" Target="../media/image36.svg"/><Relationship Id="rId40" Type="http://schemas.openxmlformats.org/officeDocument/2006/relationships/image" Target="../media/image52.pn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22.svg"/><Relationship Id="rId28" Type="http://schemas.openxmlformats.org/officeDocument/2006/relationships/image" Target="../media/image15.png"/><Relationship Id="rId36" Type="http://schemas.openxmlformats.org/officeDocument/2006/relationships/image" Target="../media/image19.png"/><Relationship Id="rId10" Type="http://schemas.openxmlformats.org/officeDocument/2006/relationships/image" Target="../media/image6.png"/><Relationship Id="rId19" Type="http://schemas.openxmlformats.org/officeDocument/2006/relationships/image" Target="../media/image18.svg"/><Relationship Id="rId31" Type="http://schemas.openxmlformats.org/officeDocument/2006/relationships/image" Target="../media/image30.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8.png"/><Relationship Id="rId22" Type="http://schemas.openxmlformats.org/officeDocument/2006/relationships/image" Target="../media/image12.png"/><Relationship Id="rId27" Type="http://schemas.openxmlformats.org/officeDocument/2006/relationships/image" Target="../media/image26.svg"/><Relationship Id="rId30" Type="http://schemas.openxmlformats.org/officeDocument/2006/relationships/image" Target="../media/image16.png"/><Relationship Id="rId35" Type="http://schemas.openxmlformats.org/officeDocument/2006/relationships/image" Target="../media/image34.svg"/><Relationship Id="rId8" Type="http://schemas.openxmlformats.org/officeDocument/2006/relationships/image" Target="../media/image5.png"/><Relationship Id="rId3" Type="http://schemas.openxmlformats.org/officeDocument/2006/relationships/image" Target="../media/image2.svg"/></Relationships>
</file>

<file path=ppt/slides/_rels/slide11.xml.rels><?xml version="1.0" encoding="UTF-8" standalone="yes"?>
<Relationships xmlns="http://schemas.openxmlformats.org/package/2006/relationships"><Relationship Id="rId13" Type="http://schemas.openxmlformats.org/officeDocument/2006/relationships/image" Target="../media/image12.svg"/><Relationship Id="rId18" Type="http://schemas.openxmlformats.org/officeDocument/2006/relationships/image" Target="../media/image10.png"/><Relationship Id="rId26" Type="http://schemas.openxmlformats.org/officeDocument/2006/relationships/image" Target="../media/image14.png"/><Relationship Id="rId39" Type="http://schemas.openxmlformats.org/officeDocument/2006/relationships/image" Target="../media/image38.svg"/><Relationship Id="rId21" Type="http://schemas.openxmlformats.org/officeDocument/2006/relationships/image" Target="../media/image20.svg"/><Relationship Id="rId34" Type="http://schemas.openxmlformats.org/officeDocument/2006/relationships/image" Target="../media/image18.png"/><Relationship Id="rId7" Type="http://schemas.openxmlformats.org/officeDocument/2006/relationships/image" Target="../media/image6.svg"/><Relationship Id="rId12" Type="http://schemas.openxmlformats.org/officeDocument/2006/relationships/image" Target="../media/image7.png"/><Relationship Id="rId17" Type="http://schemas.openxmlformats.org/officeDocument/2006/relationships/image" Target="../media/image16.svg"/><Relationship Id="rId25" Type="http://schemas.openxmlformats.org/officeDocument/2006/relationships/image" Target="../media/image24.svg"/><Relationship Id="rId33" Type="http://schemas.openxmlformats.org/officeDocument/2006/relationships/image" Target="../media/image32.svg"/><Relationship Id="rId38" Type="http://schemas.openxmlformats.org/officeDocument/2006/relationships/image" Target="../media/image20.png"/><Relationship Id="rId2" Type="http://schemas.openxmlformats.org/officeDocument/2006/relationships/image" Target="../media/image2.png"/><Relationship Id="rId16" Type="http://schemas.openxmlformats.org/officeDocument/2006/relationships/image" Target="../media/image9.png"/><Relationship Id="rId20" Type="http://schemas.openxmlformats.org/officeDocument/2006/relationships/image" Target="../media/image11.png"/><Relationship Id="rId29" Type="http://schemas.openxmlformats.org/officeDocument/2006/relationships/image" Target="../media/image28.sv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0.svg"/><Relationship Id="rId24" Type="http://schemas.openxmlformats.org/officeDocument/2006/relationships/image" Target="../media/image13.png"/><Relationship Id="rId32" Type="http://schemas.openxmlformats.org/officeDocument/2006/relationships/image" Target="../media/image17.png"/><Relationship Id="rId37" Type="http://schemas.openxmlformats.org/officeDocument/2006/relationships/image" Target="../media/image36.svg"/><Relationship Id="rId40" Type="http://schemas.openxmlformats.org/officeDocument/2006/relationships/image" Target="../media/image53.pn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22.svg"/><Relationship Id="rId28" Type="http://schemas.openxmlformats.org/officeDocument/2006/relationships/image" Target="../media/image15.png"/><Relationship Id="rId36" Type="http://schemas.openxmlformats.org/officeDocument/2006/relationships/image" Target="../media/image19.png"/><Relationship Id="rId10" Type="http://schemas.openxmlformats.org/officeDocument/2006/relationships/image" Target="../media/image6.png"/><Relationship Id="rId19" Type="http://schemas.openxmlformats.org/officeDocument/2006/relationships/image" Target="../media/image18.svg"/><Relationship Id="rId31" Type="http://schemas.openxmlformats.org/officeDocument/2006/relationships/image" Target="../media/image30.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8.png"/><Relationship Id="rId22" Type="http://schemas.openxmlformats.org/officeDocument/2006/relationships/image" Target="../media/image12.png"/><Relationship Id="rId27" Type="http://schemas.openxmlformats.org/officeDocument/2006/relationships/image" Target="../media/image26.svg"/><Relationship Id="rId30" Type="http://schemas.openxmlformats.org/officeDocument/2006/relationships/image" Target="../media/image16.png"/><Relationship Id="rId35" Type="http://schemas.openxmlformats.org/officeDocument/2006/relationships/image" Target="../media/image34.svg"/><Relationship Id="rId8" Type="http://schemas.openxmlformats.org/officeDocument/2006/relationships/image" Target="../media/image5.png"/><Relationship Id="rId3" Type="http://schemas.openxmlformats.org/officeDocument/2006/relationships/image" Target="../media/image2.svg"/></Relationships>
</file>

<file path=ppt/slides/_rels/slide1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60.png"/><Relationship Id="rId7" Type="http://schemas.openxmlformats.org/officeDocument/2006/relationships/image" Target="../media/image107.sv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03.svg"/><Relationship Id="rId7" Type="http://schemas.openxmlformats.org/officeDocument/2006/relationships/image" Target="../media/image107.svg"/><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19.xml.rels><?xml version="1.0" encoding="UTF-8" standalone="yes"?>
<Relationships xmlns="http://schemas.openxmlformats.org/package/2006/relationships"><Relationship Id="rId3" Type="http://schemas.openxmlformats.org/officeDocument/2006/relationships/image" Target="../media/image103.svg"/><Relationship Id="rId7" Type="http://schemas.openxmlformats.org/officeDocument/2006/relationships/image" Target="../media/image107.svg"/><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42.svg"/><Relationship Id="rId10" Type="http://schemas.openxmlformats.org/officeDocument/2006/relationships/image" Target="../media/image25.png"/><Relationship Id="rId4" Type="http://schemas.openxmlformats.org/officeDocument/2006/relationships/image" Target="../media/image23.png"/><Relationship Id="rId9" Type="http://schemas.openxmlformats.org/officeDocument/2006/relationships/image" Target="../media/image46.svg"/></Relationships>
</file>

<file path=ppt/slides/_rels/slide20.xml.rels><?xml version="1.0" encoding="UTF-8" standalone="yes"?>
<Relationships xmlns="http://schemas.openxmlformats.org/package/2006/relationships"><Relationship Id="rId3" Type="http://schemas.openxmlformats.org/officeDocument/2006/relationships/image" Target="../media/image103.svg"/><Relationship Id="rId7" Type="http://schemas.openxmlformats.org/officeDocument/2006/relationships/image" Target="../media/image107.svg"/><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105.svg"/><Relationship Id="rId4" Type="http://schemas.openxmlformats.org/officeDocument/2006/relationships/image" Target="../media/image62.png"/></Relationships>
</file>

<file path=ppt/slides/_rels/slide21.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103.svg"/><Relationship Id="rId7" Type="http://schemas.openxmlformats.org/officeDocument/2006/relationships/image" Target="../media/image107.svg"/><Relationship Id="rId2" Type="http://schemas.openxmlformats.org/officeDocument/2006/relationships/image" Target="../media/image61.png"/><Relationship Id="rId1" Type="http://schemas.openxmlformats.org/officeDocument/2006/relationships/slideLayout" Target="../slideLayouts/slideLayout7.xml"/><Relationship Id="rId11" Type="http://schemas.openxmlformats.org/officeDocument/2006/relationships/image" Target="../media/image64.png"/><Relationship Id="rId10" Type="http://schemas.openxmlformats.org/officeDocument/2006/relationships/image" Target="../media/image110.svg"/><Relationship Id="rId4" Type="http://schemas.openxmlformats.org/officeDocument/2006/relationships/image" Target="../media/image5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24.xml.rels><?xml version="1.0" encoding="UTF-8" standalone="yes"?>
<Relationships xmlns="http://schemas.openxmlformats.org/package/2006/relationships"><Relationship Id="rId13" Type="http://schemas.openxmlformats.org/officeDocument/2006/relationships/image" Target="../media/image12.svg"/><Relationship Id="rId18" Type="http://schemas.openxmlformats.org/officeDocument/2006/relationships/image" Target="../media/image10.png"/><Relationship Id="rId26" Type="http://schemas.openxmlformats.org/officeDocument/2006/relationships/image" Target="../media/image14.png"/><Relationship Id="rId39" Type="http://schemas.openxmlformats.org/officeDocument/2006/relationships/image" Target="../media/image38.svg"/><Relationship Id="rId21" Type="http://schemas.openxmlformats.org/officeDocument/2006/relationships/image" Target="../media/image20.svg"/><Relationship Id="rId34" Type="http://schemas.openxmlformats.org/officeDocument/2006/relationships/image" Target="../media/image18.png"/><Relationship Id="rId7" Type="http://schemas.openxmlformats.org/officeDocument/2006/relationships/image" Target="../media/image6.svg"/><Relationship Id="rId12" Type="http://schemas.openxmlformats.org/officeDocument/2006/relationships/image" Target="../media/image7.png"/><Relationship Id="rId17" Type="http://schemas.openxmlformats.org/officeDocument/2006/relationships/image" Target="../media/image16.svg"/><Relationship Id="rId25" Type="http://schemas.openxmlformats.org/officeDocument/2006/relationships/image" Target="../media/image24.svg"/><Relationship Id="rId33" Type="http://schemas.openxmlformats.org/officeDocument/2006/relationships/image" Target="../media/image32.svg"/><Relationship Id="rId38" Type="http://schemas.openxmlformats.org/officeDocument/2006/relationships/image" Target="../media/image20.png"/><Relationship Id="rId2" Type="http://schemas.openxmlformats.org/officeDocument/2006/relationships/image" Target="../media/image2.png"/><Relationship Id="rId16" Type="http://schemas.openxmlformats.org/officeDocument/2006/relationships/image" Target="../media/image9.png"/><Relationship Id="rId20" Type="http://schemas.openxmlformats.org/officeDocument/2006/relationships/image" Target="../media/image11.png"/><Relationship Id="rId29" Type="http://schemas.openxmlformats.org/officeDocument/2006/relationships/image" Target="../media/image28.sv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0.svg"/><Relationship Id="rId24" Type="http://schemas.openxmlformats.org/officeDocument/2006/relationships/image" Target="../media/image13.png"/><Relationship Id="rId32" Type="http://schemas.openxmlformats.org/officeDocument/2006/relationships/image" Target="../media/image17.png"/><Relationship Id="rId37" Type="http://schemas.openxmlformats.org/officeDocument/2006/relationships/image" Target="../media/image36.svg"/><Relationship Id="rId40" Type="http://schemas.openxmlformats.org/officeDocument/2006/relationships/image" Target="../media/image67.pn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22.svg"/><Relationship Id="rId28" Type="http://schemas.openxmlformats.org/officeDocument/2006/relationships/image" Target="../media/image15.png"/><Relationship Id="rId36" Type="http://schemas.openxmlformats.org/officeDocument/2006/relationships/image" Target="../media/image19.png"/><Relationship Id="rId10" Type="http://schemas.openxmlformats.org/officeDocument/2006/relationships/image" Target="../media/image6.png"/><Relationship Id="rId19" Type="http://schemas.openxmlformats.org/officeDocument/2006/relationships/image" Target="../media/image18.svg"/><Relationship Id="rId31" Type="http://schemas.openxmlformats.org/officeDocument/2006/relationships/image" Target="../media/image30.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8.png"/><Relationship Id="rId22" Type="http://schemas.openxmlformats.org/officeDocument/2006/relationships/image" Target="../media/image12.png"/><Relationship Id="rId27" Type="http://schemas.openxmlformats.org/officeDocument/2006/relationships/image" Target="../media/image26.svg"/><Relationship Id="rId30" Type="http://schemas.openxmlformats.org/officeDocument/2006/relationships/image" Target="../media/image16.png"/><Relationship Id="rId35" Type="http://schemas.openxmlformats.org/officeDocument/2006/relationships/image" Target="../media/image34.svg"/><Relationship Id="rId8" Type="http://schemas.openxmlformats.org/officeDocument/2006/relationships/image" Target="../media/image5.png"/><Relationship Id="rId3" Type="http://schemas.openxmlformats.org/officeDocument/2006/relationships/image" Target="../media/image2.svg"/></Relationships>
</file>

<file path=ppt/slides/_rels/slide25.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124.svg"/><Relationship Id="rId3" Type="http://schemas.openxmlformats.org/officeDocument/2006/relationships/image" Target="../media/image114.svg"/><Relationship Id="rId7" Type="http://schemas.openxmlformats.org/officeDocument/2006/relationships/image" Target="../media/image118.svg"/><Relationship Id="rId2" Type="http://schemas.openxmlformats.org/officeDocument/2006/relationships/image" Target="../media/image68.png"/><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26.xml.rels><?xml version="1.0" encoding="UTF-8" standalone="yes"?>
<Relationships xmlns="http://schemas.openxmlformats.org/package/2006/relationships"><Relationship Id="rId3" Type="http://schemas.openxmlformats.org/officeDocument/2006/relationships/image" Target="../media/image114.svg"/><Relationship Id="rId2" Type="http://schemas.openxmlformats.org/officeDocument/2006/relationships/image" Target="../media/image68.png"/><Relationship Id="rId1" Type="http://schemas.openxmlformats.org/officeDocument/2006/relationships/slideLayout" Target="../slideLayouts/slideLayout7.xml"/><Relationship Id="rId11" Type="http://schemas.openxmlformats.org/officeDocument/2006/relationships/image" Target="../media/image122.svg"/><Relationship Id="rId4" Type="http://schemas.openxmlformats.org/officeDocument/2006/relationships/image" Target="../media/image7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24.png"/><Relationship Id="rId18" Type="http://schemas.openxmlformats.org/officeDocument/2006/relationships/image" Target="../media/image34.png"/><Relationship Id="rId3" Type="http://schemas.openxmlformats.org/officeDocument/2006/relationships/image" Target="../media/image49.svg"/><Relationship Id="rId21" Type="http://schemas.openxmlformats.org/officeDocument/2006/relationships/image" Target="../media/image36.png"/><Relationship Id="rId7" Type="http://schemas.openxmlformats.org/officeDocument/2006/relationships/image" Target="../media/image53.svg"/><Relationship Id="rId12" Type="http://schemas.openxmlformats.org/officeDocument/2006/relationships/image" Target="../media/image31.png"/><Relationship Id="rId17" Type="http://schemas.openxmlformats.org/officeDocument/2006/relationships/image" Target="../media/image33.png"/><Relationship Id="rId2" Type="http://schemas.openxmlformats.org/officeDocument/2006/relationships/image" Target="../media/image26.png"/><Relationship Id="rId16" Type="http://schemas.openxmlformats.org/officeDocument/2006/relationships/image" Target="../media/image60.svg"/><Relationship Id="rId20"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57.svg"/><Relationship Id="rId5" Type="http://schemas.openxmlformats.org/officeDocument/2006/relationships/image" Target="../media/image51.svg"/><Relationship Id="rId15" Type="http://schemas.openxmlformats.org/officeDocument/2006/relationships/image" Target="../media/image32.png"/><Relationship Id="rId10" Type="http://schemas.openxmlformats.org/officeDocument/2006/relationships/image" Target="../media/image30.png"/><Relationship Id="rId19" Type="http://schemas.openxmlformats.org/officeDocument/2006/relationships/image" Target="../media/image63.svg"/><Relationship Id="rId4" Type="http://schemas.openxmlformats.org/officeDocument/2006/relationships/image" Target="../media/image27.png"/><Relationship Id="rId9" Type="http://schemas.openxmlformats.org/officeDocument/2006/relationships/image" Target="../media/image55.svg"/><Relationship Id="rId14" Type="http://schemas.openxmlformats.org/officeDocument/2006/relationships/image" Target="../media/image46.svg"/><Relationship Id="rId22" Type="http://schemas.openxmlformats.org/officeDocument/2006/relationships/image" Target="../media/image37.png"/></Relationships>
</file>

<file path=ppt/slides/_rels/slide4.xml.rels><?xml version="1.0" encoding="UTF-8" standalone="yes"?>
<Relationships xmlns="http://schemas.openxmlformats.org/package/2006/relationships"><Relationship Id="rId13" Type="http://schemas.openxmlformats.org/officeDocument/2006/relationships/image" Target="../media/image12.svg"/><Relationship Id="rId18" Type="http://schemas.openxmlformats.org/officeDocument/2006/relationships/image" Target="../media/image10.png"/><Relationship Id="rId26" Type="http://schemas.openxmlformats.org/officeDocument/2006/relationships/image" Target="../media/image14.png"/><Relationship Id="rId39" Type="http://schemas.openxmlformats.org/officeDocument/2006/relationships/image" Target="../media/image38.svg"/><Relationship Id="rId21" Type="http://schemas.openxmlformats.org/officeDocument/2006/relationships/image" Target="../media/image20.svg"/><Relationship Id="rId34" Type="http://schemas.openxmlformats.org/officeDocument/2006/relationships/image" Target="../media/image18.png"/><Relationship Id="rId7" Type="http://schemas.openxmlformats.org/officeDocument/2006/relationships/image" Target="../media/image6.svg"/><Relationship Id="rId12" Type="http://schemas.openxmlformats.org/officeDocument/2006/relationships/image" Target="../media/image7.png"/><Relationship Id="rId17" Type="http://schemas.openxmlformats.org/officeDocument/2006/relationships/image" Target="../media/image16.svg"/><Relationship Id="rId25" Type="http://schemas.openxmlformats.org/officeDocument/2006/relationships/image" Target="../media/image24.svg"/><Relationship Id="rId33" Type="http://schemas.openxmlformats.org/officeDocument/2006/relationships/image" Target="../media/image32.svg"/><Relationship Id="rId38" Type="http://schemas.openxmlformats.org/officeDocument/2006/relationships/image" Target="../media/image20.png"/><Relationship Id="rId2" Type="http://schemas.openxmlformats.org/officeDocument/2006/relationships/image" Target="../media/image2.png"/><Relationship Id="rId16" Type="http://schemas.openxmlformats.org/officeDocument/2006/relationships/image" Target="../media/image9.png"/><Relationship Id="rId20" Type="http://schemas.openxmlformats.org/officeDocument/2006/relationships/image" Target="../media/image11.png"/><Relationship Id="rId29" Type="http://schemas.openxmlformats.org/officeDocument/2006/relationships/image" Target="../media/image28.sv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0.svg"/><Relationship Id="rId24" Type="http://schemas.openxmlformats.org/officeDocument/2006/relationships/image" Target="../media/image13.png"/><Relationship Id="rId32" Type="http://schemas.openxmlformats.org/officeDocument/2006/relationships/image" Target="../media/image17.png"/><Relationship Id="rId37" Type="http://schemas.openxmlformats.org/officeDocument/2006/relationships/image" Target="../media/image36.svg"/><Relationship Id="rId40" Type="http://schemas.openxmlformats.org/officeDocument/2006/relationships/image" Target="../media/image38.pn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22.svg"/><Relationship Id="rId28" Type="http://schemas.openxmlformats.org/officeDocument/2006/relationships/image" Target="../media/image15.png"/><Relationship Id="rId36" Type="http://schemas.openxmlformats.org/officeDocument/2006/relationships/image" Target="../media/image19.png"/><Relationship Id="rId10" Type="http://schemas.openxmlformats.org/officeDocument/2006/relationships/image" Target="../media/image6.png"/><Relationship Id="rId19" Type="http://schemas.openxmlformats.org/officeDocument/2006/relationships/image" Target="../media/image18.svg"/><Relationship Id="rId31" Type="http://schemas.openxmlformats.org/officeDocument/2006/relationships/image" Target="../media/image30.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8.png"/><Relationship Id="rId22" Type="http://schemas.openxmlformats.org/officeDocument/2006/relationships/image" Target="../media/image12.png"/><Relationship Id="rId27" Type="http://schemas.openxmlformats.org/officeDocument/2006/relationships/image" Target="../media/image26.svg"/><Relationship Id="rId30" Type="http://schemas.openxmlformats.org/officeDocument/2006/relationships/image" Target="../media/image16.png"/><Relationship Id="rId35" Type="http://schemas.openxmlformats.org/officeDocument/2006/relationships/image" Target="../media/image34.svg"/><Relationship Id="rId8" Type="http://schemas.openxmlformats.org/officeDocument/2006/relationships/image" Target="../media/image5.png"/><Relationship Id="rId3" Type="http://schemas.openxmlformats.org/officeDocument/2006/relationships/image" Target="../media/image2.svg"/></Relationships>
</file>

<file path=ppt/slides/_rels/slide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72.svg"/><Relationship Id="rId13" Type="http://schemas.openxmlformats.org/officeDocument/2006/relationships/image" Target="../media/image77.svg"/><Relationship Id="rId18" Type="http://schemas.openxmlformats.org/officeDocument/2006/relationships/image" Target="../media/image49.png"/><Relationship Id="rId3" Type="http://schemas.openxmlformats.org/officeDocument/2006/relationships/image" Target="../media/image67.svg"/><Relationship Id="rId7" Type="http://schemas.openxmlformats.org/officeDocument/2006/relationships/image" Target="../media/image43.png"/><Relationship Id="rId12" Type="http://schemas.openxmlformats.org/officeDocument/2006/relationships/image" Target="../media/image46.png"/><Relationship Id="rId17" Type="http://schemas.openxmlformats.org/officeDocument/2006/relationships/image" Target="../media/image81.svg"/><Relationship Id="rId2" Type="http://schemas.openxmlformats.org/officeDocument/2006/relationships/image" Target="../media/image40.png"/><Relationship Id="rId16"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70.svg"/><Relationship Id="rId11" Type="http://schemas.openxmlformats.org/officeDocument/2006/relationships/image" Target="../media/image75.svg"/><Relationship Id="rId5" Type="http://schemas.openxmlformats.org/officeDocument/2006/relationships/image" Target="../media/image42.png"/><Relationship Id="rId15" Type="http://schemas.openxmlformats.org/officeDocument/2006/relationships/image" Target="../media/image79.svg"/><Relationship Id="rId10" Type="http://schemas.openxmlformats.org/officeDocument/2006/relationships/image" Target="../media/image45.png"/><Relationship Id="rId4" Type="http://schemas.openxmlformats.org/officeDocument/2006/relationships/image" Target="../media/image41.png"/><Relationship Id="rId9" Type="http://schemas.openxmlformats.org/officeDocument/2006/relationships/image" Target="../media/image44.png"/><Relationship Id="rId14" Type="http://schemas.openxmlformats.org/officeDocument/2006/relationships/image" Target="../media/image4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D5175"/>
        </a:solidFill>
        <a:effectLst/>
      </p:bgPr>
    </p:bg>
    <p:spTree>
      <p:nvGrpSpPr>
        <p:cNvPr id="1" name=""/>
        <p:cNvGrpSpPr/>
        <p:nvPr/>
      </p:nvGrpSpPr>
      <p:grpSpPr>
        <a:xfrm>
          <a:off x="0" y="0"/>
          <a:ext cx="0" cy="0"/>
          <a:chOff x="0" y="0"/>
          <a:chExt cx="0" cy="0"/>
        </a:xfrm>
      </p:grpSpPr>
      <p:sp>
        <p:nvSpPr>
          <p:cNvPr id="3" name="AutoShape 3"/>
          <p:cNvSpPr/>
          <p:nvPr/>
        </p:nvSpPr>
        <p:spPr>
          <a:xfrm>
            <a:off x="6570378" y="7865455"/>
            <a:ext cx="6484180" cy="2542534"/>
          </a:xfrm>
          <a:prstGeom prst="rect">
            <a:avLst/>
          </a:prstGeom>
          <a:solidFill>
            <a:srgbClr val="FDE0A0"/>
          </a:solidFill>
        </p:spPr>
      </p:sp>
      <p:sp>
        <p:nvSpPr>
          <p:cNvPr id="4" name="AutoShape 4"/>
          <p:cNvSpPr/>
          <p:nvPr/>
        </p:nvSpPr>
        <p:spPr>
          <a:xfrm>
            <a:off x="10400018" y="6655231"/>
            <a:ext cx="4955853" cy="3631769"/>
          </a:xfrm>
          <a:prstGeom prst="rect">
            <a:avLst/>
          </a:prstGeom>
          <a:solidFill>
            <a:srgbClr val="FDE0A0"/>
          </a:solidFill>
        </p:spPr>
      </p:sp>
      <p:sp>
        <p:nvSpPr>
          <p:cNvPr id="5" name="AutoShape 5"/>
          <p:cNvSpPr/>
          <p:nvPr/>
        </p:nvSpPr>
        <p:spPr>
          <a:xfrm>
            <a:off x="13926856" y="7161873"/>
            <a:ext cx="3104152" cy="3949700"/>
          </a:xfrm>
          <a:prstGeom prst="rect">
            <a:avLst/>
          </a:prstGeom>
          <a:solidFill>
            <a:srgbClr val="829B62"/>
          </a:solidFill>
        </p:spPr>
      </p:sp>
      <p:sp>
        <p:nvSpPr>
          <p:cNvPr id="6" name="AutoShape 6"/>
          <p:cNvSpPr/>
          <p:nvPr/>
        </p:nvSpPr>
        <p:spPr>
          <a:xfrm>
            <a:off x="15338163" y="6654399"/>
            <a:ext cx="3225740" cy="3753590"/>
          </a:xfrm>
          <a:prstGeom prst="rect">
            <a:avLst/>
          </a:prstGeom>
          <a:solidFill>
            <a:srgbClr val="829B62"/>
          </a:solidFill>
        </p:spPr>
      </p:sp>
      <p:sp>
        <p:nvSpPr>
          <p:cNvPr id="7" name="AutoShape 7"/>
          <p:cNvSpPr/>
          <p:nvPr/>
        </p:nvSpPr>
        <p:spPr>
          <a:xfrm>
            <a:off x="14648888" y="826478"/>
            <a:ext cx="3905035" cy="3241166"/>
          </a:xfrm>
          <a:prstGeom prst="rect">
            <a:avLst/>
          </a:prstGeom>
          <a:solidFill>
            <a:srgbClr val="FFCE5C"/>
          </a:solidFill>
        </p:spPr>
      </p:sp>
      <p:sp>
        <p:nvSpPr>
          <p:cNvPr id="8" name="Freeform 8"/>
          <p:cNvSpPr/>
          <p:nvPr/>
        </p:nvSpPr>
        <p:spPr>
          <a:xfrm flipH="1">
            <a:off x="11356046" y="6437406"/>
            <a:ext cx="5078084" cy="4470145"/>
          </a:xfrm>
          <a:custGeom>
            <a:avLst/>
            <a:gdLst/>
            <a:ahLst/>
            <a:cxnLst/>
            <a:rect l="l" t="t" r="r" b="b"/>
            <a:pathLst>
              <a:path w="5078084" h="4470145">
                <a:moveTo>
                  <a:pt x="5078085" y="0"/>
                </a:moveTo>
                <a:lnTo>
                  <a:pt x="0" y="0"/>
                </a:lnTo>
                <a:lnTo>
                  <a:pt x="0" y="4470144"/>
                </a:lnTo>
                <a:lnTo>
                  <a:pt x="5078085" y="4470144"/>
                </a:lnTo>
                <a:lnTo>
                  <a:pt x="5078085"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9" name="AutoShape 9"/>
          <p:cNvSpPr/>
          <p:nvPr/>
        </p:nvSpPr>
        <p:spPr>
          <a:xfrm>
            <a:off x="15338163" y="3740854"/>
            <a:ext cx="3215760" cy="2914377"/>
          </a:xfrm>
          <a:prstGeom prst="rect">
            <a:avLst/>
          </a:prstGeom>
          <a:solidFill>
            <a:srgbClr val="829B62"/>
          </a:solidFill>
        </p:spPr>
      </p:sp>
      <p:sp>
        <p:nvSpPr>
          <p:cNvPr id="10" name="Freeform 10"/>
          <p:cNvSpPr/>
          <p:nvPr/>
        </p:nvSpPr>
        <p:spPr>
          <a:xfrm>
            <a:off x="11781990" y="8293099"/>
            <a:ext cx="1312985" cy="1687247"/>
          </a:xfrm>
          <a:custGeom>
            <a:avLst/>
            <a:gdLst/>
            <a:ahLst/>
            <a:cxnLst/>
            <a:rect l="l" t="t" r="r" b="b"/>
            <a:pathLst>
              <a:path w="1312985" h="1687247">
                <a:moveTo>
                  <a:pt x="0" y="0"/>
                </a:moveTo>
                <a:lnTo>
                  <a:pt x="1312985" y="0"/>
                </a:lnTo>
                <a:lnTo>
                  <a:pt x="1312985" y="1687247"/>
                </a:lnTo>
                <a:lnTo>
                  <a:pt x="0" y="168724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1" name="Freeform 11"/>
          <p:cNvSpPr/>
          <p:nvPr/>
        </p:nvSpPr>
        <p:spPr>
          <a:xfrm rot="-10800000">
            <a:off x="9434527" y="3785298"/>
            <a:ext cx="1434967" cy="2869933"/>
          </a:xfrm>
          <a:custGeom>
            <a:avLst/>
            <a:gdLst/>
            <a:ahLst/>
            <a:cxnLst/>
            <a:rect l="l" t="t" r="r" b="b"/>
            <a:pathLst>
              <a:path w="1434967" h="2869933">
                <a:moveTo>
                  <a:pt x="0" y="0"/>
                </a:moveTo>
                <a:lnTo>
                  <a:pt x="1434966" y="0"/>
                </a:lnTo>
                <a:lnTo>
                  <a:pt x="1434966" y="2869933"/>
                </a:lnTo>
                <a:lnTo>
                  <a:pt x="0" y="286993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2" name="AutoShape 12"/>
          <p:cNvSpPr/>
          <p:nvPr/>
        </p:nvSpPr>
        <p:spPr>
          <a:xfrm>
            <a:off x="10851786" y="3785298"/>
            <a:ext cx="4486377" cy="2869933"/>
          </a:xfrm>
          <a:prstGeom prst="rect">
            <a:avLst/>
          </a:prstGeom>
          <a:solidFill>
            <a:srgbClr val="6BB9D4"/>
          </a:solidFill>
        </p:spPr>
      </p:sp>
      <p:sp>
        <p:nvSpPr>
          <p:cNvPr id="13" name="Freeform 13"/>
          <p:cNvSpPr/>
          <p:nvPr/>
        </p:nvSpPr>
        <p:spPr>
          <a:xfrm rot="-10800000">
            <a:off x="13292787" y="826478"/>
            <a:ext cx="1484661" cy="2969323"/>
          </a:xfrm>
          <a:custGeom>
            <a:avLst/>
            <a:gdLst/>
            <a:ahLst/>
            <a:cxnLst/>
            <a:rect l="l" t="t" r="r" b="b"/>
            <a:pathLst>
              <a:path w="1484661" h="2969323">
                <a:moveTo>
                  <a:pt x="0" y="0"/>
                </a:moveTo>
                <a:lnTo>
                  <a:pt x="1484661" y="0"/>
                </a:lnTo>
                <a:lnTo>
                  <a:pt x="1484661" y="2969322"/>
                </a:lnTo>
                <a:lnTo>
                  <a:pt x="0" y="296932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4" name="Freeform 14"/>
          <p:cNvSpPr/>
          <p:nvPr/>
        </p:nvSpPr>
        <p:spPr>
          <a:xfrm>
            <a:off x="14648888" y="6154042"/>
            <a:ext cx="5078084" cy="4470145"/>
          </a:xfrm>
          <a:custGeom>
            <a:avLst/>
            <a:gdLst/>
            <a:ahLst/>
            <a:cxnLst/>
            <a:rect l="l" t="t" r="r" b="b"/>
            <a:pathLst>
              <a:path w="5078084" h="4470145">
                <a:moveTo>
                  <a:pt x="0" y="0"/>
                </a:moveTo>
                <a:lnTo>
                  <a:pt x="5078085" y="0"/>
                </a:lnTo>
                <a:lnTo>
                  <a:pt x="5078085" y="4470145"/>
                </a:lnTo>
                <a:lnTo>
                  <a:pt x="0" y="447014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5" name="Freeform 15"/>
          <p:cNvSpPr/>
          <p:nvPr/>
        </p:nvSpPr>
        <p:spPr>
          <a:xfrm>
            <a:off x="13352287" y="7638849"/>
            <a:ext cx="1085604" cy="1395052"/>
          </a:xfrm>
          <a:custGeom>
            <a:avLst/>
            <a:gdLst/>
            <a:ahLst/>
            <a:cxnLst/>
            <a:rect l="l" t="t" r="r" b="b"/>
            <a:pathLst>
              <a:path w="1085604" h="1395052">
                <a:moveTo>
                  <a:pt x="0" y="0"/>
                </a:moveTo>
                <a:lnTo>
                  <a:pt x="1085604" y="0"/>
                </a:lnTo>
                <a:lnTo>
                  <a:pt x="1085604" y="1395052"/>
                </a:lnTo>
                <a:lnTo>
                  <a:pt x="0" y="139505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6" name="Freeform 16"/>
          <p:cNvSpPr/>
          <p:nvPr/>
        </p:nvSpPr>
        <p:spPr>
          <a:xfrm>
            <a:off x="14046261" y="2183922"/>
            <a:ext cx="4507661" cy="4491270"/>
          </a:xfrm>
          <a:custGeom>
            <a:avLst/>
            <a:gdLst/>
            <a:ahLst/>
            <a:cxnLst/>
            <a:rect l="l" t="t" r="r" b="b"/>
            <a:pathLst>
              <a:path w="4507661" h="4491270">
                <a:moveTo>
                  <a:pt x="0" y="0"/>
                </a:moveTo>
                <a:lnTo>
                  <a:pt x="4507662" y="0"/>
                </a:lnTo>
                <a:lnTo>
                  <a:pt x="4507662" y="4491270"/>
                </a:lnTo>
                <a:lnTo>
                  <a:pt x="0" y="449127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7" name="Freeform 17"/>
          <p:cNvSpPr/>
          <p:nvPr/>
        </p:nvSpPr>
        <p:spPr>
          <a:xfrm>
            <a:off x="10679995" y="4819366"/>
            <a:ext cx="6097300" cy="1835033"/>
          </a:xfrm>
          <a:custGeom>
            <a:avLst/>
            <a:gdLst/>
            <a:ahLst/>
            <a:cxnLst/>
            <a:rect l="l" t="t" r="r" b="b"/>
            <a:pathLst>
              <a:path w="6097300" h="1835033">
                <a:moveTo>
                  <a:pt x="0" y="0"/>
                </a:moveTo>
                <a:lnTo>
                  <a:pt x="6097300" y="0"/>
                </a:lnTo>
                <a:lnTo>
                  <a:pt x="6097300" y="1835033"/>
                </a:lnTo>
                <a:lnTo>
                  <a:pt x="0" y="1835033"/>
                </a:lnTo>
                <a:lnTo>
                  <a:pt x="0" y="0"/>
                </a:lnTo>
                <a:close/>
              </a:path>
            </a:pathLst>
          </a:custGeom>
          <a:blipFill>
            <a:blip r:embed="rId14">
              <a:extLst>
                <a:ext uri="{96DAC541-7B7A-43D3-8B79-37D633B846F1}">
                  <asvg:svgBlip xmlns:asvg="http://schemas.microsoft.com/office/drawing/2016/SVG/main" xmlns="" r:embed="rId15"/>
                </a:ext>
              </a:extLst>
            </a:blip>
            <a:stretch>
              <a:fillRect r="-1075" b="-24540"/>
            </a:stretch>
          </a:blipFill>
        </p:spPr>
      </p:sp>
      <p:sp>
        <p:nvSpPr>
          <p:cNvPr id="18" name="Freeform 18"/>
          <p:cNvSpPr/>
          <p:nvPr/>
        </p:nvSpPr>
        <p:spPr>
          <a:xfrm>
            <a:off x="11396463" y="1637493"/>
            <a:ext cx="3397023" cy="3341435"/>
          </a:xfrm>
          <a:custGeom>
            <a:avLst/>
            <a:gdLst/>
            <a:ahLst/>
            <a:cxnLst/>
            <a:rect l="l" t="t" r="r" b="b"/>
            <a:pathLst>
              <a:path w="3397023" h="3341435">
                <a:moveTo>
                  <a:pt x="0" y="0"/>
                </a:moveTo>
                <a:lnTo>
                  <a:pt x="3397023" y="0"/>
                </a:lnTo>
                <a:lnTo>
                  <a:pt x="3397023" y="3341434"/>
                </a:lnTo>
                <a:lnTo>
                  <a:pt x="0" y="3341434"/>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9" name="Freeform 19"/>
          <p:cNvSpPr/>
          <p:nvPr/>
        </p:nvSpPr>
        <p:spPr>
          <a:xfrm>
            <a:off x="13292787" y="1746488"/>
            <a:ext cx="3270567" cy="1183351"/>
          </a:xfrm>
          <a:custGeom>
            <a:avLst/>
            <a:gdLst/>
            <a:ahLst/>
            <a:cxnLst/>
            <a:rect l="l" t="t" r="r" b="b"/>
            <a:pathLst>
              <a:path w="3270567" h="1183351">
                <a:moveTo>
                  <a:pt x="0" y="0"/>
                </a:moveTo>
                <a:lnTo>
                  <a:pt x="3270567" y="0"/>
                </a:lnTo>
                <a:lnTo>
                  <a:pt x="3270567" y="1183351"/>
                </a:lnTo>
                <a:lnTo>
                  <a:pt x="0" y="1183351"/>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20" name="Freeform 20"/>
          <p:cNvSpPr/>
          <p:nvPr/>
        </p:nvSpPr>
        <p:spPr>
          <a:xfrm>
            <a:off x="16946043" y="2775297"/>
            <a:ext cx="3571812" cy="1292347"/>
          </a:xfrm>
          <a:custGeom>
            <a:avLst/>
            <a:gdLst/>
            <a:ahLst/>
            <a:cxnLst/>
            <a:rect l="l" t="t" r="r" b="b"/>
            <a:pathLst>
              <a:path w="3571812" h="1292347">
                <a:moveTo>
                  <a:pt x="0" y="0"/>
                </a:moveTo>
                <a:lnTo>
                  <a:pt x="3571812" y="0"/>
                </a:lnTo>
                <a:lnTo>
                  <a:pt x="3571812" y="1292347"/>
                </a:lnTo>
                <a:lnTo>
                  <a:pt x="0" y="1292347"/>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21" name="Freeform 21"/>
          <p:cNvSpPr/>
          <p:nvPr/>
        </p:nvSpPr>
        <p:spPr>
          <a:xfrm>
            <a:off x="7988532" y="5339043"/>
            <a:ext cx="4822973" cy="2630712"/>
          </a:xfrm>
          <a:custGeom>
            <a:avLst/>
            <a:gdLst/>
            <a:ahLst/>
            <a:cxnLst/>
            <a:rect l="l" t="t" r="r" b="b"/>
            <a:pathLst>
              <a:path w="4822973" h="2630712">
                <a:moveTo>
                  <a:pt x="0" y="0"/>
                </a:moveTo>
                <a:lnTo>
                  <a:pt x="4822972" y="0"/>
                </a:lnTo>
                <a:lnTo>
                  <a:pt x="4822972" y="2630712"/>
                </a:lnTo>
                <a:lnTo>
                  <a:pt x="0" y="2630712"/>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22" name="Freeform 22"/>
          <p:cNvSpPr/>
          <p:nvPr/>
        </p:nvSpPr>
        <p:spPr>
          <a:xfrm flipH="1">
            <a:off x="8204654" y="8163567"/>
            <a:ext cx="1761406" cy="2728939"/>
          </a:xfrm>
          <a:custGeom>
            <a:avLst/>
            <a:gdLst/>
            <a:ahLst/>
            <a:cxnLst/>
            <a:rect l="l" t="t" r="r" b="b"/>
            <a:pathLst>
              <a:path w="1761406" h="2728939">
                <a:moveTo>
                  <a:pt x="1761407" y="0"/>
                </a:moveTo>
                <a:lnTo>
                  <a:pt x="0" y="0"/>
                </a:lnTo>
                <a:lnTo>
                  <a:pt x="0" y="2728940"/>
                </a:lnTo>
                <a:lnTo>
                  <a:pt x="1761407" y="2728940"/>
                </a:lnTo>
                <a:lnTo>
                  <a:pt x="1761407"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23" name="Freeform 23"/>
          <p:cNvSpPr/>
          <p:nvPr/>
        </p:nvSpPr>
        <p:spPr>
          <a:xfrm>
            <a:off x="9513500" y="7175295"/>
            <a:ext cx="2114945" cy="3276675"/>
          </a:xfrm>
          <a:custGeom>
            <a:avLst/>
            <a:gdLst/>
            <a:ahLst/>
            <a:cxnLst/>
            <a:rect l="l" t="t" r="r" b="b"/>
            <a:pathLst>
              <a:path w="2114945" h="3276675">
                <a:moveTo>
                  <a:pt x="0" y="0"/>
                </a:moveTo>
                <a:lnTo>
                  <a:pt x="2114945" y="0"/>
                </a:lnTo>
                <a:lnTo>
                  <a:pt x="2114945" y="3276675"/>
                </a:lnTo>
                <a:lnTo>
                  <a:pt x="0" y="3276675"/>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24" name="Freeform 24"/>
          <p:cNvSpPr/>
          <p:nvPr/>
        </p:nvSpPr>
        <p:spPr>
          <a:xfrm>
            <a:off x="14890523" y="5853832"/>
            <a:ext cx="588408" cy="1127612"/>
          </a:xfrm>
          <a:custGeom>
            <a:avLst/>
            <a:gdLst/>
            <a:ahLst/>
            <a:cxnLst/>
            <a:rect l="l" t="t" r="r" b="b"/>
            <a:pathLst>
              <a:path w="588408" h="1127612">
                <a:moveTo>
                  <a:pt x="0" y="0"/>
                </a:moveTo>
                <a:lnTo>
                  <a:pt x="588408" y="0"/>
                </a:lnTo>
                <a:lnTo>
                  <a:pt x="588408" y="1127612"/>
                </a:lnTo>
                <a:lnTo>
                  <a:pt x="0" y="1127612"/>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25" name="Freeform 25"/>
          <p:cNvSpPr/>
          <p:nvPr/>
        </p:nvSpPr>
        <p:spPr>
          <a:xfrm>
            <a:off x="14035117" y="5896761"/>
            <a:ext cx="720456" cy="1380664"/>
          </a:xfrm>
          <a:custGeom>
            <a:avLst/>
            <a:gdLst/>
            <a:ahLst/>
            <a:cxnLst/>
            <a:rect l="l" t="t" r="r" b="b"/>
            <a:pathLst>
              <a:path w="720456" h="1380664">
                <a:moveTo>
                  <a:pt x="0" y="0"/>
                </a:moveTo>
                <a:lnTo>
                  <a:pt x="720456" y="0"/>
                </a:lnTo>
                <a:lnTo>
                  <a:pt x="720456" y="1380665"/>
                </a:lnTo>
                <a:lnTo>
                  <a:pt x="0" y="1380665"/>
                </a:lnTo>
                <a:lnTo>
                  <a:pt x="0" y="0"/>
                </a:lnTo>
                <a:close/>
              </a:path>
            </a:pathLst>
          </a:custGeom>
          <a:blipFill>
            <a:blip r:embed="rId26">
              <a:extLst>
                <a:ext uri="{96DAC541-7B7A-43D3-8B79-37D633B846F1}">
                  <asvg:svgBlip xmlns:asvg="http://schemas.microsoft.com/office/drawing/2016/SVG/main" xmlns="" r:embed="rId27"/>
                </a:ext>
              </a:extLst>
            </a:blip>
            <a:stretch>
              <a:fillRect/>
            </a:stretch>
          </a:blipFill>
        </p:spPr>
      </p:sp>
      <p:sp>
        <p:nvSpPr>
          <p:cNvPr id="26" name="Freeform 26"/>
          <p:cNvSpPr/>
          <p:nvPr/>
        </p:nvSpPr>
        <p:spPr>
          <a:xfrm>
            <a:off x="16892336" y="7033028"/>
            <a:ext cx="1184488" cy="516867"/>
          </a:xfrm>
          <a:custGeom>
            <a:avLst/>
            <a:gdLst/>
            <a:ahLst/>
            <a:cxnLst/>
            <a:rect l="l" t="t" r="r" b="b"/>
            <a:pathLst>
              <a:path w="1184488" h="516867">
                <a:moveTo>
                  <a:pt x="0" y="0"/>
                </a:moveTo>
                <a:lnTo>
                  <a:pt x="1184488" y="0"/>
                </a:lnTo>
                <a:lnTo>
                  <a:pt x="1184488" y="516867"/>
                </a:lnTo>
                <a:lnTo>
                  <a:pt x="0" y="516867"/>
                </a:lnTo>
                <a:lnTo>
                  <a:pt x="0" y="0"/>
                </a:lnTo>
                <a:close/>
              </a:path>
            </a:pathLst>
          </a:custGeom>
          <a:blipFill>
            <a:blip r:embed="rId28">
              <a:extLst>
                <a:ext uri="{96DAC541-7B7A-43D3-8B79-37D633B846F1}">
                  <asvg:svgBlip xmlns:asvg="http://schemas.microsoft.com/office/drawing/2016/SVG/main" xmlns="" r:embed="rId29"/>
                </a:ext>
              </a:extLst>
            </a:blip>
            <a:stretch>
              <a:fillRect/>
            </a:stretch>
          </a:blipFill>
        </p:spPr>
      </p:sp>
      <p:sp>
        <p:nvSpPr>
          <p:cNvPr id="27" name="Freeform 27"/>
          <p:cNvSpPr/>
          <p:nvPr/>
        </p:nvSpPr>
        <p:spPr>
          <a:xfrm>
            <a:off x="14716405" y="7033028"/>
            <a:ext cx="2234628" cy="1892555"/>
          </a:xfrm>
          <a:custGeom>
            <a:avLst/>
            <a:gdLst/>
            <a:ahLst/>
            <a:cxnLst/>
            <a:rect l="l" t="t" r="r" b="b"/>
            <a:pathLst>
              <a:path w="2234628" h="1892555">
                <a:moveTo>
                  <a:pt x="0" y="0"/>
                </a:moveTo>
                <a:lnTo>
                  <a:pt x="2234628" y="0"/>
                </a:lnTo>
                <a:lnTo>
                  <a:pt x="2234628" y="1892555"/>
                </a:lnTo>
                <a:lnTo>
                  <a:pt x="0" y="1892555"/>
                </a:lnTo>
                <a:lnTo>
                  <a:pt x="0" y="0"/>
                </a:lnTo>
                <a:close/>
              </a:path>
            </a:pathLst>
          </a:custGeom>
          <a:blipFill>
            <a:blip r:embed="rId30">
              <a:extLst>
                <a:ext uri="{96DAC541-7B7A-43D3-8B79-37D633B846F1}">
                  <asvg:svgBlip xmlns:asvg="http://schemas.microsoft.com/office/drawing/2016/SVG/main" xmlns="" r:embed="rId31"/>
                </a:ext>
              </a:extLst>
            </a:blip>
            <a:stretch>
              <a:fillRect/>
            </a:stretch>
          </a:blipFill>
        </p:spPr>
      </p:sp>
      <p:sp>
        <p:nvSpPr>
          <p:cNvPr id="28" name="Freeform 28"/>
          <p:cNvSpPr/>
          <p:nvPr/>
        </p:nvSpPr>
        <p:spPr>
          <a:xfrm>
            <a:off x="16233417" y="6396797"/>
            <a:ext cx="1184488" cy="516867"/>
          </a:xfrm>
          <a:custGeom>
            <a:avLst/>
            <a:gdLst/>
            <a:ahLst/>
            <a:cxnLst/>
            <a:rect l="l" t="t" r="r" b="b"/>
            <a:pathLst>
              <a:path w="1184488" h="516867">
                <a:moveTo>
                  <a:pt x="0" y="0"/>
                </a:moveTo>
                <a:lnTo>
                  <a:pt x="1184488" y="0"/>
                </a:lnTo>
                <a:lnTo>
                  <a:pt x="1184488" y="516867"/>
                </a:lnTo>
                <a:lnTo>
                  <a:pt x="0" y="516867"/>
                </a:lnTo>
                <a:lnTo>
                  <a:pt x="0" y="0"/>
                </a:lnTo>
                <a:close/>
              </a:path>
            </a:pathLst>
          </a:custGeom>
          <a:blipFill>
            <a:blip r:embed="rId28">
              <a:extLst>
                <a:ext uri="{96DAC541-7B7A-43D3-8B79-37D633B846F1}">
                  <asvg:svgBlip xmlns:asvg="http://schemas.microsoft.com/office/drawing/2016/SVG/main" xmlns="" r:embed="rId29"/>
                </a:ext>
              </a:extLst>
            </a:blip>
            <a:stretch>
              <a:fillRect/>
            </a:stretch>
          </a:blipFill>
        </p:spPr>
      </p:sp>
      <p:sp>
        <p:nvSpPr>
          <p:cNvPr id="29" name="Freeform 29"/>
          <p:cNvSpPr/>
          <p:nvPr/>
        </p:nvSpPr>
        <p:spPr>
          <a:xfrm rot="-10800000">
            <a:off x="5044489" y="7865455"/>
            <a:ext cx="1535414" cy="3070828"/>
          </a:xfrm>
          <a:custGeom>
            <a:avLst/>
            <a:gdLst/>
            <a:ahLst/>
            <a:cxnLst/>
            <a:rect l="l" t="t" r="r" b="b"/>
            <a:pathLst>
              <a:path w="1535414" h="3070828">
                <a:moveTo>
                  <a:pt x="0" y="0"/>
                </a:moveTo>
                <a:lnTo>
                  <a:pt x="1535414" y="0"/>
                </a:lnTo>
                <a:lnTo>
                  <a:pt x="1535414" y="3070829"/>
                </a:lnTo>
                <a:lnTo>
                  <a:pt x="0" y="3070829"/>
                </a:lnTo>
                <a:lnTo>
                  <a:pt x="0" y="0"/>
                </a:lnTo>
                <a:close/>
              </a:path>
            </a:pathLst>
          </a:custGeom>
          <a:blipFill>
            <a:blip r:embed="rId32">
              <a:extLst>
                <a:ext uri="{96DAC541-7B7A-43D3-8B79-37D633B846F1}">
                  <asvg:svgBlip xmlns:asvg="http://schemas.microsoft.com/office/drawing/2016/SVG/main" xmlns="" r:embed="rId33"/>
                </a:ext>
              </a:extLst>
            </a:blip>
            <a:stretch>
              <a:fillRect/>
            </a:stretch>
          </a:blipFill>
        </p:spPr>
      </p:sp>
      <p:sp>
        <p:nvSpPr>
          <p:cNvPr id="30" name="Freeform 30"/>
          <p:cNvSpPr/>
          <p:nvPr/>
        </p:nvSpPr>
        <p:spPr>
          <a:xfrm>
            <a:off x="6018468" y="7381288"/>
            <a:ext cx="2379417" cy="1652613"/>
          </a:xfrm>
          <a:custGeom>
            <a:avLst/>
            <a:gdLst/>
            <a:ahLst/>
            <a:cxnLst/>
            <a:rect l="l" t="t" r="r" b="b"/>
            <a:pathLst>
              <a:path w="2379417" h="1652613">
                <a:moveTo>
                  <a:pt x="0" y="0"/>
                </a:moveTo>
                <a:lnTo>
                  <a:pt x="2379416" y="0"/>
                </a:lnTo>
                <a:lnTo>
                  <a:pt x="2379416" y="1652613"/>
                </a:lnTo>
                <a:lnTo>
                  <a:pt x="0" y="1652613"/>
                </a:lnTo>
                <a:lnTo>
                  <a:pt x="0" y="0"/>
                </a:lnTo>
                <a:close/>
              </a:path>
            </a:pathLst>
          </a:custGeom>
          <a:blipFill>
            <a:blip r:embed="rId34">
              <a:extLst>
                <a:ext uri="{96DAC541-7B7A-43D3-8B79-37D633B846F1}">
                  <asvg:svgBlip xmlns:asvg="http://schemas.microsoft.com/office/drawing/2016/SVG/main" xmlns="" r:embed="rId35"/>
                </a:ext>
              </a:extLst>
            </a:blip>
            <a:stretch>
              <a:fillRect/>
            </a:stretch>
          </a:blipFill>
        </p:spPr>
      </p:sp>
      <p:sp>
        <p:nvSpPr>
          <p:cNvPr id="31" name="Freeform 31"/>
          <p:cNvSpPr/>
          <p:nvPr/>
        </p:nvSpPr>
        <p:spPr>
          <a:xfrm rot="806744">
            <a:off x="7368475" y="8135682"/>
            <a:ext cx="1169152" cy="1516589"/>
          </a:xfrm>
          <a:custGeom>
            <a:avLst/>
            <a:gdLst/>
            <a:ahLst/>
            <a:cxnLst/>
            <a:rect l="l" t="t" r="r" b="b"/>
            <a:pathLst>
              <a:path w="1169152" h="1516589">
                <a:moveTo>
                  <a:pt x="0" y="0"/>
                </a:moveTo>
                <a:lnTo>
                  <a:pt x="1169153" y="0"/>
                </a:lnTo>
                <a:lnTo>
                  <a:pt x="1169153" y="1516589"/>
                </a:lnTo>
                <a:lnTo>
                  <a:pt x="0" y="1516589"/>
                </a:lnTo>
                <a:lnTo>
                  <a:pt x="0" y="0"/>
                </a:lnTo>
                <a:close/>
              </a:path>
            </a:pathLst>
          </a:custGeom>
          <a:blipFill>
            <a:blip r:embed="rId36">
              <a:extLst>
                <a:ext uri="{96DAC541-7B7A-43D3-8B79-37D633B846F1}">
                  <asvg:svgBlip xmlns:asvg="http://schemas.microsoft.com/office/drawing/2016/SVG/main" xmlns="" r:embed="rId37"/>
                </a:ext>
              </a:extLst>
            </a:blip>
            <a:stretch>
              <a:fillRect/>
            </a:stretch>
          </a:blipFill>
        </p:spPr>
      </p:sp>
      <p:sp>
        <p:nvSpPr>
          <p:cNvPr id="32" name="Freeform 32"/>
          <p:cNvSpPr/>
          <p:nvPr/>
        </p:nvSpPr>
        <p:spPr>
          <a:xfrm rot="-1585154">
            <a:off x="6507558" y="8494450"/>
            <a:ext cx="1169152" cy="1516589"/>
          </a:xfrm>
          <a:custGeom>
            <a:avLst/>
            <a:gdLst/>
            <a:ahLst/>
            <a:cxnLst/>
            <a:rect l="l" t="t" r="r" b="b"/>
            <a:pathLst>
              <a:path w="1169152" h="1516589">
                <a:moveTo>
                  <a:pt x="0" y="0"/>
                </a:moveTo>
                <a:lnTo>
                  <a:pt x="1169153" y="0"/>
                </a:lnTo>
                <a:lnTo>
                  <a:pt x="1169153" y="1516590"/>
                </a:lnTo>
                <a:lnTo>
                  <a:pt x="0" y="1516590"/>
                </a:lnTo>
                <a:lnTo>
                  <a:pt x="0" y="0"/>
                </a:lnTo>
                <a:close/>
              </a:path>
            </a:pathLst>
          </a:custGeom>
          <a:blipFill>
            <a:blip r:embed="rId38">
              <a:extLst>
                <a:ext uri="{96DAC541-7B7A-43D3-8B79-37D633B846F1}">
                  <asvg:svgBlip xmlns:asvg="http://schemas.microsoft.com/office/drawing/2016/SVG/main" xmlns="" r:embed="rId39"/>
                </a:ext>
              </a:extLst>
            </a:blip>
            <a:stretch>
              <a:fillRect/>
            </a:stretch>
          </a:blipFill>
        </p:spPr>
      </p:sp>
      <p:sp>
        <p:nvSpPr>
          <p:cNvPr id="33" name="Freeform 33"/>
          <p:cNvSpPr/>
          <p:nvPr/>
        </p:nvSpPr>
        <p:spPr>
          <a:xfrm>
            <a:off x="12669729" y="7309462"/>
            <a:ext cx="643625" cy="827089"/>
          </a:xfrm>
          <a:custGeom>
            <a:avLst/>
            <a:gdLst/>
            <a:ahLst/>
            <a:cxnLst/>
            <a:rect l="l" t="t" r="r" b="b"/>
            <a:pathLst>
              <a:path w="643625" h="827089">
                <a:moveTo>
                  <a:pt x="0" y="0"/>
                </a:moveTo>
                <a:lnTo>
                  <a:pt x="643626" y="0"/>
                </a:lnTo>
                <a:lnTo>
                  <a:pt x="643626" y="827089"/>
                </a:lnTo>
                <a:lnTo>
                  <a:pt x="0" y="82708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34" name="AutoShape 34"/>
          <p:cNvSpPr/>
          <p:nvPr/>
        </p:nvSpPr>
        <p:spPr>
          <a:xfrm>
            <a:off x="13195940" y="9767415"/>
            <a:ext cx="3104152" cy="519585"/>
          </a:xfrm>
          <a:prstGeom prst="rect">
            <a:avLst/>
          </a:prstGeom>
          <a:solidFill>
            <a:srgbClr val="829B62"/>
          </a:solidFill>
        </p:spPr>
      </p:sp>
      <p:pic>
        <p:nvPicPr>
          <p:cNvPr id="35" name="Picture 34"/>
          <p:cNvPicPr>
            <a:picLocks noChangeAspect="1"/>
          </p:cNvPicPr>
          <p:nvPr/>
        </p:nvPicPr>
        <p:blipFill>
          <a:blip r:embed="rId40"/>
          <a:stretch>
            <a:fillRect/>
          </a:stretch>
        </p:blipFill>
        <p:spPr>
          <a:xfrm>
            <a:off x="-902685" y="-312861"/>
            <a:ext cx="11559018" cy="81388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1D5175"/>
        </a:solidFill>
        <a:effectLst/>
      </p:bgPr>
    </p:bg>
    <p:spTree>
      <p:nvGrpSpPr>
        <p:cNvPr id="1" name=""/>
        <p:cNvGrpSpPr/>
        <p:nvPr/>
      </p:nvGrpSpPr>
      <p:grpSpPr>
        <a:xfrm>
          <a:off x="0" y="0"/>
          <a:ext cx="0" cy="0"/>
          <a:chOff x="0" y="0"/>
          <a:chExt cx="0" cy="0"/>
        </a:xfrm>
      </p:grpSpPr>
      <p:sp>
        <p:nvSpPr>
          <p:cNvPr id="3" name="AutoShape 3"/>
          <p:cNvSpPr/>
          <p:nvPr/>
        </p:nvSpPr>
        <p:spPr>
          <a:xfrm>
            <a:off x="6570378" y="7865455"/>
            <a:ext cx="6484180" cy="2542534"/>
          </a:xfrm>
          <a:prstGeom prst="rect">
            <a:avLst/>
          </a:prstGeom>
          <a:solidFill>
            <a:srgbClr val="FDE0A0"/>
          </a:solidFill>
        </p:spPr>
      </p:sp>
      <p:sp>
        <p:nvSpPr>
          <p:cNvPr id="4" name="AutoShape 4"/>
          <p:cNvSpPr/>
          <p:nvPr/>
        </p:nvSpPr>
        <p:spPr>
          <a:xfrm>
            <a:off x="10400018" y="6655231"/>
            <a:ext cx="4955853" cy="3631769"/>
          </a:xfrm>
          <a:prstGeom prst="rect">
            <a:avLst/>
          </a:prstGeom>
          <a:solidFill>
            <a:srgbClr val="FDE0A0"/>
          </a:solidFill>
        </p:spPr>
      </p:sp>
      <p:sp>
        <p:nvSpPr>
          <p:cNvPr id="5" name="AutoShape 5"/>
          <p:cNvSpPr/>
          <p:nvPr/>
        </p:nvSpPr>
        <p:spPr>
          <a:xfrm>
            <a:off x="13926856" y="7161873"/>
            <a:ext cx="3104152" cy="3949700"/>
          </a:xfrm>
          <a:prstGeom prst="rect">
            <a:avLst/>
          </a:prstGeom>
          <a:solidFill>
            <a:srgbClr val="829B62"/>
          </a:solidFill>
        </p:spPr>
      </p:sp>
      <p:sp>
        <p:nvSpPr>
          <p:cNvPr id="6" name="AutoShape 6"/>
          <p:cNvSpPr/>
          <p:nvPr/>
        </p:nvSpPr>
        <p:spPr>
          <a:xfrm>
            <a:off x="15338163" y="6654399"/>
            <a:ext cx="3225740" cy="3753590"/>
          </a:xfrm>
          <a:prstGeom prst="rect">
            <a:avLst/>
          </a:prstGeom>
          <a:solidFill>
            <a:srgbClr val="829B62"/>
          </a:solidFill>
        </p:spPr>
      </p:sp>
      <p:sp>
        <p:nvSpPr>
          <p:cNvPr id="7" name="AutoShape 7"/>
          <p:cNvSpPr/>
          <p:nvPr/>
        </p:nvSpPr>
        <p:spPr>
          <a:xfrm>
            <a:off x="14648888" y="826478"/>
            <a:ext cx="3905035" cy="3241166"/>
          </a:xfrm>
          <a:prstGeom prst="rect">
            <a:avLst/>
          </a:prstGeom>
          <a:solidFill>
            <a:srgbClr val="FFCE5C"/>
          </a:solidFill>
        </p:spPr>
      </p:sp>
      <p:sp>
        <p:nvSpPr>
          <p:cNvPr id="8" name="Freeform 8"/>
          <p:cNvSpPr/>
          <p:nvPr/>
        </p:nvSpPr>
        <p:spPr>
          <a:xfrm flipH="1">
            <a:off x="11356046" y="6437406"/>
            <a:ext cx="5078084" cy="4470145"/>
          </a:xfrm>
          <a:custGeom>
            <a:avLst/>
            <a:gdLst/>
            <a:ahLst/>
            <a:cxnLst/>
            <a:rect l="l" t="t" r="r" b="b"/>
            <a:pathLst>
              <a:path w="5078084" h="4470145">
                <a:moveTo>
                  <a:pt x="5078085" y="0"/>
                </a:moveTo>
                <a:lnTo>
                  <a:pt x="0" y="0"/>
                </a:lnTo>
                <a:lnTo>
                  <a:pt x="0" y="4470144"/>
                </a:lnTo>
                <a:lnTo>
                  <a:pt x="5078085" y="4470144"/>
                </a:lnTo>
                <a:lnTo>
                  <a:pt x="5078085"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9" name="AutoShape 9"/>
          <p:cNvSpPr/>
          <p:nvPr/>
        </p:nvSpPr>
        <p:spPr>
          <a:xfrm>
            <a:off x="15338163" y="3740854"/>
            <a:ext cx="3215760" cy="2914377"/>
          </a:xfrm>
          <a:prstGeom prst="rect">
            <a:avLst/>
          </a:prstGeom>
          <a:solidFill>
            <a:srgbClr val="829B62"/>
          </a:solidFill>
        </p:spPr>
      </p:sp>
      <p:sp>
        <p:nvSpPr>
          <p:cNvPr id="10" name="Freeform 10"/>
          <p:cNvSpPr/>
          <p:nvPr/>
        </p:nvSpPr>
        <p:spPr>
          <a:xfrm>
            <a:off x="11781990" y="8293099"/>
            <a:ext cx="1312985" cy="1687247"/>
          </a:xfrm>
          <a:custGeom>
            <a:avLst/>
            <a:gdLst/>
            <a:ahLst/>
            <a:cxnLst/>
            <a:rect l="l" t="t" r="r" b="b"/>
            <a:pathLst>
              <a:path w="1312985" h="1687247">
                <a:moveTo>
                  <a:pt x="0" y="0"/>
                </a:moveTo>
                <a:lnTo>
                  <a:pt x="1312985" y="0"/>
                </a:lnTo>
                <a:lnTo>
                  <a:pt x="1312985" y="1687247"/>
                </a:lnTo>
                <a:lnTo>
                  <a:pt x="0" y="168724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1" name="Freeform 11"/>
          <p:cNvSpPr/>
          <p:nvPr/>
        </p:nvSpPr>
        <p:spPr>
          <a:xfrm rot="-10800000">
            <a:off x="9434527" y="3785298"/>
            <a:ext cx="1434967" cy="2869933"/>
          </a:xfrm>
          <a:custGeom>
            <a:avLst/>
            <a:gdLst/>
            <a:ahLst/>
            <a:cxnLst/>
            <a:rect l="l" t="t" r="r" b="b"/>
            <a:pathLst>
              <a:path w="1434967" h="2869933">
                <a:moveTo>
                  <a:pt x="0" y="0"/>
                </a:moveTo>
                <a:lnTo>
                  <a:pt x="1434966" y="0"/>
                </a:lnTo>
                <a:lnTo>
                  <a:pt x="1434966" y="2869933"/>
                </a:lnTo>
                <a:lnTo>
                  <a:pt x="0" y="286993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2" name="AutoShape 12"/>
          <p:cNvSpPr/>
          <p:nvPr/>
        </p:nvSpPr>
        <p:spPr>
          <a:xfrm>
            <a:off x="10851786" y="3785298"/>
            <a:ext cx="4486377" cy="2869933"/>
          </a:xfrm>
          <a:prstGeom prst="rect">
            <a:avLst/>
          </a:prstGeom>
          <a:solidFill>
            <a:srgbClr val="6BB9D4"/>
          </a:solidFill>
        </p:spPr>
      </p:sp>
      <p:sp>
        <p:nvSpPr>
          <p:cNvPr id="13" name="Freeform 13"/>
          <p:cNvSpPr/>
          <p:nvPr/>
        </p:nvSpPr>
        <p:spPr>
          <a:xfrm rot="-10800000">
            <a:off x="13292787" y="826478"/>
            <a:ext cx="1484661" cy="2969323"/>
          </a:xfrm>
          <a:custGeom>
            <a:avLst/>
            <a:gdLst/>
            <a:ahLst/>
            <a:cxnLst/>
            <a:rect l="l" t="t" r="r" b="b"/>
            <a:pathLst>
              <a:path w="1484661" h="2969323">
                <a:moveTo>
                  <a:pt x="0" y="0"/>
                </a:moveTo>
                <a:lnTo>
                  <a:pt x="1484661" y="0"/>
                </a:lnTo>
                <a:lnTo>
                  <a:pt x="1484661" y="2969322"/>
                </a:lnTo>
                <a:lnTo>
                  <a:pt x="0" y="296932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4" name="Freeform 14"/>
          <p:cNvSpPr/>
          <p:nvPr/>
        </p:nvSpPr>
        <p:spPr>
          <a:xfrm>
            <a:off x="14648888" y="6154042"/>
            <a:ext cx="5078084" cy="4470145"/>
          </a:xfrm>
          <a:custGeom>
            <a:avLst/>
            <a:gdLst/>
            <a:ahLst/>
            <a:cxnLst/>
            <a:rect l="l" t="t" r="r" b="b"/>
            <a:pathLst>
              <a:path w="5078084" h="4470145">
                <a:moveTo>
                  <a:pt x="0" y="0"/>
                </a:moveTo>
                <a:lnTo>
                  <a:pt x="5078085" y="0"/>
                </a:lnTo>
                <a:lnTo>
                  <a:pt x="5078085" y="4470145"/>
                </a:lnTo>
                <a:lnTo>
                  <a:pt x="0" y="447014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5" name="Freeform 15"/>
          <p:cNvSpPr/>
          <p:nvPr/>
        </p:nvSpPr>
        <p:spPr>
          <a:xfrm>
            <a:off x="13352287" y="7638849"/>
            <a:ext cx="1085604" cy="1395052"/>
          </a:xfrm>
          <a:custGeom>
            <a:avLst/>
            <a:gdLst/>
            <a:ahLst/>
            <a:cxnLst/>
            <a:rect l="l" t="t" r="r" b="b"/>
            <a:pathLst>
              <a:path w="1085604" h="1395052">
                <a:moveTo>
                  <a:pt x="0" y="0"/>
                </a:moveTo>
                <a:lnTo>
                  <a:pt x="1085604" y="0"/>
                </a:lnTo>
                <a:lnTo>
                  <a:pt x="1085604" y="1395052"/>
                </a:lnTo>
                <a:lnTo>
                  <a:pt x="0" y="139505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6" name="Freeform 16"/>
          <p:cNvSpPr/>
          <p:nvPr/>
        </p:nvSpPr>
        <p:spPr>
          <a:xfrm>
            <a:off x="14046261" y="2183922"/>
            <a:ext cx="4507661" cy="4491270"/>
          </a:xfrm>
          <a:custGeom>
            <a:avLst/>
            <a:gdLst/>
            <a:ahLst/>
            <a:cxnLst/>
            <a:rect l="l" t="t" r="r" b="b"/>
            <a:pathLst>
              <a:path w="4507661" h="4491270">
                <a:moveTo>
                  <a:pt x="0" y="0"/>
                </a:moveTo>
                <a:lnTo>
                  <a:pt x="4507662" y="0"/>
                </a:lnTo>
                <a:lnTo>
                  <a:pt x="4507662" y="4491270"/>
                </a:lnTo>
                <a:lnTo>
                  <a:pt x="0" y="449127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7" name="Freeform 17"/>
          <p:cNvSpPr/>
          <p:nvPr/>
        </p:nvSpPr>
        <p:spPr>
          <a:xfrm>
            <a:off x="10679995" y="4819366"/>
            <a:ext cx="6097300" cy="1835033"/>
          </a:xfrm>
          <a:custGeom>
            <a:avLst/>
            <a:gdLst/>
            <a:ahLst/>
            <a:cxnLst/>
            <a:rect l="l" t="t" r="r" b="b"/>
            <a:pathLst>
              <a:path w="6097300" h="1835033">
                <a:moveTo>
                  <a:pt x="0" y="0"/>
                </a:moveTo>
                <a:lnTo>
                  <a:pt x="6097300" y="0"/>
                </a:lnTo>
                <a:lnTo>
                  <a:pt x="6097300" y="1835033"/>
                </a:lnTo>
                <a:lnTo>
                  <a:pt x="0" y="1835033"/>
                </a:lnTo>
                <a:lnTo>
                  <a:pt x="0" y="0"/>
                </a:lnTo>
                <a:close/>
              </a:path>
            </a:pathLst>
          </a:custGeom>
          <a:blipFill>
            <a:blip r:embed="rId14">
              <a:extLst>
                <a:ext uri="{96DAC541-7B7A-43D3-8B79-37D633B846F1}">
                  <asvg:svgBlip xmlns:asvg="http://schemas.microsoft.com/office/drawing/2016/SVG/main" xmlns="" r:embed="rId15"/>
                </a:ext>
              </a:extLst>
            </a:blip>
            <a:stretch>
              <a:fillRect r="-1075" b="-24540"/>
            </a:stretch>
          </a:blipFill>
        </p:spPr>
      </p:sp>
      <p:sp>
        <p:nvSpPr>
          <p:cNvPr id="18" name="Freeform 18"/>
          <p:cNvSpPr/>
          <p:nvPr/>
        </p:nvSpPr>
        <p:spPr>
          <a:xfrm>
            <a:off x="11396463" y="1637493"/>
            <a:ext cx="3397023" cy="3341435"/>
          </a:xfrm>
          <a:custGeom>
            <a:avLst/>
            <a:gdLst/>
            <a:ahLst/>
            <a:cxnLst/>
            <a:rect l="l" t="t" r="r" b="b"/>
            <a:pathLst>
              <a:path w="3397023" h="3341435">
                <a:moveTo>
                  <a:pt x="0" y="0"/>
                </a:moveTo>
                <a:lnTo>
                  <a:pt x="3397023" y="0"/>
                </a:lnTo>
                <a:lnTo>
                  <a:pt x="3397023" y="3341434"/>
                </a:lnTo>
                <a:lnTo>
                  <a:pt x="0" y="3341434"/>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9" name="Freeform 19"/>
          <p:cNvSpPr/>
          <p:nvPr/>
        </p:nvSpPr>
        <p:spPr>
          <a:xfrm>
            <a:off x="13292787" y="1746488"/>
            <a:ext cx="3270567" cy="1183351"/>
          </a:xfrm>
          <a:custGeom>
            <a:avLst/>
            <a:gdLst/>
            <a:ahLst/>
            <a:cxnLst/>
            <a:rect l="l" t="t" r="r" b="b"/>
            <a:pathLst>
              <a:path w="3270567" h="1183351">
                <a:moveTo>
                  <a:pt x="0" y="0"/>
                </a:moveTo>
                <a:lnTo>
                  <a:pt x="3270567" y="0"/>
                </a:lnTo>
                <a:lnTo>
                  <a:pt x="3270567" y="1183351"/>
                </a:lnTo>
                <a:lnTo>
                  <a:pt x="0" y="1183351"/>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20" name="Freeform 20"/>
          <p:cNvSpPr/>
          <p:nvPr/>
        </p:nvSpPr>
        <p:spPr>
          <a:xfrm>
            <a:off x="16946043" y="2775297"/>
            <a:ext cx="3571812" cy="1292347"/>
          </a:xfrm>
          <a:custGeom>
            <a:avLst/>
            <a:gdLst/>
            <a:ahLst/>
            <a:cxnLst/>
            <a:rect l="l" t="t" r="r" b="b"/>
            <a:pathLst>
              <a:path w="3571812" h="1292347">
                <a:moveTo>
                  <a:pt x="0" y="0"/>
                </a:moveTo>
                <a:lnTo>
                  <a:pt x="3571812" y="0"/>
                </a:lnTo>
                <a:lnTo>
                  <a:pt x="3571812" y="1292347"/>
                </a:lnTo>
                <a:lnTo>
                  <a:pt x="0" y="1292347"/>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21" name="Freeform 21"/>
          <p:cNvSpPr/>
          <p:nvPr/>
        </p:nvSpPr>
        <p:spPr>
          <a:xfrm>
            <a:off x="7988532" y="5339043"/>
            <a:ext cx="4822973" cy="2630712"/>
          </a:xfrm>
          <a:custGeom>
            <a:avLst/>
            <a:gdLst/>
            <a:ahLst/>
            <a:cxnLst/>
            <a:rect l="l" t="t" r="r" b="b"/>
            <a:pathLst>
              <a:path w="4822973" h="2630712">
                <a:moveTo>
                  <a:pt x="0" y="0"/>
                </a:moveTo>
                <a:lnTo>
                  <a:pt x="4822972" y="0"/>
                </a:lnTo>
                <a:lnTo>
                  <a:pt x="4822972" y="2630712"/>
                </a:lnTo>
                <a:lnTo>
                  <a:pt x="0" y="2630712"/>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22" name="Freeform 22"/>
          <p:cNvSpPr/>
          <p:nvPr/>
        </p:nvSpPr>
        <p:spPr>
          <a:xfrm flipH="1">
            <a:off x="8204654" y="8163567"/>
            <a:ext cx="1761406" cy="2728939"/>
          </a:xfrm>
          <a:custGeom>
            <a:avLst/>
            <a:gdLst/>
            <a:ahLst/>
            <a:cxnLst/>
            <a:rect l="l" t="t" r="r" b="b"/>
            <a:pathLst>
              <a:path w="1761406" h="2728939">
                <a:moveTo>
                  <a:pt x="1761407" y="0"/>
                </a:moveTo>
                <a:lnTo>
                  <a:pt x="0" y="0"/>
                </a:lnTo>
                <a:lnTo>
                  <a:pt x="0" y="2728940"/>
                </a:lnTo>
                <a:lnTo>
                  <a:pt x="1761407" y="2728940"/>
                </a:lnTo>
                <a:lnTo>
                  <a:pt x="1761407"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23" name="Freeform 23"/>
          <p:cNvSpPr/>
          <p:nvPr/>
        </p:nvSpPr>
        <p:spPr>
          <a:xfrm>
            <a:off x="9513500" y="7175295"/>
            <a:ext cx="2114945" cy="3276675"/>
          </a:xfrm>
          <a:custGeom>
            <a:avLst/>
            <a:gdLst/>
            <a:ahLst/>
            <a:cxnLst/>
            <a:rect l="l" t="t" r="r" b="b"/>
            <a:pathLst>
              <a:path w="2114945" h="3276675">
                <a:moveTo>
                  <a:pt x="0" y="0"/>
                </a:moveTo>
                <a:lnTo>
                  <a:pt x="2114945" y="0"/>
                </a:lnTo>
                <a:lnTo>
                  <a:pt x="2114945" y="3276675"/>
                </a:lnTo>
                <a:lnTo>
                  <a:pt x="0" y="3276675"/>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24" name="Freeform 24"/>
          <p:cNvSpPr/>
          <p:nvPr/>
        </p:nvSpPr>
        <p:spPr>
          <a:xfrm>
            <a:off x="14890523" y="5853832"/>
            <a:ext cx="588408" cy="1127612"/>
          </a:xfrm>
          <a:custGeom>
            <a:avLst/>
            <a:gdLst/>
            <a:ahLst/>
            <a:cxnLst/>
            <a:rect l="l" t="t" r="r" b="b"/>
            <a:pathLst>
              <a:path w="588408" h="1127612">
                <a:moveTo>
                  <a:pt x="0" y="0"/>
                </a:moveTo>
                <a:lnTo>
                  <a:pt x="588408" y="0"/>
                </a:lnTo>
                <a:lnTo>
                  <a:pt x="588408" y="1127612"/>
                </a:lnTo>
                <a:lnTo>
                  <a:pt x="0" y="1127612"/>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25" name="Freeform 25"/>
          <p:cNvSpPr/>
          <p:nvPr/>
        </p:nvSpPr>
        <p:spPr>
          <a:xfrm>
            <a:off x="14035117" y="5896761"/>
            <a:ext cx="720456" cy="1380664"/>
          </a:xfrm>
          <a:custGeom>
            <a:avLst/>
            <a:gdLst/>
            <a:ahLst/>
            <a:cxnLst/>
            <a:rect l="l" t="t" r="r" b="b"/>
            <a:pathLst>
              <a:path w="720456" h="1380664">
                <a:moveTo>
                  <a:pt x="0" y="0"/>
                </a:moveTo>
                <a:lnTo>
                  <a:pt x="720456" y="0"/>
                </a:lnTo>
                <a:lnTo>
                  <a:pt x="720456" y="1380665"/>
                </a:lnTo>
                <a:lnTo>
                  <a:pt x="0" y="1380665"/>
                </a:lnTo>
                <a:lnTo>
                  <a:pt x="0" y="0"/>
                </a:lnTo>
                <a:close/>
              </a:path>
            </a:pathLst>
          </a:custGeom>
          <a:blipFill>
            <a:blip r:embed="rId26">
              <a:extLst>
                <a:ext uri="{96DAC541-7B7A-43D3-8B79-37D633B846F1}">
                  <asvg:svgBlip xmlns:asvg="http://schemas.microsoft.com/office/drawing/2016/SVG/main" xmlns="" r:embed="rId27"/>
                </a:ext>
              </a:extLst>
            </a:blip>
            <a:stretch>
              <a:fillRect/>
            </a:stretch>
          </a:blipFill>
        </p:spPr>
      </p:sp>
      <p:sp>
        <p:nvSpPr>
          <p:cNvPr id="26" name="Freeform 26"/>
          <p:cNvSpPr/>
          <p:nvPr/>
        </p:nvSpPr>
        <p:spPr>
          <a:xfrm>
            <a:off x="16892336" y="7033028"/>
            <a:ext cx="1184488" cy="516867"/>
          </a:xfrm>
          <a:custGeom>
            <a:avLst/>
            <a:gdLst/>
            <a:ahLst/>
            <a:cxnLst/>
            <a:rect l="l" t="t" r="r" b="b"/>
            <a:pathLst>
              <a:path w="1184488" h="516867">
                <a:moveTo>
                  <a:pt x="0" y="0"/>
                </a:moveTo>
                <a:lnTo>
                  <a:pt x="1184488" y="0"/>
                </a:lnTo>
                <a:lnTo>
                  <a:pt x="1184488" y="516867"/>
                </a:lnTo>
                <a:lnTo>
                  <a:pt x="0" y="516867"/>
                </a:lnTo>
                <a:lnTo>
                  <a:pt x="0" y="0"/>
                </a:lnTo>
                <a:close/>
              </a:path>
            </a:pathLst>
          </a:custGeom>
          <a:blipFill>
            <a:blip r:embed="rId28">
              <a:extLst>
                <a:ext uri="{96DAC541-7B7A-43D3-8B79-37D633B846F1}">
                  <asvg:svgBlip xmlns:asvg="http://schemas.microsoft.com/office/drawing/2016/SVG/main" xmlns="" r:embed="rId29"/>
                </a:ext>
              </a:extLst>
            </a:blip>
            <a:stretch>
              <a:fillRect/>
            </a:stretch>
          </a:blipFill>
        </p:spPr>
      </p:sp>
      <p:sp>
        <p:nvSpPr>
          <p:cNvPr id="27" name="Freeform 27"/>
          <p:cNvSpPr/>
          <p:nvPr/>
        </p:nvSpPr>
        <p:spPr>
          <a:xfrm>
            <a:off x="14716405" y="7033028"/>
            <a:ext cx="2234628" cy="1892555"/>
          </a:xfrm>
          <a:custGeom>
            <a:avLst/>
            <a:gdLst/>
            <a:ahLst/>
            <a:cxnLst/>
            <a:rect l="l" t="t" r="r" b="b"/>
            <a:pathLst>
              <a:path w="2234628" h="1892555">
                <a:moveTo>
                  <a:pt x="0" y="0"/>
                </a:moveTo>
                <a:lnTo>
                  <a:pt x="2234628" y="0"/>
                </a:lnTo>
                <a:lnTo>
                  <a:pt x="2234628" y="1892555"/>
                </a:lnTo>
                <a:lnTo>
                  <a:pt x="0" y="1892555"/>
                </a:lnTo>
                <a:lnTo>
                  <a:pt x="0" y="0"/>
                </a:lnTo>
                <a:close/>
              </a:path>
            </a:pathLst>
          </a:custGeom>
          <a:blipFill>
            <a:blip r:embed="rId30">
              <a:extLst>
                <a:ext uri="{96DAC541-7B7A-43D3-8B79-37D633B846F1}">
                  <asvg:svgBlip xmlns:asvg="http://schemas.microsoft.com/office/drawing/2016/SVG/main" xmlns="" r:embed="rId31"/>
                </a:ext>
              </a:extLst>
            </a:blip>
            <a:stretch>
              <a:fillRect/>
            </a:stretch>
          </a:blipFill>
        </p:spPr>
      </p:sp>
      <p:sp>
        <p:nvSpPr>
          <p:cNvPr id="28" name="Freeform 28"/>
          <p:cNvSpPr/>
          <p:nvPr/>
        </p:nvSpPr>
        <p:spPr>
          <a:xfrm>
            <a:off x="16233417" y="6396797"/>
            <a:ext cx="1184488" cy="516867"/>
          </a:xfrm>
          <a:custGeom>
            <a:avLst/>
            <a:gdLst/>
            <a:ahLst/>
            <a:cxnLst/>
            <a:rect l="l" t="t" r="r" b="b"/>
            <a:pathLst>
              <a:path w="1184488" h="516867">
                <a:moveTo>
                  <a:pt x="0" y="0"/>
                </a:moveTo>
                <a:lnTo>
                  <a:pt x="1184488" y="0"/>
                </a:lnTo>
                <a:lnTo>
                  <a:pt x="1184488" y="516867"/>
                </a:lnTo>
                <a:lnTo>
                  <a:pt x="0" y="516867"/>
                </a:lnTo>
                <a:lnTo>
                  <a:pt x="0" y="0"/>
                </a:lnTo>
                <a:close/>
              </a:path>
            </a:pathLst>
          </a:custGeom>
          <a:blipFill>
            <a:blip r:embed="rId28">
              <a:extLst>
                <a:ext uri="{96DAC541-7B7A-43D3-8B79-37D633B846F1}">
                  <asvg:svgBlip xmlns:asvg="http://schemas.microsoft.com/office/drawing/2016/SVG/main" xmlns="" r:embed="rId29"/>
                </a:ext>
              </a:extLst>
            </a:blip>
            <a:stretch>
              <a:fillRect/>
            </a:stretch>
          </a:blipFill>
        </p:spPr>
      </p:sp>
      <p:sp>
        <p:nvSpPr>
          <p:cNvPr id="29" name="Freeform 29"/>
          <p:cNvSpPr/>
          <p:nvPr/>
        </p:nvSpPr>
        <p:spPr>
          <a:xfrm rot="-10800000">
            <a:off x="5044489" y="7865455"/>
            <a:ext cx="1535414" cy="3070828"/>
          </a:xfrm>
          <a:custGeom>
            <a:avLst/>
            <a:gdLst/>
            <a:ahLst/>
            <a:cxnLst/>
            <a:rect l="l" t="t" r="r" b="b"/>
            <a:pathLst>
              <a:path w="1535414" h="3070828">
                <a:moveTo>
                  <a:pt x="0" y="0"/>
                </a:moveTo>
                <a:lnTo>
                  <a:pt x="1535414" y="0"/>
                </a:lnTo>
                <a:lnTo>
                  <a:pt x="1535414" y="3070829"/>
                </a:lnTo>
                <a:lnTo>
                  <a:pt x="0" y="3070829"/>
                </a:lnTo>
                <a:lnTo>
                  <a:pt x="0" y="0"/>
                </a:lnTo>
                <a:close/>
              </a:path>
            </a:pathLst>
          </a:custGeom>
          <a:blipFill>
            <a:blip r:embed="rId32">
              <a:extLst>
                <a:ext uri="{96DAC541-7B7A-43D3-8B79-37D633B846F1}">
                  <asvg:svgBlip xmlns:asvg="http://schemas.microsoft.com/office/drawing/2016/SVG/main" xmlns="" r:embed="rId33"/>
                </a:ext>
              </a:extLst>
            </a:blip>
            <a:stretch>
              <a:fillRect/>
            </a:stretch>
          </a:blipFill>
        </p:spPr>
      </p:sp>
      <p:sp>
        <p:nvSpPr>
          <p:cNvPr id="30" name="Freeform 30"/>
          <p:cNvSpPr/>
          <p:nvPr/>
        </p:nvSpPr>
        <p:spPr>
          <a:xfrm>
            <a:off x="6018468" y="7381288"/>
            <a:ext cx="2379417" cy="1652613"/>
          </a:xfrm>
          <a:custGeom>
            <a:avLst/>
            <a:gdLst/>
            <a:ahLst/>
            <a:cxnLst/>
            <a:rect l="l" t="t" r="r" b="b"/>
            <a:pathLst>
              <a:path w="2379417" h="1652613">
                <a:moveTo>
                  <a:pt x="0" y="0"/>
                </a:moveTo>
                <a:lnTo>
                  <a:pt x="2379416" y="0"/>
                </a:lnTo>
                <a:lnTo>
                  <a:pt x="2379416" y="1652613"/>
                </a:lnTo>
                <a:lnTo>
                  <a:pt x="0" y="1652613"/>
                </a:lnTo>
                <a:lnTo>
                  <a:pt x="0" y="0"/>
                </a:lnTo>
                <a:close/>
              </a:path>
            </a:pathLst>
          </a:custGeom>
          <a:blipFill>
            <a:blip r:embed="rId34">
              <a:extLst>
                <a:ext uri="{96DAC541-7B7A-43D3-8B79-37D633B846F1}">
                  <asvg:svgBlip xmlns:asvg="http://schemas.microsoft.com/office/drawing/2016/SVG/main" xmlns="" r:embed="rId35"/>
                </a:ext>
              </a:extLst>
            </a:blip>
            <a:stretch>
              <a:fillRect/>
            </a:stretch>
          </a:blipFill>
        </p:spPr>
      </p:sp>
      <p:sp>
        <p:nvSpPr>
          <p:cNvPr id="31" name="Freeform 31"/>
          <p:cNvSpPr/>
          <p:nvPr/>
        </p:nvSpPr>
        <p:spPr>
          <a:xfrm rot="806744">
            <a:off x="7368475" y="8135682"/>
            <a:ext cx="1169152" cy="1516589"/>
          </a:xfrm>
          <a:custGeom>
            <a:avLst/>
            <a:gdLst/>
            <a:ahLst/>
            <a:cxnLst/>
            <a:rect l="l" t="t" r="r" b="b"/>
            <a:pathLst>
              <a:path w="1169152" h="1516589">
                <a:moveTo>
                  <a:pt x="0" y="0"/>
                </a:moveTo>
                <a:lnTo>
                  <a:pt x="1169153" y="0"/>
                </a:lnTo>
                <a:lnTo>
                  <a:pt x="1169153" y="1516589"/>
                </a:lnTo>
                <a:lnTo>
                  <a:pt x="0" y="1516589"/>
                </a:lnTo>
                <a:lnTo>
                  <a:pt x="0" y="0"/>
                </a:lnTo>
                <a:close/>
              </a:path>
            </a:pathLst>
          </a:custGeom>
          <a:blipFill>
            <a:blip r:embed="rId36">
              <a:extLst>
                <a:ext uri="{96DAC541-7B7A-43D3-8B79-37D633B846F1}">
                  <asvg:svgBlip xmlns:asvg="http://schemas.microsoft.com/office/drawing/2016/SVG/main" xmlns="" r:embed="rId37"/>
                </a:ext>
              </a:extLst>
            </a:blip>
            <a:stretch>
              <a:fillRect/>
            </a:stretch>
          </a:blipFill>
        </p:spPr>
      </p:sp>
      <p:sp>
        <p:nvSpPr>
          <p:cNvPr id="32" name="Freeform 32"/>
          <p:cNvSpPr/>
          <p:nvPr/>
        </p:nvSpPr>
        <p:spPr>
          <a:xfrm rot="-1585154">
            <a:off x="6507558" y="8494450"/>
            <a:ext cx="1169152" cy="1516589"/>
          </a:xfrm>
          <a:custGeom>
            <a:avLst/>
            <a:gdLst/>
            <a:ahLst/>
            <a:cxnLst/>
            <a:rect l="l" t="t" r="r" b="b"/>
            <a:pathLst>
              <a:path w="1169152" h="1516589">
                <a:moveTo>
                  <a:pt x="0" y="0"/>
                </a:moveTo>
                <a:lnTo>
                  <a:pt x="1169153" y="0"/>
                </a:lnTo>
                <a:lnTo>
                  <a:pt x="1169153" y="1516590"/>
                </a:lnTo>
                <a:lnTo>
                  <a:pt x="0" y="1516590"/>
                </a:lnTo>
                <a:lnTo>
                  <a:pt x="0" y="0"/>
                </a:lnTo>
                <a:close/>
              </a:path>
            </a:pathLst>
          </a:custGeom>
          <a:blipFill>
            <a:blip r:embed="rId38">
              <a:extLst>
                <a:ext uri="{96DAC541-7B7A-43D3-8B79-37D633B846F1}">
                  <asvg:svgBlip xmlns:asvg="http://schemas.microsoft.com/office/drawing/2016/SVG/main" xmlns="" r:embed="rId39"/>
                </a:ext>
              </a:extLst>
            </a:blip>
            <a:stretch>
              <a:fillRect/>
            </a:stretch>
          </a:blipFill>
        </p:spPr>
      </p:sp>
      <p:sp>
        <p:nvSpPr>
          <p:cNvPr id="33" name="Freeform 33"/>
          <p:cNvSpPr/>
          <p:nvPr/>
        </p:nvSpPr>
        <p:spPr>
          <a:xfrm>
            <a:off x="12669729" y="7309462"/>
            <a:ext cx="643625" cy="827089"/>
          </a:xfrm>
          <a:custGeom>
            <a:avLst/>
            <a:gdLst/>
            <a:ahLst/>
            <a:cxnLst/>
            <a:rect l="l" t="t" r="r" b="b"/>
            <a:pathLst>
              <a:path w="643625" h="827089">
                <a:moveTo>
                  <a:pt x="0" y="0"/>
                </a:moveTo>
                <a:lnTo>
                  <a:pt x="643626" y="0"/>
                </a:lnTo>
                <a:lnTo>
                  <a:pt x="643626" y="827089"/>
                </a:lnTo>
                <a:lnTo>
                  <a:pt x="0" y="82708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34" name="AutoShape 34"/>
          <p:cNvSpPr/>
          <p:nvPr/>
        </p:nvSpPr>
        <p:spPr>
          <a:xfrm>
            <a:off x="13195940" y="9767415"/>
            <a:ext cx="3104152" cy="519585"/>
          </a:xfrm>
          <a:prstGeom prst="rect">
            <a:avLst/>
          </a:prstGeom>
          <a:solidFill>
            <a:srgbClr val="829B62"/>
          </a:solidFill>
        </p:spPr>
      </p:sp>
      <p:pic>
        <p:nvPicPr>
          <p:cNvPr id="35" name="Picture 34"/>
          <p:cNvPicPr>
            <a:picLocks noChangeAspect="1"/>
          </p:cNvPicPr>
          <p:nvPr/>
        </p:nvPicPr>
        <p:blipFill>
          <a:blip r:embed="rId40"/>
          <a:stretch>
            <a:fillRect/>
          </a:stretch>
        </p:blipFill>
        <p:spPr>
          <a:xfrm>
            <a:off x="-311327" y="-501602"/>
            <a:ext cx="8088862" cy="1115788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1D5175"/>
        </a:solidFill>
        <a:effectLst/>
      </p:bgPr>
    </p:bg>
    <p:spTree>
      <p:nvGrpSpPr>
        <p:cNvPr id="1" name=""/>
        <p:cNvGrpSpPr/>
        <p:nvPr/>
      </p:nvGrpSpPr>
      <p:grpSpPr>
        <a:xfrm>
          <a:off x="0" y="0"/>
          <a:ext cx="0" cy="0"/>
          <a:chOff x="0" y="0"/>
          <a:chExt cx="0" cy="0"/>
        </a:xfrm>
      </p:grpSpPr>
      <p:sp>
        <p:nvSpPr>
          <p:cNvPr id="3" name="AutoShape 3"/>
          <p:cNvSpPr/>
          <p:nvPr/>
        </p:nvSpPr>
        <p:spPr>
          <a:xfrm>
            <a:off x="6570378" y="7865455"/>
            <a:ext cx="6484180" cy="2542534"/>
          </a:xfrm>
          <a:prstGeom prst="rect">
            <a:avLst/>
          </a:prstGeom>
          <a:solidFill>
            <a:srgbClr val="FDE0A0"/>
          </a:solidFill>
        </p:spPr>
      </p:sp>
      <p:sp>
        <p:nvSpPr>
          <p:cNvPr id="4" name="AutoShape 4"/>
          <p:cNvSpPr/>
          <p:nvPr/>
        </p:nvSpPr>
        <p:spPr>
          <a:xfrm>
            <a:off x="10400018" y="6655231"/>
            <a:ext cx="4955853" cy="3631769"/>
          </a:xfrm>
          <a:prstGeom prst="rect">
            <a:avLst/>
          </a:prstGeom>
          <a:solidFill>
            <a:srgbClr val="FDE0A0"/>
          </a:solidFill>
        </p:spPr>
      </p:sp>
      <p:sp>
        <p:nvSpPr>
          <p:cNvPr id="5" name="AutoShape 5"/>
          <p:cNvSpPr/>
          <p:nvPr/>
        </p:nvSpPr>
        <p:spPr>
          <a:xfrm>
            <a:off x="13926856" y="7161873"/>
            <a:ext cx="3104152" cy="3949700"/>
          </a:xfrm>
          <a:prstGeom prst="rect">
            <a:avLst/>
          </a:prstGeom>
          <a:solidFill>
            <a:srgbClr val="829B62"/>
          </a:solidFill>
        </p:spPr>
      </p:sp>
      <p:sp>
        <p:nvSpPr>
          <p:cNvPr id="6" name="AutoShape 6"/>
          <p:cNvSpPr/>
          <p:nvPr/>
        </p:nvSpPr>
        <p:spPr>
          <a:xfrm>
            <a:off x="15338163" y="6654399"/>
            <a:ext cx="3225740" cy="3753590"/>
          </a:xfrm>
          <a:prstGeom prst="rect">
            <a:avLst/>
          </a:prstGeom>
          <a:solidFill>
            <a:srgbClr val="829B62"/>
          </a:solidFill>
        </p:spPr>
      </p:sp>
      <p:sp>
        <p:nvSpPr>
          <p:cNvPr id="7" name="AutoShape 7"/>
          <p:cNvSpPr/>
          <p:nvPr/>
        </p:nvSpPr>
        <p:spPr>
          <a:xfrm>
            <a:off x="14648888" y="826478"/>
            <a:ext cx="3905035" cy="3241166"/>
          </a:xfrm>
          <a:prstGeom prst="rect">
            <a:avLst/>
          </a:prstGeom>
          <a:solidFill>
            <a:srgbClr val="FFCE5C"/>
          </a:solidFill>
        </p:spPr>
      </p:sp>
      <p:sp>
        <p:nvSpPr>
          <p:cNvPr id="8" name="Freeform 8"/>
          <p:cNvSpPr/>
          <p:nvPr/>
        </p:nvSpPr>
        <p:spPr>
          <a:xfrm flipH="1">
            <a:off x="11356046" y="6437406"/>
            <a:ext cx="5078084" cy="4470145"/>
          </a:xfrm>
          <a:custGeom>
            <a:avLst/>
            <a:gdLst/>
            <a:ahLst/>
            <a:cxnLst/>
            <a:rect l="l" t="t" r="r" b="b"/>
            <a:pathLst>
              <a:path w="5078084" h="4470145">
                <a:moveTo>
                  <a:pt x="5078085" y="0"/>
                </a:moveTo>
                <a:lnTo>
                  <a:pt x="0" y="0"/>
                </a:lnTo>
                <a:lnTo>
                  <a:pt x="0" y="4470144"/>
                </a:lnTo>
                <a:lnTo>
                  <a:pt x="5078085" y="4470144"/>
                </a:lnTo>
                <a:lnTo>
                  <a:pt x="5078085"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9" name="AutoShape 9"/>
          <p:cNvSpPr/>
          <p:nvPr/>
        </p:nvSpPr>
        <p:spPr>
          <a:xfrm>
            <a:off x="15338163" y="3740854"/>
            <a:ext cx="3215760" cy="2914377"/>
          </a:xfrm>
          <a:prstGeom prst="rect">
            <a:avLst/>
          </a:prstGeom>
          <a:solidFill>
            <a:srgbClr val="829B62"/>
          </a:solidFill>
        </p:spPr>
      </p:sp>
      <p:sp>
        <p:nvSpPr>
          <p:cNvPr id="10" name="Freeform 10"/>
          <p:cNvSpPr/>
          <p:nvPr/>
        </p:nvSpPr>
        <p:spPr>
          <a:xfrm>
            <a:off x="11781990" y="8293099"/>
            <a:ext cx="1312985" cy="1687247"/>
          </a:xfrm>
          <a:custGeom>
            <a:avLst/>
            <a:gdLst/>
            <a:ahLst/>
            <a:cxnLst/>
            <a:rect l="l" t="t" r="r" b="b"/>
            <a:pathLst>
              <a:path w="1312985" h="1687247">
                <a:moveTo>
                  <a:pt x="0" y="0"/>
                </a:moveTo>
                <a:lnTo>
                  <a:pt x="1312985" y="0"/>
                </a:lnTo>
                <a:lnTo>
                  <a:pt x="1312985" y="1687247"/>
                </a:lnTo>
                <a:lnTo>
                  <a:pt x="0" y="168724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1" name="Freeform 11"/>
          <p:cNvSpPr/>
          <p:nvPr/>
        </p:nvSpPr>
        <p:spPr>
          <a:xfrm rot="-10800000">
            <a:off x="9434527" y="3785298"/>
            <a:ext cx="1434967" cy="2869933"/>
          </a:xfrm>
          <a:custGeom>
            <a:avLst/>
            <a:gdLst/>
            <a:ahLst/>
            <a:cxnLst/>
            <a:rect l="l" t="t" r="r" b="b"/>
            <a:pathLst>
              <a:path w="1434967" h="2869933">
                <a:moveTo>
                  <a:pt x="0" y="0"/>
                </a:moveTo>
                <a:lnTo>
                  <a:pt x="1434966" y="0"/>
                </a:lnTo>
                <a:lnTo>
                  <a:pt x="1434966" y="2869933"/>
                </a:lnTo>
                <a:lnTo>
                  <a:pt x="0" y="286993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2" name="AutoShape 12"/>
          <p:cNvSpPr/>
          <p:nvPr/>
        </p:nvSpPr>
        <p:spPr>
          <a:xfrm>
            <a:off x="10851786" y="3785298"/>
            <a:ext cx="4486377" cy="2869933"/>
          </a:xfrm>
          <a:prstGeom prst="rect">
            <a:avLst/>
          </a:prstGeom>
          <a:solidFill>
            <a:srgbClr val="6BB9D4"/>
          </a:solidFill>
        </p:spPr>
      </p:sp>
      <p:sp>
        <p:nvSpPr>
          <p:cNvPr id="13" name="Freeform 13"/>
          <p:cNvSpPr/>
          <p:nvPr/>
        </p:nvSpPr>
        <p:spPr>
          <a:xfrm rot="-10800000">
            <a:off x="13292787" y="826478"/>
            <a:ext cx="1484661" cy="2969323"/>
          </a:xfrm>
          <a:custGeom>
            <a:avLst/>
            <a:gdLst/>
            <a:ahLst/>
            <a:cxnLst/>
            <a:rect l="l" t="t" r="r" b="b"/>
            <a:pathLst>
              <a:path w="1484661" h="2969323">
                <a:moveTo>
                  <a:pt x="0" y="0"/>
                </a:moveTo>
                <a:lnTo>
                  <a:pt x="1484661" y="0"/>
                </a:lnTo>
                <a:lnTo>
                  <a:pt x="1484661" y="2969322"/>
                </a:lnTo>
                <a:lnTo>
                  <a:pt x="0" y="296932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4" name="Freeform 14"/>
          <p:cNvSpPr/>
          <p:nvPr/>
        </p:nvSpPr>
        <p:spPr>
          <a:xfrm>
            <a:off x="14648888" y="6154042"/>
            <a:ext cx="5078084" cy="4470145"/>
          </a:xfrm>
          <a:custGeom>
            <a:avLst/>
            <a:gdLst/>
            <a:ahLst/>
            <a:cxnLst/>
            <a:rect l="l" t="t" r="r" b="b"/>
            <a:pathLst>
              <a:path w="5078084" h="4470145">
                <a:moveTo>
                  <a:pt x="0" y="0"/>
                </a:moveTo>
                <a:lnTo>
                  <a:pt x="5078085" y="0"/>
                </a:lnTo>
                <a:lnTo>
                  <a:pt x="5078085" y="4470145"/>
                </a:lnTo>
                <a:lnTo>
                  <a:pt x="0" y="447014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5" name="Freeform 15"/>
          <p:cNvSpPr/>
          <p:nvPr/>
        </p:nvSpPr>
        <p:spPr>
          <a:xfrm>
            <a:off x="13352287" y="7638849"/>
            <a:ext cx="1085604" cy="1395052"/>
          </a:xfrm>
          <a:custGeom>
            <a:avLst/>
            <a:gdLst/>
            <a:ahLst/>
            <a:cxnLst/>
            <a:rect l="l" t="t" r="r" b="b"/>
            <a:pathLst>
              <a:path w="1085604" h="1395052">
                <a:moveTo>
                  <a:pt x="0" y="0"/>
                </a:moveTo>
                <a:lnTo>
                  <a:pt x="1085604" y="0"/>
                </a:lnTo>
                <a:lnTo>
                  <a:pt x="1085604" y="1395052"/>
                </a:lnTo>
                <a:lnTo>
                  <a:pt x="0" y="139505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6" name="Freeform 16"/>
          <p:cNvSpPr/>
          <p:nvPr/>
        </p:nvSpPr>
        <p:spPr>
          <a:xfrm>
            <a:off x="14046261" y="2183922"/>
            <a:ext cx="4507661" cy="4491270"/>
          </a:xfrm>
          <a:custGeom>
            <a:avLst/>
            <a:gdLst/>
            <a:ahLst/>
            <a:cxnLst/>
            <a:rect l="l" t="t" r="r" b="b"/>
            <a:pathLst>
              <a:path w="4507661" h="4491270">
                <a:moveTo>
                  <a:pt x="0" y="0"/>
                </a:moveTo>
                <a:lnTo>
                  <a:pt x="4507662" y="0"/>
                </a:lnTo>
                <a:lnTo>
                  <a:pt x="4507662" y="4491270"/>
                </a:lnTo>
                <a:lnTo>
                  <a:pt x="0" y="449127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7" name="Freeform 17"/>
          <p:cNvSpPr/>
          <p:nvPr/>
        </p:nvSpPr>
        <p:spPr>
          <a:xfrm>
            <a:off x="10679995" y="4819366"/>
            <a:ext cx="6097300" cy="1835033"/>
          </a:xfrm>
          <a:custGeom>
            <a:avLst/>
            <a:gdLst/>
            <a:ahLst/>
            <a:cxnLst/>
            <a:rect l="l" t="t" r="r" b="b"/>
            <a:pathLst>
              <a:path w="6097300" h="1835033">
                <a:moveTo>
                  <a:pt x="0" y="0"/>
                </a:moveTo>
                <a:lnTo>
                  <a:pt x="6097300" y="0"/>
                </a:lnTo>
                <a:lnTo>
                  <a:pt x="6097300" y="1835033"/>
                </a:lnTo>
                <a:lnTo>
                  <a:pt x="0" y="1835033"/>
                </a:lnTo>
                <a:lnTo>
                  <a:pt x="0" y="0"/>
                </a:lnTo>
                <a:close/>
              </a:path>
            </a:pathLst>
          </a:custGeom>
          <a:blipFill>
            <a:blip r:embed="rId14">
              <a:extLst>
                <a:ext uri="{96DAC541-7B7A-43D3-8B79-37D633B846F1}">
                  <asvg:svgBlip xmlns:asvg="http://schemas.microsoft.com/office/drawing/2016/SVG/main" xmlns="" r:embed="rId15"/>
                </a:ext>
              </a:extLst>
            </a:blip>
            <a:stretch>
              <a:fillRect r="-1075" b="-24540"/>
            </a:stretch>
          </a:blipFill>
        </p:spPr>
      </p:sp>
      <p:sp>
        <p:nvSpPr>
          <p:cNvPr id="18" name="Freeform 18"/>
          <p:cNvSpPr/>
          <p:nvPr/>
        </p:nvSpPr>
        <p:spPr>
          <a:xfrm>
            <a:off x="11396463" y="1637493"/>
            <a:ext cx="3397023" cy="3341435"/>
          </a:xfrm>
          <a:custGeom>
            <a:avLst/>
            <a:gdLst/>
            <a:ahLst/>
            <a:cxnLst/>
            <a:rect l="l" t="t" r="r" b="b"/>
            <a:pathLst>
              <a:path w="3397023" h="3341435">
                <a:moveTo>
                  <a:pt x="0" y="0"/>
                </a:moveTo>
                <a:lnTo>
                  <a:pt x="3397023" y="0"/>
                </a:lnTo>
                <a:lnTo>
                  <a:pt x="3397023" y="3341434"/>
                </a:lnTo>
                <a:lnTo>
                  <a:pt x="0" y="3341434"/>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9" name="Freeform 19"/>
          <p:cNvSpPr/>
          <p:nvPr/>
        </p:nvSpPr>
        <p:spPr>
          <a:xfrm>
            <a:off x="13292787" y="1746488"/>
            <a:ext cx="3270567" cy="1183351"/>
          </a:xfrm>
          <a:custGeom>
            <a:avLst/>
            <a:gdLst/>
            <a:ahLst/>
            <a:cxnLst/>
            <a:rect l="l" t="t" r="r" b="b"/>
            <a:pathLst>
              <a:path w="3270567" h="1183351">
                <a:moveTo>
                  <a:pt x="0" y="0"/>
                </a:moveTo>
                <a:lnTo>
                  <a:pt x="3270567" y="0"/>
                </a:lnTo>
                <a:lnTo>
                  <a:pt x="3270567" y="1183351"/>
                </a:lnTo>
                <a:lnTo>
                  <a:pt x="0" y="1183351"/>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20" name="Freeform 20"/>
          <p:cNvSpPr/>
          <p:nvPr/>
        </p:nvSpPr>
        <p:spPr>
          <a:xfrm>
            <a:off x="16946043" y="2775297"/>
            <a:ext cx="3571812" cy="1292347"/>
          </a:xfrm>
          <a:custGeom>
            <a:avLst/>
            <a:gdLst/>
            <a:ahLst/>
            <a:cxnLst/>
            <a:rect l="l" t="t" r="r" b="b"/>
            <a:pathLst>
              <a:path w="3571812" h="1292347">
                <a:moveTo>
                  <a:pt x="0" y="0"/>
                </a:moveTo>
                <a:lnTo>
                  <a:pt x="3571812" y="0"/>
                </a:lnTo>
                <a:lnTo>
                  <a:pt x="3571812" y="1292347"/>
                </a:lnTo>
                <a:lnTo>
                  <a:pt x="0" y="1292347"/>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21" name="Freeform 21"/>
          <p:cNvSpPr/>
          <p:nvPr/>
        </p:nvSpPr>
        <p:spPr>
          <a:xfrm>
            <a:off x="7988532" y="5339043"/>
            <a:ext cx="4822973" cy="2630712"/>
          </a:xfrm>
          <a:custGeom>
            <a:avLst/>
            <a:gdLst/>
            <a:ahLst/>
            <a:cxnLst/>
            <a:rect l="l" t="t" r="r" b="b"/>
            <a:pathLst>
              <a:path w="4822973" h="2630712">
                <a:moveTo>
                  <a:pt x="0" y="0"/>
                </a:moveTo>
                <a:lnTo>
                  <a:pt x="4822972" y="0"/>
                </a:lnTo>
                <a:lnTo>
                  <a:pt x="4822972" y="2630712"/>
                </a:lnTo>
                <a:lnTo>
                  <a:pt x="0" y="2630712"/>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22" name="Freeform 22"/>
          <p:cNvSpPr/>
          <p:nvPr/>
        </p:nvSpPr>
        <p:spPr>
          <a:xfrm flipH="1">
            <a:off x="8204654" y="8163567"/>
            <a:ext cx="1761406" cy="2728939"/>
          </a:xfrm>
          <a:custGeom>
            <a:avLst/>
            <a:gdLst/>
            <a:ahLst/>
            <a:cxnLst/>
            <a:rect l="l" t="t" r="r" b="b"/>
            <a:pathLst>
              <a:path w="1761406" h="2728939">
                <a:moveTo>
                  <a:pt x="1761407" y="0"/>
                </a:moveTo>
                <a:lnTo>
                  <a:pt x="0" y="0"/>
                </a:lnTo>
                <a:lnTo>
                  <a:pt x="0" y="2728940"/>
                </a:lnTo>
                <a:lnTo>
                  <a:pt x="1761407" y="2728940"/>
                </a:lnTo>
                <a:lnTo>
                  <a:pt x="1761407"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23" name="Freeform 23"/>
          <p:cNvSpPr/>
          <p:nvPr/>
        </p:nvSpPr>
        <p:spPr>
          <a:xfrm>
            <a:off x="9513500" y="7175295"/>
            <a:ext cx="2114945" cy="3276675"/>
          </a:xfrm>
          <a:custGeom>
            <a:avLst/>
            <a:gdLst/>
            <a:ahLst/>
            <a:cxnLst/>
            <a:rect l="l" t="t" r="r" b="b"/>
            <a:pathLst>
              <a:path w="2114945" h="3276675">
                <a:moveTo>
                  <a:pt x="0" y="0"/>
                </a:moveTo>
                <a:lnTo>
                  <a:pt x="2114945" y="0"/>
                </a:lnTo>
                <a:lnTo>
                  <a:pt x="2114945" y="3276675"/>
                </a:lnTo>
                <a:lnTo>
                  <a:pt x="0" y="3276675"/>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24" name="Freeform 24"/>
          <p:cNvSpPr/>
          <p:nvPr/>
        </p:nvSpPr>
        <p:spPr>
          <a:xfrm>
            <a:off x="14890523" y="5853832"/>
            <a:ext cx="588408" cy="1127612"/>
          </a:xfrm>
          <a:custGeom>
            <a:avLst/>
            <a:gdLst/>
            <a:ahLst/>
            <a:cxnLst/>
            <a:rect l="l" t="t" r="r" b="b"/>
            <a:pathLst>
              <a:path w="588408" h="1127612">
                <a:moveTo>
                  <a:pt x="0" y="0"/>
                </a:moveTo>
                <a:lnTo>
                  <a:pt x="588408" y="0"/>
                </a:lnTo>
                <a:lnTo>
                  <a:pt x="588408" y="1127612"/>
                </a:lnTo>
                <a:lnTo>
                  <a:pt x="0" y="1127612"/>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25" name="Freeform 25"/>
          <p:cNvSpPr/>
          <p:nvPr/>
        </p:nvSpPr>
        <p:spPr>
          <a:xfrm>
            <a:off x="14035117" y="5896761"/>
            <a:ext cx="720456" cy="1380664"/>
          </a:xfrm>
          <a:custGeom>
            <a:avLst/>
            <a:gdLst/>
            <a:ahLst/>
            <a:cxnLst/>
            <a:rect l="l" t="t" r="r" b="b"/>
            <a:pathLst>
              <a:path w="720456" h="1380664">
                <a:moveTo>
                  <a:pt x="0" y="0"/>
                </a:moveTo>
                <a:lnTo>
                  <a:pt x="720456" y="0"/>
                </a:lnTo>
                <a:lnTo>
                  <a:pt x="720456" y="1380665"/>
                </a:lnTo>
                <a:lnTo>
                  <a:pt x="0" y="1380665"/>
                </a:lnTo>
                <a:lnTo>
                  <a:pt x="0" y="0"/>
                </a:lnTo>
                <a:close/>
              </a:path>
            </a:pathLst>
          </a:custGeom>
          <a:blipFill>
            <a:blip r:embed="rId26">
              <a:extLst>
                <a:ext uri="{96DAC541-7B7A-43D3-8B79-37D633B846F1}">
                  <asvg:svgBlip xmlns:asvg="http://schemas.microsoft.com/office/drawing/2016/SVG/main" xmlns="" r:embed="rId27"/>
                </a:ext>
              </a:extLst>
            </a:blip>
            <a:stretch>
              <a:fillRect/>
            </a:stretch>
          </a:blipFill>
        </p:spPr>
      </p:sp>
      <p:sp>
        <p:nvSpPr>
          <p:cNvPr id="26" name="Freeform 26"/>
          <p:cNvSpPr/>
          <p:nvPr/>
        </p:nvSpPr>
        <p:spPr>
          <a:xfrm>
            <a:off x="16892336" y="7033028"/>
            <a:ext cx="1184488" cy="516867"/>
          </a:xfrm>
          <a:custGeom>
            <a:avLst/>
            <a:gdLst/>
            <a:ahLst/>
            <a:cxnLst/>
            <a:rect l="l" t="t" r="r" b="b"/>
            <a:pathLst>
              <a:path w="1184488" h="516867">
                <a:moveTo>
                  <a:pt x="0" y="0"/>
                </a:moveTo>
                <a:lnTo>
                  <a:pt x="1184488" y="0"/>
                </a:lnTo>
                <a:lnTo>
                  <a:pt x="1184488" y="516867"/>
                </a:lnTo>
                <a:lnTo>
                  <a:pt x="0" y="516867"/>
                </a:lnTo>
                <a:lnTo>
                  <a:pt x="0" y="0"/>
                </a:lnTo>
                <a:close/>
              </a:path>
            </a:pathLst>
          </a:custGeom>
          <a:blipFill>
            <a:blip r:embed="rId28">
              <a:extLst>
                <a:ext uri="{96DAC541-7B7A-43D3-8B79-37D633B846F1}">
                  <asvg:svgBlip xmlns:asvg="http://schemas.microsoft.com/office/drawing/2016/SVG/main" xmlns="" r:embed="rId29"/>
                </a:ext>
              </a:extLst>
            </a:blip>
            <a:stretch>
              <a:fillRect/>
            </a:stretch>
          </a:blipFill>
        </p:spPr>
      </p:sp>
      <p:sp>
        <p:nvSpPr>
          <p:cNvPr id="27" name="Freeform 27"/>
          <p:cNvSpPr/>
          <p:nvPr/>
        </p:nvSpPr>
        <p:spPr>
          <a:xfrm>
            <a:off x="14716405" y="7033028"/>
            <a:ext cx="2234628" cy="1892555"/>
          </a:xfrm>
          <a:custGeom>
            <a:avLst/>
            <a:gdLst/>
            <a:ahLst/>
            <a:cxnLst/>
            <a:rect l="l" t="t" r="r" b="b"/>
            <a:pathLst>
              <a:path w="2234628" h="1892555">
                <a:moveTo>
                  <a:pt x="0" y="0"/>
                </a:moveTo>
                <a:lnTo>
                  <a:pt x="2234628" y="0"/>
                </a:lnTo>
                <a:lnTo>
                  <a:pt x="2234628" y="1892555"/>
                </a:lnTo>
                <a:lnTo>
                  <a:pt x="0" y="1892555"/>
                </a:lnTo>
                <a:lnTo>
                  <a:pt x="0" y="0"/>
                </a:lnTo>
                <a:close/>
              </a:path>
            </a:pathLst>
          </a:custGeom>
          <a:blipFill>
            <a:blip r:embed="rId30">
              <a:extLst>
                <a:ext uri="{96DAC541-7B7A-43D3-8B79-37D633B846F1}">
                  <asvg:svgBlip xmlns:asvg="http://schemas.microsoft.com/office/drawing/2016/SVG/main" xmlns="" r:embed="rId31"/>
                </a:ext>
              </a:extLst>
            </a:blip>
            <a:stretch>
              <a:fillRect/>
            </a:stretch>
          </a:blipFill>
        </p:spPr>
      </p:sp>
      <p:sp>
        <p:nvSpPr>
          <p:cNvPr id="28" name="Freeform 28"/>
          <p:cNvSpPr/>
          <p:nvPr/>
        </p:nvSpPr>
        <p:spPr>
          <a:xfrm>
            <a:off x="16233417" y="6396797"/>
            <a:ext cx="1184488" cy="516867"/>
          </a:xfrm>
          <a:custGeom>
            <a:avLst/>
            <a:gdLst/>
            <a:ahLst/>
            <a:cxnLst/>
            <a:rect l="l" t="t" r="r" b="b"/>
            <a:pathLst>
              <a:path w="1184488" h="516867">
                <a:moveTo>
                  <a:pt x="0" y="0"/>
                </a:moveTo>
                <a:lnTo>
                  <a:pt x="1184488" y="0"/>
                </a:lnTo>
                <a:lnTo>
                  <a:pt x="1184488" y="516867"/>
                </a:lnTo>
                <a:lnTo>
                  <a:pt x="0" y="516867"/>
                </a:lnTo>
                <a:lnTo>
                  <a:pt x="0" y="0"/>
                </a:lnTo>
                <a:close/>
              </a:path>
            </a:pathLst>
          </a:custGeom>
          <a:blipFill>
            <a:blip r:embed="rId28">
              <a:extLst>
                <a:ext uri="{96DAC541-7B7A-43D3-8B79-37D633B846F1}">
                  <asvg:svgBlip xmlns:asvg="http://schemas.microsoft.com/office/drawing/2016/SVG/main" xmlns="" r:embed="rId29"/>
                </a:ext>
              </a:extLst>
            </a:blip>
            <a:stretch>
              <a:fillRect/>
            </a:stretch>
          </a:blipFill>
        </p:spPr>
      </p:sp>
      <p:sp>
        <p:nvSpPr>
          <p:cNvPr id="29" name="Freeform 29"/>
          <p:cNvSpPr/>
          <p:nvPr/>
        </p:nvSpPr>
        <p:spPr>
          <a:xfrm rot="-10800000">
            <a:off x="5044489" y="7865455"/>
            <a:ext cx="1535414" cy="3070828"/>
          </a:xfrm>
          <a:custGeom>
            <a:avLst/>
            <a:gdLst/>
            <a:ahLst/>
            <a:cxnLst/>
            <a:rect l="l" t="t" r="r" b="b"/>
            <a:pathLst>
              <a:path w="1535414" h="3070828">
                <a:moveTo>
                  <a:pt x="0" y="0"/>
                </a:moveTo>
                <a:lnTo>
                  <a:pt x="1535414" y="0"/>
                </a:lnTo>
                <a:lnTo>
                  <a:pt x="1535414" y="3070829"/>
                </a:lnTo>
                <a:lnTo>
                  <a:pt x="0" y="3070829"/>
                </a:lnTo>
                <a:lnTo>
                  <a:pt x="0" y="0"/>
                </a:lnTo>
                <a:close/>
              </a:path>
            </a:pathLst>
          </a:custGeom>
          <a:blipFill>
            <a:blip r:embed="rId32">
              <a:extLst>
                <a:ext uri="{96DAC541-7B7A-43D3-8B79-37D633B846F1}">
                  <asvg:svgBlip xmlns:asvg="http://schemas.microsoft.com/office/drawing/2016/SVG/main" xmlns="" r:embed="rId33"/>
                </a:ext>
              </a:extLst>
            </a:blip>
            <a:stretch>
              <a:fillRect/>
            </a:stretch>
          </a:blipFill>
        </p:spPr>
      </p:sp>
      <p:sp>
        <p:nvSpPr>
          <p:cNvPr id="30" name="Freeform 30"/>
          <p:cNvSpPr/>
          <p:nvPr/>
        </p:nvSpPr>
        <p:spPr>
          <a:xfrm>
            <a:off x="6018468" y="7381288"/>
            <a:ext cx="2379417" cy="1652613"/>
          </a:xfrm>
          <a:custGeom>
            <a:avLst/>
            <a:gdLst/>
            <a:ahLst/>
            <a:cxnLst/>
            <a:rect l="l" t="t" r="r" b="b"/>
            <a:pathLst>
              <a:path w="2379417" h="1652613">
                <a:moveTo>
                  <a:pt x="0" y="0"/>
                </a:moveTo>
                <a:lnTo>
                  <a:pt x="2379416" y="0"/>
                </a:lnTo>
                <a:lnTo>
                  <a:pt x="2379416" y="1652613"/>
                </a:lnTo>
                <a:lnTo>
                  <a:pt x="0" y="1652613"/>
                </a:lnTo>
                <a:lnTo>
                  <a:pt x="0" y="0"/>
                </a:lnTo>
                <a:close/>
              </a:path>
            </a:pathLst>
          </a:custGeom>
          <a:blipFill>
            <a:blip r:embed="rId34">
              <a:extLst>
                <a:ext uri="{96DAC541-7B7A-43D3-8B79-37D633B846F1}">
                  <asvg:svgBlip xmlns:asvg="http://schemas.microsoft.com/office/drawing/2016/SVG/main" xmlns="" r:embed="rId35"/>
                </a:ext>
              </a:extLst>
            </a:blip>
            <a:stretch>
              <a:fillRect/>
            </a:stretch>
          </a:blipFill>
        </p:spPr>
      </p:sp>
      <p:sp>
        <p:nvSpPr>
          <p:cNvPr id="31" name="Freeform 31"/>
          <p:cNvSpPr/>
          <p:nvPr/>
        </p:nvSpPr>
        <p:spPr>
          <a:xfrm rot="806744">
            <a:off x="7368475" y="8135682"/>
            <a:ext cx="1169152" cy="1516589"/>
          </a:xfrm>
          <a:custGeom>
            <a:avLst/>
            <a:gdLst/>
            <a:ahLst/>
            <a:cxnLst/>
            <a:rect l="l" t="t" r="r" b="b"/>
            <a:pathLst>
              <a:path w="1169152" h="1516589">
                <a:moveTo>
                  <a:pt x="0" y="0"/>
                </a:moveTo>
                <a:lnTo>
                  <a:pt x="1169153" y="0"/>
                </a:lnTo>
                <a:lnTo>
                  <a:pt x="1169153" y="1516589"/>
                </a:lnTo>
                <a:lnTo>
                  <a:pt x="0" y="1516589"/>
                </a:lnTo>
                <a:lnTo>
                  <a:pt x="0" y="0"/>
                </a:lnTo>
                <a:close/>
              </a:path>
            </a:pathLst>
          </a:custGeom>
          <a:blipFill>
            <a:blip r:embed="rId36">
              <a:extLst>
                <a:ext uri="{96DAC541-7B7A-43D3-8B79-37D633B846F1}">
                  <asvg:svgBlip xmlns:asvg="http://schemas.microsoft.com/office/drawing/2016/SVG/main" xmlns="" r:embed="rId37"/>
                </a:ext>
              </a:extLst>
            </a:blip>
            <a:stretch>
              <a:fillRect/>
            </a:stretch>
          </a:blipFill>
        </p:spPr>
      </p:sp>
      <p:sp>
        <p:nvSpPr>
          <p:cNvPr id="32" name="Freeform 32"/>
          <p:cNvSpPr/>
          <p:nvPr/>
        </p:nvSpPr>
        <p:spPr>
          <a:xfrm rot="-1585154">
            <a:off x="6507558" y="8494450"/>
            <a:ext cx="1169152" cy="1516589"/>
          </a:xfrm>
          <a:custGeom>
            <a:avLst/>
            <a:gdLst/>
            <a:ahLst/>
            <a:cxnLst/>
            <a:rect l="l" t="t" r="r" b="b"/>
            <a:pathLst>
              <a:path w="1169152" h="1516589">
                <a:moveTo>
                  <a:pt x="0" y="0"/>
                </a:moveTo>
                <a:lnTo>
                  <a:pt x="1169153" y="0"/>
                </a:lnTo>
                <a:lnTo>
                  <a:pt x="1169153" y="1516590"/>
                </a:lnTo>
                <a:lnTo>
                  <a:pt x="0" y="1516590"/>
                </a:lnTo>
                <a:lnTo>
                  <a:pt x="0" y="0"/>
                </a:lnTo>
                <a:close/>
              </a:path>
            </a:pathLst>
          </a:custGeom>
          <a:blipFill>
            <a:blip r:embed="rId38">
              <a:extLst>
                <a:ext uri="{96DAC541-7B7A-43D3-8B79-37D633B846F1}">
                  <asvg:svgBlip xmlns:asvg="http://schemas.microsoft.com/office/drawing/2016/SVG/main" xmlns="" r:embed="rId39"/>
                </a:ext>
              </a:extLst>
            </a:blip>
            <a:stretch>
              <a:fillRect/>
            </a:stretch>
          </a:blipFill>
        </p:spPr>
      </p:sp>
      <p:sp>
        <p:nvSpPr>
          <p:cNvPr id="33" name="Freeform 33"/>
          <p:cNvSpPr/>
          <p:nvPr/>
        </p:nvSpPr>
        <p:spPr>
          <a:xfrm>
            <a:off x="12669729" y="7309462"/>
            <a:ext cx="643625" cy="827089"/>
          </a:xfrm>
          <a:custGeom>
            <a:avLst/>
            <a:gdLst/>
            <a:ahLst/>
            <a:cxnLst/>
            <a:rect l="l" t="t" r="r" b="b"/>
            <a:pathLst>
              <a:path w="643625" h="827089">
                <a:moveTo>
                  <a:pt x="0" y="0"/>
                </a:moveTo>
                <a:lnTo>
                  <a:pt x="643626" y="0"/>
                </a:lnTo>
                <a:lnTo>
                  <a:pt x="643626" y="827089"/>
                </a:lnTo>
                <a:lnTo>
                  <a:pt x="0" y="82708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34" name="AutoShape 34"/>
          <p:cNvSpPr/>
          <p:nvPr/>
        </p:nvSpPr>
        <p:spPr>
          <a:xfrm>
            <a:off x="13195940" y="9767415"/>
            <a:ext cx="3104152" cy="519585"/>
          </a:xfrm>
          <a:prstGeom prst="rect">
            <a:avLst/>
          </a:prstGeom>
          <a:solidFill>
            <a:srgbClr val="829B62"/>
          </a:solidFill>
        </p:spPr>
      </p:sp>
      <p:pic>
        <p:nvPicPr>
          <p:cNvPr id="36" name="Picture 35"/>
          <p:cNvPicPr>
            <a:picLocks noChangeAspect="1"/>
          </p:cNvPicPr>
          <p:nvPr/>
        </p:nvPicPr>
        <p:blipFill>
          <a:blip r:embed="rId40"/>
          <a:stretch>
            <a:fillRect/>
          </a:stretch>
        </p:blipFill>
        <p:spPr>
          <a:xfrm>
            <a:off x="-321676" y="964669"/>
            <a:ext cx="9438930" cy="3733800"/>
          </a:xfrm>
          <a:prstGeom prst="rect">
            <a:avLst/>
          </a:prstGeom>
        </p:spPr>
      </p:pic>
      <p:sp>
        <p:nvSpPr>
          <p:cNvPr id="37" name="TextBox 36"/>
          <p:cNvSpPr txBox="1"/>
          <p:nvPr/>
        </p:nvSpPr>
        <p:spPr>
          <a:xfrm>
            <a:off x="8839200" y="20515"/>
            <a:ext cx="9215693" cy="10359330"/>
          </a:xfrm>
          <a:prstGeom prst="rect">
            <a:avLst/>
          </a:prstGeom>
          <a:solidFill>
            <a:srgbClr val="E0B667"/>
          </a:solidFill>
        </p:spPr>
        <p:txBody>
          <a:bodyPr lIns="50800" tIns="50800" rIns="50800" bIns="50800" rtlCol="0" anchor="ctr"/>
          <a:lstStyle/>
          <a:p>
            <a:pPr algn="ctr">
              <a:lnSpc>
                <a:spcPts val="2860"/>
              </a:lnSpc>
            </a:pPr>
            <a:endParaRPr>
              <a:solidFill>
                <a:schemeClr val="accent6">
                  <a:lumMod val="20000"/>
                  <a:lumOff val="80000"/>
                </a:schemeClr>
              </a:solidFill>
            </a:endParaRPr>
          </a:p>
        </p:txBody>
      </p:sp>
      <p:sp>
        <p:nvSpPr>
          <p:cNvPr id="38" name="TextBox 37"/>
          <p:cNvSpPr txBox="1"/>
          <p:nvPr/>
        </p:nvSpPr>
        <p:spPr>
          <a:xfrm>
            <a:off x="9311697" y="1562100"/>
            <a:ext cx="8743195" cy="5632311"/>
          </a:xfrm>
          <a:prstGeom prst="rect">
            <a:avLst/>
          </a:prstGeom>
          <a:noFill/>
        </p:spPr>
        <p:txBody>
          <a:bodyPr wrap="square" rtlCol="0">
            <a:spAutoFit/>
          </a:bodyPr>
          <a:lstStyle/>
          <a:p>
            <a:r>
              <a:rPr lang="en-US" sz="7200" b="1" dirty="0" err="1" smtClean="0">
                <a:solidFill>
                  <a:srgbClr val="033135"/>
                </a:solidFill>
                <a:latin typeface="Cambria" panose="02040503050406030204" pitchFamily="18" charset="0"/>
                <a:ea typeface="Cambria" panose="02040503050406030204" pitchFamily="18" charset="0"/>
              </a:rPr>
              <a:t>Đá</a:t>
            </a:r>
            <a:r>
              <a:rPr lang="en-US" sz="7200" b="1" dirty="0" smtClean="0">
                <a:solidFill>
                  <a:srgbClr val="033135"/>
                </a:solidFill>
                <a:latin typeface="Cambria" panose="02040503050406030204" pitchFamily="18" charset="0"/>
                <a:ea typeface="Cambria" panose="02040503050406030204" pitchFamily="18" charset="0"/>
              </a:rPr>
              <a:t> </a:t>
            </a:r>
            <a:r>
              <a:rPr lang="en-US" sz="7200" b="1" dirty="0" err="1" smtClean="0">
                <a:solidFill>
                  <a:srgbClr val="033135"/>
                </a:solidFill>
                <a:latin typeface="Cambria" panose="02040503050406030204" pitchFamily="18" charset="0"/>
                <a:ea typeface="Cambria" panose="02040503050406030204" pitchFamily="18" charset="0"/>
              </a:rPr>
              <a:t>Thị</a:t>
            </a:r>
            <a:r>
              <a:rPr lang="en-US" sz="7200" b="1" dirty="0" smtClean="0">
                <a:solidFill>
                  <a:srgbClr val="033135"/>
                </a:solidFill>
                <a:latin typeface="Cambria" panose="02040503050406030204" pitchFamily="18" charset="0"/>
                <a:ea typeface="Cambria" panose="02040503050406030204" pitchFamily="18" charset="0"/>
              </a:rPr>
              <a:t>, Len </a:t>
            </a:r>
            <a:r>
              <a:rPr lang="en-US" sz="7200" b="1" dirty="0" err="1" smtClean="0">
                <a:solidFill>
                  <a:srgbClr val="033135"/>
                </a:solidFill>
                <a:latin typeface="Cambria" panose="02040503050406030204" pitchFamily="18" charset="0"/>
                <a:ea typeface="Cambria" panose="02040503050406030204" pitchFamily="18" charset="0"/>
              </a:rPr>
              <a:t>Đao</a:t>
            </a:r>
            <a:r>
              <a:rPr lang="en-US" sz="7200" b="1" dirty="0" smtClean="0">
                <a:solidFill>
                  <a:srgbClr val="033135"/>
                </a:solidFill>
                <a:latin typeface="Cambria" panose="02040503050406030204" pitchFamily="18" charset="0"/>
                <a:ea typeface="Cambria" panose="02040503050406030204" pitchFamily="18" charset="0"/>
              </a:rPr>
              <a:t>, Song </a:t>
            </a:r>
            <a:r>
              <a:rPr lang="en-US" sz="7200" b="1" dirty="0" err="1" smtClean="0">
                <a:solidFill>
                  <a:srgbClr val="033135"/>
                </a:solidFill>
                <a:latin typeface="Cambria" panose="02040503050406030204" pitchFamily="18" charset="0"/>
                <a:ea typeface="Cambria" panose="02040503050406030204" pitchFamily="18" charset="0"/>
              </a:rPr>
              <a:t>Tử</a:t>
            </a:r>
            <a:r>
              <a:rPr lang="en-US" sz="7200" b="1" dirty="0" smtClean="0">
                <a:solidFill>
                  <a:srgbClr val="033135"/>
                </a:solidFill>
                <a:latin typeface="Cambria" panose="02040503050406030204" pitchFamily="18" charset="0"/>
                <a:ea typeface="Cambria" panose="02040503050406030204" pitchFamily="18" charset="0"/>
              </a:rPr>
              <a:t> </a:t>
            </a:r>
            <a:r>
              <a:rPr lang="en-US" sz="7200" b="1" dirty="0" err="1" smtClean="0">
                <a:solidFill>
                  <a:srgbClr val="033135"/>
                </a:solidFill>
                <a:latin typeface="Cambria" panose="02040503050406030204" pitchFamily="18" charset="0"/>
                <a:ea typeface="Cambria" panose="02040503050406030204" pitchFamily="18" charset="0"/>
              </a:rPr>
              <a:t>Tây</a:t>
            </a:r>
            <a:r>
              <a:rPr lang="en-US" sz="7200" b="1" dirty="0" smtClean="0">
                <a:solidFill>
                  <a:srgbClr val="033135"/>
                </a:solidFill>
                <a:latin typeface="Cambria" panose="02040503050406030204" pitchFamily="18" charset="0"/>
                <a:ea typeface="Cambria" panose="02040503050406030204" pitchFamily="18" charset="0"/>
              </a:rPr>
              <a:t>, </a:t>
            </a:r>
            <a:r>
              <a:rPr lang="en-US" sz="7200" b="1" dirty="0" err="1" smtClean="0">
                <a:solidFill>
                  <a:srgbClr val="033135"/>
                </a:solidFill>
                <a:latin typeface="Cambria" panose="02040503050406030204" pitchFamily="18" charset="0"/>
                <a:ea typeface="Cambria" panose="02040503050406030204" pitchFamily="18" charset="0"/>
              </a:rPr>
              <a:t>Sơn</a:t>
            </a:r>
            <a:r>
              <a:rPr lang="en-US" sz="7200" b="1" dirty="0" smtClean="0">
                <a:solidFill>
                  <a:srgbClr val="033135"/>
                </a:solidFill>
                <a:latin typeface="Cambria" panose="02040503050406030204" pitchFamily="18" charset="0"/>
                <a:ea typeface="Cambria" panose="02040503050406030204" pitchFamily="18" charset="0"/>
              </a:rPr>
              <a:t> Ca, </a:t>
            </a:r>
            <a:r>
              <a:rPr lang="en-US" sz="7200" b="1" dirty="0" err="1" smtClean="0">
                <a:solidFill>
                  <a:srgbClr val="033135"/>
                </a:solidFill>
                <a:latin typeface="Cambria" panose="02040503050406030204" pitchFamily="18" charset="0"/>
                <a:ea typeface="Cambria" panose="02040503050406030204" pitchFamily="18" charset="0"/>
              </a:rPr>
              <a:t>Sinh</a:t>
            </a:r>
            <a:r>
              <a:rPr lang="en-US" sz="7200" b="1" dirty="0" smtClean="0">
                <a:solidFill>
                  <a:srgbClr val="033135"/>
                </a:solidFill>
                <a:latin typeface="Cambria" panose="02040503050406030204" pitchFamily="18" charset="0"/>
                <a:ea typeface="Cambria" panose="02040503050406030204" pitchFamily="18" charset="0"/>
              </a:rPr>
              <a:t> </a:t>
            </a:r>
            <a:r>
              <a:rPr lang="en-US" sz="7200" b="1" dirty="0" err="1" smtClean="0">
                <a:solidFill>
                  <a:srgbClr val="033135"/>
                </a:solidFill>
                <a:latin typeface="Cambria" panose="02040503050406030204" pitchFamily="18" charset="0"/>
                <a:ea typeface="Cambria" panose="02040503050406030204" pitchFamily="18" charset="0"/>
              </a:rPr>
              <a:t>Tồn</a:t>
            </a:r>
            <a:r>
              <a:rPr lang="en-US" sz="7200" b="1" dirty="0">
                <a:solidFill>
                  <a:srgbClr val="033135"/>
                </a:solidFill>
                <a:latin typeface="Cambria" panose="02040503050406030204" pitchFamily="18" charset="0"/>
                <a:ea typeface="Cambria" panose="02040503050406030204" pitchFamily="18" charset="0"/>
              </a:rPr>
              <a:t> </a:t>
            </a:r>
            <a:r>
              <a:rPr lang="en-US" sz="7200" b="1" dirty="0" err="1" smtClean="0">
                <a:solidFill>
                  <a:srgbClr val="033135"/>
                </a:solidFill>
                <a:latin typeface="Cambria" panose="02040503050406030204" pitchFamily="18" charset="0"/>
                <a:ea typeface="Cambria" panose="02040503050406030204" pitchFamily="18" charset="0"/>
              </a:rPr>
              <a:t>là</a:t>
            </a:r>
            <a:r>
              <a:rPr lang="en-US" sz="7200" b="1" dirty="0" smtClean="0">
                <a:solidFill>
                  <a:srgbClr val="033135"/>
                </a:solidFill>
                <a:latin typeface="Cambria" panose="02040503050406030204" pitchFamily="18" charset="0"/>
                <a:ea typeface="Cambria" panose="02040503050406030204" pitchFamily="18" charset="0"/>
              </a:rPr>
              <a:t> </a:t>
            </a:r>
            <a:r>
              <a:rPr lang="en-US" sz="7200" b="1" dirty="0" err="1" smtClean="0">
                <a:solidFill>
                  <a:srgbClr val="033135"/>
                </a:solidFill>
                <a:latin typeface="Cambria" panose="02040503050406030204" pitchFamily="18" charset="0"/>
                <a:ea typeface="Cambria" panose="02040503050406030204" pitchFamily="18" charset="0"/>
              </a:rPr>
              <a:t>những</a:t>
            </a:r>
            <a:r>
              <a:rPr lang="en-US" sz="7200" b="1" dirty="0" smtClean="0">
                <a:solidFill>
                  <a:srgbClr val="033135"/>
                </a:solidFill>
                <a:latin typeface="Cambria" panose="02040503050406030204" pitchFamily="18" charset="0"/>
                <a:ea typeface="Cambria" panose="02040503050406030204" pitchFamily="18" charset="0"/>
              </a:rPr>
              <a:t> </a:t>
            </a:r>
            <a:r>
              <a:rPr lang="en-US" sz="7200" b="1" dirty="0" err="1" smtClean="0">
                <a:solidFill>
                  <a:srgbClr val="033135"/>
                </a:solidFill>
                <a:latin typeface="Cambria" panose="02040503050406030204" pitchFamily="18" charset="0"/>
                <a:ea typeface="Cambria" panose="02040503050406030204" pitchFamily="18" charset="0"/>
              </a:rPr>
              <a:t>hòn</a:t>
            </a:r>
            <a:r>
              <a:rPr lang="en-US" sz="7200" b="1" dirty="0" smtClean="0">
                <a:solidFill>
                  <a:srgbClr val="033135"/>
                </a:solidFill>
                <a:latin typeface="Cambria" panose="02040503050406030204" pitchFamily="18" charset="0"/>
                <a:ea typeface="Cambria" panose="02040503050406030204" pitchFamily="18" charset="0"/>
              </a:rPr>
              <a:t> </a:t>
            </a:r>
            <a:r>
              <a:rPr lang="en-US" sz="7200" b="1" dirty="0" err="1" smtClean="0">
                <a:solidFill>
                  <a:srgbClr val="033135"/>
                </a:solidFill>
                <a:latin typeface="Cambria" panose="02040503050406030204" pitchFamily="18" charset="0"/>
                <a:ea typeface="Cambria" panose="02040503050406030204" pitchFamily="18" charset="0"/>
              </a:rPr>
              <a:t>đảo</a:t>
            </a:r>
            <a:r>
              <a:rPr lang="en-US" sz="7200" b="1" dirty="0" smtClean="0">
                <a:solidFill>
                  <a:srgbClr val="033135"/>
                </a:solidFill>
                <a:latin typeface="Cambria" panose="02040503050406030204" pitchFamily="18" charset="0"/>
                <a:ea typeface="Cambria" panose="02040503050406030204" pitchFamily="18" charset="0"/>
              </a:rPr>
              <a:t> ở </a:t>
            </a:r>
            <a:r>
              <a:rPr lang="en-US" sz="7200" b="1" dirty="0" err="1" smtClean="0">
                <a:solidFill>
                  <a:srgbClr val="033135"/>
                </a:solidFill>
                <a:latin typeface="Cambria" panose="02040503050406030204" pitchFamily="18" charset="0"/>
                <a:ea typeface="Cambria" panose="02040503050406030204" pitchFamily="18" charset="0"/>
              </a:rPr>
              <a:t>quần</a:t>
            </a:r>
            <a:r>
              <a:rPr lang="en-US" sz="7200" b="1" dirty="0" smtClean="0">
                <a:solidFill>
                  <a:srgbClr val="033135"/>
                </a:solidFill>
                <a:latin typeface="Cambria" panose="02040503050406030204" pitchFamily="18" charset="0"/>
                <a:ea typeface="Cambria" panose="02040503050406030204" pitchFamily="18" charset="0"/>
              </a:rPr>
              <a:t> </a:t>
            </a:r>
            <a:r>
              <a:rPr lang="en-US" sz="7200" b="1" dirty="0" err="1" smtClean="0">
                <a:solidFill>
                  <a:srgbClr val="033135"/>
                </a:solidFill>
                <a:latin typeface="Cambria" panose="02040503050406030204" pitchFamily="18" charset="0"/>
                <a:ea typeface="Cambria" panose="02040503050406030204" pitchFamily="18" charset="0"/>
              </a:rPr>
              <a:t>đảo</a:t>
            </a:r>
            <a:r>
              <a:rPr lang="en-US" sz="7200" b="1" dirty="0" smtClean="0">
                <a:solidFill>
                  <a:srgbClr val="033135"/>
                </a:solidFill>
                <a:latin typeface="Cambria" panose="02040503050406030204" pitchFamily="18" charset="0"/>
                <a:ea typeface="Cambria" panose="02040503050406030204" pitchFamily="18" charset="0"/>
              </a:rPr>
              <a:t> </a:t>
            </a:r>
            <a:r>
              <a:rPr lang="en-US" sz="7200" b="1" dirty="0" err="1" smtClean="0">
                <a:solidFill>
                  <a:srgbClr val="033135"/>
                </a:solidFill>
                <a:latin typeface="Cambria" panose="02040503050406030204" pitchFamily="18" charset="0"/>
                <a:ea typeface="Cambria" panose="02040503050406030204" pitchFamily="18" charset="0"/>
              </a:rPr>
              <a:t>Trường</a:t>
            </a:r>
            <a:r>
              <a:rPr lang="en-US" sz="7200" b="1" dirty="0" smtClean="0">
                <a:solidFill>
                  <a:srgbClr val="033135"/>
                </a:solidFill>
                <a:latin typeface="Cambria" panose="02040503050406030204" pitchFamily="18" charset="0"/>
                <a:ea typeface="Cambria" panose="02040503050406030204" pitchFamily="18" charset="0"/>
              </a:rPr>
              <a:t> Sa.</a:t>
            </a:r>
            <a:endParaRPr lang="en-US" sz="7200" b="1" dirty="0">
              <a:solidFill>
                <a:srgbClr val="033135"/>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162817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1D5175"/>
        </a:solidFill>
        <a:effectLst/>
      </p:bgPr>
    </p:bg>
    <p:spTree>
      <p:nvGrpSpPr>
        <p:cNvPr id="1" name=""/>
        <p:cNvGrpSpPr/>
        <p:nvPr/>
      </p:nvGrpSpPr>
      <p:grpSpPr>
        <a:xfrm>
          <a:off x="0" y="0"/>
          <a:ext cx="0" cy="0"/>
          <a:chOff x="0" y="0"/>
          <a:chExt cx="0" cy="0"/>
        </a:xfrm>
      </p:grpSpPr>
      <p:pic>
        <p:nvPicPr>
          <p:cNvPr id="1026" name="Picture 2" descr="Đá Núi Thị – Wikipedia tiếng Việ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2" y="-38100"/>
            <a:ext cx="11494477" cy="1030598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2115800" y="2171700"/>
            <a:ext cx="5521063" cy="2215991"/>
          </a:xfrm>
          <a:prstGeom prst="rect">
            <a:avLst/>
          </a:prstGeom>
        </p:spPr>
        <p:txBody>
          <a:bodyPr wrap="none">
            <a:spAutoFit/>
          </a:bodyPr>
          <a:lstStyle/>
          <a:p>
            <a:r>
              <a:rPr lang="en-US" sz="13800" b="1" dirty="0" err="1">
                <a:solidFill>
                  <a:srgbClr val="E0B667"/>
                </a:solidFill>
                <a:latin typeface="Cambria" panose="02040503050406030204" pitchFamily="18" charset="0"/>
                <a:ea typeface="Cambria" panose="02040503050406030204" pitchFamily="18" charset="0"/>
              </a:rPr>
              <a:t>Đá</a:t>
            </a:r>
            <a:r>
              <a:rPr lang="en-US" sz="13800" b="1" dirty="0">
                <a:solidFill>
                  <a:srgbClr val="E0B667"/>
                </a:solidFill>
                <a:latin typeface="Cambria" panose="02040503050406030204" pitchFamily="18" charset="0"/>
                <a:ea typeface="Cambria" panose="02040503050406030204" pitchFamily="18" charset="0"/>
              </a:rPr>
              <a:t> </a:t>
            </a:r>
            <a:r>
              <a:rPr lang="en-US" sz="13800" b="1" dirty="0" err="1">
                <a:solidFill>
                  <a:srgbClr val="E0B667"/>
                </a:solidFill>
                <a:latin typeface="Cambria" panose="02040503050406030204" pitchFamily="18" charset="0"/>
                <a:ea typeface="Cambria" panose="02040503050406030204" pitchFamily="18" charset="0"/>
              </a:rPr>
              <a:t>Thị</a:t>
            </a:r>
            <a:endParaRPr lang="en-US" sz="3600" dirty="0">
              <a:solidFill>
                <a:srgbClr val="E0B667"/>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D5175"/>
        </a:solidFill>
        <a:effectLst/>
      </p:bgPr>
    </p:bg>
    <p:spTree>
      <p:nvGrpSpPr>
        <p:cNvPr id="1" name=""/>
        <p:cNvGrpSpPr/>
        <p:nvPr/>
      </p:nvGrpSpPr>
      <p:grpSpPr>
        <a:xfrm>
          <a:off x="0" y="0"/>
          <a:ext cx="0" cy="0"/>
          <a:chOff x="0" y="0"/>
          <a:chExt cx="0" cy="0"/>
        </a:xfrm>
      </p:grpSpPr>
      <p:sp>
        <p:nvSpPr>
          <p:cNvPr id="11" name="Rectangle 10"/>
          <p:cNvSpPr/>
          <p:nvPr/>
        </p:nvSpPr>
        <p:spPr>
          <a:xfrm>
            <a:off x="5760702" y="-190500"/>
            <a:ext cx="6766596" cy="2215991"/>
          </a:xfrm>
          <a:prstGeom prst="rect">
            <a:avLst/>
          </a:prstGeom>
        </p:spPr>
        <p:txBody>
          <a:bodyPr wrap="none">
            <a:spAutoFit/>
          </a:bodyPr>
          <a:lstStyle/>
          <a:p>
            <a:r>
              <a:rPr lang="en-US" sz="13800" b="1" dirty="0" smtClean="0">
                <a:solidFill>
                  <a:srgbClr val="E0B667"/>
                </a:solidFill>
                <a:latin typeface="Cambria" panose="02040503050406030204" pitchFamily="18" charset="0"/>
                <a:ea typeface="Cambria" panose="02040503050406030204" pitchFamily="18" charset="0"/>
              </a:rPr>
              <a:t>Len </a:t>
            </a:r>
            <a:r>
              <a:rPr lang="en-US" sz="13800" b="1" dirty="0" err="1" smtClean="0">
                <a:solidFill>
                  <a:srgbClr val="E0B667"/>
                </a:solidFill>
                <a:latin typeface="Cambria" panose="02040503050406030204" pitchFamily="18" charset="0"/>
                <a:ea typeface="Cambria" panose="02040503050406030204" pitchFamily="18" charset="0"/>
              </a:rPr>
              <a:t>Đao</a:t>
            </a:r>
            <a:endParaRPr lang="en-US" sz="3600" dirty="0">
              <a:solidFill>
                <a:srgbClr val="E0B667"/>
              </a:solidFill>
            </a:endParaRPr>
          </a:p>
        </p:txBody>
      </p:sp>
      <p:pic>
        <p:nvPicPr>
          <p:cNvPr id="2050" name="Picture 2" descr="Đá Len Đao - Wikiwa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834515"/>
            <a:ext cx="17678400" cy="84524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80749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1D5175"/>
        </a:solidFill>
        <a:effectLst/>
      </p:bgPr>
    </p:bg>
    <p:spTree>
      <p:nvGrpSpPr>
        <p:cNvPr id="1" name=""/>
        <p:cNvGrpSpPr/>
        <p:nvPr/>
      </p:nvGrpSpPr>
      <p:grpSpPr>
        <a:xfrm>
          <a:off x="0" y="0"/>
          <a:ext cx="0" cy="0"/>
          <a:chOff x="0" y="0"/>
          <a:chExt cx="0" cy="0"/>
        </a:xfrm>
      </p:grpSpPr>
      <p:sp>
        <p:nvSpPr>
          <p:cNvPr id="11" name="Rectangle 10"/>
          <p:cNvSpPr/>
          <p:nvPr/>
        </p:nvSpPr>
        <p:spPr>
          <a:xfrm>
            <a:off x="12801600" y="1562100"/>
            <a:ext cx="4102533" cy="6463308"/>
          </a:xfrm>
          <a:prstGeom prst="rect">
            <a:avLst/>
          </a:prstGeom>
        </p:spPr>
        <p:txBody>
          <a:bodyPr wrap="none">
            <a:spAutoFit/>
          </a:bodyPr>
          <a:lstStyle/>
          <a:p>
            <a:r>
              <a:rPr lang="en-US" sz="13800" b="1" dirty="0" smtClean="0">
                <a:solidFill>
                  <a:srgbClr val="E0B667"/>
                </a:solidFill>
                <a:latin typeface="Cambria" panose="02040503050406030204" pitchFamily="18" charset="0"/>
                <a:ea typeface="Cambria" panose="02040503050406030204" pitchFamily="18" charset="0"/>
              </a:rPr>
              <a:t>Song</a:t>
            </a:r>
          </a:p>
          <a:p>
            <a:r>
              <a:rPr lang="en-US" sz="13800" b="1" dirty="0" err="1" smtClean="0">
                <a:solidFill>
                  <a:srgbClr val="E0B667"/>
                </a:solidFill>
                <a:latin typeface="Cambria" panose="02040503050406030204" pitchFamily="18" charset="0"/>
                <a:ea typeface="Cambria" panose="02040503050406030204" pitchFamily="18" charset="0"/>
              </a:rPr>
              <a:t>Tử</a:t>
            </a:r>
            <a:endParaRPr lang="en-US" sz="13800" b="1" dirty="0">
              <a:solidFill>
                <a:srgbClr val="E0B667"/>
              </a:solidFill>
              <a:latin typeface="Cambria" panose="02040503050406030204" pitchFamily="18" charset="0"/>
              <a:ea typeface="Cambria" panose="02040503050406030204" pitchFamily="18" charset="0"/>
            </a:endParaRPr>
          </a:p>
          <a:p>
            <a:r>
              <a:rPr lang="en-US" sz="13800" b="1" dirty="0" err="1" smtClean="0">
                <a:solidFill>
                  <a:srgbClr val="E0B667"/>
                </a:solidFill>
                <a:latin typeface="Cambria" panose="02040503050406030204" pitchFamily="18" charset="0"/>
                <a:ea typeface="Cambria" panose="02040503050406030204" pitchFamily="18" charset="0"/>
              </a:rPr>
              <a:t>Tây</a:t>
            </a:r>
            <a:endParaRPr lang="en-US" sz="3600" dirty="0">
              <a:solidFill>
                <a:srgbClr val="E0B667"/>
              </a:solidFill>
            </a:endParaRPr>
          </a:p>
        </p:txBody>
      </p:sp>
      <p:pic>
        <p:nvPicPr>
          <p:cNvPr id="3074" name="Picture 2" descr="ĐẢO SONG TỬ TÂY - Lemo's linkeboo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654"/>
            <a:ext cx="12076786" cy="10272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44734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D5175"/>
        </a:solidFill>
        <a:effectLst/>
      </p:bgPr>
    </p:bg>
    <p:spTree>
      <p:nvGrpSpPr>
        <p:cNvPr id="1" name=""/>
        <p:cNvGrpSpPr/>
        <p:nvPr/>
      </p:nvGrpSpPr>
      <p:grpSpPr>
        <a:xfrm>
          <a:off x="0" y="0"/>
          <a:ext cx="0" cy="0"/>
          <a:chOff x="0" y="0"/>
          <a:chExt cx="0" cy="0"/>
        </a:xfrm>
      </p:grpSpPr>
      <p:sp>
        <p:nvSpPr>
          <p:cNvPr id="11" name="Rectangle 10"/>
          <p:cNvSpPr/>
          <p:nvPr/>
        </p:nvSpPr>
        <p:spPr>
          <a:xfrm>
            <a:off x="1524000" y="3467100"/>
            <a:ext cx="5726376" cy="2215991"/>
          </a:xfrm>
          <a:prstGeom prst="rect">
            <a:avLst/>
          </a:prstGeom>
        </p:spPr>
        <p:txBody>
          <a:bodyPr wrap="none">
            <a:spAutoFit/>
          </a:bodyPr>
          <a:lstStyle/>
          <a:p>
            <a:r>
              <a:rPr lang="en-US" sz="13800" b="1" dirty="0" err="1" smtClean="0">
                <a:solidFill>
                  <a:srgbClr val="E0B667"/>
                </a:solidFill>
                <a:latin typeface="Cambria" panose="02040503050406030204" pitchFamily="18" charset="0"/>
                <a:ea typeface="Cambria" panose="02040503050406030204" pitchFamily="18" charset="0"/>
              </a:rPr>
              <a:t>Sơn</a:t>
            </a:r>
            <a:r>
              <a:rPr lang="en-US" sz="13800" b="1" dirty="0" smtClean="0">
                <a:solidFill>
                  <a:srgbClr val="E0B667"/>
                </a:solidFill>
                <a:latin typeface="Cambria" panose="02040503050406030204" pitchFamily="18" charset="0"/>
                <a:ea typeface="Cambria" panose="02040503050406030204" pitchFamily="18" charset="0"/>
              </a:rPr>
              <a:t> Ca</a:t>
            </a:r>
            <a:endParaRPr lang="en-US" sz="3600" dirty="0">
              <a:solidFill>
                <a:srgbClr val="E0B667"/>
              </a:solidFill>
            </a:endParaRPr>
          </a:p>
        </p:txBody>
      </p:sp>
      <p:pic>
        <p:nvPicPr>
          <p:cNvPr id="4098" name="Picture 2" descr="Tin tức tổng hợp: VIỆC MỞ RỘNG ĐẢO CỦA VIỆT NAM TA Ở TRƯỜNG S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66174" y="26377"/>
            <a:ext cx="9521826" cy="102994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9278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1D5175"/>
        </a:solidFill>
        <a:effectLst/>
      </p:bgPr>
    </p:bg>
    <p:spTree>
      <p:nvGrpSpPr>
        <p:cNvPr id="1" name=""/>
        <p:cNvGrpSpPr/>
        <p:nvPr/>
      </p:nvGrpSpPr>
      <p:grpSpPr>
        <a:xfrm>
          <a:off x="0" y="0"/>
          <a:ext cx="0" cy="0"/>
          <a:chOff x="0" y="0"/>
          <a:chExt cx="0" cy="0"/>
        </a:xfrm>
      </p:grpSpPr>
      <p:sp>
        <p:nvSpPr>
          <p:cNvPr id="11" name="Rectangle 10"/>
          <p:cNvSpPr/>
          <p:nvPr/>
        </p:nvSpPr>
        <p:spPr>
          <a:xfrm>
            <a:off x="1828800" y="3543300"/>
            <a:ext cx="4343399" cy="4339650"/>
          </a:xfrm>
          <a:prstGeom prst="rect">
            <a:avLst/>
          </a:prstGeom>
        </p:spPr>
        <p:txBody>
          <a:bodyPr wrap="square">
            <a:spAutoFit/>
          </a:bodyPr>
          <a:lstStyle/>
          <a:p>
            <a:r>
              <a:rPr lang="en-US" sz="13800" b="1" dirty="0" err="1" smtClean="0">
                <a:solidFill>
                  <a:srgbClr val="E0B667"/>
                </a:solidFill>
                <a:latin typeface="Cambria" panose="02040503050406030204" pitchFamily="18" charset="0"/>
                <a:ea typeface="Cambria" panose="02040503050406030204" pitchFamily="18" charset="0"/>
              </a:rPr>
              <a:t>Sinh</a:t>
            </a:r>
            <a:r>
              <a:rPr lang="en-US" sz="13800" b="1" dirty="0" smtClean="0">
                <a:solidFill>
                  <a:srgbClr val="E0B667"/>
                </a:solidFill>
                <a:latin typeface="Cambria" panose="02040503050406030204" pitchFamily="18" charset="0"/>
                <a:ea typeface="Cambria" panose="02040503050406030204" pitchFamily="18" charset="0"/>
              </a:rPr>
              <a:t> </a:t>
            </a:r>
            <a:r>
              <a:rPr lang="en-US" sz="13800" b="1" dirty="0" err="1" smtClean="0">
                <a:solidFill>
                  <a:srgbClr val="E0B667"/>
                </a:solidFill>
                <a:latin typeface="Cambria" panose="02040503050406030204" pitchFamily="18" charset="0"/>
                <a:ea typeface="Cambria" panose="02040503050406030204" pitchFamily="18" charset="0"/>
              </a:rPr>
              <a:t>Tồn</a:t>
            </a:r>
            <a:endParaRPr lang="en-US" sz="3600" dirty="0">
              <a:solidFill>
                <a:srgbClr val="E0B667"/>
              </a:solidFill>
            </a:endParaRPr>
          </a:p>
        </p:txBody>
      </p:sp>
      <p:pic>
        <p:nvPicPr>
          <p:cNvPr id="5122" name="Picture 2" descr="Đảo Sinh Tồn – Wikipedia tiếng Việ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29754" y="419100"/>
            <a:ext cx="11734800" cy="9581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16776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7CD"/>
        </a:solidFill>
        <a:effectLst/>
      </p:bgPr>
    </p:bg>
    <p:spTree>
      <p:nvGrpSpPr>
        <p:cNvPr id="1" name=""/>
        <p:cNvGrpSpPr/>
        <p:nvPr/>
      </p:nvGrpSpPr>
      <p:grpSpPr>
        <a:xfrm>
          <a:off x="0" y="0"/>
          <a:ext cx="0" cy="0"/>
          <a:chOff x="0" y="0"/>
          <a:chExt cx="0" cy="0"/>
        </a:xfrm>
      </p:grpSpPr>
      <p:sp>
        <p:nvSpPr>
          <p:cNvPr id="4" name="Freeform 4"/>
          <p:cNvSpPr/>
          <p:nvPr/>
        </p:nvSpPr>
        <p:spPr>
          <a:xfrm rot="-4217355" flipV="1">
            <a:off x="13585752" y="-2917606"/>
            <a:ext cx="3252278" cy="5967482"/>
          </a:xfrm>
          <a:custGeom>
            <a:avLst/>
            <a:gdLst/>
            <a:ahLst/>
            <a:cxnLst/>
            <a:rect l="l" t="t" r="r" b="b"/>
            <a:pathLst>
              <a:path w="3252278" h="5967482">
                <a:moveTo>
                  <a:pt x="0" y="5967483"/>
                </a:moveTo>
                <a:lnTo>
                  <a:pt x="3252278" y="5967483"/>
                </a:lnTo>
                <a:lnTo>
                  <a:pt x="3252278" y="0"/>
                </a:lnTo>
                <a:lnTo>
                  <a:pt x="0" y="0"/>
                </a:lnTo>
                <a:lnTo>
                  <a:pt x="0" y="5967483"/>
                </a:lnTo>
                <a:close/>
              </a:path>
            </a:pathLst>
          </a:custGeom>
          <a:blipFill>
            <a:blip r:embed="rId2">
              <a:extLst>
                <a:ext uri="{96DAC541-7B7A-43D3-8B79-37D633B846F1}">
                  <asvg:svgBlip xmlns:asvg="http://schemas.microsoft.com/office/drawing/2016/SVG/main" xmlns="" r:embed="rId7"/>
                </a:ext>
              </a:extLst>
            </a:blip>
            <a:stretch>
              <a:fillRect/>
            </a:stretch>
          </a:blipFill>
        </p:spPr>
      </p:sp>
      <p:sp>
        <p:nvSpPr>
          <p:cNvPr id="6" name="Freeform 6"/>
          <p:cNvSpPr/>
          <p:nvPr/>
        </p:nvSpPr>
        <p:spPr>
          <a:xfrm>
            <a:off x="5862" y="426131"/>
            <a:ext cx="17824938" cy="2632799"/>
          </a:xfrm>
          <a:custGeom>
            <a:avLst/>
            <a:gdLst/>
            <a:ahLst/>
            <a:cxnLst/>
            <a:rect l="l" t="t" r="r" b="b"/>
            <a:pathLst>
              <a:path w="13670149" h="2632799">
                <a:moveTo>
                  <a:pt x="0" y="0"/>
                </a:moveTo>
                <a:lnTo>
                  <a:pt x="13670148" y="0"/>
                </a:lnTo>
                <a:lnTo>
                  <a:pt x="13670148" y="2632799"/>
                </a:lnTo>
                <a:lnTo>
                  <a:pt x="0" y="2632799"/>
                </a:lnTo>
                <a:lnTo>
                  <a:pt x="0" y="0"/>
                </a:lnTo>
                <a:close/>
              </a:path>
            </a:pathLst>
          </a:custGeom>
          <a:solidFill>
            <a:schemeClr val="accent5">
              <a:lumMod val="20000"/>
              <a:lumOff val="80000"/>
            </a:schemeClr>
          </a:solidFill>
        </p:spPr>
      </p:sp>
      <p:sp>
        <p:nvSpPr>
          <p:cNvPr id="7" name="Freeform 7"/>
          <p:cNvSpPr/>
          <p:nvPr/>
        </p:nvSpPr>
        <p:spPr>
          <a:xfrm>
            <a:off x="381000" y="3924300"/>
            <a:ext cx="7960894" cy="5970671"/>
          </a:xfrm>
          <a:custGeom>
            <a:avLst/>
            <a:gdLst/>
            <a:ahLst/>
            <a:cxnLst/>
            <a:rect l="l" t="t" r="r" b="b"/>
            <a:pathLst>
              <a:path w="7960894" h="5970671">
                <a:moveTo>
                  <a:pt x="0" y="0"/>
                </a:moveTo>
                <a:lnTo>
                  <a:pt x="7960894" y="0"/>
                </a:lnTo>
                <a:lnTo>
                  <a:pt x="7960894" y="5970671"/>
                </a:lnTo>
                <a:lnTo>
                  <a:pt x="0" y="5970671"/>
                </a:lnTo>
                <a:lnTo>
                  <a:pt x="0" y="0"/>
                </a:lnTo>
                <a:close/>
              </a:path>
            </a:pathLst>
          </a:custGeom>
          <a:blipFill>
            <a:blip r:embed="rId8"/>
            <a:stretch>
              <a:fillRect/>
            </a:stretch>
          </a:blipFill>
        </p:spPr>
      </p:sp>
      <p:sp>
        <p:nvSpPr>
          <p:cNvPr id="8" name="TextBox 8"/>
          <p:cNvSpPr txBox="1"/>
          <p:nvPr/>
        </p:nvSpPr>
        <p:spPr>
          <a:xfrm>
            <a:off x="-172707" y="573268"/>
            <a:ext cx="16535400" cy="1692771"/>
          </a:xfrm>
          <a:prstGeom prst="rect">
            <a:avLst/>
          </a:prstGeom>
        </p:spPr>
        <p:txBody>
          <a:bodyPr wrap="square" lIns="0" tIns="0" rIns="0" bIns="0" rtlCol="0" anchor="t">
            <a:spAutoFit/>
          </a:bodyPr>
          <a:lstStyle/>
          <a:p>
            <a:pPr marL="0" lvl="1" indent="0" algn="ctr">
              <a:lnSpc>
                <a:spcPts val="6599"/>
              </a:lnSpc>
            </a:pPr>
            <a:r>
              <a:rPr lang="en-US" sz="6600">
                <a:solidFill>
                  <a:srgbClr val="002060"/>
                </a:solidFill>
                <a:latin typeface="Cambria Bold"/>
              </a:rPr>
              <a:t> Ở khổ thơ đầu, điều gì gây bất ngờ với mọi người khi đến Trường Sa?</a:t>
            </a:r>
          </a:p>
        </p:txBody>
      </p:sp>
      <p:sp>
        <p:nvSpPr>
          <p:cNvPr id="9" name="TextBox 9"/>
          <p:cNvSpPr txBox="1"/>
          <p:nvPr/>
        </p:nvSpPr>
        <p:spPr>
          <a:xfrm>
            <a:off x="8918331" y="4026877"/>
            <a:ext cx="7998069" cy="4552528"/>
          </a:xfrm>
          <a:prstGeom prst="rect">
            <a:avLst/>
          </a:prstGeom>
        </p:spPr>
        <p:txBody>
          <a:bodyPr wrap="square" lIns="0" tIns="0" rIns="0" bIns="0" rtlCol="0" anchor="t">
            <a:spAutoFit/>
          </a:bodyPr>
          <a:lstStyle/>
          <a:p>
            <a:pPr algn="just">
              <a:lnSpc>
                <a:spcPts val="7149"/>
              </a:lnSpc>
              <a:spcBef>
                <a:spcPct val="0"/>
              </a:spcBef>
            </a:pPr>
            <a:r>
              <a:rPr lang="en-US" sz="7200" smtClean="0">
                <a:solidFill>
                  <a:srgbClr val="000000"/>
                </a:solidFill>
                <a:latin typeface="Cambria Bold"/>
              </a:rPr>
              <a:t>   Ở </a:t>
            </a:r>
            <a:r>
              <a:rPr lang="en-US" sz="7200">
                <a:solidFill>
                  <a:srgbClr val="000000"/>
                </a:solidFill>
                <a:latin typeface="Cambria Bold"/>
              </a:rPr>
              <a:t>khổ thơ đầu, màu hoa muống biển gây bất ngờ với mọi người khi đến Trường Sa.</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7CD"/>
        </a:solidFill>
        <a:effectLst/>
      </p:bgPr>
    </p:bg>
    <p:spTree>
      <p:nvGrpSpPr>
        <p:cNvPr id="1" name=""/>
        <p:cNvGrpSpPr/>
        <p:nvPr/>
      </p:nvGrpSpPr>
      <p:grpSpPr>
        <a:xfrm>
          <a:off x="0" y="0"/>
          <a:ext cx="0" cy="0"/>
          <a:chOff x="0" y="0"/>
          <a:chExt cx="0" cy="0"/>
        </a:xfrm>
      </p:grpSpPr>
      <p:sp>
        <p:nvSpPr>
          <p:cNvPr id="2" name="Freeform 2"/>
          <p:cNvSpPr/>
          <p:nvPr/>
        </p:nvSpPr>
        <p:spPr>
          <a:xfrm>
            <a:off x="-3842964" y="4147945"/>
            <a:ext cx="16574562" cy="4537286"/>
          </a:xfrm>
          <a:custGeom>
            <a:avLst/>
            <a:gdLst/>
            <a:ahLst/>
            <a:cxnLst/>
            <a:rect l="l" t="t" r="r" b="b"/>
            <a:pathLst>
              <a:path w="16574562" h="4537286">
                <a:moveTo>
                  <a:pt x="0" y="0"/>
                </a:moveTo>
                <a:lnTo>
                  <a:pt x="16574562" y="0"/>
                </a:lnTo>
                <a:lnTo>
                  <a:pt x="16574562" y="4537286"/>
                </a:lnTo>
                <a:lnTo>
                  <a:pt x="0" y="453728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rot="-4217355" flipV="1">
            <a:off x="13585752" y="-2917606"/>
            <a:ext cx="3252278" cy="5967482"/>
          </a:xfrm>
          <a:custGeom>
            <a:avLst/>
            <a:gdLst/>
            <a:ahLst/>
            <a:cxnLst/>
            <a:rect l="l" t="t" r="r" b="b"/>
            <a:pathLst>
              <a:path w="3252278" h="5967482">
                <a:moveTo>
                  <a:pt x="0" y="5967483"/>
                </a:moveTo>
                <a:lnTo>
                  <a:pt x="3252278" y="5967483"/>
                </a:lnTo>
                <a:lnTo>
                  <a:pt x="3252278" y="0"/>
                </a:lnTo>
                <a:lnTo>
                  <a:pt x="0" y="0"/>
                </a:lnTo>
                <a:lnTo>
                  <a:pt x="0" y="5967483"/>
                </a:lnTo>
                <a:close/>
              </a:path>
            </a:pathLst>
          </a:custGeom>
          <a:blipFill>
            <a:blip r:embed="rId4">
              <a:extLst>
                <a:ext uri="{96DAC541-7B7A-43D3-8B79-37D633B846F1}">
                  <asvg:svgBlip xmlns:asvg="http://schemas.microsoft.com/office/drawing/2016/SVG/main" xmlns="" r:embed="rId7"/>
                </a:ext>
              </a:extLst>
            </a:blip>
            <a:stretch>
              <a:fillRect/>
            </a:stretch>
          </a:blipFill>
        </p:spPr>
      </p:sp>
      <p:sp>
        <p:nvSpPr>
          <p:cNvPr id="7" name="TextBox 7"/>
          <p:cNvSpPr txBox="1"/>
          <p:nvPr/>
        </p:nvSpPr>
        <p:spPr>
          <a:xfrm>
            <a:off x="0" y="187808"/>
            <a:ext cx="17303262" cy="2539157"/>
          </a:xfrm>
          <a:prstGeom prst="rect">
            <a:avLst/>
          </a:prstGeom>
        </p:spPr>
        <p:txBody>
          <a:bodyPr wrap="square" lIns="0" tIns="0" rIns="0" bIns="0" rtlCol="0" anchor="t">
            <a:spAutoFit/>
          </a:bodyPr>
          <a:lstStyle/>
          <a:p>
            <a:pPr marL="0" lvl="1" indent="0" algn="ctr">
              <a:lnSpc>
                <a:spcPts val="6599"/>
              </a:lnSpc>
            </a:pPr>
            <a:r>
              <a:rPr lang="en-US" sz="5499" dirty="0" err="1">
                <a:solidFill>
                  <a:srgbClr val="002060"/>
                </a:solidFill>
                <a:latin typeface="Cambria Bold"/>
              </a:rPr>
              <a:t>Em</a:t>
            </a:r>
            <a:r>
              <a:rPr lang="en-US" sz="5499" dirty="0">
                <a:solidFill>
                  <a:srgbClr val="002060"/>
                </a:solidFill>
                <a:latin typeface="Cambria Bold"/>
              </a:rPr>
              <a:t> </a:t>
            </a:r>
            <a:r>
              <a:rPr lang="en-US" sz="5499" dirty="0" err="1">
                <a:solidFill>
                  <a:srgbClr val="002060"/>
                </a:solidFill>
                <a:latin typeface="Cambria Bold"/>
              </a:rPr>
              <a:t>hiểu</a:t>
            </a:r>
            <a:r>
              <a:rPr lang="en-US" sz="5499" dirty="0">
                <a:solidFill>
                  <a:srgbClr val="002060"/>
                </a:solidFill>
                <a:latin typeface="Cambria Bold"/>
              </a:rPr>
              <a:t> </a:t>
            </a:r>
            <a:r>
              <a:rPr lang="en-US" sz="5499" dirty="0" err="1">
                <a:solidFill>
                  <a:srgbClr val="002060"/>
                </a:solidFill>
                <a:latin typeface="Cambria Bold"/>
              </a:rPr>
              <a:t>thế</a:t>
            </a:r>
            <a:r>
              <a:rPr lang="en-US" sz="5499" dirty="0">
                <a:solidFill>
                  <a:srgbClr val="002060"/>
                </a:solidFill>
                <a:latin typeface="Cambria Bold"/>
              </a:rPr>
              <a:t> </a:t>
            </a:r>
            <a:r>
              <a:rPr lang="en-US" sz="5499" dirty="0" err="1">
                <a:solidFill>
                  <a:srgbClr val="002060"/>
                </a:solidFill>
                <a:latin typeface="Cambria Bold"/>
              </a:rPr>
              <a:t>nào</a:t>
            </a:r>
            <a:r>
              <a:rPr lang="en-US" sz="5499" dirty="0">
                <a:solidFill>
                  <a:srgbClr val="002060"/>
                </a:solidFill>
                <a:latin typeface="Cambria Bold"/>
              </a:rPr>
              <a:t> </a:t>
            </a:r>
            <a:r>
              <a:rPr lang="en-US" sz="5499" dirty="0" err="1">
                <a:solidFill>
                  <a:srgbClr val="002060"/>
                </a:solidFill>
                <a:latin typeface="Cambria Bold"/>
              </a:rPr>
              <a:t>về</a:t>
            </a:r>
            <a:r>
              <a:rPr lang="en-US" sz="5499" dirty="0">
                <a:solidFill>
                  <a:srgbClr val="002060"/>
                </a:solidFill>
                <a:latin typeface="Cambria Bold"/>
              </a:rPr>
              <a:t> </a:t>
            </a:r>
            <a:r>
              <a:rPr lang="en-US" sz="5499" dirty="0" err="1">
                <a:solidFill>
                  <a:srgbClr val="002060"/>
                </a:solidFill>
                <a:latin typeface="Cambria Bold"/>
              </a:rPr>
              <a:t>hai</a:t>
            </a:r>
            <a:r>
              <a:rPr lang="en-US" sz="5499" dirty="0">
                <a:solidFill>
                  <a:srgbClr val="002060"/>
                </a:solidFill>
                <a:latin typeface="Cambria Bold"/>
              </a:rPr>
              <a:t> </a:t>
            </a:r>
            <a:r>
              <a:rPr lang="en-US" sz="5499" dirty="0" err="1">
                <a:solidFill>
                  <a:srgbClr val="002060"/>
                </a:solidFill>
                <a:latin typeface="Cambria Bold"/>
              </a:rPr>
              <a:t>dòng</a:t>
            </a:r>
            <a:r>
              <a:rPr lang="en-US" sz="5499" dirty="0">
                <a:solidFill>
                  <a:srgbClr val="002060"/>
                </a:solidFill>
                <a:latin typeface="Cambria Bold"/>
              </a:rPr>
              <a:t> </a:t>
            </a:r>
            <a:r>
              <a:rPr lang="en-US" sz="5499" dirty="0" err="1">
                <a:solidFill>
                  <a:srgbClr val="002060"/>
                </a:solidFill>
                <a:latin typeface="Cambria Bold"/>
              </a:rPr>
              <a:t>thơ</a:t>
            </a:r>
            <a:r>
              <a:rPr lang="en-US" sz="5499" dirty="0">
                <a:solidFill>
                  <a:srgbClr val="002060"/>
                </a:solidFill>
                <a:latin typeface="Cambria Bold"/>
              </a:rPr>
              <a:t> “</a:t>
            </a:r>
            <a:r>
              <a:rPr lang="en-US" sz="5499" dirty="0" err="1">
                <a:solidFill>
                  <a:srgbClr val="002060"/>
                </a:solidFill>
                <a:latin typeface="Cambria Bold"/>
              </a:rPr>
              <a:t>Những</a:t>
            </a:r>
            <a:r>
              <a:rPr lang="en-US" sz="5499" dirty="0">
                <a:solidFill>
                  <a:srgbClr val="002060"/>
                </a:solidFill>
                <a:latin typeface="Cambria Bold"/>
              </a:rPr>
              <a:t> </a:t>
            </a:r>
            <a:r>
              <a:rPr lang="en-US" sz="5499" dirty="0" err="1">
                <a:solidFill>
                  <a:srgbClr val="002060"/>
                </a:solidFill>
                <a:latin typeface="Cambria Bold"/>
              </a:rPr>
              <a:t>nhà</a:t>
            </a:r>
            <a:r>
              <a:rPr lang="en-US" sz="5499" dirty="0">
                <a:solidFill>
                  <a:srgbClr val="002060"/>
                </a:solidFill>
                <a:latin typeface="Cambria Bold"/>
              </a:rPr>
              <a:t> </a:t>
            </a:r>
            <a:r>
              <a:rPr lang="en-US" sz="5499" dirty="0" err="1">
                <a:solidFill>
                  <a:srgbClr val="002060"/>
                </a:solidFill>
                <a:latin typeface="Cambria Bold"/>
              </a:rPr>
              <a:t>gian</a:t>
            </a:r>
            <a:r>
              <a:rPr lang="en-US" sz="5499" dirty="0">
                <a:solidFill>
                  <a:srgbClr val="002060"/>
                </a:solidFill>
                <a:latin typeface="Cambria Bold"/>
              </a:rPr>
              <a:t> </a:t>
            </a:r>
            <a:r>
              <a:rPr lang="en-US" sz="5499" dirty="0" err="1">
                <a:solidFill>
                  <a:srgbClr val="002060"/>
                </a:solidFill>
                <a:latin typeface="Cambria Bold"/>
              </a:rPr>
              <a:t>giữ</a:t>
            </a:r>
            <a:r>
              <a:rPr lang="en-US" sz="5499" dirty="0">
                <a:solidFill>
                  <a:srgbClr val="002060"/>
                </a:solidFill>
                <a:latin typeface="Cambria Bold"/>
              </a:rPr>
              <a:t> </a:t>
            </a:r>
            <a:r>
              <a:rPr lang="en-US" sz="5499" dirty="0" err="1">
                <a:solidFill>
                  <a:srgbClr val="002060"/>
                </a:solidFill>
                <a:latin typeface="Cambria Bold"/>
              </a:rPr>
              <a:t>đảo</a:t>
            </a:r>
            <a:r>
              <a:rPr lang="en-US" sz="5499" dirty="0">
                <a:solidFill>
                  <a:srgbClr val="002060"/>
                </a:solidFill>
                <a:latin typeface="Cambria Bold"/>
              </a:rPr>
              <a:t>/ Neo </a:t>
            </a:r>
            <a:r>
              <a:rPr lang="en-US" sz="5499" dirty="0" err="1">
                <a:solidFill>
                  <a:srgbClr val="002060"/>
                </a:solidFill>
                <a:latin typeface="Cambria Bold"/>
              </a:rPr>
              <a:t>cả</a:t>
            </a:r>
            <a:r>
              <a:rPr lang="en-US" sz="5499" dirty="0">
                <a:solidFill>
                  <a:srgbClr val="002060"/>
                </a:solidFill>
                <a:latin typeface="Cambria Bold"/>
              </a:rPr>
              <a:t> </a:t>
            </a:r>
            <a:r>
              <a:rPr lang="en-US" sz="5499" dirty="0" err="1">
                <a:solidFill>
                  <a:srgbClr val="002060"/>
                </a:solidFill>
                <a:latin typeface="Cambria Bold"/>
              </a:rPr>
              <a:t>nhịp</a:t>
            </a:r>
            <a:r>
              <a:rPr lang="en-US" sz="5499" dirty="0">
                <a:solidFill>
                  <a:srgbClr val="002060"/>
                </a:solidFill>
                <a:latin typeface="Cambria Bold"/>
              </a:rPr>
              <a:t> </a:t>
            </a:r>
            <a:r>
              <a:rPr lang="en-US" sz="5499" dirty="0" err="1">
                <a:solidFill>
                  <a:srgbClr val="002060"/>
                </a:solidFill>
                <a:latin typeface="Cambria Bold"/>
              </a:rPr>
              <a:t>tim</a:t>
            </a:r>
            <a:r>
              <a:rPr lang="en-US" sz="5499" dirty="0">
                <a:solidFill>
                  <a:srgbClr val="002060"/>
                </a:solidFill>
                <a:latin typeface="Cambria Bold"/>
              </a:rPr>
              <a:t> </a:t>
            </a:r>
            <a:r>
              <a:rPr lang="en-US" sz="5499" dirty="0" err="1">
                <a:solidFill>
                  <a:srgbClr val="002060"/>
                </a:solidFill>
                <a:latin typeface="Cambria Bold"/>
              </a:rPr>
              <a:t>người</a:t>
            </a:r>
            <a:r>
              <a:rPr lang="en-US" sz="5499" dirty="0">
                <a:solidFill>
                  <a:srgbClr val="002060"/>
                </a:solidFill>
                <a:latin typeface="Cambria Bold"/>
              </a:rPr>
              <a:t>"? </a:t>
            </a:r>
            <a:r>
              <a:rPr lang="en-US" sz="5499" dirty="0" err="1">
                <a:solidFill>
                  <a:srgbClr val="002060"/>
                </a:solidFill>
                <a:latin typeface="Cambria Bold Italics"/>
              </a:rPr>
              <a:t>Chọn</a:t>
            </a:r>
            <a:r>
              <a:rPr lang="en-US" sz="5499" dirty="0">
                <a:solidFill>
                  <a:srgbClr val="002060"/>
                </a:solidFill>
                <a:latin typeface="Cambria Bold Italics"/>
              </a:rPr>
              <a:t> </a:t>
            </a:r>
            <a:r>
              <a:rPr lang="en-US" sz="5499" dirty="0" err="1">
                <a:solidFill>
                  <a:srgbClr val="002060"/>
                </a:solidFill>
                <a:latin typeface="Cambria Bold Italics"/>
              </a:rPr>
              <a:t>câu</a:t>
            </a:r>
            <a:r>
              <a:rPr lang="en-US" sz="5499" dirty="0">
                <a:solidFill>
                  <a:srgbClr val="002060"/>
                </a:solidFill>
                <a:latin typeface="Cambria Bold Italics"/>
              </a:rPr>
              <a:t> </a:t>
            </a:r>
            <a:r>
              <a:rPr lang="en-US" sz="5499" dirty="0" err="1">
                <a:solidFill>
                  <a:srgbClr val="002060"/>
                </a:solidFill>
                <a:latin typeface="Cambria Bold Italics"/>
              </a:rPr>
              <a:t>trả</a:t>
            </a:r>
            <a:r>
              <a:rPr lang="en-US" sz="5499" dirty="0">
                <a:solidFill>
                  <a:srgbClr val="002060"/>
                </a:solidFill>
                <a:latin typeface="Cambria Bold Italics"/>
              </a:rPr>
              <a:t> </a:t>
            </a:r>
            <a:r>
              <a:rPr lang="en-US" sz="5499" dirty="0" err="1">
                <a:solidFill>
                  <a:srgbClr val="002060"/>
                </a:solidFill>
                <a:latin typeface="Cambria Bold Italics"/>
              </a:rPr>
              <a:t>lời</a:t>
            </a:r>
            <a:r>
              <a:rPr lang="en-US" sz="5499" dirty="0">
                <a:solidFill>
                  <a:srgbClr val="002060"/>
                </a:solidFill>
                <a:latin typeface="Cambria Bold Italics"/>
              </a:rPr>
              <a:t> </a:t>
            </a:r>
            <a:r>
              <a:rPr lang="en-US" sz="5499" dirty="0" err="1">
                <a:solidFill>
                  <a:srgbClr val="002060"/>
                </a:solidFill>
                <a:latin typeface="Cambria Bold Italics"/>
              </a:rPr>
              <a:t>dưới</a:t>
            </a:r>
            <a:r>
              <a:rPr lang="en-US" sz="5499" dirty="0">
                <a:solidFill>
                  <a:srgbClr val="002060"/>
                </a:solidFill>
                <a:latin typeface="Cambria Bold Italics"/>
              </a:rPr>
              <a:t> </a:t>
            </a:r>
            <a:r>
              <a:rPr lang="en-US" sz="5499" dirty="0" err="1">
                <a:solidFill>
                  <a:srgbClr val="002060"/>
                </a:solidFill>
                <a:latin typeface="Cambria Bold Italics"/>
              </a:rPr>
              <a:t>đây</a:t>
            </a:r>
            <a:r>
              <a:rPr lang="en-US" sz="5499" dirty="0">
                <a:solidFill>
                  <a:srgbClr val="002060"/>
                </a:solidFill>
                <a:latin typeface="Cambria Bold Italics"/>
              </a:rPr>
              <a:t> </a:t>
            </a:r>
            <a:r>
              <a:rPr lang="en-US" sz="5499" dirty="0" err="1">
                <a:solidFill>
                  <a:srgbClr val="002060"/>
                </a:solidFill>
                <a:latin typeface="Cambria Bold Italics"/>
              </a:rPr>
              <a:t>hoặc</a:t>
            </a:r>
            <a:r>
              <a:rPr lang="en-US" sz="5499" dirty="0">
                <a:solidFill>
                  <a:srgbClr val="002060"/>
                </a:solidFill>
                <a:latin typeface="Cambria Bold Italics"/>
              </a:rPr>
              <a:t> </a:t>
            </a:r>
            <a:r>
              <a:rPr lang="en-US" sz="5499" dirty="0" err="1">
                <a:solidFill>
                  <a:srgbClr val="002060"/>
                </a:solidFill>
                <a:latin typeface="Cambria Bold Italics"/>
              </a:rPr>
              <a:t>nêu</a:t>
            </a:r>
            <a:r>
              <a:rPr lang="en-US" sz="5499" dirty="0">
                <a:solidFill>
                  <a:srgbClr val="002060"/>
                </a:solidFill>
                <a:latin typeface="Cambria Bold Italics"/>
              </a:rPr>
              <a:t> ý </a:t>
            </a:r>
            <a:r>
              <a:rPr lang="en-US" sz="5499" dirty="0" err="1">
                <a:solidFill>
                  <a:srgbClr val="002060"/>
                </a:solidFill>
                <a:latin typeface="Cambria Bold Italics"/>
              </a:rPr>
              <a:t>kiến</a:t>
            </a:r>
            <a:r>
              <a:rPr lang="en-US" sz="5499" dirty="0">
                <a:solidFill>
                  <a:srgbClr val="002060"/>
                </a:solidFill>
                <a:latin typeface="Cambria Bold Italics"/>
              </a:rPr>
              <a:t> </a:t>
            </a:r>
            <a:r>
              <a:rPr lang="en-US" sz="5499" dirty="0" err="1">
                <a:solidFill>
                  <a:srgbClr val="002060"/>
                </a:solidFill>
                <a:latin typeface="Cambria Bold Italics"/>
              </a:rPr>
              <a:t>của</a:t>
            </a:r>
            <a:r>
              <a:rPr lang="en-US" sz="5499" dirty="0">
                <a:solidFill>
                  <a:srgbClr val="002060"/>
                </a:solidFill>
                <a:latin typeface="Cambria Bold Italics"/>
              </a:rPr>
              <a:t> </a:t>
            </a:r>
            <a:r>
              <a:rPr lang="en-US" sz="5499" dirty="0" err="1">
                <a:solidFill>
                  <a:srgbClr val="002060"/>
                </a:solidFill>
                <a:latin typeface="Cambria Bold Italics"/>
              </a:rPr>
              <a:t>em</a:t>
            </a:r>
            <a:r>
              <a:rPr lang="en-US" sz="5499" dirty="0">
                <a:solidFill>
                  <a:srgbClr val="002060"/>
                </a:solidFill>
                <a:latin typeface="Cambria Bold Italics"/>
              </a:rPr>
              <a:t>.</a:t>
            </a:r>
          </a:p>
        </p:txBody>
      </p:sp>
      <p:sp>
        <p:nvSpPr>
          <p:cNvPr id="8" name="TextBox 8"/>
          <p:cNvSpPr txBox="1"/>
          <p:nvPr/>
        </p:nvSpPr>
        <p:spPr>
          <a:xfrm>
            <a:off x="375137" y="2759203"/>
            <a:ext cx="16922263" cy="6463308"/>
          </a:xfrm>
          <a:prstGeom prst="rect">
            <a:avLst/>
          </a:prstGeom>
          <a:solidFill>
            <a:schemeClr val="accent5">
              <a:lumMod val="20000"/>
              <a:lumOff val="80000"/>
            </a:schemeClr>
          </a:solidFill>
        </p:spPr>
        <p:txBody>
          <a:bodyPr wrap="square" lIns="274320" tIns="0" rIns="0" bIns="0" rtlCol="0" anchor="t">
            <a:spAutoFit/>
          </a:bodyPr>
          <a:lstStyle/>
          <a:p>
            <a:pPr>
              <a:spcBef>
                <a:spcPct val="0"/>
              </a:spcBef>
            </a:pPr>
            <a:r>
              <a:rPr lang="en-US" sz="6000" dirty="0">
                <a:solidFill>
                  <a:schemeClr val="accent2"/>
                </a:solidFill>
                <a:latin typeface="Cambria Bold"/>
              </a:rPr>
              <a:t>A. </a:t>
            </a:r>
            <a:r>
              <a:rPr lang="en-US" sz="6000" dirty="0" err="1">
                <a:solidFill>
                  <a:schemeClr val="accent5">
                    <a:lumMod val="50000"/>
                  </a:schemeClr>
                </a:solidFill>
                <a:latin typeface="Cambria Bold"/>
              </a:rPr>
              <a:t>Sự</a:t>
            </a:r>
            <a:r>
              <a:rPr lang="en-US" sz="6000" dirty="0">
                <a:solidFill>
                  <a:schemeClr val="accent5">
                    <a:lumMod val="50000"/>
                  </a:schemeClr>
                </a:solidFill>
                <a:latin typeface="Cambria Bold"/>
              </a:rPr>
              <a:t> </a:t>
            </a:r>
            <a:r>
              <a:rPr lang="en-US" sz="6000" dirty="0" err="1">
                <a:solidFill>
                  <a:schemeClr val="accent5">
                    <a:lumMod val="50000"/>
                  </a:schemeClr>
                </a:solidFill>
                <a:latin typeface="Cambria Bold"/>
              </a:rPr>
              <a:t>thấu</a:t>
            </a:r>
            <a:r>
              <a:rPr lang="en-US" sz="6000" dirty="0">
                <a:solidFill>
                  <a:schemeClr val="accent5">
                    <a:lumMod val="50000"/>
                  </a:schemeClr>
                </a:solidFill>
                <a:latin typeface="Cambria Bold"/>
              </a:rPr>
              <a:t> </a:t>
            </a:r>
            <a:r>
              <a:rPr lang="en-US" sz="6000" dirty="0" err="1">
                <a:solidFill>
                  <a:schemeClr val="accent5">
                    <a:lumMod val="50000"/>
                  </a:schemeClr>
                </a:solidFill>
                <a:latin typeface="Cambria Bold"/>
              </a:rPr>
              <a:t>hiểu</a:t>
            </a:r>
            <a:r>
              <a:rPr lang="en-US" sz="6000" dirty="0">
                <a:solidFill>
                  <a:schemeClr val="accent5">
                    <a:lumMod val="50000"/>
                  </a:schemeClr>
                </a:solidFill>
                <a:latin typeface="Cambria Bold"/>
              </a:rPr>
              <a:t> </a:t>
            </a:r>
            <a:r>
              <a:rPr lang="en-US" sz="6000" dirty="0" err="1">
                <a:solidFill>
                  <a:schemeClr val="accent5">
                    <a:lumMod val="50000"/>
                  </a:schemeClr>
                </a:solidFill>
                <a:latin typeface="Cambria Bold"/>
              </a:rPr>
              <a:t>của</a:t>
            </a:r>
            <a:r>
              <a:rPr lang="en-US" sz="6000" dirty="0">
                <a:solidFill>
                  <a:schemeClr val="accent5">
                    <a:lumMod val="50000"/>
                  </a:schemeClr>
                </a:solidFill>
                <a:latin typeface="Cambria Bold"/>
              </a:rPr>
              <a:t> </a:t>
            </a:r>
            <a:r>
              <a:rPr lang="en-US" sz="6000" dirty="0" err="1">
                <a:solidFill>
                  <a:schemeClr val="accent5">
                    <a:lumMod val="50000"/>
                  </a:schemeClr>
                </a:solidFill>
                <a:latin typeface="Cambria Bold"/>
              </a:rPr>
              <a:t>người</a:t>
            </a:r>
            <a:r>
              <a:rPr lang="en-US" sz="6000" dirty="0">
                <a:solidFill>
                  <a:schemeClr val="accent5">
                    <a:lumMod val="50000"/>
                  </a:schemeClr>
                </a:solidFill>
                <a:latin typeface="Cambria Bold"/>
              </a:rPr>
              <a:t> </a:t>
            </a:r>
            <a:r>
              <a:rPr lang="en-US" sz="6000" dirty="0" err="1">
                <a:solidFill>
                  <a:schemeClr val="accent5">
                    <a:lumMod val="50000"/>
                  </a:schemeClr>
                </a:solidFill>
                <a:latin typeface="Cambria Bold"/>
              </a:rPr>
              <a:t>dân</a:t>
            </a:r>
            <a:r>
              <a:rPr lang="en-US" sz="6000" dirty="0">
                <a:solidFill>
                  <a:schemeClr val="accent5">
                    <a:lumMod val="50000"/>
                  </a:schemeClr>
                </a:solidFill>
                <a:latin typeface="Cambria Bold"/>
              </a:rPr>
              <a:t> </a:t>
            </a:r>
            <a:r>
              <a:rPr lang="en-US" sz="6000" dirty="0" err="1">
                <a:solidFill>
                  <a:schemeClr val="accent5">
                    <a:lumMod val="50000"/>
                  </a:schemeClr>
                </a:solidFill>
                <a:latin typeface="Cambria Bold"/>
              </a:rPr>
              <a:t>trước</a:t>
            </a:r>
            <a:r>
              <a:rPr lang="en-US" sz="6000" dirty="0">
                <a:solidFill>
                  <a:schemeClr val="accent5">
                    <a:lumMod val="50000"/>
                  </a:schemeClr>
                </a:solidFill>
                <a:latin typeface="Cambria Bold"/>
              </a:rPr>
              <a:t> </a:t>
            </a:r>
            <a:r>
              <a:rPr lang="en-US" sz="6000" dirty="0" err="1">
                <a:solidFill>
                  <a:schemeClr val="accent5">
                    <a:lumMod val="50000"/>
                  </a:schemeClr>
                </a:solidFill>
                <a:latin typeface="Cambria Bold"/>
              </a:rPr>
              <a:t>những</a:t>
            </a:r>
            <a:r>
              <a:rPr lang="en-US" sz="6000" dirty="0">
                <a:solidFill>
                  <a:schemeClr val="accent5">
                    <a:lumMod val="50000"/>
                  </a:schemeClr>
                </a:solidFill>
                <a:latin typeface="Cambria Bold"/>
              </a:rPr>
              <a:t> </a:t>
            </a:r>
            <a:r>
              <a:rPr lang="en-US" sz="6000" dirty="0" err="1">
                <a:solidFill>
                  <a:schemeClr val="accent5">
                    <a:lumMod val="50000"/>
                  </a:schemeClr>
                </a:solidFill>
                <a:latin typeface="Cambria Bold"/>
              </a:rPr>
              <a:t>gian</a:t>
            </a:r>
            <a:r>
              <a:rPr lang="en-US" sz="6000" dirty="0">
                <a:solidFill>
                  <a:schemeClr val="accent5">
                    <a:lumMod val="50000"/>
                  </a:schemeClr>
                </a:solidFill>
                <a:latin typeface="Cambria Bold"/>
              </a:rPr>
              <a:t> </a:t>
            </a:r>
            <a:r>
              <a:rPr lang="en-US" sz="6000" dirty="0" err="1">
                <a:solidFill>
                  <a:schemeClr val="accent5">
                    <a:lumMod val="50000"/>
                  </a:schemeClr>
                </a:solidFill>
                <a:latin typeface="Cambria Bold"/>
              </a:rPr>
              <a:t>nguy</a:t>
            </a:r>
            <a:r>
              <a:rPr lang="en-US" sz="6000" dirty="0">
                <a:solidFill>
                  <a:schemeClr val="accent5">
                    <a:lumMod val="50000"/>
                  </a:schemeClr>
                </a:solidFill>
                <a:latin typeface="Cambria Bold"/>
              </a:rPr>
              <a:t> </a:t>
            </a:r>
            <a:r>
              <a:rPr lang="en-US" sz="6000" dirty="0" err="1">
                <a:solidFill>
                  <a:schemeClr val="accent5">
                    <a:lumMod val="50000"/>
                  </a:schemeClr>
                </a:solidFill>
                <a:latin typeface="Cambria Bold"/>
              </a:rPr>
              <a:t>mà</a:t>
            </a:r>
            <a:r>
              <a:rPr lang="en-US" sz="6000" dirty="0">
                <a:solidFill>
                  <a:schemeClr val="accent5">
                    <a:lumMod val="50000"/>
                  </a:schemeClr>
                </a:solidFill>
                <a:latin typeface="Cambria Bold"/>
              </a:rPr>
              <a:t> </a:t>
            </a:r>
            <a:r>
              <a:rPr lang="en-US" sz="6000" dirty="0" err="1">
                <a:solidFill>
                  <a:schemeClr val="accent5">
                    <a:lumMod val="50000"/>
                  </a:schemeClr>
                </a:solidFill>
                <a:latin typeface="Cambria Bold"/>
              </a:rPr>
              <a:t>người</a:t>
            </a:r>
            <a:r>
              <a:rPr lang="en-US" sz="6000" dirty="0">
                <a:solidFill>
                  <a:schemeClr val="accent5">
                    <a:lumMod val="50000"/>
                  </a:schemeClr>
                </a:solidFill>
                <a:latin typeface="Cambria Bold"/>
              </a:rPr>
              <a:t> </a:t>
            </a:r>
            <a:r>
              <a:rPr lang="en-US" sz="6000" dirty="0" err="1">
                <a:solidFill>
                  <a:schemeClr val="accent5">
                    <a:lumMod val="50000"/>
                  </a:schemeClr>
                </a:solidFill>
                <a:latin typeface="Cambria Bold"/>
              </a:rPr>
              <a:t>lính</a:t>
            </a:r>
            <a:r>
              <a:rPr lang="en-US" sz="6000" dirty="0">
                <a:solidFill>
                  <a:schemeClr val="accent5">
                    <a:lumMod val="50000"/>
                  </a:schemeClr>
                </a:solidFill>
                <a:latin typeface="Cambria Bold"/>
              </a:rPr>
              <a:t> </a:t>
            </a:r>
            <a:r>
              <a:rPr lang="en-US" sz="6000" dirty="0" err="1">
                <a:solidFill>
                  <a:schemeClr val="accent5">
                    <a:lumMod val="50000"/>
                  </a:schemeClr>
                </a:solidFill>
                <a:latin typeface="Cambria Bold"/>
              </a:rPr>
              <a:t>nhà</a:t>
            </a:r>
            <a:r>
              <a:rPr lang="en-US" sz="6000" dirty="0">
                <a:solidFill>
                  <a:schemeClr val="accent5">
                    <a:lumMod val="50000"/>
                  </a:schemeClr>
                </a:solidFill>
                <a:latin typeface="Cambria Bold"/>
              </a:rPr>
              <a:t> </a:t>
            </a:r>
            <a:r>
              <a:rPr lang="en-US" sz="6000" dirty="0" err="1">
                <a:solidFill>
                  <a:schemeClr val="accent5">
                    <a:lumMod val="50000"/>
                  </a:schemeClr>
                </a:solidFill>
                <a:latin typeface="Cambria Bold"/>
              </a:rPr>
              <a:t>giàn</a:t>
            </a:r>
            <a:r>
              <a:rPr lang="en-US" sz="6000" dirty="0">
                <a:solidFill>
                  <a:schemeClr val="accent5">
                    <a:lumMod val="50000"/>
                  </a:schemeClr>
                </a:solidFill>
                <a:latin typeface="Cambria Bold"/>
              </a:rPr>
              <a:t> </a:t>
            </a:r>
            <a:r>
              <a:rPr lang="en-US" sz="6000" dirty="0" err="1">
                <a:solidFill>
                  <a:schemeClr val="accent5">
                    <a:lumMod val="50000"/>
                  </a:schemeClr>
                </a:solidFill>
                <a:latin typeface="Cambria Bold"/>
              </a:rPr>
              <a:t>phải</a:t>
            </a:r>
            <a:r>
              <a:rPr lang="en-US" sz="6000" dirty="0">
                <a:solidFill>
                  <a:schemeClr val="accent5">
                    <a:lumMod val="50000"/>
                  </a:schemeClr>
                </a:solidFill>
                <a:latin typeface="Cambria Bold"/>
              </a:rPr>
              <a:t> </a:t>
            </a:r>
            <a:r>
              <a:rPr lang="en-US" sz="6000" dirty="0" err="1">
                <a:solidFill>
                  <a:schemeClr val="accent5">
                    <a:lumMod val="50000"/>
                  </a:schemeClr>
                </a:solidFill>
                <a:latin typeface="Cambria Bold"/>
              </a:rPr>
              <a:t>đương</a:t>
            </a:r>
            <a:r>
              <a:rPr lang="en-US" sz="6000" dirty="0">
                <a:solidFill>
                  <a:schemeClr val="accent5">
                    <a:lumMod val="50000"/>
                  </a:schemeClr>
                </a:solidFill>
                <a:latin typeface="Cambria Bold"/>
              </a:rPr>
              <a:t> </a:t>
            </a:r>
            <a:r>
              <a:rPr lang="en-US" sz="6000" dirty="0" err="1">
                <a:solidFill>
                  <a:schemeClr val="accent5">
                    <a:lumMod val="50000"/>
                  </a:schemeClr>
                </a:solidFill>
                <a:latin typeface="Cambria Bold"/>
              </a:rPr>
              <a:t>đầu</a:t>
            </a:r>
            <a:r>
              <a:rPr lang="en-US" sz="6000" dirty="0">
                <a:solidFill>
                  <a:schemeClr val="accent5">
                    <a:lumMod val="50000"/>
                  </a:schemeClr>
                </a:solidFill>
                <a:latin typeface="Cambria Bold"/>
              </a:rPr>
              <a:t>.</a:t>
            </a:r>
          </a:p>
          <a:p>
            <a:pPr>
              <a:spcBef>
                <a:spcPct val="0"/>
              </a:spcBef>
            </a:pPr>
            <a:r>
              <a:rPr lang="en-US" sz="6000" dirty="0">
                <a:solidFill>
                  <a:schemeClr val="accent2"/>
                </a:solidFill>
                <a:latin typeface="Cambria Bold"/>
              </a:rPr>
              <a:t>B</a:t>
            </a:r>
            <a:r>
              <a:rPr lang="en-US" sz="6000" dirty="0">
                <a:solidFill>
                  <a:schemeClr val="accent5">
                    <a:lumMod val="50000"/>
                  </a:schemeClr>
                </a:solidFill>
                <a:latin typeface="Cambria Bold"/>
              </a:rPr>
              <a:t>. </a:t>
            </a:r>
            <a:r>
              <a:rPr lang="en-US" sz="6000" dirty="0" err="1">
                <a:solidFill>
                  <a:schemeClr val="accent5">
                    <a:lumMod val="50000"/>
                  </a:schemeClr>
                </a:solidFill>
                <a:latin typeface="Cambria Bold"/>
              </a:rPr>
              <a:t>Cảm</a:t>
            </a:r>
            <a:r>
              <a:rPr lang="en-US" sz="6000" dirty="0">
                <a:solidFill>
                  <a:schemeClr val="accent5">
                    <a:lumMod val="50000"/>
                  </a:schemeClr>
                </a:solidFill>
                <a:latin typeface="Cambria Bold"/>
              </a:rPr>
              <a:t> </a:t>
            </a:r>
            <a:r>
              <a:rPr lang="en-US" sz="6000" dirty="0" err="1">
                <a:solidFill>
                  <a:schemeClr val="accent5">
                    <a:lumMod val="50000"/>
                  </a:schemeClr>
                </a:solidFill>
                <a:latin typeface="Cambria Bold"/>
              </a:rPr>
              <a:t>xúc</a:t>
            </a:r>
            <a:r>
              <a:rPr lang="en-US" sz="6000" dirty="0">
                <a:solidFill>
                  <a:schemeClr val="accent5">
                    <a:lumMod val="50000"/>
                  </a:schemeClr>
                </a:solidFill>
                <a:latin typeface="Cambria Bold"/>
              </a:rPr>
              <a:t> </a:t>
            </a:r>
            <a:r>
              <a:rPr lang="en-US" sz="6000" dirty="0" err="1">
                <a:solidFill>
                  <a:schemeClr val="accent5">
                    <a:lumMod val="50000"/>
                  </a:schemeClr>
                </a:solidFill>
                <a:latin typeface="Cambria Bold"/>
              </a:rPr>
              <a:t>thương</a:t>
            </a:r>
            <a:r>
              <a:rPr lang="en-US" sz="6000" dirty="0">
                <a:solidFill>
                  <a:schemeClr val="accent5">
                    <a:lumMod val="50000"/>
                  </a:schemeClr>
                </a:solidFill>
                <a:latin typeface="Cambria Bold"/>
              </a:rPr>
              <a:t> </a:t>
            </a:r>
            <a:r>
              <a:rPr lang="en-US" sz="6000" dirty="0" err="1">
                <a:solidFill>
                  <a:schemeClr val="accent5">
                    <a:lumMod val="50000"/>
                  </a:schemeClr>
                </a:solidFill>
                <a:latin typeface="Cambria Bold"/>
              </a:rPr>
              <a:t>yêu</a:t>
            </a:r>
            <a:r>
              <a:rPr lang="en-US" sz="6000" dirty="0">
                <a:solidFill>
                  <a:schemeClr val="accent5">
                    <a:lumMod val="50000"/>
                  </a:schemeClr>
                </a:solidFill>
                <a:latin typeface="Cambria Bold"/>
              </a:rPr>
              <a:t>, lo </a:t>
            </a:r>
            <a:r>
              <a:rPr lang="en-US" sz="6000" dirty="0" err="1">
                <a:solidFill>
                  <a:schemeClr val="accent5">
                    <a:lumMod val="50000"/>
                  </a:schemeClr>
                </a:solidFill>
                <a:latin typeface="Cambria Bold"/>
              </a:rPr>
              <a:t>lắng</a:t>
            </a:r>
            <a:r>
              <a:rPr lang="en-US" sz="6000" dirty="0">
                <a:solidFill>
                  <a:schemeClr val="accent5">
                    <a:lumMod val="50000"/>
                  </a:schemeClr>
                </a:solidFill>
                <a:latin typeface="Cambria Bold"/>
              </a:rPr>
              <a:t> </a:t>
            </a:r>
            <a:r>
              <a:rPr lang="en-US" sz="6000" dirty="0" err="1">
                <a:solidFill>
                  <a:schemeClr val="accent5">
                    <a:lumMod val="50000"/>
                  </a:schemeClr>
                </a:solidFill>
                <a:latin typeface="Cambria Bold"/>
              </a:rPr>
              <a:t>của</a:t>
            </a:r>
            <a:r>
              <a:rPr lang="en-US" sz="6000" dirty="0">
                <a:solidFill>
                  <a:schemeClr val="accent5">
                    <a:lumMod val="50000"/>
                  </a:schemeClr>
                </a:solidFill>
                <a:latin typeface="Cambria Bold"/>
              </a:rPr>
              <a:t> </a:t>
            </a:r>
            <a:r>
              <a:rPr lang="en-US" sz="6000" dirty="0" err="1">
                <a:solidFill>
                  <a:schemeClr val="accent5">
                    <a:lumMod val="50000"/>
                  </a:schemeClr>
                </a:solidFill>
                <a:latin typeface="Cambria Bold"/>
              </a:rPr>
              <a:t>người</a:t>
            </a:r>
            <a:r>
              <a:rPr lang="en-US" sz="6000" dirty="0">
                <a:solidFill>
                  <a:schemeClr val="accent5">
                    <a:lumMod val="50000"/>
                  </a:schemeClr>
                </a:solidFill>
                <a:latin typeface="Cambria Bold"/>
              </a:rPr>
              <a:t> </a:t>
            </a:r>
            <a:r>
              <a:rPr lang="en-US" sz="6000" dirty="0" err="1">
                <a:solidFill>
                  <a:schemeClr val="accent5">
                    <a:lumMod val="50000"/>
                  </a:schemeClr>
                </a:solidFill>
                <a:latin typeface="Cambria Bold"/>
              </a:rPr>
              <a:t>ra</a:t>
            </a:r>
            <a:r>
              <a:rPr lang="en-US" sz="6000" dirty="0">
                <a:solidFill>
                  <a:schemeClr val="accent5">
                    <a:lumMod val="50000"/>
                  </a:schemeClr>
                </a:solidFill>
                <a:latin typeface="Cambria Bold"/>
              </a:rPr>
              <a:t> </a:t>
            </a:r>
            <a:r>
              <a:rPr lang="en-US" sz="6000" dirty="0" err="1">
                <a:solidFill>
                  <a:schemeClr val="accent5">
                    <a:lumMod val="50000"/>
                  </a:schemeClr>
                </a:solidFill>
                <a:latin typeface="Cambria Bold"/>
              </a:rPr>
              <a:t>thăm</a:t>
            </a:r>
            <a:r>
              <a:rPr lang="en-US" sz="6000" dirty="0">
                <a:solidFill>
                  <a:schemeClr val="accent5">
                    <a:lumMod val="50000"/>
                  </a:schemeClr>
                </a:solidFill>
                <a:latin typeface="Cambria Bold"/>
              </a:rPr>
              <a:t> </a:t>
            </a:r>
            <a:r>
              <a:rPr lang="en-US" sz="6000" dirty="0" err="1">
                <a:solidFill>
                  <a:schemeClr val="accent5">
                    <a:lumMod val="50000"/>
                  </a:schemeClr>
                </a:solidFill>
                <a:latin typeface="Cambria Bold"/>
              </a:rPr>
              <a:t>đảo</a:t>
            </a:r>
            <a:r>
              <a:rPr lang="en-US" sz="6000" dirty="0">
                <a:solidFill>
                  <a:schemeClr val="accent5">
                    <a:lumMod val="50000"/>
                  </a:schemeClr>
                </a:solidFill>
                <a:latin typeface="Cambria Bold"/>
              </a:rPr>
              <a:t> </a:t>
            </a:r>
            <a:r>
              <a:rPr lang="en-US" sz="6000" dirty="0" err="1">
                <a:solidFill>
                  <a:schemeClr val="accent5">
                    <a:lumMod val="50000"/>
                  </a:schemeClr>
                </a:solidFill>
                <a:latin typeface="Cambria Bold"/>
              </a:rPr>
              <a:t>dành</a:t>
            </a:r>
            <a:r>
              <a:rPr lang="en-US" sz="6000" dirty="0">
                <a:solidFill>
                  <a:schemeClr val="accent5">
                    <a:lumMod val="50000"/>
                  </a:schemeClr>
                </a:solidFill>
                <a:latin typeface="Cambria Bold"/>
              </a:rPr>
              <a:t> </a:t>
            </a:r>
            <a:r>
              <a:rPr lang="en-US" sz="6000" dirty="0" err="1">
                <a:solidFill>
                  <a:schemeClr val="accent5">
                    <a:lumMod val="50000"/>
                  </a:schemeClr>
                </a:solidFill>
                <a:latin typeface="Cambria Bold"/>
              </a:rPr>
              <a:t>cho</a:t>
            </a:r>
            <a:r>
              <a:rPr lang="en-US" sz="6000" dirty="0">
                <a:solidFill>
                  <a:schemeClr val="accent5">
                    <a:lumMod val="50000"/>
                  </a:schemeClr>
                </a:solidFill>
                <a:latin typeface="Cambria Bold"/>
              </a:rPr>
              <a:t> </a:t>
            </a:r>
            <a:r>
              <a:rPr lang="en-US" sz="6000" dirty="0" err="1">
                <a:solidFill>
                  <a:schemeClr val="accent5">
                    <a:lumMod val="50000"/>
                  </a:schemeClr>
                </a:solidFill>
                <a:latin typeface="Cambria Bold"/>
              </a:rPr>
              <a:t>người</a:t>
            </a:r>
            <a:r>
              <a:rPr lang="en-US" sz="6000" dirty="0">
                <a:solidFill>
                  <a:schemeClr val="accent5">
                    <a:lumMod val="50000"/>
                  </a:schemeClr>
                </a:solidFill>
                <a:latin typeface="Cambria Bold"/>
              </a:rPr>
              <a:t> </a:t>
            </a:r>
            <a:r>
              <a:rPr lang="en-US" sz="6000" dirty="0" err="1">
                <a:solidFill>
                  <a:schemeClr val="accent5">
                    <a:lumMod val="50000"/>
                  </a:schemeClr>
                </a:solidFill>
                <a:latin typeface="Cambria Bold"/>
              </a:rPr>
              <a:t>lính</a:t>
            </a:r>
            <a:r>
              <a:rPr lang="en-US" sz="6000" dirty="0">
                <a:solidFill>
                  <a:schemeClr val="accent5">
                    <a:lumMod val="50000"/>
                  </a:schemeClr>
                </a:solidFill>
                <a:latin typeface="Cambria Bold"/>
              </a:rPr>
              <a:t> </a:t>
            </a:r>
            <a:r>
              <a:rPr lang="en-US" sz="6000" dirty="0" err="1">
                <a:solidFill>
                  <a:schemeClr val="accent5">
                    <a:lumMod val="50000"/>
                  </a:schemeClr>
                </a:solidFill>
                <a:latin typeface="Cambria Bold"/>
              </a:rPr>
              <a:t>Trường</a:t>
            </a:r>
            <a:r>
              <a:rPr lang="en-US" sz="6000" dirty="0">
                <a:solidFill>
                  <a:schemeClr val="accent5">
                    <a:lumMod val="50000"/>
                  </a:schemeClr>
                </a:solidFill>
                <a:latin typeface="Cambria Bold"/>
              </a:rPr>
              <a:t> Sa.</a:t>
            </a:r>
          </a:p>
          <a:p>
            <a:pPr>
              <a:spcBef>
                <a:spcPct val="0"/>
              </a:spcBef>
            </a:pPr>
            <a:r>
              <a:rPr lang="en-US" sz="6000" dirty="0">
                <a:solidFill>
                  <a:schemeClr val="accent2"/>
                </a:solidFill>
                <a:latin typeface="Cambria Bold"/>
              </a:rPr>
              <a:t>C. </a:t>
            </a:r>
            <a:r>
              <a:rPr lang="en-US" sz="6000" dirty="0" err="1">
                <a:solidFill>
                  <a:schemeClr val="accent5">
                    <a:lumMod val="50000"/>
                  </a:schemeClr>
                </a:solidFill>
                <a:latin typeface="Cambria Bold"/>
              </a:rPr>
              <a:t>Tình</a:t>
            </a:r>
            <a:r>
              <a:rPr lang="en-US" sz="6000" dirty="0">
                <a:solidFill>
                  <a:schemeClr val="accent5">
                    <a:lumMod val="50000"/>
                  </a:schemeClr>
                </a:solidFill>
                <a:latin typeface="Cambria Bold"/>
              </a:rPr>
              <a:t> </a:t>
            </a:r>
            <a:r>
              <a:rPr lang="en-US" sz="6000" dirty="0" err="1">
                <a:solidFill>
                  <a:schemeClr val="accent5">
                    <a:lumMod val="50000"/>
                  </a:schemeClr>
                </a:solidFill>
                <a:latin typeface="Cambria Bold"/>
              </a:rPr>
              <a:t>yêu</a:t>
            </a:r>
            <a:r>
              <a:rPr lang="en-US" sz="6000" dirty="0">
                <a:solidFill>
                  <a:schemeClr val="accent5">
                    <a:lumMod val="50000"/>
                  </a:schemeClr>
                </a:solidFill>
                <a:latin typeface="Cambria Bold"/>
              </a:rPr>
              <a:t> </a:t>
            </a:r>
            <a:r>
              <a:rPr lang="en-US" sz="6000" dirty="0" err="1">
                <a:solidFill>
                  <a:schemeClr val="accent5">
                    <a:lumMod val="50000"/>
                  </a:schemeClr>
                </a:solidFill>
                <a:latin typeface="Cambria Bold"/>
              </a:rPr>
              <a:t>tha</a:t>
            </a:r>
            <a:r>
              <a:rPr lang="en-US" sz="6000" dirty="0">
                <a:solidFill>
                  <a:schemeClr val="accent5">
                    <a:lumMod val="50000"/>
                  </a:schemeClr>
                </a:solidFill>
                <a:latin typeface="Cambria Bold"/>
              </a:rPr>
              <a:t> </a:t>
            </a:r>
            <a:r>
              <a:rPr lang="en-US" sz="6000" dirty="0" err="1">
                <a:solidFill>
                  <a:schemeClr val="accent5">
                    <a:lumMod val="50000"/>
                  </a:schemeClr>
                </a:solidFill>
                <a:latin typeface="Cambria Bold"/>
              </a:rPr>
              <a:t>thiết</a:t>
            </a:r>
            <a:r>
              <a:rPr lang="en-US" sz="6000" dirty="0">
                <a:solidFill>
                  <a:schemeClr val="accent5">
                    <a:lumMod val="50000"/>
                  </a:schemeClr>
                </a:solidFill>
                <a:latin typeface="Cambria Bold"/>
              </a:rPr>
              <a:t> </a:t>
            </a:r>
            <a:r>
              <a:rPr lang="en-US" sz="6000" dirty="0" err="1">
                <a:solidFill>
                  <a:schemeClr val="accent5">
                    <a:lumMod val="50000"/>
                  </a:schemeClr>
                </a:solidFill>
                <a:latin typeface="Cambria Bold"/>
              </a:rPr>
              <a:t>của</a:t>
            </a:r>
            <a:r>
              <a:rPr lang="en-US" sz="6000" dirty="0">
                <a:solidFill>
                  <a:schemeClr val="accent5">
                    <a:lumMod val="50000"/>
                  </a:schemeClr>
                </a:solidFill>
                <a:latin typeface="Cambria Bold"/>
              </a:rPr>
              <a:t> </a:t>
            </a:r>
            <a:r>
              <a:rPr lang="en-US" sz="6000" dirty="0" err="1">
                <a:solidFill>
                  <a:schemeClr val="accent5">
                    <a:lumMod val="50000"/>
                  </a:schemeClr>
                </a:solidFill>
                <a:latin typeface="Cambria Bold"/>
              </a:rPr>
              <a:t>người</a:t>
            </a:r>
            <a:r>
              <a:rPr lang="en-US" sz="6000" dirty="0">
                <a:solidFill>
                  <a:schemeClr val="accent5">
                    <a:lumMod val="50000"/>
                  </a:schemeClr>
                </a:solidFill>
                <a:latin typeface="Cambria Bold"/>
              </a:rPr>
              <a:t> </a:t>
            </a:r>
            <a:r>
              <a:rPr lang="en-US" sz="6000" dirty="0" err="1">
                <a:solidFill>
                  <a:schemeClr val="accent5">
                    <a:lumMod val="50000"/>
                  </a:schemeClr>
                </a:solidFill>
                <a:latin typeface="Cambria Bold"/>
              </a:rPr>
              <a:t>dân</a:t>
            </a:r>
            <a:r>
              <a:rPr lang="en-US" sz="6000" dirty="0">
                <a:solidFill>
                  <a:schemeClr val="accent5">
                    <a:lumMod val="50000"/>
                  </a:schemeClr>
                </a:solidFill>
                <a:latin typeface="Cambria Bold"/>
              </a:rPr>
              <a:t> </a:t>
            </a:r>
            <a:r>
              <a:rPr lang="en-US" sz="6000" dirty="0" err="1">
                <a:solidFill>
                  <a:schemeClr val="accent5">
                    <a:lumMod val="50000"/>
                  </a:schemeClr>
                </a:solidFill>
                <a:latin typeface="Cambria Bold"/>
              </a:rPr>
              <a:t>đất</a:t>
            </a:r>
            <a:r>
              <a:rPr lang="en-US" sz="6000" dirty="0">
                <a:solidFill>
                  <a:schemeClr val="accent5">
                    <a:lumMod val="50000"/>
                  </a:schemeClr>
                </a:solidFill>
                <a:latin typeface="Cambria Bold"/>
              </a:rPr>
              <a:t> </a:t>
            </a:r>
            <a:r>
              <a:rPr lang="en-US" sz="6000" dirty="0" err="1">
                <a:solidFill>
                  <a:schemeClr val="accent5">
                    <a:lumMod val="50000"/>
                  </a:schemeClr>
                </a:solidFill>
                <a:latin typeface="Cambria Bold"/>
              </a:rPr>
              <a:t>Việt</a:t>
            </a:r>
            <a:r>
              <a:rPr lang="en-US" sz="6000" dirty="0">
                <a:solidFill>
                  <a:schemeClr val="accent5">
                    <a:lumMod val="50000"/>
                  </a:schemeClr>
                </a:solidFill>
                <a:latin typeface="Cambria Bold"/>
              </a:rPr>
              <a:t> </a:t>
            </a:r>
            <a:r>
              <a:rPr lang="en-US" sz="6000" dirty="0" err="1">
                <a:solidFill>
                  <a:schemeClr val="accent5">
                    <a:lumMod val="50000"/>
                  </a:schemeClr>
                </a:solidFill>
                <a:latin typeface="Cambria Bold"/>
              </a:rPr>
              <a:t>đối</a:t>
            </a:r>
            <a:r>
              <a:rPr lang="en-US" sz="6000" dirty="0">
                <a:solidFill>
                  <a:schemeClr val="accent5">
                    <a:lumMod val="50000"/>
                  </a:schemeClr>
                </a:solidFill>
                <a:latin typeface="Cambria Bold"/>
              </a:rPr>
              <a:t> </a:t>
            </a:r>
            <a:r>
              <a:rPr lang="en-US" sz="6000" dirty="0" err="1">
                <a:solidFill>
                  <a:schemeClr val="accent5">
                    <a:lumMod val="50000"/>
                  </a:schemeClr>
                </a:solidFill>
                <a:latin typeface="Cambria Bold"/>
              </a:rPr>
              <a:t>với</a:t>
            </a:r>
            <a:r>
              <a:rPr lang="en-US" sz="6000" dirty="0">
                <a:solidFill>
                  <a:schemeClr val="accent5">
                    <a:lumMod val="50000"/>
                  </a:schemeClr>
                </a:solidFill>
                <a:latin typeface="Cambria Bold"/>
              </a:rPr>
              <a:t> </a:t>
            </a:r>
            <a:r>
              <a:rPr lang="en-US" sz="6000" dirty="0" err="1">
                <a:solidFill>
                  <a:schemeClr val="accent5">
                    <a:lumMod val="50000"/>
                  </a:schemeClr>
                </a:solidFill>
                <a:latin typeface="Cambria Bold"/>
              </a:rPr>
              <a:t>biển</a:t>
            </a:r>
            <a:r>
              <a:rPr lang="en-US" sz="6000" dirty="0">
                <a:solidFill>
                  <a:schemeClr val="accent5">
                    <a:lumMod val="50000"/>
                  </a:schemeClr>
                </a:solidFill>
                <a:latin typeface="Cambria Bold"/>
              </a:rPr>
              <a:t> </a:t>
            </a:r>
            <a:r>
              <a:rPr lang="en-US" sz="6000" dirty="0" err="1">
                <a:solidFill>
                  <a:schemeClr val="accent5">
                    <a:lumMod val="50000"/>
                  </a:schemeClr>
                </a:solidFill>
                <a:latin typeface="Cambria Bold"/>
              </a:rPr>
              <a:t>đảo</a:t>
            </a:r>
            <a:r>
              <a:rPr lang="en-US" sz="6000" dirty="0">
                <a:solidFill>
                  <a:schemeClr val="accent5">
                    <a:lumMod val="50000"/>
                  </a:schemeClr>
                </a:solidFill>
                <a:latin typeface="Cambria Bold"/>
              </a:rPr>
              <a:t> </a:t>
            </a:r>
            <a:r>
              <a:rPr lang="en-US" sz="6000" dirty="0" err="1">
                <a:solidFill>
                  <a:schemeClr val="accent5">
                    <a:lumMod val="50000"/>
                  </a:schemeClr>
                </a:solidFill>
                <a:latin typeface="Cambria Bold"/>
              </a:rPr>
              <a:t>quê</a:t>
            </a:r>
            <a:r>
              <a:rPr lang="en-US" sz="6000" dirty="0">
                <a:solidFill>
                  <a:schemeClr val="accent5">
                    <a:lumMod val="50000"/>
                  </a:schemeClr>
                </a:solidFill>
                <a:latin typeface="Cambria Bold"/>
              </a:rPr>
              <a:t> </a:t>
            </a:r>
            <a:r>
              <a:rPr lang="en-US" sz="6000" dirty="0" err="1">
                <a:solidFill>
                  <a:schemeClr val="accent5">
                    <a:lumMod val="50000"/>
                  </a:schemeClr>
                </a:solidFill>
                <a:latin typeface="Cambria Bold"/>
              </a:rPr>
              <a:t>hương</a:t>
            </a:r>
            <a:r>
              <a:rPr lang="en-US" sz="6000" dirty="0">
                <a:solidFill>
                  <a:schemeClr val="accent5">
                    <a:lumMod val="50000"/>
                  </a:schemeClr>
                </a:solidFill>
                <a:latin typeface="Cambria Bold"/>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7CD"/>
        </a:solidFill>
        <a:effectLst/>
      </p:bgPr>
    </p:bg>
    <p:spTree>
      <p:nvGrpSpPr>
        <p:cNvPr id="1" name=""/>
        <p:cNvGrpSpPr/>
        <p:nvPr/>
      </p:nvGrpSpPr>
      <p:grpSpPr>
        <a:xfrm>
          <a:off x="0" y="0"/>
          <a:ext cx="0" cy="0"/>
          <a:chOff x="0" y="0"/>
          <a:chExt cx="0" cy="0"/>
        </a:xfrm>
      </p:grpSpPr>
      <p:sp>
        <p:nvSpPr>
          <p:cNvPr id="2" name="Freeform 2"/>
          <p:cNvSpPr/>
          <p:nvPr/>
        </p:nvSpPr>
        <p:spPr>
          <a:xfrm>
            <a:off x="-3842964" y="4147945"/>
            <a:ext cx="16574562" cy="4537286"/>
          </a:xfrm>
          <a:custGeom>
            <a:avLst/>
            <a:gdLst/>
            <a:ahLst/>
            <a:cxnLst/>
            <a:rect l="l" t="t" r="r" b="b"/>
            <a:pathLst>
              <a:path w="16574562" h="4537286">
                <a:moveTo>
                  <a:pt x="0" y="0"/>
                </a:moveTo>
                <a:lnTo>
                  <a:pt x="16574562" y="0"/>
                </a:lnTo>
                <a:lnTo>
                  <a:pt x="16574562" y="4537286"/>
                </a:lnTo>
                <a:lnTo>
                  <a:pt x="0" y="453728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rot="-4217355" flipV="1">
            <a:off x="13585752" y="-2917606"/>
            <a:ext cx="3252278" cy="5967482"/>
          </a:xfrm>
          <a:custGeom>
            <a:avLst/>
            <a:gdLst/>
            <a:ahLst/>
            <a:cxnLst/>
            <a:rect l="l" t="t" r="r" b="b"/>
            <a:pathLst>
              <a:path w="3252278" h="5967482">
                <a:moveTo>
                  <a:pt x="0" y="5967483"/>
                </a:moveTo>
                <a:lnTo>
                  <a:pt x="3252278" y="5967483"/>
                </a:lnTo>
                <a:lnTo>
                  <a:pt x="3252278" y="0"/>
                </a:lnTo>
                <a:lnTo>
                  <a:pt x="0" y="0"/>
                </a:lnTo>
                <a:lnTo>
                  <a:pt x="0" y="5967483"/>
                </a:lnTo>
                <a:close/>
              </a:path>
            </a:pathLst>
          </a:custGeom>
          <a:blipFill>
            <a:blip r:embed="rId4">
              <a:extLst>
                <a:ext uri="{96DAC541-7B7A-43D3-8B79-37D633B846F1}">
                  <asvg:svgBlip xmlns:asvg="http://schemas.microsoft.com/office/drawing/2016/SVG/main" xmlns="" r:embed="rId7"/>
                </a:ext>
              </a:extLst>
            </a:blip>
            <a:stretch>
              <a:fillRect/>
            </a:stretch>
          </a:blipFill>
        </p:spPr>
      </p:sp>
      <p:sp>
        <p:nvSpPr>
          <p:cNvPr id="7" name="TextBox 7"/>
          <p:cNvSpPr txBox="1"/>
          <p:nvPr/>
        </p:nvSpPr>
        <p:spPr>
          <a:xfrm>
            <a:off x="381000" y="289161"/>
            <a:ext cx="16535400" cy="1692771"/>
          </a:xfrm>
          <a:prstGeom prst="rect">
            <a:avLst/>
          </a:prstGeom>
        </p:spPr>
        <p:txBody>
          <a:bodyPr wrap="square" lIns="0" tIns="0" rIns="0" bIns="0" rtlCol="0" anchor="t">
            <a:spAutoFit/>
          </a:bodyPr>
          <a:lstStyle/>
          <a:p>
            <a:pPr marL="0" lvl="1" indent="0" algn="ctr">
              <a:lnSpc>
                <a:spcPts val="6599"/>
              </a:lnSpc>
            </a:pPr>
            <a:r>
              <a:rPr lang="en-US" sz="5499">
                <a:solidFill>
                  <a:srgbClr val="002060"/>
                </a:solidFill>
                <a:latin typeface="Cambria Bold"/>
              </a:rPr>
              <a:t>Theo em, nhà thơ muốn nói gì qua hình ảnh “Đoá san hô kiêu hãnh/ Vẫn nở hoa bốn mùa”?</a:t>
            </a:r>
          </a:p>
        </p:txBody>
      </p:sp>
      <p:sp>
        <p:nvSpPr>
          <p:cNvPr id="8" name="TextBox 8"/>
          <p:cNvSpPr txBox="1"/>
          <p:nvPr/>
        </p:nvSpPr>
        <p:spPr>
          <a:xfrm>
            <a:off x="375138" y="2623842"/>
            <a:ext cx="16535400" cy="6771084"/>
          </a:xfrm>
          <a:prstGeom prst="rect">
            <a:avLst/>
          </a:prstGeom>
          <a:solidFill>
            <a:schemeClr val="accent5">
              <a:lumMod val="20000"/>
              <a:lumOff val="80000"/>
            </a:schemeClr>
          </a:solidFill>
        </p:spPr>
        <p:txBody>
          <a:bodyPr wrap="square" lIns="182880" tIns="0" rIns="182880" bIns="0" rtlCol="0" anchor="t">
            <a:spAutoFit/>
          </a:bodyPr>
          <a:lstStyle/>
          <a:p>
            <a:pPr algn="just">
              <a:lnSpc>
                <a:spcPts val="6629"/>
              </a:lnSpc>
              <a:spcBef>
                <a:spcPct val="0"/>
              </a:spcBef>
            </a:pPr>
            <a:r>
              <a:rPr lang="en-US" sz="6000" smtClean="0">
                <a:solidFill>
                  <a:schemeClr val="accent5">
                    <a:lumMod val="50000"/>
                  </a:schemeClr>
                </a:solidFill>
                <a:latin typeface="Cambria Bold"/>
              </a:rPr>
              <a:t>   Nhà </a:t>
            </a:r>
            <a:r>
              <a:rPr lang="en-US" sz="6000" dirty="0" err="1">
                <a:solidFill>
                  <a:schemeClr val="accent5">
                    <a:lumMod val="50000"/>
                  </a:schemeClr>
                </a:solidFill>
                <a:latin typeface="Cambria Bold"/>
              </a:rPr>
              <a:t>thơ</a:t>
            </a:r>
            <a:r>
              <a:rPr lang="en-US" sz="6000" dirty="0">
                <a:solidFill>
                  <a:schemeClr val="accent5">
                    <a:lumMod val="50000"/>
                  </a:schemeClr>
                </a:solidFill>
                <a:latin typeface="Cambria Bold"/>
              </a:rPr>
              <a:t> </a:t>
            </a:r>
            <a:r>
              <a:rPr lang="en-US" sz="6000" dirty="0" err="1">
                <a:solidFill>
                  <a:schemeClr val="accent5">
                    <a:lumMod val="50000"/>
                  </a:schemeClr>
                </a:solidFill>
                <a:latin typeface="Cambria Bold"/>
              </a:rPr>
              <a:t>muốn</a:t>
            </a:r>
            <a:r>
              <a:rPr lang="en-US" sz="6000" dirty="0">
                <a:solidFill>
                  <a:schemeClr val="accent5">
                    <a:lumMod val="50000"/>
                  </a:schemeClr>
                </a:solidFill>
                <a:latin typeface="Cambria Bold"/>
              </a:rPr>
              <a:t> </a:t>
            </a:r>
            <a:r>
              <a:rPr lang="en-US" sz="6000" dirty="0" err="1">
                <a:solidFill>
                  <a:schemeClr val="accent5">
                    <a:lumMod val="50000"/>
                  </a:schemeClr>
                </a:solidFill>
                <a:latin typeface="Cambria Bold"/>
              </a:rPr>
              <a:t>nói</a:t>
            </a:r>
            <a:r>
              <a:rPr lang="en-US" sz="6000" dirty="0">
                <a:solidFill>
                  <a:schemeClr val="accent5">
                    <a:lumMod val="50000"/>
                  </a:schemeClr>
                </a:solidFill>
                <a:latin typeface="Cambria Bold"/>
              </a:rPr>
              <a:t> </a:t>
            </a:r>
            <a:r>
              <a:rPr lang="en-US" sz="6000" dirty="0" err="1">
                <a:solidFill>
                  <a:schemeClr val="accent5">
                    <a:lumMod val="50000"/>
                  </a:schemeClr>
                </a:solidFill>
                <a:latin typeface="Cambria Bold"/>
              </a:rPr>
              <a:t>về</a:t>
            </a:r>
            <a:r>
              <a:rPr lang="en-US" sz="6000" dirty="0">
                <a:solidFill>
                  <a:schemeClr val="accent5">
                    <a:lumMod val="50000"/>
                  </a:schemeClr>
                </a:solidFill>
                <a:latin typeface="Cambria Bold"/>
              </a:rPr>
              <a:t> </a:t>
            </a:r>
            <a:r>
              <a:rPr lang="en-US" sz="6000" dirty="0" err="1">
                <a:solidFill>
                  <a:schemeClr val="accent5">
                    <a:lumMod val="50000"/>
                  </a:schemeClr>
                </a:solidFill>
                <a:latin typeface="Cambria Bold"/>
              </a:rPr>
              <a:t>sự</a:t>
            </a:r>
            <a:r>
              <a:rPr lang="en-US" sz="6000" dirty="0">
                <a:solidFill>
                  <a:schemeClr val="accent5">
                    <a:lumMod val="50000"/>
                  </a:schemeClr>
                </a:solidFill>
                <a:latin typeface="Cambria Bold"/>
              </a:rPr>
              <a:t> hi </a:t>
            </a:r>
            <a:r>
              <a:rPr lang="en-US" sz="6000" dirty="0" err="1">
                <a:solidFill>
                  <a:schemeClr val="accent5">
                    <a:lumMod val="50000"/>
                  </a:schemeClr>
                </a:solidFill>
                <a:latin typeface="Cambria Bold"/>
              </a:rPr>
              <a:t>sinh</a:t>
            </a:r>
            <a:r>
              <a:rPr lang="en-US" sz="6000" dirty="0">
                <a:solidFill>
                  <a:schemeClr val="accent5">
                    <a:lumMod val="50000"/>
                  </a:schemeClr>
                </a:solidFill>
                <a:latin typeface="Cambria Bold"/>
              </a:rPr>
              <a:t> </a:t>
            </a:r>
            <a:r>
              <a:rPr lang="en-US" sz="6000" dirty="0" err="1">
                <a:solidFill>
                  <a:schemeClr val="accent5">
                    <a:lumMod val="50000"/>
                  </a:schemeClr>
                </a:solidFill>
                <a:latin typeface="Cambria Bold"/>
              </a:rPr>
              <a:t>thầm</a:t>
            </a:r>
            <a:r>
              <a:rPr lang="en-US" sz="6000" dirty="0">
                <a:solidFill>
                  <a:schemeClr val="accent5">
                    <a:lumMod val="50000"/>
                  </a:schemeClr>
                </a:solidFill>
                <a:latin typeface="Cambria Bold"/>
              </a:rPr>
              <a:t> </a:t>
            </a:r>
            <a:r>
              <a:rPr lang="en-US" sz="6000" dirty="0" err="1">
                <a:solidFill>
                  <a:schemeClr val="accent5">
                    <a:lumMod val="50000"/>
                  </a:schemeClr>
                </a:solidFill>
                <a:latin typeface="Cambria Bold"/>
              </a:rPr>
              <a:t>lặng</a:t>
            </a:r>
            <a:r>
              <a:rPr lang="en-US" sz="6000" dirty="0">
                <a:solidFill>
                  <a:schemeClr val="accent5">
                    <a:lumMod val="50000"/>
                  </a:schemeClr>
                </a:solidFill>
                <a:latin typeface="Cambria Bold"/>
              </a:rPr>
              <a:t> </a:t>
            </a:r>
            <a:r>
              <a:rPr lang="en-US" sz="6000" dirty="0" err="1">
                <a:solidFill>
                  <a:schemeClr val="accent5">
                    <a:lumMod val="50000"/>
                  </a:schemeClr>
                </a:solidFill>
                <a:latin typeface="Cambria Bold"/>
              </a:rPr>
              <a:t>của</a:t>
            </a:r>
            <a:r>
              <a:rPr lang="en-US" sz="6000" dirty="0">
                <a:solidFill>
                  <a:schemeClr val="accent5">
                    <a:lumMod val="50000"/>
                  </a:schemeClr>
                </a:solidFill>
                <a:latin typeface="Cambria Bold"/>
              </a:rPr>
              <a:t> </a:t>
            </a:r>
            <a:r>
              <a:rPr lang="en-US" sz="6000" dirty="0" err="1">
                <a:solidFill>
                  <a:schemeClr val="accent5">
                    <a:lumMod val="50000"/>
                  </a:schemeClr>
                </a:solidFill>
                <a:latin typeface="Cambria Bold"/>
              </a:rPr>
              <a:t>những</a:t>
            </a:r>
            <a:r>
              <a:rPr lang="en-US" sz="6000" dirty="0">
                <a:solidFill>
                  <a:schemeClr val="accent5">
                    <a:lumMod val="50000"/>
                  </a:schemeClr>
                </a:solidFill>
                <a:latin typeface="Cambria Bold"/>
              </a:rPr>
              <a:t> </a:t>
            </a:r>
            <a:r>
              <a:rPr lang="en-US" sz="6000" dirty="0" err="1">
                <a:solidFill>
                  <a:schemeClr val="accent5">
                    <a:lumMod val="50000"/>
                  </a:schemeClr>
                </a:solidFill>
                <a:latin typeface="Cambria Bold"/>
              </a:rPr>
              <a:t>người</a:t>
            </a:r>
            <a:r>
              <a:rPr lang="en-US" sz="6000" dirty="0">
                <a:solidFill>
                  <a:schemeClr val="accent5">
                    <a:lumMod val="50000"/>
                  </a:schemeClr>
                </a:solidFill>
                <a:latin typeface="Cambria Bold"/>
              </a:rPr>
              <a:t> </a:t>
            </a:r>
            <a:r>
              <a:rPr lang="en-US" sz="6000" dirty="0" err="1">
                <a:solidFill>
                  <a:schemeClr val="accent5">
                    <a:lumMod val="50000"/>
                  </a:schemeClr>
                </a:solidFill>
                <a:latin typeface="Cambria Bold"/>
              </a:rPr>
              <a:t>chiến</a:t>
            </a:r>
            <a:r>
              <a:rPr lang="en-US" sz="6000" dirty="0">
                <a:solidFill>
                  <a:schemeClr val="accent5">
                    <a:lumMod val="50000"/>
                  </a:schemeClr>
                </a:solidFill>
                <a:latin typeface="Cambria Bold"/>
              </a:rPr>
              <a:t> </a:t>
            </a:r>
            <a:r>
              <a:rPr lang="en-US" sz="6000" dirty="0" err="1">
                <a:solidFill>
                  <a:schemeClr val="accent5">
                    <a:lumMod val="50000"/>
                  </a:schemeClr>
                </a:solidFill>
                <a:latin typeface="Cambria Bold"/>
              </a:rPr>
              <a:t>sĩ</a:t>
            </a:r>
            <a:r>
              <a:rPr lang="en-US" sz="6000" dirty="0">
                <a:solidFill>
                  <a:schemeClr val="accent5">
                    <a:lumMod val="50000"/>
                  </a:schemeClr>
                </a:solidFill>
                <a:latin typeface="Cambria Bold"/>
              </a:rPr>
              <a:t>. </a:t>
            </a:r>
            <a:r>
              <a:rPr lang="en-US" sz="6000" dirty="0" err="1">
                <a:solidFill>
                  <a:schemeClr val="accent5">
                    <a:lumMod val="50000"/>
                  </a:schemeClr>
                </a:solidFill>
                <a:latin typeface="Cambria Bold"/>
              </a:rPr>
              <a:t>Họ</a:t>
            </a:r>
            <a:r>
              <a:rPr lang="en-US" sz="6000" dirty="0">
                <a:solidFill>
                  <a:schemeClr val="accent5">
                    <a:lumMod val="50000"/>
                  </a:schemeClr>
                </a:solidFill>
                <a:latin typeface="Cambria Bold"/>
              </a:rPr>
              <a:t> </a:t>
            </a:r>
            <a:r>
              <a:rPr lang="en-US" sz="6000" dirty="0" err="1">
                <a:solidFill>
                  <a:schemeClr val="accent5">
                    <a:lumMod val="50000"/>
                  </a:schemeClr>
                </a:solidFill>
                <a:latin typeface="Cambria Bold"/>
              </a:rPr>
              <a:t>vẫn</a:t>
            </a:r>
            <a:r>
              <a:rPr lang="en-US" sz="6000" dirty="0">
                <a:solidFill>
                  <a:schemeClr val="accent5">
                    <a:lumMod val="50000"/>
                  </a:schemeClr>
                </a:solidFill>
                <a:latin typeface="Cambria Bold"/>
              </a:rPr>
              <a:t> </a:t>
            </a:r>
            <a:r>
              <a:rPr lang="en-US" sz="6000" dirty="0" err="1">
                <a:solidFill>
                  <a:schemeClr val="accent5">
                    <a:lumMod val="50000"/>
                  </a:schemeClr>
                </a:solidFill>
                <a:latin typeface="Cambria Bold"/>
              </a:rPr>
              <a:t>luôn</a:t>
            </a:r>
            <a:r>
              <a:rPr lang="en-US" sz="6000" dirty="0">
                <a:solidFill>
                  <a:schemeClr val="accent5">
                    <a:lumMod val="50000"/>
                  </a:schemeClr>
                </a:solidFill>
                <a:latin typeface="Cambria Bold"/>
              </a:rPr>
              <a:t> </a:t>
            </a:r>
            <a:r>
              <a:rPr lang="en-US" sz="6000" dirty="0" err="1">
                <a:solidFill>
                  <a:schemeClr val="accent5">
                    <a:lumMod val="50000"/>
                  </a:schemeClr>
                </a:solidFill>
                <a:latin typeface="Cambria Bold"/>
              </a:rPr>
              <a:t>miệt</a:t>
            </a:r>
            <a:r>
              <a:rPr lang="en-US" sz="6000" dirty="0">
                <a:solidFill>
                  <a:schemeClr val="accent5">
                    <a:lumMod val="50000"/>
                  </a:schemeClr>
                </a:solidFill>
                <a:latin typeface="Cambria Bold"/>
              </a:rPr>
              <a:t> </a:t>
            </a:r>
            <a:r>
              <a:rPr lang="en-US" sz="6000" dirty="0" err="1">
                <a:solidFill>
                  <a:schemeClr val="accent5">
                    <a:lumMod val="50000"/>
                  </a:schemeClr>
                </a:solidFill>
                <a:latin typeface="Cambria Bold"/>
              </a:rPr>
              <a:t>mài</a:t>
            </a:r>
            <a:r>
              <a:rPr lang="en-US" sz="6000" dirty="0">
                <a:solidFill>
                  <a:schemeClr val="accent5">
                    <a:lumMod val="50000"/>
                  </a:schemeClr>
                </a:solidFill>
                <a:latin typeface="Cambria Bold"/>
              </a:rPr>
              <a:t> </a:t>
            </a:r>
            <a:r>
              <a:rPr lang="en-US" sz="6000" dirty="0" err="1">
                <a:solidFill>
                  <a:schemeClr val="accent5">
                    <a:lumMod val="50000"/>
                  </a:schemeClr>
                </a:solidFill>
                <a:latin typeface="Cambria Bold"/>
              </a:rPr>
              <a:t>làm</a:t>
            </a:r>
            <a:r>
              <a:rPr lang="en-US" sz="6000" dirty="0">
                <a:solidFill>
                  <a:schemeClr val="accent5">
                    <a:lumMod val="50000"/>
                  </a:schemeClr>
                </a:solidFill>
                <a:latin typeface="Cambria Bold"/>
              </a:rPr>
              <a:t> </a:t>
            </a:r>
            <a:r>
              <a:rPr lang="en-US" sz="6000" dirty="0" err="1">
                <a:solidFill>
                  <a:schemeClr val="accent5">
                    <a:lumMod val="50000"/>
                  </a:schemeClr>
                </a:solidFill>
                <a:latin typeface="Cambria Bold"/>
              </a:rPr>
              <a:t>công</a:t>
            </a:r>
            <a:r>
              <a:rPr lang="en-US" sz="6000" dirty="0">
                <a:solidFill>
                  <a:schemeClr val="accent5">
                    <a:lumMod val="50000"/>
                  </a:schemeClr>
                </a:solidFill>
                <a:latin typeface="Cambria Bold"/>
              </a:rPr>
              <a:t> </a:t>
            </a:r>
            <a:r>
              <a:rPr lang="en-US" sz="6000" dirty="0" err="1">
                <a:solidFill>
                  <a:schemeClr val="accent5">
                    <a:lumMod val="50000"/>
                  </a:schemeClr>
                </a:solidFill>
                <a:latin typeface="Cambria Bold"/>
              </a:rPr>
              <a:t>việc</a:t>
            </a:r>
            <a:r>
              <a:rPr lang="en-US" sz="6000" dirty="0">
                <a:solidFill>
                  <a:schemeClr val="accent5">
                    <a:lumMod val="50000"/>
                  </a:schemeClr>
                </a:solidFill>
                <a:latin typeface="Cambria Bold"/>
              </a:rPr>
              <a:t> </a:t>
            </a:r>
            <a:r>
              <a:rPr lang="en-US" sz="6000" dirty="0" err="1">
                <a:solidFill>
                  <a:schemeClr val="accent5">
                    <a:lumMod val="50000"/>
                  </a:schemeClr>
                </a:solidFill>
                <a:latin typeface="Cambria Bold"/>
              </a:rPr>
              <a:t>đáng</a:t>
            </a:r>
            <a:r>
              <a:rPr lang="en-US" sz="6000" dirty="0">
                <a:solidFill>
                  <a:schemeClr val="accent5">
                    <a:lumMod val="50000"/>
                  </a:schemeClr>
                </a:solidFill>
                <a:latin typeface="Cambria Bold"/>
              </a:rPr>
              <a:t> </a:t>
            </a:r>
            <a:r>
              <a:rPr lang="en-US" sz="6000" dirty="0" err="1">
                <a:solidFill>
                  <a:schemeClr val="accent5">
                    <a:lumMod val="50000"/>
                  </a:schemeClr>
                </a:solidFill>
                <a:latin typeface="Cambria Bold"/>
              </a:rPr>
              <a:t>tự</a:t>
            </a:r>
            <a:r>
              <a:rPr lang="en-US" sz="6000" dirty="0">
                <a:solidFill>
                  <a:schemeClr val="accent5">
                    <a:lumMod val="50000"/>
                  </a:schemeClr>
                </a:solidFill>
                <a:latin typeface="Cambria Bold"/>
              </a:rPr>
              <a:t> </a:t>
            </a:r>
            <a:r>
              <a:rPr lang="en-US" sz="6000" dirty="0" err="1">
                <a:solidFill>
                  <a:schemeClr val="accent5">
                    <a:lumMod val="50000"/>
                  </a:schemeClr>
                </a:solidFill>
                <a:latin typeface="Cambria Bold"/>
              </a:rPr>
              <a:t>hào</a:t>
            </a:r>
            <a:r>
              <a:rPr lang="en-US" sz="6000" dirty="0">
                <a:solidFill>
                  <a:schemeClr val="accent5">
                    <a:lumMod val="50000"/>
                  </a:schemeClr>
                </a:solidFill>
                <a:latin typeface="Cambria Bold"/>
              </a:rPr>
              <a:t>, </a:t>
            </a:r>
            <a:r>
              <a:rPr lang="en-US" sz="6000" dirty="0" err="1">
                <a:solidFill>
                  <a:schemeClr val="accent5">
                    <a:lumMod val="50000"/>
                  </a:schemeClr>
                </a:solidFill>
                <a:latin typeface="Cambria Bold"/>
              </a:rPr>
              <a:t>bảo</a:t>
            </a:r>
            <a:r>
              <a:rPr lang="en-US" sz="6000" dirty="0">
                <a:solidFill>
                  <a:schemeClr val="accent5">
                    <a:lumMod val="50000"/>
                  </a:schemeClr>
                </a:solidFill>
                <a:latin typeface="Cambria Bold"/>
              </a:rPr>
              <a:t> </a:t>
            </a:r>
            <a:r>
              <a:rPr lang="en-US" sz="6000" dirty="0" err="1">
                <a:solidFill>
                  <a:schemeClr val="accent5">
                    <a:lumMod val="50000"/>
                  </a:schemeClr>
                </a:solidFill>
                <a:latin typeface="Cambria Bold"/>
              </a:rPr>
              <a:t>vệ</a:t>
            </a:r>
            <a:r>
              <a:rPr lang="en-US" sz="6000" dirty="0">
                <a:solidFill>
                  <a:schemeClr val="accent5">
                    <a:lumMod val="50000"/>
                  </a:schemeClr>
                </a:solidFill>
                <a:latin typeface="Cambria Bold"/>
              </a:rPr>
              <a:t> an </a:t>
            </a:r>
            <a:r>
              <a:rPr lang="en-US" sz="6000" dirty="0" err="1">
                <a:solidFill>
                  <a:schemeClr val="accent5">
                    <a:lumMod val="50000"/>
                  </a:schemeClr>
                </a:solidFill>
                <a:latin typeface="Cambria Bold"/>
              </a:rPr>
              <a:t>toàn</a:t>
            </a:r>
            <a:r>
              <a:rPr lang="en-US" sz="6000" dirty="0">
                <a:solidFill>
                  <a:schemeClr val="accent5">
                    <a:lumMod val="50000"/>
                  </a:schemeClr>
                </a:solidFill>
                <a:latin typeface="Cambria Bold"/>
              </a:rPr>
              <a:t> </a:t>
            </a:r>
            <a:r>
              <a:rPr lang="en-US" sz="6000" dirty="0" err="1">
                <a:solidFill>
                  <a:schemeClr val="accent5">
                    <a:lumMod val="50000"/>
                  </a:schemeClr>
                </a:solidFill>
                <a:latin typeface="Cambria Bold"/>
              </a:rPr>
              <a:t>biển</a:t>
            </a:r>
            <a:r>
              <a:rPr lang="en-US" sz="6000" dirty="0">
                <a:solidFill>
                  <a:schemeClr val="accent5">
                    <a:lumMod val="50000"/>
                  </a:schemeClr>
                </a:solidFill>
                <a:latin typeface="Cambria Bold"/>
              </a:rPr>
              <a:t> </a:t>
            </a:r>
            <a:r>
              <a:rPr lang="en-US" sz="6000" dirty="0" err="1">
                <a:solidFill>
                  <a:schemeClr val="accent5">
                    <a:lumMod val="50000"/>
                  </a:schemeClr>
                </a:solidFill>
                <a:latin typeface="Cambria Bold"/>
              </a:rPr>
              <a:t>đảo</a:t>
            </a:r>
            <a:r>
              <a:rPr lang="en-US" sz="6000" dirty="0">
                <a:solidFill>
                  <a:schemeClr val="accent5">
                    <a:lumMod val="50000"/>
                  </a:schemeClr>
                </a:solidFill>
                <a:latin typeface="Cambria Bold"/>
              </a:rPr>
              <a:t> </a:t>
            </a:r>
            <a:r>
              <a:rPr lang="en-US" sz="6000" dirty="0" err="1">
                <a:solidFill>
                  <a:schemeClr val="accent5">
                    <a:lumMod val="50000"/>
                  </a:schemeClr>
                </a:solidFill>
                <a:latin typeface="Cambria Bold"/>
              </a:rPr>
              <a:t>cho</a:t>
            </a:r>
            <a:r>
              <a:rPr lang="en-US" sz="6000" dirty="0">
                <a:solidFill>
                  <a:schemeClr val="accent5">
                    <a:lumMod val="50000"/>
                  </a:schemeClr>
                </a:solidFill>
                <a:latin typeface="Cambria Bold"/>
              </a:rPr>
              <a:t> </a:t>
            </a:r>
            <a:r>
              <a:rPr lang="en-US" sz="6000" dirty="0" err="1">
                <a:solidFill>
                  <a:schemeClr val="accent5">
                    <a:lumMod val="50000"/>
                  </a:schemeClr>
                </a:solidFill>
                <a:latin typeface="Cambria Bold"/>
              </a:rPr>
              <a:t>đất</a:t>
            </a:r>
            <a:r>
              <a:rPr lang="en-US" sz="6000" dirty="0">
                <a:solidFill>
                  <a:schemeClr val="accent5">
                    <a:lumMod val="50000"/>
                  </a:schemeClr>
                </a:solidFill>
                <a:latin typeface="Cambria Bold"/>
              </a:rPr>
              <a:t> </a:t>
            </a:r>
            <a:r>
              <a:rPr lang="en-US" sz="6000" dirty="0" err="1">
                <a:solidFill>
                  <a:schemeClr val="accent5">
                    <a:lumMod val="50000"/>
                  </a:schemeClr>
                </a:solidFill>
                <a:latin typeface="Cambria Bold"/>
              </a:rPr>
              <a:t>nước</a:t>
            </a:r>
            <a:r>
              <a:rPr lang="en-US" sz="6000" dirty="0">
                <a:solidFill>
                  <a:schemeClr val="accent5">
                    <a:lumMod val="50000"/>
                  </a:schemeClr>
                </a:solidFill>
                <a:latin typeface="Cambria Bold"/>
              </a:rPr>
              <a:t> </a:t>
            </a:r>
            <a:r>
              <a:rPr lang="en-US" sz="6000" dirty="0" err="1">
                <a:solidFill>
                  <a:schemeClr val="accent5">
                    <a:lumMod val="50000"/>
                  </a:schemeClr>
                </a:solidFill>
                <a:latin typeface="Cambria Bold"/>
              </a:rPr>
              <a:t>không</a:t>
            </a:r>
            <a:r>
              <a:rPr lang="en-US" sz="6000" dirty="0">
                <a:solidFill>
                  <a:schemeClr val="accent5">
                    <a:lumMod val="50000"/>
                  </a:schemeClr>
                </a:solidFill>
                <a:latin typeface="Cambria Bold"/>
              </a:rPr>
              <a:t> </a:t>
            </a:r>
            <a:r>
              <a:rPr lang="en-US" sz="6000" dirty="0" err="1">
                <a:solidFill>
                  <a:schemeClr val="accent5">
                    <a:lumMod val="50000"/>
                  </a:schemeClr>
                </a:solidFill>
                <a:latin typeface="Cambria Bold"/>
              </a:rPr>
              <a:t>mệt</a:t>
            </a:r>
            <a:r>
              <a:rPr lang="en-US" sz="6000" dirty="0">
                <a:solidFill>
                  <a:schemeClr val="accent5">
                    <a:lumMod val="50000"/>
                  </a:schemeClr>
                </a:solidFill>
                <a:latin typeface="Cambria Bold"/>
              </a:rPr>
              <a:t> </a:t>
            </a:r>
            <a:r>
              <a:rPr lang="en-US" sz="6000" dirty="0" err="1">
                <a:solidFill>
                  <a:schemeClr val="accent5">
                    <a:lumMod val="50000"/>
                  </a:schemeClr>
                </a:solidFill>
                <a:latin typeface="Cambria Bold"/>
              </a:rPr>
              <a:t>mỏi</a:t>
            </a:r>
            <a:r>
              <a:rPr lang="en-US" sz="6000" dirty="0">
                <a:solidFill>
                  <a:schemeClr val="accent5">
                    <a:lumMod val="50000"/>
                  </a:schemeClr>
                </a:solidFill>
                <a:latin typeface="Cambria Bold"/>
              </a:rPr>
              <a:t>, </a:t>
            </a:r>
            <a:r>
              <a:rPr lang="en-US" sz="6000" dirty="0" err="1">
                <a:solidFill>
                  <a:schemeClr val="accent5">
                    <a:lumMod val="50000"/>
                  </a:schemeClr>
                </a:solidFill>
                <a:latin typeface="Cambria Bold"/>
              </a:rPr>
              <a:t>không</a:t>
            </a:r>
            <a:r>
              <a:rPr lang="en-US" sz="6000" dirty="0">
                <a:solidFill>
                  <a:schemeClr val="accent5">
                    <a:lumMod val="50000"/>
                  </a:schemeClr>
                </a:solidFill>
                <a:latin typeface="Cambria Bold"/>
              </a:rPr>
              <a:t> </a:t>
            </a:r>
            <a:r>
              <a:rPr lang="en-US" sz="6000" dirty="0" err="1">
                <a:solidFill>
                  <a:schemeClr val="accent5">
                    <a:lumMod val="50000"/>
                  </a:schemeClr>
                </a:solidFill>
                <a:latin typeface="Cambria Bold"/>
              </a:rPr>
              <a:t>quản</a:t>
            </a:r>
            <a:r>
              <a:rPr lang="en-US" sz="6000" dirty="0">
                <a:solidFill>
                  <a:schemeClr val="accent5">
                    <a:lumMod val="50000"/>
                  </a:schemeClr>
                </a:solidFill>
                <a:latin typeface="Cambria Bold"/>
              </a:rPr>
              <a:t> </a:t>
            </a:r>
            <a:r>
              <a:rPr lang="en-US" sz="6000" dirty="0" err="1">
                <a:solidFill>
                  <a:schemeClr val="accent5">
                    <a:lumMod val="50000"/>
                  </a:schemeClr>
                </a:solidFill>
                <a:latin typeface="Cambria Bold"/>
              </a:rPr>
              <a:t>ngày</a:t>
            </a:r>
            <a:r>
              <a:rPr lang="en-US" sz="6000" dirty="0">
                <a:solidFill>
                  <a:schemeClr val="accent5">
                    <a:lumMod val="50000"/>
                  </a:schemeClr>
                </a:solidFill>
                <a:latin typeface="Cambria Bold"/>
              </a:rPr>
              <a:t> </a:t>
            </a:r>
            <a:r>
              <a:rPr lang="en-US" sz="6000" dirty="0" err="1">
                <a:solidFill>
                  <a:schemeClr val="accent5">
                    <a:lumMod val="50000"/>
                  </a:schemeClr>
                </a:solidFill>
                <a:latin typeface="Cambria Bold"/>
              </a:rPr>
              <a:t>đêm</a:t>
            </a:r>
            <a:r>
              <a:rPr lang="en-US" sz="6000" dirty="0">
                <a:solidFill>
                  <a:schemeClr val="accent5">
                    <a:lumMod val="50000"/>
                  </a:schemeClr>
                </a:solidFill>
                <a:latin typeface="Cambria Bold"/>
              </a:rPr>
              <a:t>. </a:t>
            </a:r>
            <a:r>
              <a:rPr lang="en-US" sz="6000" dirty="0" err="1">
                <a:solidFill>
                  <a:schemeClr val="accent5">
                    <a:lumMod val="50000"/>
                  </a:schemeClr>
                </a:solidFill>
                <a:latin typeface="Cambria Bold"/>
              </a:rPr>
              <a:t>Cũng</a:t>
            </a:r>
            <a:r>
              <a:rPr lang="en-US" sz="6000" dirty="0">
                <a:solidFill>
                  <a:schemeClr val="accent5">
                    <a:lumMod val="50000"/>
                  </a:schemeClr>
                </a:solidFill>
                <a:latin typeface="Cambria Bold"/>
              </a:rPr>
              <a:t> </a:t>
            </a:r>
            <a:r>
              <a:rPr lang="en-US" sz="6000" dirty="0" err="1">
                <a:solidFill>
                  <a:schemeClr val="accent5">
                    <a:lumMod val="50000"/>
                  </a:schemeClr>
                </a:solidFill>
                <a:latin typeface="Cambria Bold"/>
              </a:rPr>
              <a:t>giống</a:t>
            </a:r>
            <a:r>
              <a:rPr lang="en-US" sz="6000" dirty="0">
                <a:solidFill>
                  <a:schemeClr val="accent5">
                    <a:lumMod val="50000"/>
                  </a:schemeClr>
                </a:solidFill>
                <a:latin typeface="Cambria Bold"/>
              </a:rPr>
              <a:t> </a:t>
            </a:r>
            <a:r>
              <a:rPr lang="en-US" sz="6000" dirty="0" err="1">
                <a:solidFill>
                  <a:schemeClr val="accent5">
                    <a:lumMod val="50000"/>
                  </a:schemeClr>
                </a:solidFill>
                <a:latin typeface="Cambria Bold"/>
              </a:rPr>
              <a:t>như</a:t>
            </a:r>
            <a:r>
              <a:rPr lang="en-US" sz="6000" dirty="0">
                <a:solidFill>
                  <a:schemeClr val="accent5">
                    <a:lumMod val="50000"/>
                  </a:schemeClr>
                </a:solidFill>
                <a:latin typeface="Cambria Bold"/>
              </a:rPr>
              <a:t> </a:t>
            </a:r>
            <a:r>
              <a:rPr lang="en-US" sz="6000" dirty="0" err="1">
                <a:solidFill>
                  <a:schemeClr val="accent5">
                    <a:lumMod val="50000"/>
                  </a:schemeClr>
                </a:solidFill>
                <a:latin typeface="Cambria Bold"/>
              </a:rPr>
              <a:t>đóa</a:t>
            </a:r>
            <a:r>
              <a:rPr lang="en-US" sz="6000" dirty="0">
                <a:solidFill>
                  <a:schemeClr val="accent5">
                    <a:lumMod val="50000"/>
                  </a:schemeClr>
                </a:solidFill>
                <a:latin typeface="Cambria Bold"/>
              </a:rPr>
              <a:t> san </a:t>
            </a:r>
            <a:r>
              <a:rPr lang="en-US" sz="6000" dirty="0" err="1">
                <a:solidFill>
                  <a:schemeClr val="accent5">
                    <a:lumMod val="50000"/>
                  </a:schemeClr>
                </a:solidFill>
                <a:latin typeface="Cambria Bold"/>
              </a:rPr>
              <a:t>hô</a:t>
            </a:r>
            <a:r>
              <a:rPr lang="en-US" sz="6000" dirty="0">
                <a:solidFill>
                  <a:schemeClr val="accent5">
                    <a:lumMod val="50000"/>
                  </a:schemeClr>
                </a:solidFill>
                <a:latin typeface="Cambria Bold"/>
              </a:rPr>
              <a:t>, </a:t>
            </a:r>
            <a:r>
              <a:rPr lang="en-US" sz="6000" dirty="0" err="1">
                <a:solidFill>
                  <a:schemeClr val="accent5">
                    <a:lumMod val="50000"/>
                  </a:schemeClr>
                </a:solidFill>
                <a:latin typeface="Cambria Bold"/>
              </a:rPr>
              <a:t>dù</a:t>
            </a:r>
            <a:r>
              <a:rPr lang="en-US" sz="6000" dirty="0">
                <a:solidFill>
                  <a:schemeClr val="accent5">
                    <a:lumMod val="50000"/>
                  </a:schemeClr>
                </a:solidFill>
                <a:latin typeface="Cambria Bold"/>
              </a:rPr>
              <a:t> ở </a:t>
            </a:r>
            <a:r>
              <a:rPr lang="en-US" sz="6000" dirty="0" err="1">
                <a:solidFill>
                  <a:schemeClr val="accent5">
                    <a:lumMod val="50000"/>
                  </a:schemeClr>
                </a:solidFill>
                <a:latin typeface="Cambria Bold"/>
              </a:rPr>
              <a:t>trong</a:t>
            </a:r>
            <a:r>
              <a:rPr lang="en-US" sz="6000" dirty="0">
                <a:solidFill>
                  <a:schemeClr val="accent5">
                    <a:lumMod val="50000"/>
                  </a:schemeClr>
                </a:solidFill>
                <a:latin typeface="Cambria Bold"/>
              </a:rPr>
              <a:t> </a:t>
            </a:r>
            <a:r>
              <a:rPr lang="en-US" sz="6000" dirty="0" err="1">
                <a:solidFill>
                  <a:schemeClr val="accent5">
                    <a:lumMod val="50000"/>
                  </a:schemeClr>
                </a:solidFill>
                <a:latin typeface="Cambria Bold"/>
              </a:rPr>
              <a:t>hoàn</a:t>
            </a:r>
            <a:r>
              <a:rPr lang="en-US" sz="6000" dirty="0">
                <a:solidFill>
                  <a:schemeClr val="accent5">
                    <a:lumMod val="50000"/>
                  </a:schemeClr>
                </a:solidFill>
                <a:latin typeface="Cambria Bold"/>
              </a:rPr>
              <a:t> </a:t>
            </a:r>
            <a:r>
              <a:rPr lang="en-US" sz="6000" dirty="0" err="1">
                <a:solidFill>
                  <a:schemeClr val="accent5">
                    <a:lumMod val="50000"/>
                  </a:schemeClr>
                </a:solidFill>
                <a:latin typeface="Cambria Bold"/>
              </a:rPr>
              <a:t>cảnh</a:t>
            </a:r>
            <a:r>
              <a:rPr lang="en-US" sz="6000" dirty="0">
                <a:solidFill>
                  <a:schemeClr val="accent5">
                    <a:lumMod val="50000"/>
                  </a:schemeClr>
                </a:solidFill>
                <a:latin typeface="Cambria Bold"/>
              </a:rPr>
              <a:t> </a:t>
            </a:r>
            <a:r>
              <a:rPr lang="en-US" sz="6000" dirty="0" err="1">
                <a:solidFill>
                  <a:schemeClr val="accent5">
                    <a:lumMod val="50000"/>
                  </a:schemeClr>
                </a:solidFill>
                <a:latin typeface="Cambria Bold"/>
              </a:rPr>
              <a:t>khó</a:t>
            </a:r>
            <a:r>
              <a:rPr lang="en-US" sz="6000" dirty="0">
                <a:solidFill>
                  <a:schemeClr val="accent5">
                    <a:lumMod val="50000"/>
                  </a:schemeClr>
                </a:solidFill>
                <a:latin typeface="Cambria Bold"/>
              </a:rPr>
              <a:t> </a:t>
            </a:r>
            <a:r>
              <a:rPr lang="en-US" sz="6000" dirty="0" err="1">
                <a:solidFill>
                  <a:schemeClr val="accent5">
                    <a:lumMod val="50000"/>
                  </a:schemeClr>
                </a:solidFill>
                <a:latin typeface="Cambria Bold"/>
              </a:rPr>
              <a:t>khăn</a:t>
            </a:r>
            <a:r>
              <a:rPr lang="en-US" sz="6000" dirty="0">
                <a:solidFill>
                  <a:schemeClr val="accent5">
                    <a:lumMod val="50000"/>
                  </a:schemeClr>
                </a:solidFill>
                <a:latin typeface="Cambria Bold"/>
              </a:rPr>
              <a:t> </a:t>
            </a:r>
            <a:r>
              <a:rPr lang="en-US" sz="6000" dirty="0" err="1">
                <a:solidFill>
                  <a:schemeClr val="accent5">
                    <a:lumMod val="50000"/>
                  </a:schemeClr>
                </a:solidFill>
                <a:latin typeface="Cambria Bold"/>
              </a:rPr>
              <a:t>nhưng</a:t>
            </a:r>
            <a:r>
              <a:rPr lang="en-US" sz="6000" dirty="0">
                <a:solidFill>
                  <a:schemeClr val="accent5">
                    <a:lumMod val="50000"/>
                  </a:schemeClr>
                </a:solidFill>
                <a:latin typeface="Cambria Bold"/>
              </a:rPr>
              <a:t> </a:t>
            </a:r>
            <a:r>
              <a:rPr lang="en-US" sz="6000" dirty="0" err="1">
                <a:solidFill>
                  <a:schemeClr val="accent5">
                    <a:lumMod val="50000"/>
                  </a:schemeClr>
                </a:solidFill>
                <a:latin typeface="Cambria Bold"/>
              </a:rPr>
              <a:t>vẫn</a:t>
            </a:r>
            <a:r>
              <a:rPr lang="en-US" sz="6000" dirty="0">
                <a:solidFill>
                  <a:schemeClr val="accent5">
                    <a:lumMod val="50000"/>
                  </a:schemeClr>
                </a:solidFill>
                <a:latin typeface="Cambria Bold"/>
              </a:rPr>
              <a:t> </a:t>
            </a:r>
            <a:r>
              <a:rPr lang="en-US" sz="6000" dirty="0" err="1">
                <a:solidFill>
                  <a:schemeClr val="accent5">
                    <a:lumMod val="50000"/>
                  </a:schemeClr>
                </a:solidFill>
                <a:latin typeface="Cambria Bold"/>
              </a:rPr>
              <a:t>kiêu</a:t>
            </a:r>
            <a:r>
              <a:rPr lang="en-US" sz="6000" dirty="0">
                <a:solidFill>
                  <a:schemeClr val="accent5">
                    <a:lumMod val="50000"/>
                  </a:schemeClr>
                </a:solidFill>
                <a:latin typeface="Cambria Bold"/>
              </a:rPr>
              <a:t> </a:t>
            </a:r>
            <a:r>
              <a:rPr lang="en-US" sz="6000" dirty="0" err="1">
                <a:solidFill>
                  <a:schemeClr val="accent5">
                    <a:lumMod val="50000"/>
                  </a:schemeClr>
                </a:solidFill>
                <a:latin typeface="Cambria Bold"/>
              </a:rPr>
              <a:t>hãnh</a:t>
            </a:r>
            <a:r>
              <a:rPr lang="en-US" sz="6000" dirty="0">
                <a:solidFill>
                  <a:schemeClr val="accent5">
                    <a:lumMod val="50000"/>
                  </a:schemeClr>
                </a:solidFill>
                <a:latin typeface="Cambria Bold"/>
              </a:rPr>
              <a:t> </a:t>
            </a:r>
            <a:r>
              <a:rPr lang="en-US" sz="6000" dirty="0" err="1">
                <a:solidFill>
                  <a:schemeClr val="accent5">
                    <a:lumMod val="50000"/>
                  </a:schemeClr>
                </a:solidFill>
                <a:latin typeface="Cambria Bold"/>
              </a:rPr>
              <a:t>vươn</a:t>
            </a:r>
            <a:r>
              <a:rPr lang="en-US" sz="6000" dirty="0">
                <a:solidFill>
                  <a:schemeClr val="accent5">
                    <a:lumMod val="50000"/>
                  </a:schemeClr>
                </a:solidFill>
                <a:latin typeface="Cambria Bold"/>
              </a:rPr>
              <a:t> </a:t>
            </a:r>
            <a:r>
              <a:rPr lang="en-US" sz="6000" dirty="0" err="1">
                <a:solidFill>
                  <a:schemeClr val="accent5">
                    <a:lumMod val="50000"/>
                  </a:schemeClr>
                </a:solidFill>
                <a:latin typeface="Cambria Bold"/>
              </a:rPr>
              <a:t>lên</a:t>
            </a:r>
            <a:r>
              <a:rPr lang="en-US" sz="6000" dirty="0">
                <a:solidFill>
                  <a:schemeClr val="accent5">
                    <a:lumMod val="50000"/>
                  </a:schemeClr>
                </a:solidFill>
                <a:latin typeface="Cambria Bold"/>
              </a:rPr>
              <a:t> </a:t>
            </a:r>
            <a:r>
              <a:rPr lang="en-US" sz="6000" dirty="0" err="1">
                <a:solidFill>
                  <a:schemeClr val="accent5">
                    <a:lumMod val="50000"/>
                  </a:schemeClr>
                </a:solidFill>
                <a:latin typeface="Cambria Bold"/>
              </a:rPr>
              <a:t>và</a:t>
            </a:r>
            <a:r>
              <a:rPr lang="en-US" sz="6000" dirty="0">
                <a:solidFill>
                  <a:schemeClr val="accent5">
                    <a:lumMod val="50000"/>
                  </a:schemeClr>
                </a:solidFill>
                <a:latin typeface="Cambria Bold"/>
              </a:rPr>
              <a:t> </a:t>
            </a:r>
            <a:r>
              <a:rPr lang="en-US" sz="6000" dirty="0" err="1">
                <a:solidFill>
                  <a:schemeClr val="accent5">
                    <a:lumMod val="50000"/>
                  </a:schemeClr>
                </a:solidFill>
                <a:latin typeface="Cambria Bold"/>
              </a:rPr>
              <a:t>nở</a:t>
            </a:r>
            <a:r>
              <a:rPr lang="en-US" sz="6000" dirty="0">
                <a:solidFill>
                  <a:schemeClr val="accent5">
                    <a:lumMod val="50000"/>
                  </a:schemeClr>
                </a:solidFill>
                <a:latin typeface="Cambria Bold"/>
              </a:rPr>
              <a:t> </a:t>
            </a:r>
            <a:r>
              <a:rPr lang="en-US" sz="6000" dirty="0" err="1">
                <a:solidFill>
                  <a:schemeClr val="accent5">
                    <a:lumMod val="50000"/>
                  </a:schemeClr>
                </a:solidFill>
                <a:latin typeface="Cambria Bold"/>
              </a:rPr>
              <a:t>hoa</a:t>
            </a:r>
            <a:r>
              <a:rPr lang="en-US" sz="6000" dirty="0">
                <a:solidFill>
                  <a:schemeClr val="accent5">
                    <a:lumMod val="50000"/>
                  </a:schemeClr>
                </a:solidFill>
                <a:latin typeface="Cambria Bold"/>
              </a:rPr>
              <a:t> </a:t>
            </a:r>
            <a:r>
              <a:rPr lang="en-US" sz="6000" dirty="0" err="1">
                <a:solidFill>
                  <a:schemeClr val="accent5">
                    <a:lumMod val="50000"/>
                  </a:schemeClr>
                </a:solidFill>
                <a:latin typeface="Cambria Bold"/>
              </a:rPr>
              <a:t>đẹp</a:t>
            </a:r>
            <a:r>
              <a:rPr lang="en-US" sz="6000" dirty="0">
                <a:solidFill>
                  <a:schemeClr val="accent5">
                    <a:lumMod val="50000"/>
                  </a:schemeClr>
                </a:solidFill>
                <a:latin typeface="Cambria Bold"/>
              </a:rPr>
              <a:t> </a:t>
            </a:r>
            <a:r>
              <a:rPr lang="en-US" sz="6000" dirty="0" err="1">
                <a:solidFill>
                  <a:schemeClr val="accent5">
                    <a:lumMod val="50000"/>
                  </a:schemeClr>
                </a:solidFill>
                <a:latin typeface="Cambria Bold"/>
              </a:rPr>
              <a:t>đẽ</a:t>
            </a:r>
            <a:r>
              <a:rPr lang="en-US" sz="6000" dirty="0">
                <a:solidFill>
                  <a:schemeClr val="accent5">
                    <a:lumMod val="50000"/>
                  </a:schemeClr>
                </a:solidFill>
                <a:latin typeface="Cambria Bold"/>
              </a:rPr>
              <a:t> </a:t>
            </a:r>
            <a:r>
              <a:rPr lang="en-US" sz="6000" dirty="0" err="1">
                <a:solidFill>
                  <a:schemeClr val="accent5">
                    <a:lumMod val="50000"/>
                  </a:schemeClr>
                </a:solidFill>
                <a:latin typeface="Cambria Bold"/>
              </a:rPr>
              <a:t>suốt</a:t>
            </a:r>
            <a:r>
              <a:rPr lang="en-US" sz="6000" dirty="0">
                <a:solidFill>
                  <a:schemeClr val="accent5">
                    <a:lumMod val="50000"/>
                  </a:schemeClr>
                </a:solidFill>
                <a:latin typeface="Cambria Bold"/>
              </a:rPr>
              <a:t> </a:t>
            </a:r>
            <a:r>
              <a:rPr lang="en-US" sz="6000" dirty="0" err="1">
                <a:solidFill>
                  <a:schemeClr val="accent5">
                    <a:lumMod val="50000"/>
                  </a:schemeClr>
                </a:solidFill>
                <a:latin typeface="Cambria Bold"/>
              </a:rPr>
              <a:t>bốn</a:t>
            </a:r>
            <a:r>
              <a:rPr lang="en-US" sz="6000" dirty="0">
                <a:solidFill>
                  <a:schemeClr val="accent5">
                    <a:lumMod val="50000"/>
                  </a:schemeClr>
                </a:solidFill>
                <a:latin typeface="Cambria Bold"/>
              </a:rPr>
              <a:t> </a:t>
            </a:r>
            <a:r>
              <a:rPr lang="en-US" sz="6000" dirty="0" err="1">
                <a:solidFill>
                  <a:schemeClr val="accent5">
                    <a:lumMod val="50000"/>
                  </a:schemeClr>
                </a:solidFill>
                <a:latin typeface="Cambria Bold"/>
              </a:rPr>
              <a:t>mùa</a:t>
            </a:r>
            <a:r>
              <a:rPr lang="en-US" sz="6000" dirty="0">
                <a:solidFill>
                  <a:schemeClr val="accent5">
                    <a:lumMod val="50000"/>
                  </a:schemeClr>
                </a:solidFill>
                <a:latin typeface="Cambria Bold"/>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BE9E0"/>
        </a:solidFill>
        <a:effectLst/>
      </p:bgPr>
    </p:bg>
    <p:spTree>
      <p:nvGrpSpPr>
        <p:cNvPr id="1" name=""/>
        <p:cNvGrpSpPr/>
        <p:nvPr/>
      </p:nvGrpSpPr>
      <p:grpSpPr>
        <a:xfrm>
          <a:off x="0" y="0"/>
          <a:ext cx="0" cy="0"/>
          <a:chOff x="0" y="0"/>
          <a:chExt cx="0" cy="0"/>
        </a:xfrm>
      </p:grpSpPr>
      <p:grpSp>
        <p:nvGrpSpPr>
          <p:cNvPr id="2" name="Group 2"/>
          <p:cNvGrpSpPr/>
          <p:nvPr/>
        </p:nvGrpSpPr>
        <p:grpSpPr>
          <a:xfrm>
            <a:off x="657301" y="5905499"/>
            <a:ext cx="9096299" cy="3886303"/>
            <a:chOff x="0" y="0"/>
            <a:chExt cx="14584230" cy="7514085"/>
          </a:xfrm>
        </p:grpSpPr>
        <p:sp>
          <p:nvSpPr>
            <p:cNvPr id="3" name="Freeform 3"/>
            <p:cNvSpPr/>
            <p:nvPr/>
          </p:nvSpPr>
          <p:spPr>
            <a:xfrm flipV="1">
              <a:off x="0" y="515327"/>
              <a:ext cx="14584230" cy="4640437"/>
            </a:xfrm>
            <a:custGeom>
              <a:avLst/>
              <a:gdLst/>
              <a:ahLst/>
              <a:cxnLst/>
              <a:rect l="l" t="t" r="r" b="b"/>
              <a:pathLst>
                <a:path w="14584230" h="4640437">
                  <a:moveTo>
                    <a:pt x="0" y="4640437"/>
                  </a:moveTo>
                  <a:lnTo>
                    <a:pt x="14584230" y="4640437"/>
                  </a:lnTo>
                  <a:lnTo>
                    <a:pt x="14584230" y="0"/>
                  </a:lnTo>
                  <a:lnTo>
                    <a:pt x="0" y="0"/>
                  </a:lnTo>
                  <a:lnTo>
                    <a:pt x="0" y="4640437"/>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0" y="0"/>
              <a:ext cx="14584230" cy="7514085"/>
            </a:xfrm>
            <a:custGeom>
              <a:avLst/>
              <a:gdLst/>
              <a:ahLst/>
              <a:cxnLst/>
              <a:rect l="l" t="t" r="r" b="b"/>
              <a:pathLst>
                <a:path w="14584230" h="7514085">
                  <a:moveTo>
                    <a:pt x="0" y="0"/>
                  </a:moveTo>
                  <a:lnTo>
                    <a:pt x="14584230" y="0"/>
                  </a:lnTo>
                  <a:lnTo>
                    <a:pt x="14584230" y="7514085"/>
                  </a:lnTo>
                  <a:lnTo>
                    <a:pt x="0" y="751408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sp>
        <p:nvSpPr>
          <p:cNvPr id="6" name="Freeform 6"/>
          <p:cNvSpPr/>
          <p:nvPr/>
        </p:nvSpPr>
        <p:spPr>
          <a:xfrm>
            <a:off x="198332" y="4110576"/>
            <a:ext cx="1641301" cy="749030"/>
          </a:xfrm>
          <a:custGeom>
            <a:avLst/>
            <a:gdLst/>
            <a:ahLst/>
            <a:cxnLst/>
            <a:rect l="l" t="t" r="r" b="b"/>
            <a:pathLst>
              <a:path w="1641301" h="749030">
                <a:moveTo>
                  <a:pt x="0" y="0"/>
                </a:moveTo>
                <a:lnTo>
                  <a:pt x="1641301" y="0"/>
                </a:lnTo>
                <a:lnTo>
                  <a:pt x="1641301" y="749030"/>
                </a:lnTo>
                <a:lnTo>
                  <a:pt x="0" y="749030"/>
                </a:lnTo>
                <a:lnTo>
                  <a:pt x="0" y="0"/>
                </a:lnTo>
                <a:close/>
              </a:path>
            </a:pathLst>
          </a:custGeom>
          <a:blipFill>
            <a:blip r:embed="rId6">
              <a:extLst>
                <a:ext uri="{96DAC541-7B7A-43D3-8B79-37D633B846F1}">
                  <asvg:svgBlip xmlns:asvg="http://schemas.microsoft.com/office/drawing/2016/SVG/main" xmlns="" r:embed="rId9"/>
                </a:ext>
              </a:extLst>
            </a:blip>
            <a:stretch>
              <a:fillRect/>
            </a:stretch>
          </a:blipFill>
        </p:spPr>
      </p:sp>
      <p:sp>
        <p:nvSpPr>
          <p:cNvPr id="7" name="Freeform 7"/>
          <p:cNvSpPr/>
          <p:nvPr/>
        </p:nvSpPr>
        <p:spPr>
          <a:xfrm>
            <a:off x="1839633" y="3352158"/>
            <a:ext cx="1975928" cy="901742"/>
          </a:xfrm>
          <a:custGeom>
            <a:avLst/>
            <a:gdLst/>
            <a:ahLst/>
            <a:cxnLst/>
            <a:rect l="l" t="t" r="r" b="b"/>
            <a:pathLst>
              <a:path w="1975928" h="901742">
                <a:moveTo>
                  <a:pt x="0" y="0"/>
                </a:moveTo>
                <a:lnTo>
                  <a:pt x="1975928" y="0"/>
                </a:lnTo>
                <a:lnTo>
                  <a:pt x="1975928" y="901741"/>
                </a:lnTo>
                <a:lnTo>
                  <a:pt x="0" y="901741"/>
                </a:lnTo>
                <a:lnTo>
                  <a:pt x="0" y="0"/>
                </a:lnTo>
                <a:close/>
              </a:path>
            </a:pathLst>
          </a:custGeom>
          <a:blipFill>
            <a:blip r:embed="rId6">
              <a:extLst>
                <a:ext uri="{96DAC541-7B7A-43D3-8B79-37D633B846F1}">
                  <asvg:svgBlip xmlns:asvg="http://schemas.microsoft.com/office/drawing/2016/SVG/main" xmlns="" r:embed="rId9"/>
                </a:ext>
              </a:extLst>
            </a:blip>
            <a:stretch>
              <a:fillRect/>
            </a:stretch>
          </a:blipFill>
        </p:spPr>
      </p:sp>
      <p:sp>
        <p:nvSpPr>
          <p:cNvPr id="8" name="Freeform 8"/>
          <p:cNvSpPr/>
          <p:nvPr/>
        </p:nvSpPr>
        <p:spPr>
          <a:xfrm>
            <a:off x="11350624" y="598036"/>
            <a:ext cx="6574313" cy="9193766"/>
          </a:xfrm>
          <a:custGeom>
            <a:avLst/>
            <a:gdLst/>
            <a:ahLst/>
            <a:cxnLst/>
            <a:rect l="l" t="t" r="r" b="b"/>
            <a:pathLst>
              <a:path w="6574313" h="9193766">
                <a:moveTo>
                  <a:pt x="0" y="0"/>
                </a:moveTo>
                <a:lnTo>
                  <a:pt x="6574313" y="0"/>
                </a:lnTo>
                <a:lnTo>
                  <a:pt x="6574313" y="9193766"/>
                </a:lnTo>
                <a:lnTo>
                  <a:pt x="0" y="9193766"/>
                </a:lnTo>
                <a:lnTo>
                  <a:pt x="0" y="0"/>
                </a:lnTo>
                <a:close/>
              </a:path>
            </a:pathLst>
          </a:custGeom>
          <a:blipFill>
            <a:blip r:embed="rId10"/>
            <a:stretch>
              <a:fillRect/>
            </a:stretch>
          </a:blipFill>
        </p:spPr>
      </p:sp>
      <p:sp>
        <p:nvSpPr>
          <p:cNvPr id="9" name="TextBox 9"/>
          <p:cNvSpPr txBox="1"/>
          <p:nvPr/>
        </p:nvSpPr>
        <p:spPr>
          <a:xfrm>
            <a:off x="339959" y="838481"/>
            <a:ext cx="11010665" cy="3693319"/>
          </a:xfrm>
          <a:prstGeom prst="rect">
            <a:avLst/>
          </a:prstGeom>
        </p:spPr>
        <p:txBody>
          <a:bodyPr lIns="0" tIns="0" rIns="0" bIns="0" rtlCol="0" anchor="t">
            <a:spAutoFit/>
          </a:bodyPr>
          <a:lstStyle/>
          <a:p>
            <a:pPr algn="ctr">
              <a:lnSpc>
                <a:spcPts val="7200"/>
              </a:lnSpc>
            </a:pPr>
            <a:r>
              <a:rPr lang="en-US" sz="7200" dirty="0" err="1">
                <a:solidFill>
                  <a:srgbClr val="033135"/>
                </a:solidFill>
                <a:latin typeface="Cambria Bold"/>
              </a:rPr>
              <a:t>Kể</a:t>
            </a:r>
            <a:r>
              <a:rPr lang="en-US" sz="7200" dirty="0">
                <a:solidFill>
                  <a:srgbClr val="033135"/>
                </a:solidFill>
                <a:latin typeface="Cambria Bold"/>
              </a:rPr>
              <a:t> </a:t>
            </a:r>
            <a:r>
              <a:rPr lang="en-US" sz="7200" dirty="0" err="1">
                <a:solidFill>
                  <a:srgbClr val="033135"/>
                </a:solidFill>
                <a:latin typeface="Cambria Bold"/>
              </a:rPr>
              <a:t>tên</a:t>
            </a:r>
            <a:r>
              <a:rPr lang="en-US" sz="7200" dirty="0">
                <a:solidFill>
                  <a:srgbClr val="033135"/>
                </a:solidFill>
                <a:latin typeface="Cambria Bold"/>
              </a:rPr>
              <a:t> </a:t>
            </a:r>
            <a:r>
              <a:rPr lang="en-US" sz="7200" dirty="0" err="1">
                <a:solidFill>
                  <a:srgbClr val="033135"/>
                </a:solidFill>
                <a:latin typeface="Cambria Bold"/>
              </a:rPr>
              <a:t>một</a:t>
            </a:r>
            <a:r>
              <a:rPr lang="en-US" sz="7200" dirty="0">
                <a:solidFill>
                  <a:srgbClr val="033135"/>
                </a:solidFill>
                <a:latin typeface="Cambria Bold"/>
              </a:rPr>
              <a:t> </a:t>
            </a:r>
            <a:r>
              <a:rPr lang="en-US" sz="7200" dirty="0" err="1">
                <a:solidFill>
                  <a:srgbClr val="033135"/>
                </a:solidFill>
                <a:latin typeface="Cambria Bold"/>
              </a:rPr>
              <a:t>số</a:t>
            </a:r>
            <a:r>
              <a:rPr lang="en-US" sz="7200" dirty="0">
                <a:solidFill>
                  <a:srgbClr val="033135"/>
                </a:solidFill>
                <a:latin typeface="Cambria Bold"/>
              </a:rPr>
              <a:t> </a:t>
            </a:r>
            <a:r>
              <a:rPr lang="en-US" sz="7200" dirty="0" err="1">
                <a:solidFill>
                  <a:srgbClr val="033135"/>
                </a:solidFill>
                <a:latin typeface="Cambria Bold"/>
              </a:rPr>
              <a:t>đảo</a:t>
            </a:r>
            <a:r>
              <a:rPr lang="en-US" sz="7200" dirty="0">
                <a:solidFill>
                  <a:srgbClr val="033135"/>
                </a:solidFill>
                <a:latin typeface="Cambria Bold"/>
              </a:rPr>
              <a:t>, </a:t>
            </a:r>
            <a:r>
              <a:rPr lang="en-US" sz="7200" dirty="0" err="1">
                <a:solidFill>
                  <a:srgbClr val="033135"/>
                </a:solidFill>
                <a:latin typeface="Cambria Bold"/>
              </a:rPr>
              <a:t>quần</a:t>
            </a:r>
            <a:r>
              <a:rPr lang="en-US" sz="7200" dirty="0">
                <a:solidFill>
                  <a:srgbClr val="033135"/>
                </a:solidFill>
                <a:latin typeface="Cambria Bold"/>
              </a:rPr>
              <a:t> </a:t>
            </a:r>
            <a:r>
              <a:rPr lang="en-US" sz="7200" dirty="0" err="1">
                <a:solidFill>
                  <a:srgbClr val="033135"/>
                </a:solidFill>
                <a:latin typeface="Cambria Bold"/>
              </a:rPr>
              <a:t>đảo</a:t>
            </a:r>
            <a:r>
              <a:rPr lang="en-US" sz="7200" dirty="0">
                <a:solidFill>
                  <a:srgbClr val="033135"/>
                </a:solidFill>
                <a:latin typeface="Cambria Bold"/>
              </a:rPr>
              <a:t> </a:t>
            </a:r>
            <a:r>
              <a:rPr lang="en-US" sz="7200" dirty="0" err="1">
                <a:solidFill>
                  <a:srgbClr val="033135"/>
                </a:solidFill>
                <a:latin typeface="Cambria Bold"/>
              </a:rPr>
              <a:t>của</a:t>
            </a:r>
            <a:r>
              <a:rPr lang="en-US" sz="7200" dirty="0">
                <a:solidFill>
                  <a:srgbClr val="033135"/>
                </a:solidFill>
                <a:latin typeface="Cambria Bold"/>
              </a:rPr>
              <a:t> </a:t>
            </a:r>
            <a:r>
              <a:rPr lang="en-US" sz="7200" dirty="0" err="1">
                <a:solidFill>
                  <a:srgbClr val="033135"/>
                </a:solidFill>
                <a:latin typeface="Cambria Bold"/>
              </a:rPr>
              <a:t>đất</a:t>
            </a:r>
            <a:r>
              <a:rPr lang="en-US" sz="7200" dirty="0">
                <a:solidFill>
                  <a:srgbClr val="033135"/>
                </a:solidFill>
                <a:latin typeface="Cambria Bold"/>
              </a:rPr>
              <a:t> </a:t>
            </a:r>
            <a:r>
              <a:rPr lang="en-US" sz="7200" dirty="0" err="1">
                <a:solidFill>
                  <a:srgbClr val="033135"/>
                </a:solidFill>
                <a:latin typeface="Cambria Bold"/>
              </a:rPr>
              <a:t>nước</a:t>
            </a:r>
            <a:r>
              <a:rPr lang="en-US" sz="7200" dirty="0">
                <a:solidFill>
                  <a:srgbClr val="033135"/>
                </a:solidFill>
                <a:latin typeface="Cambria Bold"/>
              </a:rPr>
              <a:t> ta </a:t>
            </a:r>
            <a:r>
              <a:rPr lang="en-US" sz="7200" dirty="0" err="1">
                <a:solidFill>
                  <a:srgbClr val="033135"/>
                </a:solidFill>
                <a:latin typeface="Cambria Bold"/>
              </a:rPr>
              <a:t>hoặc</a:t>
            </a:r>
            <a:r>
              <a:rPr lang="en-US" sz="7200" dirty="0">
                <a:solidFill>
                  <a:srgbClr val="033135"/>
                </a:solidFill>
                <a:latin typeface="Cambria Bold"/>
              </a:rPr>
              <a:t> </a:t>
            </a:r>
            <a:r>
              <a:rPr lang="en-US" sz="7200" dirty="0" err="1">
                <a:solidFill>
                  <a:srgbClr val="033135"/>
                </a:solidFill>
                <a:latin typeface="Cambria Bold"/>
              </a:rPr>
              <a:t>giới</a:t>
            </a:r>
            <a:r>
              <a:rPr lang="en-US" sz="7200" dirty="0">
                <a:solidFill>
                  <a:srgbClr val="033135"/>
                </a:solidFill>
                <a:latin typeface="Cambria Bold"/>
              </a:rPr>
              <a:t> </a:t>
            </a:r>
            <a:r>
              <a:rPr lang="en-US" sz="7200" dirty="0" err="1">
                <a:solidFill>
                  <a:srgbClr val="033135"/>
                </a:solidFill>
                <a:latin typeface="Cambria Bold"/>
              </a:rPr>
              <a:t>thiệu</a:t>
            </a:r>
            <a:r>
              <a:rPr lang="en-US" sz="7200" dirty="0">
                <a:solidFill>
                  <a:srgbClr val="033135"/>
                </a:solidFill>
                <a:latin typeface="Cambria Bold"/>
              </a:rPr>
              <a:t> </a:t>
            </a:r>
            <a:r>
              <a:rPr lang="en-US" sz="7200" dirty="0" err="1">
                <a:solidFill>
                  <a:srgbClr val="033135"/>
                </a:solidFill>
                <a:latin typeface="Cambria Bold"/>
              </a:rPr>
              <a:t>những</a:t>
            </a:r>
            <a:r>
              <a:rPr lang="en-US" sz="7200" dirty="0">
                <a:solidFill>
                  <a:srgbClr val="033135"/>
                </a:solidFill>
                <a:latin typeface="Cambria Bold"/>
              </a:rPr>
              <a:t> </a:t>
            </a:r>
            <a:r>
              <a:rPr lang="en-US" sz="7200" dirty="0" err="1">
                <a:solidFill>
                  <a:srgbClr val="033135"/>
                </a:solidFill>
                <a:latin typeface="Cambria Bold"/>
              </a:rPr>
              <a:t>điều</a:t>
            </a:r>
            <a:r>
              <a:rPr lang="en-US" sz="7200" dirty="0">
                <a:solidFill>
                  <a:srgbClr val="033135"/>
                </a:solidFill>
                <a:latin typeface="Cambria Bold"/>
              </a:rPr>
              <a:t> </a:t>
            </a:r>
            <a:r>
              <a:rPr lang="en-US" sz="7200" dirty="0" err="1">
                <a:solidFill>
                  <a:srgbClr val="033135"/>
                </a:solidFill>
                <a:latin typeface="Cambria Bold"/>
              </a:rPr>
              <a:t>em</a:t>
            </a:r>
            <a:r>
              <a:rPr lang="en-US" sz="7200" dirty="0">
                <a:solidFill>
                  <a:srgbClr val="033135"/>
                </a:solidFill>
                <a:latin typeface="Cambria Bold"/>
              </a:rPr>
              <a:t> </a:t>
            </a:r>
            <a:r>
              <a:rPr lang="en-US" sz="7200" dirty="0" err="1">
                <a:solidFill>
                  <a:srgbClr val="033135"/>
                </a:solidFill>
                <a:latin typeface="Cambria Bold"/>
              </a:rPr>
              <a:t>biết</a:t>
            </a:r>
            <a:r>
              <a:rPr lang="en-US" sz="7200" dirty="0">
                <a:solidFill>
                  <a:srgbClr val="033135"/>
                </a:solidFill>
                <a:latin typeface="Cambria Bold"/>
              </a:rPr>
              <a:t> </a:t>
            </a:r>
            <a:r>
              <a:rPr lang="en-US" sz="7200" dirty="0" err="1">
                <a:solidFill>
                  <a:srgbClr val="033135"/>
                </a:solidFill>
                <a:latin typeface="Cambria Bold"/>
              </a:rPr>
              <a:t>về</a:t>
            </a:r>
            <a:r>
              <a:rPr lang="en-US" sz="7200" dirty="0">
                <a:solidFill>
                  <a:srgbClr val="033135"/>
                </a:solidFill>
                <a:latin typeface="Cambria Bold"/>
              </a:rPr>
              <a:t> </a:t>
            </a:r>
            <a:r>
              <a:rPr lang="en-US" sz="7200" err="1">
                <a:solidFill>
                  <a:srgbClr val="033135"/>
                </a:solidFill>
                <a:latin typeface="Cambria Bold"/>
              </a:rPr>
              <a:t>biển</a:t>
            </a:r>
            <a:r>
              <a:rPr lang="en-US" sz="7200">
                <a:solidFill>
                  <a:srgbClr val="033135"/>
                </a:solidFill>
                <a:latin typeface="Cambria Bold"/>
              </a:rPr>
              <a:t> </a:t>
            </a:r>
            <a:r>
              <a:rPr lang="en-US" sz="7200" smtClean="0">
                <a:solidFill>
                  <a:srgbClr val="033135"/>
                </a:solidFill>
                <a:latin typeface="Cambria Bold"/>
              </a:rPr>
              <a:t>đảo</a:t>
            </a:r>
            <a:r>
              <a:rPr lang="en-US" sz="7200" dirty="0">
                <a:solidFill>
                  <a:srgbClr val="033135"/>
                </a:solidFill>
                <a:latin typeface="Cambria Bold"/>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7CD"/>
        </a:solidFill>
        <a:effectLst/>
      </p:bgPr>
    </p:bg>
    <p:spTree>
      <p:nvGrpSpPr>
        <p:cNvPr id="1" name=""/>
        <p:cNvGrpSpPr/>
        <p:nvPr/>
      </p:nvGrpSpPr>
      <p:grpSpPr>
        <a:xfrm>
          <a:off x="0" y="0"/>
          <a:ext cx="0" cy="0"/>
          <a:chOff x="0" y="0"/>
          <a:chExt cx="0" cy="0"/>
        </a:xfrm>
      </p:grpSpPr>
      <p:sp>
        <p:nvSpPr>
          <p:cNvPr id="2" name="Freeform 2"/>
          <p:cNvSpPr/>
          <p:nvPr/>
        </p:nvSpPr>
        <p:spPr>
          <a:xfrm>
            <a:off x="-3842964" y="4147945"/>
            <a:ext cx="16574562" cy="4537286"/>
          </a:xfrm>
          <a:custGeom>
            <a:avLst/>
            <a:gdLst/>
            <a:ahLst/>
            <a:cxnLst/>
            <a:rect l="l" t="t" r="r" b="b"/>
            <a:pathLst>
              <a:path w="16574562" h="4537286">
                <a:moveTo>
                  <a:pt x="0" y="0"/>
                </a:moveTo>
                <a:lnTo>
                  <a:pt x="16574562" y="0"/>
                </a:lnTo>
                <a:lnTo>
                  <a:pt x="16574562" y="4537286"/>
                </a:lnTo>
                <a:lnTo>
                  <a:pt x="0" y="453728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604410" y="5834460"/>
            <a:ext cx="22661749" cy="8158230"/>
          </a:xfrm>
          <a:custGeom>
            <a:avLst/>
            <a:gdLst/>
            <a:ahLst/>
            <a:cxnLst/>
            <a:rect l="l" t="t" r="r" b="b"/>
            <a:pathLst>
              <a:path w="22661749" h="8158230">
                <a:moveTo>
                  <a:pt x="0" y="0"/>
                </a:moveTo>
                <a:lnTo>
                  <a:pt x="22661748" y="0"/>
                </a:lnTo>
                <a:lnTo>
                  <a:pt x="22661748" y="8158230"/>
                </a:lnTo>
                <a:lnTo>
                  <a:pt x="0" y="815823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rot="-4217355" flipV="1">
            <a:off x="13585752" y="-2917606"/>
            <a:ext cx="3252278" cy="5967482"/>
          </a:xfrm>
          <a:custGeom>
            <a:avLst/>
            <a:gdLst/>
            <a:ahLst/>
            <a:cxnLst/>
            <a:rect l="l" t="t" r="r" b="b"/>
            <a:pathLst>
              <a:path w="3252278" h="5967482">
                <a:moveTo>
                  <a:pt x="0" y="5967483"/>
                </a:moveTo>
                <a:lnTo>
                  <a:pt x="3252278" y="5967483"/>
                </a:lnTo>
                <a:lnTo>
                  <a:pt x="3252278" y="0"/>
                </a:lnTo>
                <a:lnTo>
                  <a:pt x="0" y="0"/>
                </a:lnTo>
                <a:lnTo>
                  <a:pt x="0" y="5967483"/>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TextBox 8"/>
          <p:cNvSpPr txBox="1"/>
          <p:nvPr/>
        </p:nvSpPr>
        <p:spPr>
          <a:xfrm>
            <a:off x="533400" y="3486698"/>
            <a:ext cx="16840200" cy="5078313"/>
          </a:xfrm>
          <a:prstGeom prst="rect">
            <a:avLst/>
          </a:prstGeom>
          <a:solidFill>
            <a:schemeClr val="accent5">
              <a:lumMod val="20000"/>
              <a:lumOff val="80000"/>
            </a:schemeClr>
          </a:solidFill>
        </p:spPr>
        <p:txBody>
          <a:bodyPr wrap="square" lIns="0" tIns="0" rIns="0" bIns="0" rtlCol="0" anchor="t">
            <a:spAutoFit/>
          </a:bodyPr>
          <a:lstStyle/>
          <a:p>
            <a:pPr algn="just">
              <a:lnSpc>
                <a:spcPts val="6629"/>
              </a:lnSpc>
              <a:spcBef>
                <a:spcPct val="0"/>
              </a:spcBef>
            </a:pPr>
            <a:r>
              <a:rPr lang="en-US" sz="5400" smtClean="0">
                <a:solidFill>
                  <a:schemeClr val="accent5">
                    <a:lumMod val="50000"/>
                  </a:schemeClr>
                </a:solidFill>
                <a:latin typeface="Cambria Bold"/>
              </a:rPr>
              <a:t>    Những </a:t>
            </a:r>
            <a:r>
              <a:rPr lang="en-US" sz="5400" dirty="0" err="1">
                <a:solidFill>
                  <a:schemeClr val="accent5">
                    <a:lumMod val="50000"/>
                  </a:schemeClr>
                </a:solidFill>
                <a:latin typeface="Cambria Bold"/>
              </a:rPr>
              <a:t>người</a:t>
            </a:r>
            <a:r>
              <a:rPr lang="en-US" sz="5400" dirty="0">
                <a:solidFill>
                  <a:schemeClr val="accent5">
                    <a:lumMod val="50000"/>
                  </a:schemeClr>
                </a:solidFill>
                <a:latin typeface="Cambria Bold"/>
              </a:rPr>
              <a:t> </a:t>
            </a:r>
            <a:r>
              <a:rPr lang="en-US" sz="5400" dirty="0" err="1">
                <a:solidFill>
                  <a:schemeClr val="accent5">
                    <a:lumMod val="50000"/>
                  </a:schemeClr>
                </a:solidFill>
                <a:latin typeface="Cambria Bold"/>
              </a:rPr>
              <a:t>lính</a:t>
            </a:r>
            <a:r>
              <a:rPr lang="en-US" sz="5400" dirty="0">
                <a:solidFill>
                  <a:schemeClr val="accent5">
                    <a:lumMod val="50000"/>
                  </a:schemeClr>
                </a:solidFill>
                <a:latin typeface="Cambria Bold"/>
              </a:rPr>
              <a:t> </a:t>
            </a:r>
            <a:r>
              <a:rPr lang="en-US" sz="5400" dirty="0" err="1">
                <a:solidFill>
                  <a:schemeClr val="accent5">
                    <a:lumMod val="50000"/>
                  </a:schemeClr>
                </a:solidFill>
                <a:latin typeface="Cambria Bold"/>
              </a:rPr>
              <a:t>đảo</a:t>
            </a:r>
            <a:r>
              <a:rPr lang="en-US" sz="5400" dirty="0">
                <a:solidFill>
                  <a:schemeClr val="accent5">
                    <a:lumMod val="50000"/>
                  </a:schemeClr>
                </a:solidFill>
                <a:latin typeface="Cambria Bold"/>
              </a:rPr>
              <a:t> </a:t>
            </a:r>
            <a:r>
              <a:rPr lang="en-US" sz="5400" dirty="0" err="1">
                <a:solidFill>
                  <a:schemeClr val="accent5">
                    <a:lumMod val="50000"/>
                  </a:schemeClr>
                </a:solidFill>
                <a:latin typeface="Cambria Bold"/>
              </a:rPr>
              <a:t>Trường</a:t>
            </a:r>
            <a:r>
              <a:rPr lang="en-US" sz="5400" dirty="0">
                <a:solidFill>
                  <a:schemeClr val="accent5">
                    <a:lumMod val="50000"/>
                  </a:schemeClr>
                </a:solidFill>
                <a:latin typeface="Cambria Bold"/>
              </a:rPr>
              <a:t> Sa </a:t>
            </a:r>
            <a:r>
              <a:rPr lang="en-US" sz="5400" dirty="0" err="1">
                <a:solidFill>
                  <a:schemeClr val="accent5">
                    <a:lumMod val="50000"/>
                  </a:schemeClr>
                </a:solidFill>
                <a:latin typeface="Cambria Bold"/>
              </a:rPr>
              <a:t>là</a:t>
            </a:r>
            <a:r>
              <a:rPr lang="en-US" sz="5400" dirty="0">
                <a:solidFill>
                  <a:schemeClr val="accent5">
                    <a:lumMod val="50000"/>
                  </a:schemeClr>
                </a:solidFill>
                <a:latin typeface="Cambria Bold"/>
              </a:rPr>
              <a:t> </a:t>
            </a:r>
            <a:r>
              <a:rPr lang="en-US" sz="5400" dirty="0" err="1">
                <a:solidFill>
                  <a:schemeClr val="accent5">
                    <a:lumMod val="50000"/>
                  </a:schemeClr>
                </a:solidFill>
                <a:latin typeface="Cambria Bold"/>
              </a:rPr>
              <a:t>những</a:t>
            </a:r>
            <a:r>
              <a:rPr lang="en-US" sz="5400" dirty="0">
                <a:solidFill>
                  <a:schemeClr val="accent5">
                    <a:lumMod val="50000"/>
                  </a:schemeClr>
                </a:solidFill>
                <a:latin typeface="Cambria Bold"/>
              </a:rPr>
              <a:t> </a:t>
            </a:r>
            <a:r>
              <a:rPr lang="en-US" sz="5400" dirty="0" err="1">
                <a:solidFill>
                  <a:schemeClr val="accent5">
                    <a:lumMod val="50000"/>
                  </a:schemeClr>
                </a:solidFill>
                <a:latin typeface="Cambria Bold"/>
              </a:rPr>
              <a:t>anh</a:t>
            </a:r>
            <a:r>
              <a:rPr lang="en-US" sz="5400" dirty="0">
                <a:solidFill>
                  <a:schemeClr val="accent5">
                    <a:lumMod val="50000"/>
                  </a:schemeClr>
                </a:solidFill>
                <a:latin typeface="Cambria Bold"/>
              </a:rPr>
              <a:t> </a:t>
            </a:r>
            <a:r>
              <a:rPr lang="en-US" sz="5400" dirty="0" err="1">
                <a:solidFill>
                  <a:schemeClr val="accent5">
                    <a:lumMod val="50000"/>
                  </a:schemeClr>
                </a:solidFill>
                <a:latin typeface="Cambria Bold"/>
              </a:rPr>
              <a:t>hùng</a:t>
            </a:r>
            <a:r>
              <a:rPr lang="en-US" sz="5400" dirty="0">
                <a:solidFill>
                  <a:schemeClr val="accent5">
                    <a:lumMod val="50000"/>
                  </a:schemeClr>
                </a:solidFill>
                <a:latin typeface="Cambria Bold"/>
              </a:rPr>
              <a:t> </a:t>
            </a:r>
            <a:r>
              <a:rPr lang="en-US" sz="5400" dirty="0" err="1">
                <a:solidFill>
                  <a:schemeClr val="accent5">
                    <a:lumMod val="50000"/>
                  </a:schemeClr>
                </a:solidFill>
                <a:latin typeface="Cambria Bold"/>
              </a:rPr>
              <a:t>yêu</a:t>
            </a:r>
            <a:r>
              <a:rPr lang="en-US" sz="5400" dirty="0">
                <a:solidFill>
                  <a:schemeClr val="accent5">
                    <a:lumMod val="50000"/>
                  </a:schemeClr>
                </a:solidFill>
                <a:latin typeface="Cambria Bold"/>
              </a:rPr>
              <a:t> </a:t>
            </a:r>
            <a:r>
              <a:rPr lang="en-US" sz="5400" dirty="0" err="1">
                <a:solidFill>
                  <a:schemeClr val="accent5">
                    <a:lumMod val="50000"/>
                  </a:schemeClr>
                </a:solidFill>
                <a:latin typeface="Cambria Bold"/>
              </a:rPr>
              <a:t>nước</a:t>
            </a:r>
            <a:r>
              <a:rPr lang="en-US" sz="5400" dirty="0">
                <a:solidFill>
                  <a:schemeClr val="accent5">
                    <a:lumMod val="50000"/>
                  </a:schemeClr>
                </a:solidFill>
                <a:latin typeface="Cambria Bold"/>
              </a:rPr>
              <a:t>, </a:t>
            </a:r>
            <a:r>
              <a:rPr lang="en-US" sz="5400" dirty="0" err="1">
                <a:solidFill>
                  <a:schemeClr val="accent5">
                    <a:lumMod val="50000"/>
                  </a:schemeClr>
                </a:solidFill>
                <a:latin typeface="Cambria Bold"/>
              </a:rPr>
              <a:t>dũng</a:t>
            </a:r>
            <a:r>
              <a:rPr lang="en-US" sz="5400" dirty="0">
                <a:solidFill>
                  <a:schemeClr val="accent5">
                    <a:lumMod val="50000"/>
                  </a:schemeClr>
                </a:solidFill>
                <a:latin typeface="Cambria Bold"/>
              </a:rPr>
              <a:t> </a:t>
            </a:r>
            <a:r>
              <a:rPr lang="en-US" sz="5400" dirty="0" err="1">
                <a:solidFill>
                  <a:schemeClr val="accent5">
                    <a:lumMod val="50000"/>
                  </a:schemeClr>
                </a:solidFill>
                <a:latin typeface="Cambria Bold"/>
              </a:rPr>
              <a:t>cảm</a:t>
            </a:r>
            <a:r>
              <a:rPr lang="en-US" sz="5400" dirty="0">
                <a:solidFill>
                  <a:schemeClr val="accent5">
                    <a:lumMod val="50000"/>
                  </a:schemeClr>
                </a:solidFill>
                <a:latin typeface="Cambria Bold"/>
              </a:rPr>
              <a:t>, </a:t>
            </a:r>
            <a:r>
              <a:rPr lang="en-US" sz="5400" dirty="0" err="1">
                <a:solidFill>
                  <a:schemeClr val="accent5">
                    <a:lumMod val="50000"/>
                  </a:schemeClr>
                </a:solidFill>
                <a:latin typeface="Cambria Bold"/>
              </a:rPr>
              <a:t>sẵn</a:t>
            </a:r>
            <a:r>
              <a:rPr lang="en-US" sz="5400" dirty="0">
                <a:solidFill>
                  <a:schemeClr val="accent5">
                    <a:lumMod val="50000"/>
                  </a:schemeClr>
                </a:solidFill>
                <a:latin typeface="Cambria Bold"/>
              </a:rPr>
              <a:t> </a:t>
            </a:r>
            <a:r>
              <a:rPr lang="en-US" sz="5400" dirty="0" err="1">
                <a:solidFill>
                  <a:schemeClr val="accent5">
                    <a:lumMod val="50000"/>
                  </a:schemeClr>
                </a:solidFill>
                <a:latin typeface="Cambria Bold"/>
              </a:rPr>
              <a:t>sàng</a:t>
            </a:r>
            <a:r>
              <a:rPr lang="en-US" sz="5400" dirty="0">
                <a:solidFill>
                  <a:schemeClr val="accent5">
                    <a:lumMod val="50000"/>
                  </a:schemeClr>
                </a:solidFill>
                <a:latin typeface="Cambria Bold"/>
              </a:rPr>
              <a:t> hi </a:t>
            </a:r>
            <a:r>
              <a:rPr lang="en-US" sz="5400" dirty="0" err="1">
                <a:solidFill>
                  <a:schemeClr val="accent5">
                    <a:lumMod val="50000"/>
                  </a:schemeClr>
                </a:solidFill>
                <a:latin typeface="Cambria Bold"/>
              </a:rPr>
              <a:t>sinh</a:t>
            </a:r>
            <a:r>
              <a:rPr lang="en-US" sz="5400" dirty="0">
                <a:solidFill>
                  <a:schemeClr val="accent5">
                    <a:lumMod val="50000"/>
                  </a:schemeClr>
                </a:solidFill>
                <a:latin typeface="Cambria Bold"/>
              </a:rPr>
              <a:t> </a:t>
            </a:r>
            <a:r>
              <a:rPr lang="en-US" sz="5400" dirty="0" err="1">
                <a:solidFill>
                  <a:schemeClr val="accent5">
                    <a:lumMod val="50000"/>
                  </a:schemeClr>
                </a:solidFill>
                <a:latin typeface="Cambria Bold"/>
              </a:rPr>
              <a:t>tuổi</a:t>
            </a:r>
            <a:r>
              <a:rPr lang="en-US" sz="5400" dirty="0">
                <a:solidFill>
                  <a:schemeClr val="accent5">
                    <a:lumMod val="50000"/>
                  </a:schemeClr>
                </a:solidFill>
                <a:latin typeface="Cambria Bold"/>
              </a:rPr>
              <a:t> </a:t>
            </a:r>
            <a:r>
              <a:rPr lang="en-US" sz="5400" dirty="0" err="1">
                <a:solidFill>
                  <a:schemeClr val="accent5">
                    <a:lumMod val="50000"/>
                  </a:schemeClr>
                </a:solidFill>
                <a:latin typeface="Cambria Bold"/>
              </a:rPr>
              <a:t>thanh</a:t>
            </a:r>
            <a:r>
              <a:rPr lang="en-US" sz="5400" dirty="0">
                <a:solidFill>
                  <a:schemeClr val="accent5">
                    <a:lumMod val="50000"/>
                  </a:schemeClr>
                </a:solidFill>
                <a:latin typeface="Cambria Bold"/>
              </a:rPr>
              <a:t> </a:t>
            </a:r>
            <a:r>
              <a:rPr lang="en-US" sz="5400" dirty="0" err="1">
                <a:solidFill>
                  <a:schemeClr val="accent5">
                    <a:lumMod val="50000"/>
                  </a:schemeClr>
                </a:solidFill>
                <a:latin typeface="Cambria Bold"/>
              </a:rPr>
              <a:t>xuân</a:t>
            </a:r>
            <a:r>
              <a:rPr lang="en-US" sz="5400" dirty="0">
                <a:solidFill>
                  <a:schemeClr val="accent5">
                    <a:lumMod val="50000"/>
                  </a:schemeClr>
                </a:solidFill>
                <a:latin typeface="Cambria Bold"/>
              </a:rPr>
              <a:t> </a:t>
            </a:r>
            <a:r>
              <a:rPr lang="en-US" sz="5400" dirty="0" err="1">
                <a:solidFill>
                  <a:schemeClr val="accent5">
                    <a:lumMod val="50000"/>
                  </a:schemeClr>
                </a:solidFill>
                <a:latin typeface="Cambria Bold"/>
              </a:rPr>
              <a:t>tươi</a:t>
            </a:r>
            <a:r>
              <a:rPr lang="en-US" sz="5400" dirty="0">
                <a:solidFill>
                  <a:schemeClr val="accent5">
                    <a:lumMod val="50000"/>
                  </a:schemeClr>
                </a:solidFill>
                <a:latin typeface="Cambria Bold"/>
              </a:rPr>
              <a:t> </a:t>
            </a:r>
            <a:r>
              <a:rPr lang="en-US" sz="5400" dirty="0" err="1">
                <a:solidFill>
                  <a:schemeClr val="accent5">
                    <a:lumMod val="50000"/>
                  </a:schemeClr>
                </a:solidFill>
                <a:latin typeface="Cambria Bold"/>
              </a:rPr>
              <a:t>đẹp</a:t>
            </a:r>
            <a:r>
              <a:rPr lang="en-US" sz="5400" dirty="0">
                <a:solidFill>
                  <a:schemeClr val="accent5">
                    <a:lumMod val="50000"/>
                  </a:schemeClr>
                </a:solidFill>
                <a:latin typeface="Cambria Bold"/>
              </a:rPr>
              <a:t>, </a:t>
            </a:r>
            <a:r>
              <a:rPr lang="en-US" sz="5400" dirty="0" err="1">
                <a:solidFill>
                  <a:schemeClr val="accent5">
                    <a:lumMod val="50000"/>
                  </a:schemeClr>
                </a:solidFill>
                <a:latin typeface="Cambria Bold"/>
              </a:rPr>
              <a:t>thậm</a:t>
            </a:r>
            <a:r>
              <a:rPr lang="en-US" sz="5400" dirty="0">
                <a:solidFill>
                  <a:schemeClr val="accent5">
                    <a:lumMod val="50000"/>
                  </a:schemeClr>
                </a:solidFill>
                <a:latin typeface="Cambria Bold"/>
              </a:rPr>
              <a:t> </a:t>
            </a:r>
            <a:r>
              <a:rPr lang="en-US" sz="5400" dirty="0" err="1">
                <a:solidFill>
                  <a:schemeClr val="accent5">
                    <a:lumMod val="50000"/>
                  </a:schemeClr>
                </a:solidFill>
                <a:latin typeface="Cambria Bold"/>
              </a:rPr>
              <a:t>chí</a:t>
            </a:r>
            <a:r>
              <a:rPr lang="en-US" sz="5400" dirty="0">
                <a:solidFill>
                  <a:schemeClr val="accent5">
                    <a:lumMod val="50000"/>
                  </a:schemeClr>
                </a:solidFill>
                <a:latin typeface="Cambria Bold"/>
              </a:rPr>
              <a:t> </a:t>
            </a:r>
            <a:r>
              <a:rPr lang="en-US" sz="5400" dirty="0" err="1">
                <a:solidFill>
                  <a:schemeClr val="accent5">
                    <a:lumMod val="50000"/>
                  </a:schemeClr>
                </a:solidFill>
                <a:latin typeface="Cambria Bold"/>
              </a:rPr>
              <a:t>là</a:t>
            </a:r>
            <a:r>
              <a:rPr lang="en-US" sz="5400" dirty="0">
                <a:solidFill>
                  <a:schemeClr val="accent5">
                    <a:lumMod val="50000"/>
                  </a:schemeClr>
                </a:solidFill>
                <a:latin typeface="Cambria Bold"/>
              </a:rPr>
              <a:t> </a:t>
            </a:r>
            <a:r>
              <a:rPr lang="en-US" sz="5400" dirty="0" err="1">
                <a:solidFill>
                  <a:schemeClr val="accent5">
                    <a:lumMod val="50000"/>
                  </a:schemeClr>
                </a:solidFill>
                <a:latin typeface="Cambria Bold"/>
              </a:rPr>
              <a:t>cả</a:t>
            </a:r>
            <a:r>
              <a:rPr lang="en-US" sz="5400" dirty="0">
                <a:solidFill>
                  <a:schemeClr val="accent5">
                    <a:lumMod val="50000"/>
                  </a:schemeClr>
                </a:solidFill>
                <a:latin typeface="Cambria Bold"/>
              </a:rPr>
              <a:t> </a:t>
            </a:r>
            <a:r>
              <a:rPr lang="en-US" sz="5400" dirty="0" err="1">
                <a:solidFill>
                  <a:schemeClr val="accent5">
                    <a:lumMod val="50000"/>
                  </a:schemeClr>
                </a:solidFill>
                <a:latin typeface="Cambria Bold"/>
              </a:rPr>
              <a:t>tính</a:t>
            </a:r>
            <a:r>
              <a:rPr lang="en-US" sz="5400" dirty="0">
                <a:solidFill>
                  <a:schemeClr val="accent5">
                    <a:lumMod val="50000"/>
                  </a:schemeClr>
                </a:solidFill>
                <a:latin typeface="Cambria Bold"/>
              </a:rPr>
              <a:t> </a:t>
            </a:r>
            <a:r>
              <a:rPr lang="en-US" sz="5400" dirty="0" err="1">
                <a:solidFill>
                  <a:schemeClr val="accent5">
                    <a:lumMod val="50000"/>
                  </a:schemeClr>
                </a:solidFill>
                <a:latin typeface="Cambria Bold"/>
              </a:rPr>
              <a:t>mạng</a:t>
            </a:r>
            <a:r>
              <a:rPr lang="en-US" sz="5400" dirty="0">
                <a:solidFill>
                  <a:schemeClr val="accent5">
                    <a:lumMod val="50000"/>
                  </a:schemeClr>
                </a:solidFill>
                <a:latin typeface="Cambria Bold"/>
              </a:rPr>
              <a:t> </a:t>
            </a:r>
            <a:r>
              <a:rPr lang="en-US" sz="5400" dirty="0" err="1">
                <a:solidFill>
                  <a:schemeClr val="accent5">
                    <a:lumMod val="50000"/>
                  </a:schemeClr>
                </a:solidFill>
                <a:latin typeface="Cambria Bold"/>
              </a:rPr>
              <a:t>của</a:t>
            </a:r>
            <a:r>
              <a:rPr lang="en-US" sz="5400" dirty="0">
                <a:solidFill>
                  <a:schemeClr val="accent5">
                    <a:lumMod val="50000"/>
                  </a:schemeClr>
                </a:solidFill>
                <a:latin typeface="Cambria Bold"/>
              </a:rPr>
              <a:t> </a:t>
            </a:r>
            <a:r>
              <a:rPr lang="en-US" sz="5400" dirty="0" err="1">
                <a:solidFill>
                  <a:schemeClr val="accent5">
                    <a:lumMod val="50000"/>
                  </a:schemeClr>
                </a:solidFill>
                <a:latin typeface="Cambria Bold"/>
              </a:rPr>
              <a:t>mình</a:t>
            </a:r>
            <a:r>
              <a:rPr lang="en-US" sz="5400" dirty="0">
                <a:solidFill>
                  <a:schemeClr val="accent5">
                    <a:lumMod val="50000"/>
                  </a:schemeClr>
                </a:solidFill>
                <a:latin typeface="Cambria Bold"/>
              </a:rPr>
              <a:t> </a:t>
            </a:r>
            <a:r>
              <a:rPr lang="en-US" sz="5400" dirty="0" err="1">
                <a:solidFill>
                  <a:schemeClr val="accent5">
                    <a:lumMod val="50000"/>
                  </a:schemeClr>
                </a:solidFill>
                <a:latin typeface="Cambria Bold"/>
              </a:rPr>
              <a:t>để</a:t>
            </a:r>
            <a:r>
              <a:rPr lang="en-US" sz="5400" dirty="0">
                <a:solidFill>
                  <a:schemeClr val="accent5">
                    <a:lumMod val="50000"/>
                  </a:schemeClr>
                </a:solidFill>
                <a:latin typeface="Cambria Bold"/>
              </a:rPr>
              <a:t> </a:t>
            </a:r>
            <a:r>
              <a:rPr lang="en-US" sz="5400" dirty="0" err="1">
                <a:solidFill>
                  <a:schemeClr val="accent5">
                    <a:lumMod val="50000"/>
                  </a:schemeClr>
                </a:solidFill>
                <a:latin typeface="Cambria Bold"/>
              </a:rPr>
              <a:t>cống</a:t>
            </a:r>
            <a:r>
              <a:rPr lang="en-US" sz="5400" dirty="0">
                <a:solidFill>
                  <a:schemeClr val="accent5">
                    <a:lumMod val="50000"/>
                  </a:schemeClr>
                </a:solidFill>
                <a:latin typeface="Cambria Bold"/>
              </a:rPr>
              <a:t> </a:t>
            </a:r>
            <a:r>
              <a:rPr lang="en-US" sz="5400" dirty="0" err="1">
                <a:solidFill>
                  <a:schemeClr val="accent5">
                    <a:lumMod val="50000"/>
                  </a:schemeClr>
                </a:solidFill>
                <a:latin typeface="Cambria Bold"/>
              </a:rPr>
              <a:t>hiến</a:t>
            </a:r>
            <a:r>
              <a:rPr lang="en-US" sz="5400" dirty="0">
                <a:solidFill>
                  <a:schemeClr val="accent5">
                    <a:lumMod val="50000"/>
                  </a:schemeClr>
                </a:solidFill>
                <a:latin typeface="Cambria Bold"/>
              </a:rPr>
              <a:t> </a:t>
            </a:r>
            <a:r>
              <a:rPr lang="en-US" sz="5400" dirty="0" err="1">
                <a:solidFill>
                  <a:schemeClr val="accent5">
                    <a:lumMod val="50000"/>
                  </a:schemeClr>
                </a:solidFill>
                <a:latin typeface="Cambria Bold"/>
              </a:rPr>
              <a:t>cho</a:t>
            </a:r>
            <a:r>
              <a:rPr lang="en-US" sz="5400" dirty="0">
                <a:solidFill>
                  <a:schemeClr val="accent5">
                    <a:lumMod val="50000"/>
                  </a:schemeClr>
                </a:solidFill>
                <a:latin typeface="Cambria Bold"/>
              </a:rPr>
              <a:t> </a:t>
            </a:r>
            <a:r>
              <a:rPr lang="en-US" sz="5400" dirty="0" err="1">
                <a:solidFill>
                  <a:schemeClr val="accent5">
                    <a:lumMod val="50000"/>
                  </a:schemeClr>
                </a:solidFill>
                <a:latin typeface="Cambria Bold"/>
              </a:rPr>
              <a:t>Tổ</a:t>
            </a:r>
            <a:r>
              <a:rPr lang="en-US" sz="5400" dirty="0">
                <a:solidFill>
                  <a:schemeClr val="accent5">
                    <a:lumMod val="50000"/>
                  </a:schemeClr>
                </a:solidFill>
                <a:latin typeface="Cambria Bold"/>
              </a:rPr>
              <a:t> </a:t>
            </a:r>
            <a:r>
              <a:rPr lang="en-US" sz="5400" dirty="0" err="1">
                <a:solidFill>
                  <a:schemeClr val="accent5">
                    <a:lumMod val="50000"/>
                  </a:schemeClr>
                </a:solidFill>
                <a:latin typeface="Cambria Bold"/>
              </a:rPr>
              <a:t>quốc</a:t>
            </a:r>
            <a:r>
              <a:rPr lang="en-US" sz="5400" dirty="0">
                <a:solidFill>
                  <a:schemeClr val="accent5">
                    <a:lumMod val="50000"/>
                  </a:schemeClr>
                </a:solidFill>
                <a:latin typeface="Cambria Bold"/>
              </a:rPr>
              <a:t>, </a:t>
            </a:r>
            <a:r>
              <a:rPr lang="en-US" sz="5400" dirty="0" err="1">
                <a:solidFill>
                  <a:schemeClr val="accent5">
                    <a:lumMod val="50000"/>
                  </a:schemeClr>
                </a:solidFill>
                <a:latin typeface="Cambria Bold"/>
              </a:rPr>
              <a:t>để</a:t>
            </a:r>
            <a:r>
              <a:rPr lang="en-US" sz="5400" dirty="0">
                <a:solidFill>
                  <a:schemeClr val="accent5">
                    <a:lumMod val="50000"/>
                  </a:schemeClr>
                </a:solidFill>
                <a:latin typeface="Cambria Bold"/>
              </a:rPr>
              <a:t> </a:t>
            </a:r>
            <a:r>
              <a:rPr lang="en-US" sz="5400" dirty="0" err="1">
                <a:solidFill>
                  <a:schemeClr val="accent5">
                    <a:lumMod val="50000"/>
                  </a:schemeClr>
                </a:solidFill>
                <a:latin typeface="Cambria Bold"/>
              </a:rPr>
              <a:t>bảo</a:t>
            </a:r>
            <a:r>
              <a:rPr lang="en-US" sz="5400" dirty="0">
                <a:solidFill>
                  <a:schemeClr val="accent5">
                    <a:lumMod val="50000"/>
                  </a:schemeClr>
                </a:solidFill>
                <a:latin typeface="Cambria Bold"/>
              </a:rPr>
              <a:t> </a:t>
            </a:r>
            <a:r>
              <a:rPr lang="en-US" sz="5400" dirty="0" err="1">
                <a:solidFill>
                  <a:schemeClr val="accent5">
                    <a:lumMod val="50000"/>
                  </a:schemeClr>
                </a:solidFill>
                <a:latin typeface="Cambria Bold"/>
              </a:rPr>
              <a:t>vệ</a:t>
            </a:r>
            <a:r>
              <a:rPr lang="en-US" sz="5400" dirty="0">
                <a:solidFill>
                  <a:schemeClr val="accent5">
                    <a:lumMod val="50000"/>
                  </a:schemeClr>
                </a:solidFill>
                <a:latin typeface="Cambria Bold"/>
              </a:rPr>
              <a:t> </a:t>
            </a:r>
            <a:r>
              <a:rPr lang="en-US" sz="5400" dirty="0" err="1">
                <a:solidFill>
                  <a:schemeClr val="accent5">
                    <a:lumMod val="50000"/>
                  </a:schemeClr>
                </a:solidFill>
                <a:latin typeface="Cambria Bold"/>
              </a:rPr>
              <a:t>đến</a:t>
            </a:r>
            <a:r>
              <a:rPr lang="en-US" sz="5400" dirty="0">
                <a:solidFill>
                  <a:schemeClr val="accent5">
                    <a:lumMod val="50000"/>
                  </a:schemeClr>
                </a:solidFill>
                <a:latin typeface="Cambria Bold"/>
              </a:rPr>
              <a:t> </a:t>
            </a:r>
            <a:r>
              <a:rPr lang="en-US" sz="5400" dirty="0" err="1">
                <a:solidFill>
                  <a:schemeClr val="accent5">
                    <a:lumMod val="50000"/>
                  </a:schemeClr>
                </a:solidFill>
                <a:latin typeface="Cambria Bold"/>
              </a:rPr>
              <a:t>từng</a:t>
            </a:r>
            <a:r>
              <a:rPr lang="en-US" sz="5400" dirty="0">
                <a:solidFill>
                  <a:schemeClr val="accent5">
                    <a:lumMod val="50000"/>
                  </a:schemeClr>
                </a:solidFill>
                <a:latin typeface="Cambria Bold"/>
              </a:rPr>
              <a:t> </a:t>
            </a:r>
            <a:r>
              <a:rPr lang="en-US" sz="5400" dirty="0" err="1">
                <a:solidFill>
                  <a:schemeClr val="accent5">
                    <a:lumMod val="50000"/>
                  </a:schemeClr>
                </a:solidFill>
                <a:latin typeface="Cambria Bold"/>
              </a:rPr>
              <a:t>hòn</a:t>
            </a:r>
            <a:r>
              <a:rPr lang="en-US" sz="5400" dirty="0">
                <a:solidFill>
                  <a:schemeClr val="accent5">
                    <a:lumMod val="50000"/>
                  </a:schemeClr>
                </a:solidFill>
                <a:latin typeface="Cambria Bold"/>
              </a:rPr>
              <a:t> </a:t>
            </a:r>
            <a:r>
              <a:rPr lang="en-US" sz="5400" dirty="0" err="1">
                <a:solidFill>
                  <a:schemeClr val="accent5">
                    <a:lumMod val="50000"/>
                  </a:schemeClr>
                </a:solidFill>
                <a:latin typeface="Cambria Bold"/>
              </a:rPr>
              <a:t>đảo</a:t>
            </a:r>
            <a:r>
              <a:rPr lang="en-US" sz="5400" dirty="0">
                <a:solidFill>
                  <a:schemeClr val="accent5">
                    <a:lumMod val="50000"/>
                  </a:schemeClr>
                </a:solidFill>
                <a:latin typeface="Cambria Bold"/>
              </a:rPr>
              <a:t>, </a:t>
            </a:r>
            <a:r>
              <a:rPr lang="en-US" sz="5400" dirty="0" err="1">
                <a:solidFill>
                  <a:schemeClr val="accent5">
                    <a:lumMod val="50000"/>
                  </a:schemeClr>
                </a:solidFill>
                <a:latin typeface="Cambria Bold"/>
              </a:rPr>
              <a:t>vùng</a:t>
            </a:r>
            <a:r>
              <a:rPr lang="en-US" sz="5400" dirty="0">
                <a:solidFill>
                  <a:schemeClr val="accent5">
                    <a:lumMod val="50000"/>
                  </a:schemeClr>
                </a:solidFill>
                <a:latin typeface="Cambria Bold"/>
              </a:rPr>
              <a:t> </a:t>
            </a:r>
            <a:r>
              <a:rPr lang="en-US" sz="5400" dirty="0" err="1">
                <a:solidFill>
                  <a:schemeClr val="accent5">
                    <a:lumMod val="50000"/>
                  </a:schemeClr>
                </a:solidFill>
                <a:latin typeface="Cambria Bold"/>
              </a:rPr>
              <a:t>biển</a:t>
            </a:r>
            <a:r>
              <a:rPr lang="en-US" sz="5400" dirty="0">
                <a:solidFill>
                  <a:schemeClr val="accent5">
                    <a:lumMod val="50000"/>
                  </a:schemeClr>
                </a:solidFill>
                <a:latin typeface="Cambria Bold"/>
              </a:rPr>
              <a:t>, </a:t>
            </a:r>
            <a:r>
              <a:rPr lang="en-US" sz="5400" dirty="0" err="1">
                <a:solidFill>
                  <a:schemeClr val="accent5">
                    <a:lumMod val="50000"/>
                  </a:schemeClr>
                </a:solidFill>
                <a:latin typeface="Cambria Bold"/>
              </a:rPr>
              <a:t>lãnh</a:t>
            </a:r>
            <a:r>
              <a:rPr lang="en-US" sz="5400" dirty="0">
                <a:solidFill>
                  <a:schemeClr val="accent5">
                    <a:lumMod val="50000"/>
                  </a:schemeClr>
                </a:solidFill>
                <a:latin typeface="Cambria Bold"/>
              </a:rPr>
              <a:t> </a:t>
            </a:r>
            <a:r>
              <a:rPr lang="en-US" sz="5400" dirty="0" err="1">
                <a:solidFill>
                  <a:schemeClr val="accent5">
                    <a:lumMod val="50000"/>
                  </a:schemeClr>
                </a:solidFill>
                <a:latin typeface="Cambria Bold"/>
              </a:rPr>
              <a:t>thổ</a:t>
            </a:r>
            <a:r>
              <a:rPr lang="en-US" sz="5400" dirty="0">
                <a:solidFill>
                  <a:schemeClr val="accent5">
                    <a:lumMod val="50000"/>
                  </a:schemeClr>
                </a:solidFill>
                <a:latin typeface="Cambria Bold"/>
              </a:rPr>
              <a:t> </a:t>
            </a:r>
            <a:r>
              <a:rPr lang="en-US" sz="5400" dirty="0" err="1">
                <a:solidFill>
                  <a:schemeClr val="accent5">
                    <a:lumMod val="50000"/>
                  </a:schemeClr>
                </a:solidFill>
                <a:latin typeface="Cambria Bold"/>
              </a:rPr>
              <a:t>quốc</a:t>
            </a:r>
            <a:r>
              <a:rPr lang="en-US" sz="5400" dirty="0">
                <a:solidFill>
                  <a:schemeClr val="accent5">
                    <a:lumMod val="50000"/>
                  </a:schemeClr>
                </a:solidFill>
                <a:latin typeface="Cambria Bold"/>
              </a:rPr>
              <a:t> </a:t>
            </a:r>
            <a:r>
              <a:rPr lang="en-US" sz="5400" dirty="0" err="1">
                <a:solidFill>
                  <a:schemeClr val="accent5">
                    <a:lumMod val="50000"/>
                  </a:schemeClr>
                </a:solidFill>
                <a:latin typeface="Cambria Bold"/>
              </a:rPr>
              <a:t>gia</a:t>
            </a:r>
            <a:r>
              <a:rPr lang="en-US" sz="5400" dirty="0">
                <a:solidFill>
                  <a:schemeClr val="accent5">
                    <a:lumMod val="50000"/>
                  </a:schemeClr>
                </a:solidFill>
                <a:latin typeface="Cambria Bold"/>
              </a:rPr>
              <a:t>, </a:t>
            </a:r>
            <a:r>
              <a:rPr lang="en-US" sz="5400" dirty="0" err="1">
                <a:solidFill>
                  <a:schemeClr val="accent5">
                    <a:lumMod val="50000"/>
                  </a:schemeClr>
                </a:solidFill>
                <a:latin typeface="Cambria Bold"/>
              </a:rPr>
              <a:t>đem</a:t>
            </a:r>
            <a:r>
              <a:rPr lang="en-US" sz="5400" dirty="0">
                <a:solidFill>
                  <a:schemeClr val="accent5">
                    <a:lumMod val="50000"/>
                  </a:schemeClr>
                </a:solidFill>
                <a:latin typeface="Cambria Bold"/>
              </a:rPr>
              <a:t> </a:t>
            </a:r>
            <a:r>
              <a:rPr lang="en-US" sz="5400" dirty="0" err="1">
                <a:solidFill>
                  <a:schemeClr val="accent5">
                    <a:lumMod val="50000"/>
                  </a:schemeClr>
                </a:solidFill>
                <a:latin typeface="Cambria Bold"/>
              </a:rPr>
              <a:t>lại</a:t>
            </a:r>
            <a:r>
              <a:rPr lang="en-US" sz="5400" dirty="0">
                <a:solidFill>
                  <a:schemeClr val="accent5">
                    <a:lumMod val="50000"/>
                  </a:schemeClr>
                </a:solidFill>
                <a:latin typeface="Cambria Bold"/>
              </a:rPr>
              <a:t> </a:t>
            </a:r>
            <a:r>
              <a:rPr lang="en-US" sz="5400" dirty="0" err="1">
                <a:solidFill>
                  <a:schemeClr val="accent5">
                    <a:lumMod val="50000"/>
                  </a:schemeClr>
                </a:solidFill>
                <a:latin typeface="Cambria Bold"/>
              </a:rPr>
              <a:t>cuộc</a:t>
            </a:r>
            <a:r>
              <a:rPr lang="en-US" sz="5400" dirty="0">
                <a:solidFill>
                  <a:schemeClr val="accent5">
                    <a:lumMod val="50000"/>
                  </a:schemeClr>
                </a:solidFill>
                <a:latin typeface="Cambria Bold"/>
              </a:rPr>
              <a:t> </a:t>
            </a:r>
            <a:r>
              <a:rPr lang="en-US" sz="5400" dirty="0" err="1">
                <a:solidFill>
                  <a:schemeClr val="accent5">
                    <a:lumMod val="50000"/>
                  </a:schemeClr>
                </a:solidFill>
                <a:latin typeface="Cambria Bold"/>
              </a:rPr>
              <a:t>sống</a:t>
            </a:r>
            <a:r>
              <a:rPr lang="en-US" sz="5400" dirty="0">
                <a:solidFill>
                  <a:schemeClr val="accent5">
                    <a:lumMod val="50000"/>
                  </a:schemeClr>
                </a:solidFill>
                <a:latin typeface="Cambria Bold"/>
              </a:rPr>
              <a:t> </a:t>
            </a:r>
            <a:r>
              <a:rPr lang="en-US" sz="5400" dirty="0" err="1">
                <a:solidFill>
                  <a:schemeClr val="accent5">
                    <a:lumMod val="50000"/>
                  </a:schemeClr>
                </a:solidFill>
                <a:latin typeface="Cambria Bold"/>
              </a:rPr>
              <a:t>ấm</a:t>
            </a:r>
            <a:r>
              <a:rPr lang="en-US" sz="5400" dirty="0">
                <a:solidFill>
                  <a:schemeClr val="accent5">
                    <a:lumMod val="50000"/>
                  </a:schemeClr>
                </a:solidFill>
                <a:latin typeface="Cambria Bold"/>
              </a:rPr>
              <a:t> no, </a:t>
            </a:r>
            <a:r>
              <a:rPr lang="en-US" sz="5400" dirty="0" err="1">
                <a:solidFill>
                  <a:schemeClr val="accent5">
                    <a:lumMod val="50000"/>
                  </a:schemeClr>
                </a:solidFill>
                <a:latin typeface="Cambria Bold"/>
              </a:rPr>
              <a:t>hòa</a:t>
            </a:r>
            <a:r>
              <a:rPr lang="en-US" sz="5400" dirty="0">
                <a:solidFill>
                  <a:schemeClr val="accent5">
                    <a:lumMod val="50000"/>
                  </a:schemeClr>
                </a:solidFill>
                <a:latin typeface="Cambria Bold"/>
              </a:rPr>
              <a:t> </a:t>
            </a:r>
            <a:r>
              <a:rPr lang="en-US" sz="5400" dirty="0" err="1">
                <a:solidFill>
                  <a:schemeClr val="accent5">
                    <a:lumMod val="50000"/>
                  </a:schemeClr>
                </a:solidFill>
                <a:latin typeface="Cambria Bold"/>
              </a:rPr>
              <a:t>bình</a:t>
            </a:r>
            <a:r>
              <a:rPr lang="en-US" sz="5400" dirty="0">
                <a:solidFill>
                  <a:schemeClr val="accent5">
                    <a:lumMod val="50000"/>
                  </a:schemeClr>
                </a:solidFill>
                <a:latin typeface="Cambria Bold"/>
              </a:rPr>
              <a:t> </a:t>
            </a:r>
            <a:r>
              <a:rPr lang="en-US" sz="5400" dirty="0" err="1">
                <a:solidFill>
                  <a:schemeClr val="accent5">
                    <a:lumMod val="50000"/>
                  </a:schemeClr>
                </a:solidFill>
                <a:latin typeface="Cambria Bold"/>
              </a:rPr>
              <a:t>cho</a:t>
            </a:r>
            <a:r>
              <a:rPr lang="en-US" sz="5400" dirty="0">
                <a:solidFill>
                  <a:schemeClr val="accent5">
                    <a:lumMod val="50000"/>
                  </a:schemeClr>
                </a:solidFill>
                <a:latin typeface="Cambria Bold"/>
              </a:rPr>
              <a:t> </a:t>
            </a:r>
            <a:r>
              <a:rPr lang="en-US" sz="5400" dirty="0" err="1">
                <a:solidFill>
                  <a:schemeClr val="accent5">
                    <a:lumMod val="50000"/>
                  </a:schemeClr>
                </a:solidFill>
                <a:latin typeface="Cambria Bold"/>
              </a:rPr>
              <a:t>người</a:t>
            </a:r>
            <a:r>
              <a:rPr lang="en-US" sz="5400" dirty="0">
                <a:solidFill>
                  <a:schemeClr val="accent5">
                    <a:lumMod val="50000"/>
                  </a:schemeClr>
                </a:solidFill>
                <a:latin typeface="Cambria Bold"/>
              </a:rPr>
              <a:t> </a:t>
            </a:r>
            <a:r>
              <a:rPr lang="en-US" sz="5400" dirty="0" err="1">
                <a:solidFill>
                  <a:schemeClr val="accent5">
                    <a:lumMod val="50000"/>
                  </a:schemeClr>
                </a:solidFill>
                <a:latin typeface="Cambria Bold"/>
              </a:rPr>
              <a:t>dân</a:t>
            </a:r>
            <a:r>
              <a:rPr lang="en-US" sz="5400" dirty="0">
                <a:solidFill>
                  <a:schemeClr val="accent5">
                    <a:lumMod val="50000"/>
                  </a:schemeClr>
                </a:solidFill>
                <a:latin typeface="Cambria Bold"/>
              </a:rPr>
              <a:t>.</a:t>
            </a:r>
          </a:p>
        </p:txBody>
      </p:sp>
      <p:sp>
        <p:nvSpPr>
          <p:cNvPr id="9" name="Rectangle 8"/>
          <p:cNvSpPr/>
          <p:nvPr/>
        </p:nvSpPr>
        <p:spPr>
          <a:xfrm>
            <a:off x="-149811" y="571500"/>
            <a:ext cx="18569258" cy="1015663"/>
          </a:xfrm>
          <a:prstGeom prst="rect">
            <a:avLst/>
          </a:prstGeom>
        </p:spPr>
        <p:txBody>
          <a:bodyPr wrap="square">
            <a:spAutoFit/>
          </a:bodyPr>
          <a:lstStyle/>
          <a:p>
            <a:pPr algn="ctr"/>
            <a:r>
              <a:rPr lang="vi-VN" sz="6000" b="1" dirty="0">
                <a:solidFill>
                  <a:srgbClr val="002060"/>
                </a:solidFill>
                <a:latin typeface="Cambria" panose="02040503050406030204" pitchFamily="18" charset="0"/>
                <a:ea typeface="Cambria" panose="02040503050406030204" pitchFamily="18" charset="0"/>
              </a:rPr>
              <a:t>Nêu cảm nghĩ của em về người lính đảo Trường Sa.</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7CD"/>
        </a:solidFill>
        <a:effectLst/>
      </p:bgPr>
    </p:bg>
    <p:spTree>
      <p:nvGrpSpPr>
        <p:cNvPr id="1" name=""/>
        <p:cNvGrpSpPr/>
        <p:nvPr/>
      </p:nvGrpSpPr>
      <p:grpSpPr>
        <a:xfrm>
          <a:off x="0" y="0"/>
          <a:ext cx="0" cy="0"/>
          <a:chOff x="0" y="0"/>
          <a:chExt cx="0" cy="0"/>
        </a:xfrm>
      </p:grpSpPr>
      <p:sp>
        <p:nvSpPr>
          <p:cNvPr id="2" name="Freeform 2"/>
          <p:cNvSpPr/>
          <p:nvPr/>
        </p:nvSpPr>
        <p:spPr>
          <a:xfrm>
            <a:off x="-3842964" y="4147945"/>
            <a:ext cx="16574562" cy="4537286"/>
          </a:xfrm>
          <a:custGeom>
            <a:avLst/>
            <a:gdLst/>
            <a:ahLst/>
            <a:cxnLst/>
            <a:rect l="l" t="t" r="r" b="b"/>
            <a:pathLst>
              <a:path w="16574562" h="4537286">
                <a:moveTo>
                  <a:pt x="0" y="0"/>
                </a:moveTo>
                <a:lnTo>
                  <a:pt x="16574562" y="0"/>
                </a:lnTo>
                <a:lnTo>
                  <a:pt x="16574562" y="4537286"/>
                </a:lnTo>
                <a:lnTo>
                  <a:pt x="0" y="453728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rot="-4217355" flipV="1">
            <a:off x="13585752" y="-2917606"/>
            <a:ext cx="3252278" cy="5967482"/>
          </a:xfrm>
          <a:custGeom>
            <a:avLst/>
            <a:gdLst/>
            <a:ahLst/>
            <a:cxnLst/>
            <a:rect l="l" t="t" r="r" b="b"/>
            <a:pathLst>
              <a:path w="3252278" h="5967482">
                <a:moveTo>
                  <a:pt x="0" y="5967483"/>
                </a:moveTo>
                <a:lnTo>
                  <a:pt x="3252278" y="5967483"/>
                </a:lnTo>
                <a:lnTo>
                  <a:pt x="3252278" y="0"/>
                </a:lnTo>
                <a:lnTo>
                  <a:pt x="0" y="0"/>
                </a:lnTo>
                <a:lnTo>
                  <a:pt x="0" y="5967483"/>
                </a:lnTo>
                <a:close/>
              </a:path>
            </a:pathLst>
          </a:custGeom>
          <a:blipFill>
            <a:blip r:embed="rId4">
              <a:extLst>
                <a:ext uri="{96DAC541-7B7A-43D3-8B79-37D633B846F1}">
                  <asvg:svgBlip xmlns:asvg="http://schemas.microsoft.com/office/drawing/2016/SVG/main" xmlns="" r:embed="rId7"/>
                </a:ext>
              </a:extLst>
            </a:blip>
            <a:stretch>
              <a:fillRect/>
            </a:stretch>
          </a:blipFill>
        </p:spPr>
      </p:sp>
      <p:sp>
        <p:nvSpPr>
          <p:cNvPr id="6" name="Freeform 6"/>
          <p:cNvSpPr/>
          <p:nvPr/>
        </p:nvSpPr>
        <p:spPr>
          <a:xfrm>
            <a:off x="4241038" y="923955"/>
            <a:ext cx="12159370" cy="2341831"/>
          </a:xfrm>
          <a:custGeom>
            <a:avLst/>
            <a:gdLst/>
            <a:ahLst/>
            <a:cxnLst/>
            <a:rect l="l" t="t" r="r" b="b"/>
            <a:pathLst>
              <a:path w="12159370" h="2341831">
                <a:moveTo>
                  <a:pt x="0" y="0"/>
                </a:moveTo>
                <a:lnTo>
                  <a:pt x="12159370" y="0"/>
                </a:lnTo>
                <a:lnTo>
                  <a:pt x="12159370" y="2341831"/>
                </a:lnTo>
                <a:lnTo>
                  <a:pt x="0" y="2341831"/>
                </a:lnTo>
                <a:lnTo>
                  <a:pt x="0" y="0"/>
                </a:lnTo>
                <a:close/>
              </a:path>
            </a:pathLst>
          </a:custGeom>
          <a:blipFill>
            <a:blip r:embed="rId8">
              <a:extLst>
                <a:ext uri="{96DAC541-7B7A-43D3-8B79-37D633B846F1}">
                  <asvg:svgBlip xmlns:asvg="http://schemas.microsoft.com/office/drawing/2016/SVG/main" xmlns="" r:embed="rId10"/>
                </a:ext>
              </a:extLst>
            </a:blip>
            <a:stretch>
              <a:fillRect t="-2866" b="-2866"/>
            </a:stretch>
          </a:blipFill>
        </p:spPr>
      </p:sp>
      <p:sp>
        <p:nvSpPr>
          <p:cNvPr id="7" name="Freeform 7"/>
          <p:cNvSpPr/>
          <p:nvPr/>
        </p:nvSpPr>
        <p:spPr>
          <a:xfrm>
            <a:off x="102056" y="3660544"/>
            <a:ext cx="6908344" cy="5939261"/>
          </a:xfrm>
          <a:custGeom>
            <a:avLst/>
            <a:gdLst/>
            <a:ahLst/>
            <a:cxnLst/>
            <a:rect l="l" t="t" r="r" b="b"/>
            <a:pathLst>
              <a:path w="5935897" h="4162548">
                <a:moveTo>
                  <a:pt x="0" y="0"/>
                </a:moveTo>
                <a:lnTo>
                  <a:pt x="5935897" y="0"/>
                </a:lnTo>
                <a:lnTo>
                  <a:pt x="5935897" y="4162548"/>
                </a:lnTo>
                <a:lnTo>
                  <a:pt x="0" y="4162548"/>
                </a:lnTo>
                <a:lnTo>
                  <a:pt x="0" y="0"/>
                </a:lnTo>
                <a:close/>
              </a:path>
            </a:pathLst>
          </a:custGeom>
          <a:blipFill>
            <a:blip r:embed="rId11"/>
            <a:stretch>
              <a:fillRect/>
            </a:stretch>
          </a:blipFill>
        </p:spPr>
      </p:sp>
      <p:sp>
        <p:nvSpPr>
          <p:cNvPr id="9" name="Freeform 9"/>
          <p:cNvSpPr/>
          <p:nvPr/>
        </p:nvSpPr>
        <p:spPr>
          <a:xfrm>
            <a:off x="6763294" y="3166638"/>
            <a:ext cx="6908344" cy="5939261"/>
          </a:xfrm>
          <a:custGeom>
            <a:avLst/>
            <a:gdLst/>
            <a:ahLst/>
            <a:cxnLst/>
            <a:rect l="l" t="t" r="r" b="b"/>
            <a:pathLst>
              <a:path w="5935897" h="4162548">
                <a:moveTo>
                  <a:pt x="0" y="0"/>
                </a:moveTo>
                <a:lnTo>
                  <a:pt x="5935898" y="0"/>
                </a:lnTo>
                <a:lnTo>
                  <a:pt x="5935898" y="4162548"/>
                </a:lnTo>
                <a:lnTo>
                  <a:pt x="0" y="4162548"/>
                </a:lnTo>
                <a:lnTo>
                  <a:pt x="0" y="0"/>
                </a:lnTo>
                <a:close/>
              </a:path>
            </a:pathLst>
          </a:custGeom>
          <a:blipFill>
            <a:blip r:embed="rId11"/>
            <a:stretch>
              <a:fillRect/>
            </a:stretch>
          </a:blipFill>
        </p:spPr>
      </p:sp>
      <p:sp>
        <p:nvSpPr>
          <p:cNvPr id="10" name="Freeform 10"/>
          <p:cNvSpPr/>
          <p:nvPr/>
        </p:nvSpPr>
        <p:spPr>
          <a:xfrm>
            <a:off x="12375946" y="3378009"/>
            <a:ext cx="6908344" cy="5939261"/>
          </a:xfrm>
          <a:custGeom>
            <a:avLst/>
            <a:gdLst/>
            <a:ahLst/>
            <a:cxnLst/>
            <a:rect l="l" t="t" r="r" b="b"/>
            <a:pathLst>
              <a:path w="5935897" h="4162548">
                <a:moveTo>
                  <a:pt x="0" y="0"/>
                </a:moveTo>
                <a:lnTo>
                  <a:pt x="5935897" y="0"/>
                </a:lnTo>
                <a:lnTo>
                  <a:pt x="5935897" y="4162548"/>
                </a:lnTo>
                <a:lnTo>
                  <a:pt x="0" y="4162548"/>
                </a:lnTo>
                <a:lnTo>
                  <a:pt x="0" y="0"/>
                </a:lnTo>
                <a:close/>
              </a:path>
            </a:pathLst>
          </a:custGeom>
          <a:blipFill>
            <a:blip r:embed="rId11"/>
            <a:stretch>
              <a:fillRect/>
            </a:stretch>
          </a:blipFill>
        </p:spPr>
      </p:sp>
      <p:sp>
        <p:nvSpPr>
          <p:cNvPr id="11" name="TextBox 11"/>
          <p:cNvSpPr txBox="1"/>
          <p:nvPr/>
        </p:nvSpPr>
        <p:spPr>
          <a:xfrm rot="-330975">
            <a:off x="13340736" y="4405409"/>
            <a:ext cx="4256588" cy="2949525"/>
          </a:xfrm>
          <a:prstGeom prst="rect">
            <a:avLst/>
          </a:prstGeom>
        </p:spPr>
        <p:txBody>
          <a:bodyPr lIns="0" tIns="0" rIns="0" bIns="0" rtlCol="0" anchor="t">
            <a:spAutoFit/>
          </a:bodyPr>
          <a:lstStyle/>
          <a:p>
            <a:pPr algn="ctr">
              <a:lnSpc>
                <a:spcPts val="4550"/>
              </a:lnSpc>
              <a:spcBef>
                <a:spcPct val="0"/>
              </a:spcBef>
            </a:pPr>
            <a:r>
              <a:rPr lang="en-US" sz="4400">
                <a:solidFill>
                  <a:srgbClr val="000000"/>
                </a:solidFill>
                <a:latin typeface="Cambria Bold"/>
              </a:rPr>
              <a:t>C. Những người thầm lặng bảo vệ biển trời Tổ quốc đáng được tôn vinh.</a:t>
            </a:r>
          </a:p>
        </p:txBody>
      </p:sp>
      <p:sp>
        <p:nvSpPr>
          <p:cNvPr id="12" name="TextBox 12"/>
          <p:cNvSpPr txBox="1"/>
          <p:nvPr/>
        </p:nvSpPr>
        <p:spPr>
          <a:xfrm rot="-431405">
            <a:off x="7698928" y="4405411"/>
            <a:ext cx="4259042" cy="2949525"/>
          </a:xfrm>
          <a:prstGeom prst="rect">
            <a:avLst/>
          </a:prstGeom>
        </p:spPr>
        <p:txBody>
          <a:bodyPr lIns="0" tIns="0" rIns="0" bIns="0" rtlCol="0" anchor="t">
            <a:spAutoFit/>
          </a:bodyPr>
          <a:lstStyle/>
          <a:p>
            <a:pPr algn="ctr">
              <a:lnSpc>
                <a:spcPts val="4550"/>
              </a:lnSpc>
              <a:spcBef>
                <a:spcPct val="0"/>
              </a:spcBef>
            </a:pPr>
            <a:r>
              <a:rPr lang="en-US" sz="4400">
                <a:solidFill>
                  <a:srgbClr val="000000"/>
                </a:solidFill>
                <a:latin typeface="Cambria Bold"/>
              </a:rPr>
              <a:t>B. Những tên đảo, tên người ở Trường Sa góp phần làm nền Tổ quốc vẹn toàn.</a:t>
            </a:r>
          </a:p>
        </p:txBody>
      </p:sp>
      <p:sp>
        <p:nvSpPr>
          <p:cNvPr id="13" name="TextBox 13"/>
          <p:cNvSpPr txBox="1"/>
          <p:nvPr/>
        </p:nvSpPr>
        <p:spPr>
          <a:xfrm rot="-318109">
            <a:off x="1142401" y="5442121"/>
            <a:ext cx="4686855" cy="2949525"/>
          </a:xfrm>
          <a:prstGeom prst="rect">
            <a:avLst/>
          </a:prstGeom>
        </p:spPr>
        <p:txBody>
          <a:bodyPr wrap="square" lIns="0" tIns="0" rIns="0" bIns="0" rtlCol="0" anchor="t">
            <a:spAutoFit/>
          </a:bodyPr>
          <a:lstStyle/>
          <a:p>
            <a:pPr algn="ctr">
              <a:lnSpc>
                <a:spcPts val="4550"/>
              </a:lnSpc>
              <a:spcBef>
                <a:spcPct val="0"/>
              </a:spcBef>
            </a:pPr>
            <a:r>
              <a:rPr lang="en-US" sz="4400">
                <a:solidFill>
                  <a:srgbClr val="000000"/>
                </a:solidFill>
                <a:latin typeface="Cambria Bold"/>
              </a:rPr>
              <a:t>A. Quần đảo Trường Sa thuộc chủ quyền thiêng liêng của Tổ quốc ta.</a:t>
            </a:r>
          </a:p>
        </p:txBody>
      </p:sp>
      <p:sp>
        <p:nvSpPr>
          <p:cNvPr id="14" name="Rectangle 13"/>
          <p:cNvSpPr/>
          <p:nvPr/>
        </p:nvSpPr>
        <p:spPr>
          <a:xfrm>
            <a:off x="4395360" y="995565"/>
            <a:ext cx="11822813" cy="1938992"/>
          </a:xfrm>
          <a:prstGeom prst="rect">
            <a:avLst/>
          </a:prstGeom>
        </p:spPr>
        <p:txBody>
          <a:bodyPr wrap="square">
            <a:spAutoFit/>
          </a:bodyPr>
          <a:lstStyle/>
          <a:p>
            <a:pPr algn="ctr"/>
            <a:r>
              <a:rPr lang="vi-VN" sz="6000" b="1" dirty="0">
                <a:solidFill>
                  <a:schemeClr val="bg1"/>
                </a:solidFill>
                <a:latin typeface="Cambria" panose="02040503050406030204" pitchFamily="18" charset="0"/>
                <a:ea typeface="Cambria" panose="02040503050406030204" pitchFamily="18" charset="0"/>
              </a:rPr>
              <a:t>Ý nghĩa của khổ thơ cuối là gì? Em chọn ý nào dưới đây? Vì sao?</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0" y="800100"/>
            <a:ext cx="8153400" cy="830997"/>
          </a:xfrm>
          <a:prstGeom prst="rect">
            <a:avLst/>
          </a:prstGeom>
          <a:noFill/>
        </p:spPr>
        <p:txBody>
          <a:bodyPr wrap="square" rtlCol="0">
            <a:spAutoFit/>
          </a:bodyPr>
          <a:lstStyle/>
          <a:p>
            <a:r>
              <a:rPr lang="en-US" sz="4800" b="1" smtClean="0"/>
              <a:t>NộI dung bài là gì?</a:t>
            </a:r>
            <a:endParaRPr lang="en-US" sz="4800" b="1"/>
          </a:p>
        </p:txBody>
      </p:sp>
      <p:sp>
        <p:nvSpPr>
          <p:cNvPr id="3" name="TextBox 2"/>
          <p:cNvSpPr txBox="1"/>
          <p:nvPr/>
        </p:nvSpPr>
        <p:spPr>
          <a:xfrm>
            <a:off x="762000" y="2857500"/>
            <a:ext cx="16992600" cy="6186309"/>
          </a:xfrm>
          <a:prstGeom prst="rect">
            <a:avLst/>
          </a:prstGeom>
          <a:solidFill>
            <a:schemeClr val="accent1">
              <a:lumMod val="40000"/>
              <a:lumOff val="60000"/>
            </a:schemeClr>
          </a:solidFill>
        </p:spPr>
        <p:txBody>
          <a:bodyPr wrap="square" rtlCol="0">
            <a:spAutoFit/>
          </a:bodyPr>
          <a:lstStyle/>
          <a:p>
            <a:pPr algn="just"/>
            <a:r>
              <a:rPr lang="en-US" sz="6600" smtClean="0"/>
              <a:t>     Đất nước Việt Nam bao gồm cả những hòn đảo, quần đảo lớn, nhỏ, cả vùng biển, vùng trời ngoài khơi xa, nơi hàng ngày, hàng giờ có biết bao con người thầm lặng hi sinh, chịu muôn ngàn gian nguy để bảo vệ toàn vẹn lãnh thổ của chúng ta.</a:t>
            </a:r>
            <a:endParaRPr lang="en-US" sz="6600"/>
          </a:p>
        </p:txBody>
      </p:sp>
    </p:spTree>
    <p:extLst>
      <p:ext uri="{BB962C8B-B14F-4D97-AF65-F5344CB8AC3E}">
        <p14:creationId xmlns:p14="http://schemas.microsoft.com/office/powerpoint/2010/main" val="38932540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2"/>
                                        </p:tgtEl>
                                      </p:cBhvr>
                                    </p:animEffect>
                                    <p:set>
                                      <p:cBhvr>
                                        <p:cTn id="7" dur="1" fill="hold">
                                          <p:stCondLst>
                                            <p:cond delay="1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0B667"/>
        </a:solidFill>
        <a:effectLst/>
      </p:bgPr>
    </p:bg>
    <p:spTree>
      <p:nvGrpSpPr>
        <p:cNvPr id="1" name=""/>
        <p:cNvGrpSpPr/>
        <p:nvPr/>
      </p:nvGrpSpPr>
      <p:grpSpPr>
        <a:xfrm>
          <a:off x="0" y="0"/>
          <a:ext cx="0" cy="0"/>
          <a:chOff x="0" y="0"/>
          <a:chExt cx="0" cy="0"/>
        </a:xfrm>
      </p:grpSpPr>
      <p:sp>
        <p:nvSpPr>
          <p:cNvPr id="2" name="Freeform 2"/>
          <p:cNvSpPr/>
          <p:nvPr/>
        </p:nvSpPr>
        <p:spPr>
          <a:xfrm>
            <a:off x="7686893" y="0"/>
            <a:ext cx="10601107" cy="10287000"/>
          </a:xfrm>
          <a:custGeom>
            <a:avLst/>
            <a:gdLst/>
            <a:ahLst/>
            <a:cxnLst/>
            <a:rect l="l" t="t" r="r" b="b"/>
            <a:pathLst>
              <a:path w="10601107" h="10287000">
                <a:moveTo>
                  <a:pt x="0" y="0"/>
                </a:moveTo>
                <a:lnTo>
                  <a:pt x="10601107" y="0"/>
                </a:lnTo>
                <a:lnTo>
                  <a:pt x="10601107" y="10287000"/>
                </a:lnTo>
                <a:lnTo>
                  <a:pt x="0" y="10287000"/>
                </a:lnTo>
                <a:lnTo>
                  <a:pt x="0" y="0"/>
                </a:lnTo>
                <a:close/>
              </a:path>
            </a:pathLst>
          </a:custGeom>
          <a:blipFill>
            <a:blip r:embed="rId2"/>
            <a:stretch>
              <a:fillRect/>
            </a:stretch>
          </a:blipFill>
        </p:spPr>
      </p:sp>
      <p:grpSp>
        <p:nvGrpSpPr>
          <p:cNvPr id="3" name="Group 3"/>
          <p:cNvGrpSpPr/>
          <p:nvPr/>
        </p:nvGrpSpPr>
        <p:grpSpPr>
          <a:xfrm>
            <a:off x="247876" y="0"/>
            <a:ext cx="7234493" cy="10287000"/>
            <a:chOff x="0" y="0"/>
            <a:chExt cx="1905381" cy="2709333"/>
          </a:xfrm>
        </p:grpSpPr>
        <p:sp>
          <p:nvSpPr>
            <p:cNvPr id="4" name="Freeform 4"/>
            <p:cNvSpPr/>
            <p:nvPr/>
          </p:nvSpPr>
          <p:spPr>
            <a:xfrm>
              <a:off x="0" y="0"/>
              <a:ext cx="1905381" cy="2709333"/>
            </a:xfrm>
            <a:custGeom>
              <a:avLst/>
              <a:gdLst/>
              <a:ahLst/>
              <a:cxnLst/>
              <a:rect l="l" t="t" r="r" b="b"/>
              <a:pathLst>
                <a:path w="1905381" h="2709333">
                  <a:moveTo>
                    <a:pt x="0" y="0"/>
                  </a:moveTo>
                  <a:lnTo>
                    <a:pt x="1905381" y="0"/>
                  </a:lnTo>
                  <a:lnTo>
                    <a:pt x="1905381" y="2709333"/>
                  </a:lnTo>
                  <a:lnTo>
                    <a:pt x="0" y="2709333"/>
                  </a:lnTo>
                  <a:close/>
                </a:path>
              </a:pathLst>
            </a:custGeom>
            <a:solidFill>
              <a:srgbClr val="1D5175"/>
            </a:solidFill>
          </p:spPr>
        </p:sp>
        <p:sp>
          <p:nvSpPr>
            <p:cNvPr id="5" name="TextBox 5"/>
            <p:cNvSpPr txBox="1"/>
            <p:nvPr/>
          </p:nvSpPr>
          <p:spPr>
            <a:xfrm>
              <a:off x="0" y="-19050"/>
              <a:ext cx="1905381" cy="2728383"/>
            </a:xfrm>
            <a:prstGeom prst="rect">
              <a:avLst/>
            </a:prstGeom>
          </p:spPr>
          <p:txBody>
            <a:bodyPr lIns="50800" tIns="50800" rIns="50800" bIns="50800" rtlCol="0" anchor="ctr"/>
            <a:lstStyle/>
            <a:p>
              <a:pPr algn="ctr">
                <a:lnSpc>
                  <a:spcPts val="2860"/>
                </a:lnSpc>
              </a:pPr>
              <a:endParaRPr/>
            </a:p>
          </p:txBody>
        </p:sp>
      </p:grpSp>
      <p:sp>
        <p:nvSpPr>
          <p:cNvPr id="6" name="Freeform 6"/>
          <p:cNvSpPr/>
          <p:nvPr/>
        </p:nvSpPr>
        <p:spPr>
          <a:xfrm flipH="1">
            <a:off x="5285286" y="6210300"/>
            <a:ext cx="2191221" cy="3314700"/>
          </a:xfrm>
          <a:custGeom>
            <a:avLst/>
            <a:gdLst/>
            <a:ahLst/>
            <a:cxnLst/>
            <a:rect l="l" t="t" r="r" b="b"/>
            <a:pathLst>
              <a:path w="3806190" h="8229600">
                <a:moveTo>
                  <a:pt x="3806190" y="0"/>
                </a:moveTo>
                <a:lnTo>
                  <a:pt x="0" y="0"/>
                </a:lnTo>
                <a:lnTo>
                  <a:pt x="0" y="8229600"/>
                </a:lnTo>
                <a:lnTo>
                  <a:pt x="3806190" y="8229600"/>
                </a:lnTo>
                <a:lnTo>
                  <a:pt x="3806190" y="0"/>
                </a:lnTo>
                <a:close/>
              </a:path>
            </a:pathLst>
          </a:custGeom>
          <a:blipFill>
            <a:blip r:embed="rId3"/>
            <a:stretch>
              <a:fillRect/>
            </a:stretch>
          </a:blipFill>
        </p:spPr>
      </p:sp>
      <p:pic>
        <p:nvPicPr>
          <p:cNvPr id="8" name="Picture 7"/>
          <p:cNvPicPr>
            <a:picLocks noChangeAspect="1"/>
          </p:cNvPicPr>
          <p:nvPr/>
        </p:nvPicPr>
        <p:blipFill>
          <a:blip r:embed="rId4"/>
          <a:stretch>
            <a:fillRect/>
          </a:stretch>
        </p:blipFill>
        <p:spPr>
          <a:xfrm>
            <a:off x="-371965" y="1104900"/>
            <a:ext cx="8474174" cy="299949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1D5175"/>
        </a:solidFill>
        <a:effectLst/>
      </p:bgPr>
    </p:bg>
    <p:spTree>
      <p:nvGrpSpPr>
        <p:cNvPr id="1" name=""/>
        <p:cNvGrpSpPr/>
        <p:nvPr/>
      </p:nvGrpSpPr>
      <p:grpSpPr>
        <a:xfrm>
          <a:off x="0" y="0"/>
          <a:ext cx="0" cy="0"/>
          <a:chOff x="0" y="0"/>
          <a:chExt cx="0" cy="0"/>
        </a:xfrm>
      </p:grpSpPr>
      <p:sp>
        <p:nvSpPr>
          <p:cNvPr id="3" name="AutoShape 3"/>
          <p:cNvSpPr/>
          <p:nvPr/>
        </p:nvSpPr>
        <p:spPr>
          <a:xfrm>
            <a:off x="6570378" y="7865455"/>
            <a:ext cx="6484180" cy="2542534"/>
          </a:xfrm>
          <a:prstGeom prst="rect">
            <a:avLst/>
          </a:prstGeom>
          <a:solidFill>
            <a:srgbClr val="FDE0A0"/>
          </a:solidFill>
        </p:spPr>
      </p:sp>
      <p:sp>
        <p:nvSpPr>
          <p:cNvPr id="4" name="AutoShape 4"/>
          <p:cNvSpPr/>
          <p:nvPr/>
        </p:nvSpPr>
        <p:spPr>
          <a:xfrm>
            <a:off x="10400018" y="6655231"/>
            <a:ext cx="4955853" cy="3631769"/>
          </a:xfrm>
          <a:prstGeom prst="rect">
            <a:avLst/>
          </a:prstGeom>
          <a:solidFill>
            <a:srgbClr val="FDE0A0"/>
          </a:solidFill>
        </p:spPr>
      </p:sp>
      <p:sp>
        <p:nvSpPr>
          <p:cNvPr id="5" name="AutoShape 5"/>
          <p:cNvSpPr/>
          <p:nvPr/>
        </p:nvSpPr>
        <p:spPr>
          <a:xfrm>
            <a:off x="13926856" y="7161873"/>
            <a:ext cx="3104152" cy="3949700"/>
          </a:xfrm>
          <a:prstGeom prst="rect">
            <a:avLst/>
          </a:prstGeom>
          <a:solidFill>
            <a:srgbClr val="829B62"/>
          </a:solidFill>
        </p:spPr>
      </p:sp>
      <p:sp>
        <p:nvSpPr>
          <p:cNvPr id="6" name="AutoShape 6"/>
          <p:cNvSpPr/>
          <p:nvPr/>
        </p:nvSpPr>
        <p:spPr>
          <a:xfrm>
            <a:off x="15338163" y="6654399"/>
            <a:ext cx="3225740" cy="3753590"/>
          </a:xfrm>
          <a:prstGeom prst="rect">
            <a:avLst/>
          </a:prstGeom>
          <a:solidFill>
            <a:srgbClr val="829B62"/>
          </a:solidFill>
        </p:spPr>
      </p:sp>
      <p:sp>
        <p:nvSpPr>
          <p:cNvPr id="7" name="AutoShape 7"/>
          <p:cNvSpPr/>
          <p:nvPr/>
        </p:nvSpPr>
        <p:spPr>
          <a:xfrm>
            <a:off x="14648888" y="826478"/>
            <a:ext cx="3905035" cy="3241166"/>
          </a:xfrm>
          <a:prstGeom prst="rect">
            <a:avLst/>
          </a:prstGeom>
          <a:solidFill>
            <a:srgbClr val="FFCE5C"/>
          </a:solidFill>
        </p:spPr>
      </p:sp>
      <p:sp>
        <p:nvSpPr>
          <p:cNvPr id="8" name="Freeform 8"/>
          <p:cNvSpPr/>
          <p:nvPr/>
        </p:nvSpPr>
        <p:spPr>
          <a:xfrm flipH="1">
            <a:off x="11356046" y="6437406"/>
            <a:ext cx="5078084" cy="4470145"/>
          </a:xfrm>
          <a:custGeom>
            <a:avLst/>
            <a:gdLst/>
            <a:ahLst/>
            <a:cxnLst/>
            <a:rect l="l" t="t" r="r" b="b"/>
            <a:pathLst>
              <a:path w="5078084" h="4470145">
                <a:moveTo>
                  <a:pt x="5078085" y="0"/>
                </a:moveTo>
                <a:lnTo>
                  <a:pt x="0" y="0"/>
                </a:lnTo>
                <a:lnTo>
                  <a:pt x="0" y="4470144"/>
                </a:lnTo>
                <a:lnTo>
                  <a:pt x="5078085" y="4470144"/>
                </a:lnTo>
                <a:lnTo>
                  <a:pt x="5078085"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9" name="AutoShape 9"/>
          <p:cNvSpPr/>
          <p:nvPr/>
        </p:nvSpPr>
        <p:spPr>
          <a:xfrm>
            <a:off x="15338163" y="3740854"/>
            <a:ext cx="3215760" cy="2914377"/>
          </a:xfrm>
          <a:prstGeom prst="rect">
            <a:avLst/>
          </a:prstGeom>
          <a:solidFill>
            <a:srgbClr val="829B62"/>
          </a:solidFill>
        </p:spPr>
      </p:sp>
      <p:sp>
        <p:nvSpPr>
          <p:cNvPr id="10" name="Freeform 10"/>
          <p:cNvSpPr/>
          <p:nvPr/>
        </p:nvSpPr>
        <p:spPr>
          <a:xfrm>
            <a:off x="11781990" y="8293099"/>
            <a:ext cx="1312985" cy="1687247"/>
          </a:xfrm>
          <a:custGeom>
            <a:avLst/>
            <a:gdLst/>
            <a:ahLst/>
            <a:cxnLst/>
            <a:rect l="l" t="t" r="r" b="b"/>
            <a:pathLst>
              <a:path w="1312985" h="1687247">
                <a:moveTo>
                  <a:pt x="0" y="0"/>
                </a:moveTo>
                <a:lnTo>
                  <a:pt x="1312985" y="0"/>
                </a:lnTo>
                <a:lnTo>
                  <a:pt x="1312985" y="1687247"/>
                </a:lnTo>
                <a:lnTo>
                  <a:pt x="0" y="168724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1" name="Freeform 11"/>
          <p:cNvSpPr/>
          <p:nvPr/>
        </p:nvSpPr>
        <p:spPr>
          <a:xfrm rot="-10800000">
            <a:off x="9434527" y="3785298"/>
            <a:ext cx="1434967" cy="2869933"/>
          </a:xfrm>
          <a:custGeom>
            <a:avLst/>
            <a:gdLst/>
            <a:ahLst/>
            <a:cxnLst/>
            <a:rect l="l" t="t" r="r" b="b"/>
            <a:pathLst>
              <a:path w="1434967" h="2869933">
                <a:moveTo>
                  <a:pt x="0" y="0"/>
                </a:moveTo>
                <a:lnTo>
                  <a:pt x="1434966" y="0"/>
                </a:lnTo>
                <a:lnTo>
                  <a:pt x="1434966" y="2869933"/>
                </a:lnTo>
                <a:lnTo>
                  <a:pt x="0" y="286993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2" name="AutoShape 12"/>
          <p:cNvSpPr/>
          <p:nvPr/>
        </p:nvSpPr>
        <p:spPr>
          <a:xfrm>
            <a:off x="10851786" y="3785298"/>
            <a:ext cx="4486377" cy="2869933"/>
          </a:xfrm>
          <a:prstGeom prst="rect">
            <a:avLst/>
          </a:prstGeom>
          <a:solidFill>
            <a:srgbClr val="6BB9D4"/>
          </a:solidFill>
        </p:spPr>
      </p:sp>
      <p:sp>
        <p:nvSpPr>
          <p:cNvPr id="13" name="Freeform 13"/>
          <p:cNvSpPr/>
          <p:nvPr/>
        </p:nvSpPr>
        <p:spPr>
          <a:xfrm rot="-10800000">
            <a:off x="13292787" y="826478"/>
            <a:ext cx="1484661" cy="2969323"/>
          </a:xfrm>
          <a:custGeom>
            <a:avLst/>
            <a:gdLst/>
            <a:ahLst/>
            <a:cxnLst/>
            <a:rect l="l" t="t" r="r" b="b"/>
            <a:pathLst>
              <a:path w="1484661" h="2969323">
                <a:moveTo>
                  <a:pt x="0" y="0"/>
                </a:moveTo>
                <a:lnTo>
                  <a:pt x="1484661" y="0"/>
                </a:lnTo>
                <a:lnTo>
                  <a:pt x="1484661" y="2969322"/>
                </a:lnTo>
                <a:lnTo>
                  <a:pt x="0" y="296932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4" name="Freeform 14"/>
          <p:cNvSpPr/>
          <p:nvPr/>
        </p:nvSpPr>
        <p:spPr>
          <a:xfrm>
            <a:off x="14648888" y="6154042"/>
            <a:ext cx="5078084" cy="4470145"/>
          </a:xfrm>
          <a:custGeom>
            <a:avLst/>
            <a:gdLst/>
            <a:ahLst/>
            <a:cxnLst/>
            <a:rect l="l" t="t" r="r" b="b"/>
            <a:pathLst>
              <a:path w="5078084" h="4470145">
                <a:moveTo>
                  <a:pt x="0" y="0"/>
                </a:moveTo>
                <a:lnTo>
                  <a:pt x="5078085" y="0"/>
                </a:lnTo>
                <a:lnTo>
                  <a:pt x="5078085" y="4470145"/>
                </a:lnTo>
                <a:lnTo>
                  <a:pt x="0" y="447014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5" name="Freeform 15"/>
          <p:cNvSpPr/>
          <p:nvPr/>
        </p:nvSpPr>
        <p:spPr>
          <a:xfrm>
            <a:off x="13352287" y="7638849"/>
            <a:ext cx="1085604" cy="1395052"/>
          </a:xfrm>
          <a:custGeom>
            <a:avLst/>
            <a:gdLst/>
            <a:ahLst/>
            <a:cxnLst/>
            <a:rect l="l" t="t" r="r" b="b"/>
            <a:pathLst>
              <a:path w="1085604" h="1395052">
                <a:moveTo>
                  <a:pt x="0" y="0"/>
                </a:moveTo>
                <a:lnTo>
                  <a:pt x="1085604" y="0"/>
                </a:lnTo>
                <a:lnTo>
                  <a:pt x="1085604" y="1395052"/>
                </a:lnTo>
                <a:lnTo>
                  <a:pt x="0" y="139505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6" name="Freeform 16"/>
          <p:cNvSpPr/>
          <p:nvPr/>
        </p:nvSpPr>
        <p:spPr>
          <a:xfrm>
            <a:off x="14046261" y="2183922"/>
            <a:ext cx="4507661" cy="4491270"/>
          </a:xfrm>
          <a:custGeom>
            <a:avLst/>
            <a:gdLst/>
            <a:ahLst/>
            <a:cxnLst/>
            <a:rect l="l" t="t" r="r" b="b"/>
            <a:pathLst>
              <a:path w="4507661" h="4491270">
                <a:moveTo>
                  <a:pt x="0" y="0"/>
                </a:moveTo>
                <a:lnTo>
                  <a:pt x="4507662" y="0"/>
                </a:lnTo>
                <a:lnTo>
                  <a:pt x="4507662" y="4491270"/>
                </a:lnTo>
                <a:lnTo>
                  <a:pt x="0" y="449127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7" name="Freeform 17"/>
          <p:cNvSpPr/>
          <p:nvPr/>
        </p:nvSpPr>
        <p:spPr>
          <a:xfrm>
            <a:off x="10679995" y="4819366"/>
            <a:ext cx="6097300" cy="1835033"/>
          </a:xfrm>
          <a:custGeom>
            <a:avLst/>
            <a:gdLst/>
            <a:ahLst/>
            <a:cxnLst/>
            <a:rect l="l" t="t" r="r" b="b"/>
            <a:pathLst>
              <a:path w="6097300" h="1835033">
                <a:moveTo>
                  <a:pt x="0" y="0"/>
                </a:moveTo>
                <a:lnTo>
                  <a:pt x="6097300" y="0"/>
                </a:lnTo>
                <a:lnTo>
                  <a:pt x="6097300" y="1835033"/>
                </a:lnTo>
                <a:lnTo>
                  <a:pt x="0" y="1835033"/>
                </a:lnTo>
                <a:lnTo>
                  <a:pt x="0" y="0"/>
                </a:lnTo>
                <a:close/>
              </a:path>
            </a:pathLst>
          </a:custGeom>
          <a:blipFill>
            <a:blip r:embed="rId14">
              <a:extLst>
                <a:ext uri="{96DAC541-7B7A-43D3-8B79-37D633B846F1}">
                  <asvg:svgBlip xmlns:asvg="http://schemas.microsoft.com/office/drawing/2016/SVG/main" xmlns="" r:embed="rId15"/>
                </a:ext>
              </a:extLst>
            </a:blip>
            <a:stretch>
              <a:fillRect r="-1075" b="-24540"/>
            </a:stretch>
          </a:blipFill>
        </p:spPr>
      </p:sp>
      <p:sp>
        <p:nvSpPr>
          <p:cNvPr id="18" name="Freeform 18"/>
          <p:cNvSpPr/>
          <p:nvPr/>
        </p:nvSpPr>
        <p:spPr>
          <a:xfrm>
            <a:off x="11396463" y="1637493"/>
            <a:ext cx="3397023" cy="3341435"/>
          </a:xfrm>
          <a:custGeom>
            <a:avLst/>
            <a:gdLst/>
            <a:ahLst/>
            <a:cxnLst/>
            <a:rect l="l" t="t" r="r" b="b"/>
            <a:pathLst>
              <a:path w="3397023" h="3341435">
                <a:moveTo>
                  <a:pt x="0" y="0"/>
                </a:moveTo>
                <a:lnTo>
                  <a:pt x="3397023" y="0"/>
                </a:lnTo>
                <a:lnTo>
                  <a:pt x="3397023" y="3341434"/>
                </a:lnTo>
                <a:lnTo>
                  <a:pt x="0" y="3341434"/>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9" name="Freeform 19"/>
          <p:cNvSpPr/>
          <p:nvPr/>
        </p:nvSpPr>
        <p:spPr>
          <a:xfrm>
            <a:off x="13292787" y="1746488"/>
            <a:ext cx="3270567" cy="1183351"/>
          </a:xfrm>
          <a:custGeom>
            <a:avLst/>
            <a:gdLst/>
            <a:ahLst/>
            <a:cxnLst/>
            <a:rect l="l" t="t" r="r" b="b"/>
            <a:pathLst>
              <a:path w="3270567" h="1183351">
                <a:moveTo>
                  <a:pt x="0" y="0"/>
                </a:moveTo>
                <a:lnTo>
                  <a:pt x="3270567" y="0"/>
                </a:lnTo>
                <a:lnTo>
                  <a:pt x="3270567" y="1183351"/>
                </a:lnTo>
                <a:lnTo>
                  <a:pt x="0" y="1183351"/>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20" name="Freeform 20"/>
          <p:cNvSpPr/>
          <p:nvPr/>
        </p:nvSpPr>
        <p:spPr>
          <a:xfrm>
            <a:off x="16946043" y="2775297"/>
            <a:ext cx="3571812" cy="1292347"/>
          </a:xfrm>
          <a:custGeom>
            <a:avLst/>
            <a:gdLst/>
            <a:ahLst/>
            <a:cxnLst/>
            <a:rect l="l" t="t" r="r" b="b"/>
            <a:pathLst>
              <a:path w="3571812" h="1292347">
                <a:moveTo>
                  <a:pt x="0" y="0"/>
                </a:moveTo>
                <a:lnTo>
                  <a:pt x="3571812" y="0"/>
                </a:lnTo>
                <a:lnTo>
                  <a:pt x="3571812" y="1292347"/>
                </a:lnTo>
                <a:lnTo>
                  <a:pt x="0" y="1292347"/>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21" name="Freeform 21"/>
          <p:cNvSpPr/>
          <p:nvPr/>
        </p:nvSpPr>
        <p:spPr>
          <a:xfrm>
            <a:off x="7988532" y="5339043"/>
            <a:ext cx="4822973" cy="2630712"/>
          </a:xfrm>
          <a:custGeom>
            <a:avLst/>
            <a:gdLst/>
            <a:ahLst/>
            <a:cxnLst/>
            <a:rect l="l" t="t" r="r" b="b"/>
            <a:pathLst>
              <a:path w="4822973" h="2630712">
                <a:moveTo>
                  <a:pt x="0" y="0"/>
                </a:moveTo>
                <a:lnTo>
                  <a:pt x="4822972" y="0"/>
                </a:lnTo>
                <a:lnTo>
                  <a:pt x="4822972" y="2630712"/>
                </a:lnTo>
                <a:lnTo>
                  <a:pt x="0" y="2630712"/>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22" name="Freeform 22"/>
          <p:cNvSpPr/>
          <p:nvPr/>
        </p:nvSpPr>
        <p:spPr>
          <a:xfrm flipH="1">
            <a:off x="8204654" y="8163567"/>
            <a:ext cx="1761406" cy="2728939"/>
          </a:xfrm>
          <a:custGeom>
            <a:avLst/>
            <a:gdLst/>
            <a:ahLst/>
            <a:cxnLst/>
            <a:rect l="l" t="t" r="r" b="b"/>
            <a:pathLst>
              <a:path w="1761406" h="2728939">
                <a:moveTo>
                  <a:pt x="1761407" y="0"/>
                </a:moveTo>
                <a:lnTo>
                  <a:pt x="0" y="0"/>
                </a:lnTo>
                <a:lnTo>
                  <a:pt x="0" y="2728940"/>
                </a:lnTo>
                <a:lnTo>
                  <a:pt x="1761407" y="2728940"/>
                </a:lnTo>
                <a:lnTo>
                  <a:pt x="1761407"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23" name="Freeform 23"/>
          <p:cNvSpPr/>
          <p:nvPr/>
        </p:nvSpPr>
        <p:spPr>
          <a:xfrm>
            <a:off x="9513500" y="7175295"/>
            <a:ext cx="2114945" cy="3276675"/>
          </a:xfrm>
          <a:custGeom>
            <a:avLst/>
            <a:gdLst/>
            <a:ahLst/>
            <a:cxnLst/>
            <a:rect l="l" t="t" r="r" b="b"/>
            <a:pathLst>
              <a:path w="2114945" h="3276675">
                <a:moveTo>
                  <a:pt x="0" y="0"/>
                </a:moveTo>
                <a:lnTo>
                  <a:pt x="2114945" y="0"/>
                </a:lnTo>
                <a:lnTo>
                  <a:pt x="2114945" y="3276675"/>
                </a:lnTo>
                <a:lnTo>
                  <a:pt x="0" y="3276675"/>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24" name="Freeform 24"/>
          <p:cNvSpPr/>
          <p:nvPr/>
        </p:nvSpPr>
        <p:spPr>
          <a:xfrm>
            <a:off x="14890523" y="5853832"/>
            <a:ext cx="588408" cy="1127612"/>
          </a:xfrm>
          <a:custGeom>
            <a:avLst/>
            <a:gdLst/>
            <a:ahLst/>
            <a:cxnLst/>
            <a:rect l="l" t="t" r="r" b="b"/>
            <a:pathLst>
              <a:path w="588408" h="1127612">
                <a:moveTo>
                  <a:pt x="0" y="0"/>
                </a:moveTo>
                <a:lnTo>
                  <a:pt x="588408" y="0"/>
                </a:lnTo>
                <a:lnTo>
                  <a:pt x="588408" y="1127612"/>
                </a:lnTo>
                <a:lnTo>
                  <a:pt x="0" y="1127612"/>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25" name="Freeform 25"/>
          <p:cNvSpPr/>
          <p:nvPr/>
        </p:nvSpPr>
        <p:spPr>
          <a:xfrm>
            <a:off x="14035117" y="5896761"/>
            <a:ext cx="720456" cy="1380664"/>
          </a:xfrm>
          <a:custGeom>
            <a:avLst/>
            <a:gdLst/>
            <a:ahLst/>
            <a:cxnLst/>
            <a:rect l="l" t="t" r="r" b="b"/>
            <a:pathLst>
              <a:path w="720456" h="1380664">
                <a:moveTo>
                  <a:pt x="0" y="0"/>
                </a:moveTo>
                <a:lnTo>
                  <a:pt x="720456" y="0"/>
                </a:lnTo>
                <a:lnTo>
                  <a:pt x="720456" y="1380665"/>
                </a:lnTo>
                <a:lnTo>
                  <a:pt x="0" y="1380665"/>
                </a:lnTo>
                <a:lnTo>
                  <a:pt x="0" y="0"/>
                </a:lnTo>
                <a:close/>
              </a:path>
            </a:pathLst>
          </a:custGeom>
          <a:blipFill>
            <a:blip r:embed="rId26">
              <a:extLst>
                <a:ext uri="{96DAC541-7B7A-43D3-8B79-37D633B846F1}">
                  <asvg:svgBlip xmlns:asvg="http://schemas.microsoft.com/office/drawing/2016/SVG/main" xmlns="" r:embed="rId27"/>
                </a:ext>
              </a:extLst>
            </a:blip>
            <a:stretch>
              <a:fillRect/>
            </a:stretch>
          </a:blipFill>
        </p:spPr>
      </p:sp>
      <p:sp>
        <p:nvSpPr>
          <p:cNvPr id="26" name="Freeform 26"/>
          <p:cNvSpPr/>
          <p:nvPr/>
        </p:nvSpPr>
        <p:spPr>
          <a:xfrm>
            <a:off x="16892336" y="7033028"/>
            <a:ext cx="1184488" cy="516867"/>
          </a:xfrm>
          <a:custGeom>
            <a:avLst/>
            <a:gdLst/>
            <a:ahLst/>
            <a:cxnLst/>
            <a:rect l="l" t="t" r="r" b="b"/>
            <a:pathLst>
              <a:path w="1184488" h="516867">
                <a:moveTo>
                  <a:pt x="0" y="0"/>
                </a:moveTo>
                <a:lnTo>
                  <a:pt x="1184488" y="0"/>
                </a:lnTo>
                <a:lnTo>
                  <a:pt x="1184488" y="516867"/>
                </a:lnTo>
                <a:lnTo>
                  <a:pt x="0" y="516867"/>
                </a:lnTo>
                <a:lnTo>
                  <a:pt x="0" y="0"/>
                </a:lnTo>
                <a:close/>
              </a:path>
            </a:pathLst>
          </a:custGeom>
          <a:blipFill>
            <a:blip r:embed="rId28">
              <a:extLst>
                <a:ext uri="{96DAC541-7B7A-43D3-8B79-37D633B846F1}">
                  <asvg:svgBlip xmlns:asvg="http://schemas.microsoft.com/office/drawing/2016/SVG/main" xmlns="" r:embed="rId29"/>
                </a:ext>
              </a:extLst>
            </a:blip>
            <a:stretch>
              <a:fillRect/>
            </a:stretch>
          </a:blipFill>
        </p:spPr>
      </p:sp>
      <p:sp>
        <p:nvSpPr>
          <p:cNvPr id="27" name="Freeform 27"/>
          <p:cNvSpPr/>
          <p:nvPr/>
        </p:nvSpPr>
        <p:spPr>
          <a:xfrm>
            <a:off x="14716405" y="7033028"/>
            <a:ext cx="2234628" cy="1892555"/>
          </a:xfrm>
          <a:custGeom>
            <a:avLst/>
            <a:gdLst/>
            <a:ahLst/>
            <a:cxnLst/>
            <a:rect l="l" t="t" r="r" b="b"/>
            <a:pathLst>
              <a:path w="2234628" h="1892555">
                <a:moveTo>
                  <a:pt x="0" y="0"/>
                </a:moveTo>
                <a:lnTo>
                  <a:pt x="2234628" y="0"/>
                </a:lnTo>
                <a:lnTo>
                  <a:pt x="2234628" y="1892555"/>
                </a:lnTo>
                <a:lnTo>
                  <a:pt x="0" y="1892555"/>
                </a:lnTo>
                <a:lnTo>
                  <a:pt x="0" y="0"/>
                </a:lnTo>
                <a:close/>
              </a:path>
            </a:pathLst>
          </a:custGeom>
          <a:blipFill>
            <a:blip r:embed="rId30">
              <a:extLst>
                <a:ext uri="{96DAC541-7B7A-43D3-8B79-37D633B846F1}">
                  <asvg:svgBlip xmlns:asvg="http://schemas.microsoft.com/office/drawing/2016/SVG/main" xmlns="" r:embed="rId31"/>
                </a:ext>
              </a:extLst>
            </a:blip>
            <a:stretch>
              <a:fillRect/>
            </a:stretch>
          </a:blipFill>
        </p:spPr>
      </p:sp>
      <p:sp>
        <p:nvSpPr>
          <p:cNvPr id="28" name="Freeform 28"/>
          <p:cNvSpPr/>
          <p:nvPr/>
        </p:nvSpPr>
        <p:spPr>
          <a:xfrm>
            <a:off x="16233417" y="6396797"/>
            <a:ext cx="1184488" cy="516867"/>
          </a:xfrm>
          <a:custGeom>
            <a:avLst/>
            <a:gdLst/>
            <a:ahLst/>
            <a:cxnLst/>
            <a:rect l="l" t="t" r="r" b="b"/>
            <a:pathLst>
              <a:path w="1184488" h="516867">
                <a:moveTo>
                  <a:pt x="0" y="0"/>
                </a:moveTo>
                <a:lnTo>
                  <a:pt x="1184488" y="0"/>
                </a:lnTo>
                <a:lnTo>
                  <a:pt x="1184488" y="516867"/>
                </a:lnTo>
                <a:lnTo>
                  <a:pt x="0" y="516867"/>
                </a:lnTo>
                <a:lnTo>
                  <a:pt x="0" y="0"/>
                </a:lnTo>
                <a:close/>
              </a:path>
            </a:pathLst>
          </a:custGeom>
          <a:blipFill>
            <a:blip r:embed="rId28">
              <a:extLst>
                <a:ext uri="{96DAC541-7B7A-43D3-8B79-37D633B846F1}">
                  <asvg:svgBlip xmlns:asvg="http://schemas.microsoft.com/office/drawing/2016/SVG/main" xmlns="" r:embed="rId29"/>
                </a:ext>
              </a:extLst>
            </a:blip>
            <a:stretch>
              <a:fillRect/>
            </a:stretch>
          </a:blipFill>
        </p:spPr>
      </p:sp>
      <p:sp>
        <p:nvSpPr>
          <p:cNvPr id="29" name="Freeform 29"/>
          <p:cNvSpPr/>
          <p:nvPr/>
        </p:nvSpPr>
        <p:spPr>
          <a:xfrm rot="-10800000">
            <a:off x="5044489" y="7865455"/>
            <a:ext cx="1535414" cy="3070828"/>
          </a:xfrm>
          <a:custGeom>
            <a:avLst/>
            <a:gdLst/>
            <a:ahLst/>
            <a:cxnLst/>
            <a:rect l="l" t="t" r="r" b="b"/>
            <a:pathLst>
              <a:path w="1535414" h="3070828">
                <a:moveTo>
                  <a:pt x="0" y="0"/>
                </a:moveTo>
                <a:lnTo>
                  <a:pt x="1535414" y="0"/>
                </a:lnTo>
                <a:lnTo>
                  <a:pt x="1535414" y="3070829"/>
                </a:lnTo>
                <a:lnTo>
                  <a:pt x="0" y="3070829"/>
                </a:lnTo>
                <a:lnTo>
                  <a:pt x="0" y="0"/>
                </a:lnTo>
                <a:close/>
              </a:path>
            </a:pathLst>
          </a:custGeom>
          <a:blipFill>
            <a:blip r:embed="rId32">
              <a:extLst>
                <a:ext uri="{96DAC541-7B7A-43D3-8B79-37D633B846F1}">
                  <asvg:svgBlip xmlns:asvg="http://schemas.microsoft.com/office/drawing/2016/SVG/main" xmlns="" r:embed="rId33"/>
                </a:ext>
              </a:extLst>
            </a:blip>
            <a:stretch>
              <a:fillRect/>
            </a:stretch>
          </a:blipFill>
        </p:spPr>
      </p:sp>
      <p:sp>
        <p:nvSpPr>
          <p:cNvPr id="30" name="Freeform 30"/>
          <p:cNvSpPr/>
          <p:nvPr/>
        </p:nvSpPr>
        <p:spPr>
          <a:xfrm>
            <a:off x="6018468" y="7381288"/>
            <a:ext cx="2379417" cy="1652613"/>
          </a:xfrm>
          <a:custGeom>
            <a:avLst/>
            <a:gdLst/>
            <a:ahLst/>
            <a:cxnLst/>
            <a:rect l="l" t="t" r="r" b="b"/>
            <a:pathLst>
              <a:path w="2379417" h="1652613">
                <a:moveTo>
                  <a:pt x="0" y="0"/>
                </a:moveTo>
                <a:lnTo>
                  <a:pt x="2379416" y="0"/>
                </a:lnTo>
                <a:lnTo>
                  <a:pt x="2379416" y="1652613"/>
                </a:lnTo>
                <a:lnTo>
                  <a:pt x="0" y="1652613"/>
                </a:lnTo>
                <a:lnTo>
                  <a:pt x="0" y="0"/>
                </a:lnTo>
                <a:close/>
              </a:path>
            </a:pathLst>
          </a:custGeom>
          <a:blipFill>
            <a:blip r:embed="rId34">
              <a:extLst>
                <a:ext uri="{96DAC541-7B7A-43D3-8B79-37D633B846F1}">
                  <asvg:svgBlip xmlns:asvg="http://schemas.microsoft.com/office/drawing/2016/SVG/main" xmlns="" r:embed="rId35"/>
                </a:ext>
              </a:extLst>
            </a:blip>
            <a:stretch>
              <a:fillRect/>
            </a:stretch>
          </a:blipFill>
        </p:spPr>
      </p:sp>
      <p:sp>
        <p:nvSpPr>
          <p:cNvPr id="31" name="Freeform 31"/>
          <p:cNvSpPr/>
          <p:nvPr/>
        </p:nvSpPr>
        <p:spPr>
          <a:xfrm rot="806744">
            <a:off x="7368475" y="8135682"/>
            <a:ext cx="1169152" cy="1516589"/>
          </a:xfrm>
          <a:custGeom>
            <a:avLst/>
            <a:gdLst/>
            <a:ahLst/>
            <a:cxnLst/>
            <a:rect l="l" t="t" r="r" b="b"/>
            <a:pathLst>
              <a:path w="1169152" h="1516589">
                <a:moveTo>
                  <a:pt x="0" y="0"/>
                </a:moveTo>
                <a:lnTo>
                  <a:pt x="1169153" y="0"/>
                </a:lnTo>
                <a:lnTo>
                  <a:pt x="1169153" y="1516589"/>
                </a:lnTo>
                <a:lnTo>
                  <a:pt x="0" y="1516589"/>
                </a:lnTo>
                <a:lnTo>
                  <a:pt x="0" y="0"/>
                </a:lnTo>
                <a:close/>
              </a:path>
            </a:pathLst>
          </a:custGeom>
          <a:blipFill>
            <a:blip r:embed="rId36">
              <a:extLst>
                <a:ext uri="{96DAC541-7B7A-43D3-8B79-37D633B846F1}">
                  <asvg:svgBlip xmlns:asvg="http://schemas.microsoft.com/office/drawing/2016/SVG/main" xmlns="" r:embed="rId37"/>
                </a:ext>
              </a:extLst>
            </a:blip>
            <a:stretch>
              <a:fillRect/>
            </a:stretch>
          </a:blipFill>
        </p:spPr>
      </p:sp>
      <p:sp>
        <p:nvSpPr>
          <p:cNvPr id="32" name="Freeform 32"/>
          <p:cNvSpPr/>
          <p:nvPr/>
        </p:nvSpPr>
        <p:spPr>
          <a:xfrm rot="-1585154">
            <a:off x="6507558" y="8494450"/>
            <a:ext cx="1169152" cy="1516589"/>
          </a:xfrm>
          <a:custGeom>
            <a:avLst/>
            <a:gdLst/>
            <a:ahLst/>
            <a:cxnLst/>
            <a:rect l="l" t="t" r="r" b="b"/>
            <a:pathLst>
              <a:path w="1169152" h="1516589">
                <a:moveTo>
                  <a:pt x="0" y="0"/>
                </a:moveTo>
                <a:lnTo>
                  <a:pt x="1169153" y="0"/>
                </a:lnTo>
                <a:lnTo>
                  <a:pt x="1169153" y="1516590"/>
                </a:lnTo>
                <a:lnTo>
                  <a:pt x="0" y="1516590"/>
                </a:lnTo>
                <a:lnTo>
                  <a:pt x="0" y="0"/>
                </a:lnTo>
                <a:close/>
              </a:path>
            </a:pathLst>
          </a:custGeom>
          <a:blipFill>
            <a:blip r:embed="rId38">
              <a:extLst>
                <a:ext uri="{96DAC541-7B7A-43D3-8B79-37D633B846F1}">
                  <asvg:svgBlip xmlns:asvg="http://schemas.microsoft.com/office/drawing/2016/SVG/main" xmlns="" r:embed="rId39"/>
                </a:ext>
              </a:extLst>
            </a:blip>
            <a:stretch>
              <a:fillRect/>
            </a:stretch>
          </a:blipFill>
        </p:spPr>
      </p:sp>
      <p:sp>
        <p:nvSpPr>
          <p:cNvPr id="33" name="Freeform 33"/>
          <p:cNvSpPr/>
          <p:nvPr/>
        </p:nvSpPr>
        <p:spPr>
          <a:xfrm>
            <a:off x="12669729" y="7309462"/>
            <a:ext cx="643625" cy="827089"/>
          </a:xfrm>
          <a:custGeom>
            <a:avLst/>
            <a:gdLst/>
            <a:ahLst/>
            <a:cxnLst/>
            <a:rect l="l" t="t" r="r" b="b"/>
            <a:pathLst>
              <a:path w="643625" h="827089">
                <a:moveTo>
                  <a:pt x="0" y="0"/>
                </a:moveTo>
                <a:lnTo>
                  <a:pt x="643626" y="0"/>
                </a:lnTo>
                <a:lnTo>
                  <a:pt x="643626" y="827089"/>
                </a:lnTo>
                <a:lnTo>
                  <a:pt x="0" y="82708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34" name="AutoShape 34"/>
          <p:cNvSpPr/>
          <p:nvPr/>
        </p:nvSpPr>
        <p:spPr>
          <a:xfrm>
            <a:off x="13195940" y="9767415"/>
            <a:ext cx="3104152" cy="519585"/>
          </a:xfrm>
          <a:prstGeom prst="rect">
            <a:avLst/>
          </a:prstGeom>
          <a:solidFill>
            <a:srgbClr val="829B62"/>
          </a:solidFill>
        </p:spPr>
      </p:sp>
      <p:pic>
        <p:nvPicPr>
          <p:cNvPr id="35" name="Picture 34"/>
          <p:cNvPicPr>
            <a:picLocks noChangeAspect="1"/>
          </p:cNvPicPr>
          <p:nvPr/>
        </p:nvPicPr>
        <p:blipFill>
          <a:blip r:embed="rId40"/>
          <a:stretch>
            <a:fillRect/>
          </a:stretch>
        </p:blipFill>
        <p:spPr>
          <a:xfrm>
            <a:off x="-935110" y="-604335"/>
            <a:ext cx="14954784" cy="976663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0B667"/>
        </a:solidFill>
        <a:effectLst/>
      </p:bgPr>
    </p:bg>
    <p:spTree>
      <p:nvGrpSpPr>
        <p:cNvPr id="1" name=""/>
        <p:cNvGrpSpPr/>
        <p:nvPr/>
      </p:nvGrpSpPr>
      <p:grpSpPr>
        <a:xfrm>
          <a:off x="0" y="0"/>
          <a:ext cx="0" cy="0"/>
          <a:chOff x="0" y="0"/>
          <a:chExt cx="0" cy="0"/>
        </a:xfrm>
      </p:grpSpPr>
      <p:sp>
        <p:nvSpPr>
          <p:cNvPr id="2" name="Freeform 2"/>
          <p:cNvSpPr/>
          <p:nvPr/>
        </p:nvSpPr>
        <p:spPr>
          <a:xfrm>
            <a:off x="1801053" y="8277729"/>
            <a:ext cx="16486947" cy="6444898"/>
          </a:xfrm>
          <a:custGeom>
            <a:avLst/>
            <a:gdLst/>
            <a:ahLst/>
            <a:cxnLst/>
            <a:rect l="l" t="t" r="r" b="b"/>
            <a:pathLst>
              <a:path w="16486947" h="6444898">
                <a:moveTo>
                  <a:pt x="0" y="0"/>
                </a:moveTo>
                <a:lnTo>
                  <a:pt x="16486947" y="0"/>
                </a:lnTo>
                <a:lnTo>
                  <a:pt x="16486947" y="6444898"/>
                </a:lnTo>
                <a:lnTo>
                  <a:pt x="0" y="644489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rot="652169" flipV="1">
            <a:off x="-911990" y="1629605"/>
            <a:ext cx="3031635" cy="5028281"/>
          </a:xfrm>
          <a:custGeom>
            <a:avLst/>
            <a:gdLst/>
            <a:ahLst/>
            <a:cxnLst/>
            <a:rect l="l" t="t" r="r" b="b"/>
            <a:pathLst>
              <a:path w="3031635" h="5028281">
                <a:moveTo>
                  <a:pt x="0" y="5028281"/>
                </a:moveTo>
                <a:lnTo>
                  <a:pt x="3031634" y="5028281"/>
                </a:lnTo>
                <a:lnTo>
                  <a:pt x="3031634" y="0"/>
                </a:lnTo>
                <a:lnTo>
                  <a:pt x="0" y="0"/>
                </a:lnTo>
                <a:lnTo>
                  <a:pt x="0" y="5028281"/>
                </a:lnTo>
                <a:close/>
              </a:path>
            </a:pathLst>
          </a:custGeom>
          <a:blipFill>
            <a:blip r:embed="rId4">
              <a:extLst>
                <a:ext uri="{96DAC541-7B7A-43D3-8B79-37D633B846F1}">
                  <asvg:svgBlip xmlns:asvg="http://schemas.microsoft.com/office/drawing/2016/SVG/main" xmlns="" r:embed="rId7"/>
                </a:ext>
              </a:extLst>
            </a:blip>
            <a:stretch>
              <a:fillRect/>
            </a:stretch>
          </a:blipFill>
        </p:spPr>
      </p:sp>
      <p:sp>
        <p:nvSpPr>
          <p:cNvPr id="8" name="Freeform 8"/>
          <p:cNvSpPr/>
          <p:nvPr/>
        </p:nvSpPr>
        <p:spPr>
          <a:xfrm rot="-664542">
            <a:off x="7240482" y="-75392"/>
            <a:ext cx="5608088" cy="2208185"/>
          </a:xfrm>
          <a:custGeom>
            <a:avLst/>
            <a:gdLst/>
            <a:ahLst/>
            <a:cxnLst/>
            <a:rect l="l" t="t" r="r" b="b"/>
            <a:pathLst>
              <a:path w="5608088" h="2208185">
                <a:moveTo>
                  <a:pt x="0" y="0"/>
                </a:moveTo>
                <a:lnTo>
                  <a:pt x="5608089" y="0"/>
                </a:lnTo>
                <a:lnTo>
                  <a:pt x="5608089" y="2208184"/>
                </a:lnTo>
                <a:lnTo>
                  <a:pt x="0" y="2208184"/>
                </a:lnTo>
                <a:lnTo>
                  <a:pt x="0" y="0"/>
                </a:lnTo>
                <a:close/>
              </a:path>
            </a:pathLst>
          </a:custGeom>
          <a:blipFill>
            <a:blip r:embed="rId8">
              <a:extLst>
                <a:ext uri="{96DAC541-7B7A-43D3-8B79-37D633B846F1}">
                  <asvg:svgBlip xmlns:asvg="http://schemas.microsoft.com/office/drawing/2016/SVG/main" xmlns="" r:embed="rId13"/>
                </a:ext>
              </a:extLst>
            </a:blip>
            <a:stretch>
              <a:fillRect/>
            </a:stretch>
          </a:blipFill>
        </p:spPr>
      </p:sp>
      <p:sp>
        <p:nvSpPr>
          <p:cNvPr id="9" name="TextBox 9"/>
          <p:cNvSpPr txBox="1"/>
          <p:nvPr/>
        </p:nvSpPr>
        <p:spPr>
          <a:xfrm>
            <a:off x="704036" y="599714"/>
            <a:ext cx="16821964" cy="1436291"/>
          </a:xfrm>
          <a:prstGeom prst="rect">
            <a:avLst/>
          </a:prstGeom>
        </p:spPr>
        <p:txBody>
          <a:bodyPr wrap="square" lIns="0" tIns="0" rIns="0" bIns="0" rtlCol="0" anchor="t">
            <a:spAutoFit/>
          </a:bodyPr>
          <a:lstStyle/>
          <a:p>
            <a:pPr algn="ctr">
              <a:lnSpc>
                <a:spcPts val="5589"/>
              </a:lnSpc>
              <a:spcBef>
                <a:spcPct val="0"/>
              </a:spcBef>
            </a:pPr>
            <a:r>
              <a:rPr lang="en-US" sz="5400">
                <a:solidFill>
                  <a:srgbClr val="154D52"/>
                </a:solidFill>
                <a:latin typeface="Cambria Bold"/>
              </a:rPr>
              <a:t>Dựa vào ý thơ của bài Cảm xúc Trường Sa, viết 2-3 câu về sự kiên cường của những người lính đảo.</a:t>
            </a:r>
          </a:p>
        </p:txBody>
      </p:sp>
      <p:sp>
        <p:nvSpPr>
          <p:cNvPr id="10" name="TextBox 10"/>
          <p:cNvSpPr txBox="1"/>
          <p:nvPr/>
        </p:nvSpPr>
        <p:spPr>
          <a:xfrm>
            <a:off x="313918" y="2857398"/>
            <a:ext cx="17602200" cy="7181453"/>
          </a:xfrm>
          <a:prstGeom prst="rect">
            <a:avLst/>
          </a:prstGeom>
          <a:solidFill>
            <a:schemeClr val="accent5">
              <a:lumMod val="20000"/>
              <a:lumOff val="80000"/>
            </a:schemeClr>
          </a:solidFill>
        </p:spPr>
        <p:txBody>
          <a:bodyPr wrap="square" lIns="0" tIns="0" rIns="0" bIns="0" rtlCol="0" anchor="t">
            <a:spAutoFit/>
          </a:bodyPr>
          <a:lstStyle/>
          <a:p>
            <a:pPr algn="just">
              <a:lnSpc>
                <a:spcPts val="5589"/>
              </a:lnSpc>
              <a:spcBef>
                <a:spcPct val="0"/>
              </a:spcBef>
            </a:pPr>
            <a:r>
              <a:rPr lang="en-US" sz="5400" dirty="0">
                <a:solidFill>
                  <a:srgbClr val="154D52"/>
                </a:solidFill>
                <a:latin typeface="Cambria Bold"/>
              </a:rPr>
              <a:t>    </a:t>
            </a:r>
            <a:r>
              <a:rPr lang="en-US" sz="5400" dirty="0" err="1">
                <a:solidFill>
                  <a:srgbClr val="154D52"/>
                </a:solidFill>
                <a:latin typeface="Cambria Bold"/>
              </a:rPr>
              <a:t>Với</a:t>
            </a:r>
            <a:r>
              <a:rPr lang="en-US" sz="5400" dirty="0">
                <a:solidFill>
                  <a:srgbClr val="154D52"/>
                </a:solidFill>
                <a:latin typeface="Cambria Bold"/>
              </a:rPr>
              <a:t> </a:t>
            </a:r>
            <a:r>
              <a:rPr lang="en-US" sz="5400" dirty="0" err="1">
                <a:solidFill>
                  <a:srgbClr val="154D52"/>
                </a:solidFill>
                <a:latin typeface="Cambria Bold"/>
              </a:rPr>
              <a:t>mỗi</a:t>
            </a:r>
            <a:r>
              <a:rPr lang="en-US" sz="5400" dirty="0">
                <a:solidFill>
                  <a:srgbClr val="154D52"/>
                </a:solidFill>
                <a:latin typeface="Cambria Bold"/>
              </a:rPr>
              <a:t> </a:t>
            </a:r>
            <a:r>
              <a:rPr lang="en-US" sz="5400" dirty="0" err="1">
                <a:solidFill>
                  <a:srgbClr val="154D52"/>
                </a:solidFill>
                <a:latin typeface="Cambria Bold"/>
              </a:rPr>
              <a:t>người</a:t>
            </a:r>
            <a:r>
              <a:rPr lang="en-US" sz="5400" dirty="0">
                <a:solidFill>
                  <a:srgbClr val="154D52"/>
                </a:solidFill>
                <a:latin typeface="Cambria Bold"/>
              </a:rPr>
              <a:t> </a:t>
            </a:r>
            <a:r>
              <a:rPr lang="en-US" sz="5400" dirty="0" err="1">
                <a:solidFill>
                  <a:srgbClr val="154D52"/>
                </a:solidFill>
                <a:latin typeface="Cambria Bold"/>
              </a:rPr>
              <a:t>lính</a:t>
            </a:r>
            <a:r>
              <a:rPr lang="en-US" sz="5400" dirty="0">
                <a:solidFill>
                  <a:srgbClr val="154D52"/>
                </a:solidFill>
                <a:latin typeface="Cambria Bold"/>
              </a:rPr>
              <a:t> </a:t>
            </a:r>
            <a:r>
              <a:rPr lang="en-US" sz="5400" dirty="0" err="1">
                <a:solidFill>
                  <a:srgbClr val="154D52"/>
                </a:solidFill>
                <a:latin typeface="Cambria Bold"/>
              </a:rPr>
              <a:t>đảo</a:t>
            </a:r>
            <a:r>
              <a:rPr lang="en-US" sz="5400" dirty="0">
                <a:solidFill>
                  <a:srgbClr val="154D52"/>
                </a:solidFill>
                <a:latin typeface="Cambria Bold"/>
              </a:rPr>
              <a:t>, </a:t>
            </a:r>
            <a:r>
              <a:rPr lang="en-US" sz="5400" dirty="0" err="1">
                <a:solidFill>
                  <a:srgbClr val="154D52"/>
                </a:solidFill>
                <a:latin typeface="Cambria Bold"/>
              </a:rPr>
              <a:t>lòng</a:t>
            </a:r>
            <a:r>
              <a:rPr lang="en-US" sz="5400" dirty="0">
                <a:solidFill>
                  <a:srgbClr val="154D52"/>
                </a:solidFill>
                <a:latin typeface="Cambria Bold"/>
              </a:rPr>
              <a:t> </a:t>
            </a:r>
            <a:r>
              <a:rPr lang="en-US" sz="5400" dirty="0" err="1">
                <a:solidFill>
                  <a:srgbClr val="154D52"/>
                </a:solidFill>
                <a:latin typeface="Cambria Bold"/>
              </a:rPr>
              <a:t>dũng</a:t>
            </a:r>
            <a:r>
              <a:rPr lang="en-US" sz="5400" dirty="0">
                <a:solidFill>
                  <a:srgbClr val="154D52"/>
                </a:solidFill>
                <a:latin typeface="Cambria Bold"/>
              </a:rPr>
              <a:t> </a:t>
            </a:r>
            <a:r>
              <a:rPr lang="en-US" sz="5400" dirty="0" err="1">
                <a:solidFill>
                  <a:srgbClr val="154D52"/>
                </a:solidFill>
                <a:latin typeface="Cambria Bold"/>
              </a:rPr>
              <a:t>cảm</a:t>
            </a:r>
            <a:r>
              <a:rPr lang="en-US" sz="5400" dirty="0">
                <a:solidFill>
                  <a:srgbClr val="154D52"/>
                </a:solidFill>
                <a:latin typeface="Cambria Bold"/>
              </a:rPr>
              <a:t>, </a:t>
            </a:r>
            <a:r>
              <a:rPr lang="en-US" sz="5400" dirty="0" err="1">
                <a:solidFill>
                  <a:srgbClr val="154D52"/>
                </a:solidFill>
                <a:latin typeface="Cambria Bold"/>
              </a:rPr>
              <a:t>sự</a:t>
            </a:r>
            <a:r>
              <a:rPr lang="en-US" sz="5400" dirty="0">
                <a:solidFill>
                  <a:srgbClr val="154D52"/>
                </a:solidFill>
                <a:latin typeface="Cambria Bold"/>
              </a:rPr>
              <a:t> </a:t>
            </a:r>
            <a:r>
              <a:rPr lang="en-US" sz="5400" dirty="0" err="1">
                <a:solidFill>
                  <a:srgbClr val="154D52"/>
                </a:solidFill>
                <a:latin typeface="Cambria Bold"/>
              </a:rPr>
              <a:t>kiên</a:t>
            </a:r>
            <a:r>
              <a:rPr lang="en-US" sz="5400" dirty="0">
                <a:solidFill>
                  <a:srgbClr val="154D52"/>
                </a:solidFill>
                <a:latin typeface="Cambria Bold"/>
              </a:rPr>
              <a:t> </a:t>
            </a:r>
            <a:r>
              <a:rPr lang="en-US" sz="5400" dirty="0" err="1">
                <a:solidFill>
                  <a:srgbClr val="154D52"/>
                </a:solidFill>
                <a:latin typeface="Cambria Bold"/>
              </a:rPr>
              <a:t>cường</a:t>
            </a:r>
            <a:r>
              <a:rPr lang="en-US" sz="5400" dirty="0">
                <a:solidFill>
                  <a:srgbClr val="154D52"/>
                </a:solidFill>
                <a:latin typeface="Cambria Bold"/>
              </a:rPr>
              <a:t> </a:t>
            </a:r>
            <a:r>
              <a:rPr lang="en-US" sz="5400" dirty="0" err="1">
                <a:solidFill>
                  <a:srgbClr val="154D52"/>
                </a:solidFill>
                <a:latin typeface="Cambria Bold"/>
              </a:rPr>
              <a:t>chính</a:t>
            </a:r>
            <a:r>
              <a:rPr lang="en-US" sz="5400" dirty="0">
                <a:solidFill>
                  <a:srgbClr val="154D52"/>
                </a:solidFill>
                <a:latin typeface="Cambria Bold"/>
              </a:rPr>
              <a:t> </a:t>
            </a:r>
            <a:r>
              <a:rPr lang="en-US" sz="5400" dirty="0" err="1">
                <a:solidFill>
                  <a:srgbClr val="154D52"/>
                </a:solidFill>
                <a:latin typeface="Cambria Bold"/>
              </a:rPr>
              <a:t>là</a:t>
            </a:r>
            <a:r>
              <a:rPr lang="en-US" sz="5400" dirty="0">
                <a:solidFill>
                  <a:srgbClr val="154D52"/>
                </a:solidFill>
                <a:latin typeface="Cambria Bold"/>
              </a:rPr>
              <a:t> </a:t>
            </a:r>
            <a:r>
              <a:rPr lang="en-US" sz="5400" dirty="0" err="1">
                <a:solidFill>
                  <a:srgbClr val="154D52"/>
                </a:solidFill>
                <a:latin typeface="Cambria Bold"/>
              </a:rPr>
              <a:t>động</a:t>
            </a:r>
            <a:r>
              <a:rPr lang="en-US" sz="5400" dirty="0">
                <a:solidFill>
                  <a:srgbClr val="154D52"/>
                </a:solidFill>
                <a:latin typeface="Cambria Bold"/>
              </a:rPr>
              <a:t> </a:t>
            </a:r>
            <a:r>
              <a:rPr lang="en-US" sz="5400" dirty="0" err="1">
                <a:solidFill>
                  <a:srgbClr val="154D52"/>
                </a:solidFill>
                <a:latin typeface="Cambria Bold"/>
              </a:rPr>
              <a:t>lực</a:t>
            </a:r>
            <a:r>
              <a:rPr lang="en-US" sz="5400" dirty="0">
                <a:solidFill>
                  <a:srgbClr val="154D52"/>
                </a:solidFill>
                <a:latin typeface="Cambria Bold"/>
              </a:rPr>
              <a:t> </a:t>
            </a:r>
            <a:r>
              <a:rPr lang="en-US" sz="5400" dirty="0" err="1">
                <a:solidFill>
                  <a:srgbClr val="154D52"/>
                </a:solidFill>
                <a:latin typeface="Cambria Bold"/>
              </a:rPr>
              <a:t>giúp</a:t>
            </a:r>
            <a:r>
              <a:rPr lang="en-US" sz="5400" dirty="0">
                <a:solidFill>
                  <a:srgbClr val="154D52"/>
                </a:solidFill>
                <a:latin typeface="Cambria Bold"/>
              </a:rPr>
              <a:t> </a:t>
            </a:r>
            <a:r>
              <a:rPr lang="en-US" sz="5400" dirty="0" err="1">
                <a:solidFill>
                  <a:srgbClr val="154D52"/>
                </a:solidFill>
                <a:latin typeface="Cambria Bold"/>
              </a:rPr>
              <a:t>họ</a:t>
            </a:r>
            <a:r>
              <a:rPr lang="en-US" sz="5400" dirty="0">
                <a:solidFill>
                  <a:srgbClr val="154D52"/>
                </a:solidFill>
                <a:latin typeface="Cambria Bold"/>
              </a:rPr>
              <a:t> </a:t>
            </a:r>
            <a:r>
              <a:rPr lang="en-US" sz="5400" dirty="0" err="1">
                <a:solidFill>
                  <a:srgbClr val="154D52"/>
                </a:solidFill>
                <a:latin typeface="Cambria Bold"/>
              </a:rPr>
              <a:t>vững</a:t>
            </a:r>
            <a:r>
              <a:rPr lang="en-US" sz="5400" dirty="0">
                <a:solidFill>
                  <a:srgbClr val="154D52"/>
                </a:solidFill>
                <a:latin typeface="Cambria Bold"/>
              </a:rPr>
              <a:t> </a:t>
            </a:r>
            <a:r>
              <a:rPr lang="en-US" sz="5400" dirty="0" err="1">
                <a:solidFill>
                  <a:srgbClr val="154D52"/>
                </a:solidFill>
                <a:latin typeface="Cambria Bold"/>
              </a:rPr>
              <a:t>vàng</a:t>
            </a:r>
            <a:r>
              <a:rPr lang="en-US" sz="5400" dirty="0">
                <a:solidFill>
                  <a:srgbClr val="154D52"/>
                </a:solidFill>
                <a:latin typeface="Cambria Bold"/>
              </a:rPr>
              <a:t> </a:t>
            </a:r>
            <a:r>
              <a:rPr lang="en-US" sz="5400" dirty="0" err="1">
                <a:solidFill>
                  <a:srgbClr val="154D52"/>
                </a:solidFill>
                <a:latin typeface="Cambria Bold"/>
              </a:rPr>
              <a:t>hơn</a:t>
            </a:r>
            <a:r>
              <a:rPr lang="en-US" sz="5400" dirty="0">
                <a:solidFill>
                  <a:srgbClr val="154D52"/>
                </a:solidFill>
                <a:latin typeface="Cambria Bold"/>
              </a:rPr>
              <a:t>. </a:t>
            </a:r>
            <a:r>
              <a:rPr lang="en-US" sz="5400" dirty="0" err="1">
                <a:solidFill>
                  <a:srgbClr val="154D52"/>
                </a:solidFill>
                <a:latin typeface="Cambria Bold"/>
              </a:rPr>
              <a:t>Bởi</a:t>
            </a:r>
            <a:r>
              <a:rPr lang="en-US" sz="5400" dirty="0">
                <a:solidFill>
                  <a:srgbClr val="154D52"/>
                </a:solidFill>
                <a:latin typeface="Cambria Bold"/>
              </a:rPr>
              <a:t> </a:t>
            </a:r>
            <a:r>
              <a:rPr lang="en-US" sz="5400" dirty="0" err="1">
                <a:solidFill>
                  <a:srgbClr val="154D52"/>
                </a:solidFill>
                <a:latin typeface="Cambria Bold"/>
              </a:rPr>
              <a:t>giữa</a:t>
            </a:r>
            <a:r>
              <a:rPr lang="en-US" sz="5400" dirty="0">
                <a:solidFill>
                  <a:srgbClr val="154D52"/>
                </a:solidFill>
                <a:latin typeface="Cambria Bold"/>
              </a:rPr>
              <a:t> </a:t>
            </a:r>
            <a:r>
              <a:rPr lang="en-US" sz="5400" dirty="0" err="1">
                <a:solidFill>
                  <a:srgbClr val="154D52"/>
                </a:solidFill>
                <a:latin typeface="Cambria Bold"/>
              </a:rPr>
              <a:t>nơi</a:t>
            </a:r>
            <a:r>
              <a:rPr lang="en-US" sz="5400" dirty="0">
                <a:solidFill>
                  <a:srgbClr val="154D52"/>
                </a:solidFill>
                <a:latin typeface="Cambria Bold"/>
              </a:rPr>
              <a:t> </a:t>
            </a:r>
            <a:r>
              <a:rPr lang="en-US" sz="5400" dirty="0" err="1">
                <a:solidFill>
                  <a:srgbClr val="154D52"/>
                </a:solidFill>
                <a:latin typeface="Cambria Bold"/>
              </a:rPr>
              <a:t>trùng</a:t>
            </a:r>
            <a:r>
              <a:rPr lang="en-US" sz="5400" dirty="0">
                <a:solidFill>
                  <a:srgbClr val="154D52"/>
                </a:solidFill>
                <a:latin typeface="Cambria Bold"/>
              </a:rPr>
              <a:t> </a:t>
            </a:r>
            <a:r>
              <a:rPr lang="en-US" sz="5400" dirty="0" err="1">
                <a:solidFill>
                  <a:srgbClr val="154D52"/>
                </a:solidFill>
                <a:latin typeface="Cambria Bold"/>
              </a:rPr>
              <a:t>khơi</a:t>
            </a:r>
            <a:r>
              <a:rPr lang="en-US" sz="5400" dirty="0">
                <a:solidFill>
                  <a:srgbClr val="154D52"/>
                </a:solidFill>
                <a:latin typeface="Cambria Bold"/>
              </a:rPr>
              <a:t>, </a:t>
            </a:r>
            <a:r>
              <a:rPr lang="en-US" sz="5400" dirty="0" err="1">
                <a:solidFill>
                  <a:srgbClr val="154D52"/>
                </a:solidFill>
                <a:latin typeface="Cambria Bold"/>
              </a:rPr>
              <a:t>chỉ</a:t>
            </a:r>
            <a:r>
              <a:rPr lang="en-US" sz="5400" dirty="0">
                <a:solidFill>
                  <a:srgbClr val="154D52"/>
                </a:solidFill>
                <a:latin typeface="Cambria Bold"/>
              </a:rPr>
              <a:t> </a:t>
            </a:r>
            <a:r>
              <a:rPr lang="en-US" sz="5400" dirty="0" err="1">
                <a:solidFill>
                  <a:srgbClr val="154D52"/>
                </a:solidFill>
                <a:latin typeface="Cambria Bold"/>
              </a:rPr>
              <a:t>có</a:t>
            </a:r>
            <a:r>
              <a:rPr lang="en-US" sz="5400" dirty="0">
                <a:solidFill>
                  <a:srgbClr val="154D52"/>
                </a:solidFill>
                <a:latin typeface="Cambria Bold"/>
              </a:rPr>
              <a:t> </a:t>
            </a:r>
            <a:r>
              <a:rPr lang="en-US" sz="5400" dirty="0" err="1">
                <a:solidFill>
                  <a:srgbClr val="154D52"/>
                </a:solidFill>
                <a:latin typeface="Cambria Bold"/>
              </a:rPr>
              <a:t>niềm</a:t>
            </a:r>
            <a:r>
              <a:rPr lang="en-US" sz="5400" dirty="0">
                <a:solidFill>
                  <a:srgbClr val="154D52"/>
                </a:solidFill>
                <a:latin typeface="Cambria Bold"/>
              </a:rPr>
              <a:t> tin, </a:t>
            </a:r>
            <a:r>
              <a:rPr lang="en-US" sz="5400" dirty="0" err="1">
                <a:solidFill>
                  <a:srgbClr val="154D52"/>
                </a:solidFill>
                <a:latin typeface="Cambria Bold"/>
              </a:rPr>
              <a:t>tình</a:t>
            </a:r>
            <a:r>
              <a:rPr lang="en-US" sz="5400" dirty="0">
                <a:solidFill>
                  <a:srgbClr val="154D52"/>
                </a:solidFill>
                <a:latin typeface="Cambria Bold"/>
              </a:rPr>
              <a:t> </a:t>
            </a:r>
            <a:r>
              <a:rPr lang="en-US" sz="5400" dirty="0" err="1">
                <a:solidFill>
                  <a:srgbClr val="154D52"/>
                </a:solidFill>
                <a:latin typeface="Cambria Bold"/>
              </a:rPr>
              <a:t>yêu</a:t>
            </a:r>
            <a:r>
              <a:rPr lang="en-US" sz="5400" dirty="0">
                <a:solidFill>
                  <a:srgbClr val="154D52"/>
                </a:solidFill>
                <a:latin typeface="Cambria Bold"/>
              </a:rPr>
              <a:t> </a:t>
            </a:r>
            <a:r>
              <a:rPr lang="en-US" sz="5400" dirty="0" err="1">
                <a:solidFill>
                  <a:srgbClr val="154D52"/>
                </a:solidFill>
                <a:latin typeface="Cambria Bold"/>
              </a:rPr>
              <a:t>biển</a:t>
            </a:r>
            <a:r>
              <a:rPr lang="en-US" sz="5400" dirty="0">
                <a:solidFill>
                  <a:srgbClr val="154D52"/>
                </a:solidFill>
                <a:latin typeface="Cambria Bold"/>
              </a:rPr>
              <a:t> </a:t>
            </a:r>
            <a:r>
              <a:rPr lang="en-US" sz="5400" dirty="0" err="1">
                <a:solidFill>
                  <a:srgbClr val="154D52"/>
                </a:solidFill>
                <a:latin typeface="Cambria Bold"/>
              </a:rPr>
              <a:t>đảo</a:t>
            </a:r>
            <a:r>
              <a:rPr lang="en-US" sz="5400" dirty="0">
                <a:solidFill>
                  <a:srgbClr val="154D52"/>
                </a:solidFill>
                <a:latin typeface="Cambria Bold"/>
              </a:rPr>
              <a:t> </a:t>
            </a:r>
            <a:r>
              <a:rPr lang="en-US" sz="5400" dirty="0" err="1">
                <a:solidFill>
                  <a:srgbClr val="154D52"/>
                </a:solidFill>
                <a:latin typeface="Cambria Bold"/>
              </a:rPr>
              <a:t>quê</a:t>
            </a:r>
            <a:r>
              <a:rPr lang="en-US" sz="5400" dirty="0">
                <a:solidFill>
                  <a:srgbClr val="154D52"/>
                </a:solidFill>
                <a:latin typeface="Cambria Bold"/>
              </a:rPr>
              <a:t> </a:t>
            </a:r>
            <a:r>
              <a:rPr lang="en-US" sz="5400" dirty="0" err="1">
                <a:solidFill>
                  <a:srgbClr val="154D52"/>
                </a:solidFill>
                <a:latin typeface="Cambria Bold"/>
              </a:rPr>
              <a:t>hương</a:t>
            </a:r>
            <a:r>
              <a:rPr lang="en-US" sz="5400" dirty="0">
                <a:solidFill>
                  <a:srgbClr val="154D52"/>
                </a:solidFill>
                <a:latin typeface="Cambria Bold"/>
              </a:rPr>
              <a:t>, </a:t>
            </a:r>
            <a:r>
              <a:rPr lang="en-US" sz="5400" dirty="0" err="1">
                <a:solidFill>
                  <a:srgbClr val="154D52"/>
                </a:solidFill>
                <a:latin typeface="Cambria Bold"/>
              </a:rPr>
              <a:t>trọng</a:t>
            </a:r>
            <a:r>
              <a:rPr lang="en-US" sz="5400" dirty="0">
                <a:solidFill>
                  <a:srgbClr val="154D52"/>
                </a:solidFill>
                <a:latin typeface="Cambria Bold"/>
              </a:rPr>
              <a:t> </a:t>
            </a:r>
            <a:r>
              <a:rPr lang="en-US" sz="5400" dirty="0" err="1">
                <a:solidFill>
                  <a:srgbClr val="154D52"/>
                </a:solidFill>
                <a:latin typeface="Cambria Bold"/>
              </a:rPr>
              <a:t>trách</a:t>
            </a:r>
            <a:r>
              <a:rPr lang="en-US" sz="5400" dirty="0">
                <a:solidFill>
                  <a:srgbClr val="154D52"/>
                </a:solidFill>
                <a:latin typeface="Cambria Bold"/>
              </a:rPr>
              <a:t> </a:t>
            </a:r>
            <a:r>
              <a:rPr lang="en-US" sz="5400" dirty="0" err="1">
                <a:solidFill>
                  <a:srgbClr val="154D52"/>
                </a:solidFill>
                <a:latin typeface="Cambria Bold"/>
              </a:rPr>
              <a:t>với</a:t>
            </a:r>
            <a:r>
              <a:rPr lang="en-US" sz="5400" dirty="0">
                <a:solidFill>
                  <a:srgbClr val="154D52"/>
                </a:solidFill>
                <a:latin typeface="Cambria Bold"/>
              </a:rPr>
              <a:t> </a:t>
            </a:r>
            <a:r>
              <a:rPr lang="en-US" sz="5400" dirty="0" err="1">
                <a:solidFill>
                  <a:srgbClr val="154D52"/>
                </a:solidFill>
                <a:latin typeface="Cambria Bold"/>
              </a:rPr>
              <a:t>Tổ</a:t>
            </a:r>
            <a:r>
              <a:rPr lang="en-US" sz="5400" dirty="0">
                <a:solidFill>
                  <a:srgbClr val="154D52"/>
                </a:solidFill>
                <a:latin typeface="Cambria Bold"/>
              </a:rPr>
              <a:t> </a:t>
            </a:r>
            <a:r>
              <a:rPr lang="en-US" sz="5400" dirty="0" err="1">
                <a:solidFill>
                  <a:srgbClr val="154D52"/>
                </a:solidFill>
                <a:latin typeface="Cambria Bold"/>
              </a:rPr>
              <a:t>quốc</a:t>
            </a:r>
            <a:r>
              <a:rPr lang="en-US" sz="5400" dirty="0">
                <a:solidFill>
                  <a:srgbClr val="154D52"/>
                </a:solidFill>
                <a:latin typeface="Cambria Bold"/>
              </a:rPr>
              <a:t>, </a:t>
            </a:r>
            <a:r>
              <a:rPr lang="en-US" sz="5400" dirty="0" err="1">
                <a:solidFill>
                  <a:srgbClr val="154D52"/>
                </a:solidFill>
                <a:latin typeface="Cambria Bold"/>
              </a:rPr>
              <a:t>dân</a:t>
            </a:r>
            <a:r>
              <a:rPr lang="en-US" sz="5400" dirty="0">
                <a:solidFill>
                  <a:srgbClr val="154D52"/>
                </a:solidFill>
                <a:latin typeface="Cambria Bold"/>
              </a:rPr>
              <a:t> </a:t>
            </a:r>
            <a:r>
              <a:rPr lang="en-US" sz="5400" dirty="0" err="1">
                <a:solidFill>
                  <a:srgbClr val="154D52"/>
                </a:solidFill>
                <a:latin typeface="Cambria Bold"/>
              </a:rPr>
              <a:t>tộc</a:t>
            </a:r>
            <a:r>
              <a:rPr lang="en-US" sz="5400" dirty="0">
                <a:solidFill>
                  <a:srgbClr val="154D52"/>
                </a:solidFill>
                <a:latin typeface="Cambria Bold"/>
              </a:rPr>
              <a:t> </a:t>
            </a:r>
            <a:r>
              <a:rPr lang="en-US" sz="5400" dirty="0" err="1">
                <a:solidFill>
                  <a:srgbClr val="154D52"/>
                </a:solidFill>
                <a:latin typeface="Cambria Bold"/>
              </a:rPr>
              <a:t>mới</a:t>
            </a:r>
            <a:r>
              <a:rPr lang="en-US" sz="5400" dirty="0">
                <a:solidFill>
                  <a:srgbClr val="154D52"/>
                </a:solidFill>
                <a:latin typeface="Cambria Bold"/>
              </a:rPr>
              <a:t> </a:t>
            </a:r>
            <a:r>
              <a:rPr lang="en-US" sz="5400" dirty="0" err="1">
                <a:solidFill>
                  <a:srgbClr val="154D52"/>
                </a:solidFill>
                <a:latin typeface="Cambria Bold"/>
              </a:rPr>
              <a:t>thực</a:t>
            </a:r>
            <a:r>
              <a:rPr lang="en-US" sz="5400" dirty="0">
                <a:solidFill>
                  <a:srgbClr val="154D52"/>
                </a:solidFill>
                <a:latin typeface="Cambria Bold"/>
              </a:rPr>
              <a:t> </a:t>
            </a:r>
            <a:r>
              <a:rPr lang="en-US" sz="5400" dirty="0" err="1">
                <a:solidFill>
                  <a:srgbClr val="154D52"/>
                </a:solidFill>
                <a:latin typeface="Cambria Bold"/>
              </a:rPr>
              <a:t>sự</a:t>
            </a:r>
            <a:r>
              <a:rPr lang="en-US" sz="5400" dirty="0">
                <a:solidFill>
                  <a:srgbClr val="154D52"/>
                </a:solidFill>
                <a:latin typeface="Cambria Bold"/>
              </a:rPr>
              <a:t> </a:t>
            </a:r>
            <a:r>
              <a:rPr lang="en-US" sz="5400" dirty="0" err="1">
                <a:solidFill>
                  <a:srgbClr val="154D52"/>
                </a:solidFill>
                <a:latin typeface="Cambria Bold"/>
              </a:rPr>
              <a:t>là</a:t>
            </a:r>
            <a:r>
              <a:rPr lang="en-US" sz="5400" dirty="0">
                <a:solidFill>
                  <a:srgbClr val="154D52"/>
                </a:solidFill>
                <a:latin typeface="Cambria Bold"/>
              </a:rPr>
              <a:t> </a:t>
            </a:r>
            <a:r>
              <a:rPr lang="en-US" sz="5400" dirty="0" err="1">
                <a:solidFill>
                  <a:srgbClr val="154D52"/>
                </a:solidFill>
                <a:latin typeface="Cambria Bold"/>
              </a:rPr>
              <a:t>thành</a:t>
            </a:r>
            <a:r>
              <a:rPr lang="en-US" sz="5400" dirty="0">
                <a:solidFill>
                  <a:srgbClr val="154D52"/>
                </a:solidFill>
                <a:latin typeface="Cambria Bold"/>
              </a:rPr>
              <a:t> </a:t>
            </a:r>
            <a:r>
              <a:rPr lang="en-US" sz="5400" dirty="0" err="1">
                <a:solidFill>
                  <a:srgbClr val="154D52"/>
                </a:solidFill>
                <a:latin typeface="Cambria Bold"/>
              </a:rPr>
              <a:t>lũy</a:t>
            </a:r>
            <a:r>
              <a:rPr lang="en-US" sz="5400" dirty="0">
                <a:solidFill>
                  <a:srgbClr val="154D52"/>
                </a:solidFill>
                <a:latin typeface="Cambria Bold"/>
              </a:rPr>
              <a:t> </a:t>
            </a:r>
            <a:r>
              <a:rPr lang="en-US" sz="5400" dirty="0" err="1">
                <a:solidFill>
                  <a:srgbClr val="154D52"/>
                </a:solidFill>
                <a:latin typeface="Cambria Bold"/>
              </a:rPr>
              <a:t>vững</a:t>
            </a:r>
            <a:r>
              <a:rPr lang="en-US" sz="5400" dirty="0">
                <a:solidFill>
                  <a:srgbClr val="154D52"/>
                </a:solidFill>
                <a:latin typeface="Cambria Bold"/>
              </a:rPr>
              <a:t> </a:t>
            </a:r>
            <a:r>
              <a:rPr lang="en-US" sz="5400" dirty="0" err="1">
                <a:solidFill>
                  <a:srgbClr val="154D52"/>
                </a:solidFill>
                <a:latin typeface="Cambria Bold"/>
              </a:rPr>
              <a:t>chắc</a:t>
            </a:r>
            <a:r>
              <a:rPr lang="en-US" sz="5400" dirty="0">
                <a:solidFill>
                  <a:srgbClr val="154D52"/>
                </a:solidFill>
                <a:latin typeface="Cambria Bold"/>
              </a:rPr>
              <a:t> </a:t>
            </a:r>
            <a:r>
              <a:rPr lang="en-US" sz="5400" dirty="0" err="1">
                <a:solidFill>
                  <a:srgbClr val="154D52"/>
                </a:solidFill>
                <a:latin typeface="Cambria Bold"/>
              </a:rPr>
              <a:t>che</a:t>
            </a:r>
            <a:r>
              <a:rPr lang="en-US" sz="5400" dirty="0">
                <a:solidFill>
                  <a:srgbClr val="154D52"/>
                </a:solidFill>
                <a:latin typeface="Cambria Bold"/>
              </a:rPr>
              <a:t> </a:t>
            </a:r>
            <a:r>
              <a:rPr lang="en-US" sz="5400" dirty="0" err="1">
                <a:solidFill>
                  <a:srgbClr val="154D52"/>
                </a:solidFill>
                <a:latin typeface="Cambria Bold"/>
              </a:rPr>
              <a:t>chở</a:t>
            </a:r>
            <a:r>
              <a:rPr lang="en-US" sz="5400" dirty="0">
                <a:solidFill>
                  <a:srgbClr val="154D52"/>
                </a:solidFill>
                <a:latin typeface="Cambria Bold"/>
              </a:rPr>
              <a:t> </a:t>
            </a:r>
            <a:r>
              <a:rPr lang="en-US" sz="5400" dirty="0" err="1">
                <a:solidFill>
                  <a:srgbClr val="154D52"/>
                </a:solidFill>
                <a:latin typeface="Cambria Bold"/>
              </a:rPr>
              <a:t>cho</a:t>
            </a:r>
            <a:r>
              <a:rPr lang="en-US" sz="5400" dirty="0">
                <a:solidFill>
                  <a:srgbClr val="154D52"/>
                </a:solidFill>
                <a:latin typeface="Cambria Bold"/>
              </a:rPr>
              <a:t> </a:t>
            </a:r>
            <a:r>
              <a:rPr lang="en-US" sz="5400" dirty="0" err="1">
                <a:solidFill>
                  <a:srgbClr val="154D52"/>
                </a:solidFill>
                <a:latin typeface="Cambria Bold"/>
              </a:rPr>
              <a:t>họ</a:t>
            </a:r>
            <a:r>
              <a:rPr lang="en-US" sz="5400" dirty="0">
                <a:solidFill>
                  <a:srgbClr val="154D52"/>
                </a:solidFill>
                <a:latin typeface="Cambria Bold"/>
              </a:rPr>
              <a:t>. </a:t>
            </a:r>
            <a:r>
              <a:rPr lang="en-US" sz="5400" dirty="0" err="1">
                <a:solidFill>
                  <a:srgbClr val="154D52"/>
                </a:solidFill>
                <a:latin typeface="Cambria Bold"/>
              </a:rPr>
              <a:t>Chính</a:t>
            </a:r>
            <a:r>
              <a:rPr lang="en-US" sz="5400" dirty="0">
                <a:solidFill>
                  <a:srgbClr val="154D52"/>
                </a:solidFill>
                <a:latin typeface="Cambria Bold"/>
              </a:rPr>
              <a:t> </a:t>
            </a:r>
            <a:r>
              <a:rPr lang="en-US" sz="5400" dirty="0" err="1">
                <a:solidFill>
                  <a:srgbClr val="154D52"/>
                </a:solidFill>
                <a:latin typeface="Cambria Bold"/>
              </a:rPr>
              <a:t>sự</a:t>
            </a:r>
            <a:r>
              <a:rPr lang="en-US" sz="5400" dirty="0">
                <a:solidFill>
                  <a:srgbClr val="154D52"/>
                </a:solidFill>
                <a:latin typeface="Cambria Bold"/>
              </a:rPr>
              <a:t> </a:t>
            </a:r>
            <a:r>
              <a:rPr lang="en-US" sz="5400" dirty="0" err="1">
                <a:solidFill>
                  <a:srgbClr val="154D52"/>
                </a:solidFill>
                <a:latin typeface="Cambria Bold"/>
              </a:rPr>
              <a:t>quả</a:t>
            </a:r>
            <a:r>
              <a:rPr lang="en-US" sz="5400" dirty="0">
                <a:solidFill>
                  <a:srgbClr val="154D52"/>
                </a:solidFill>
                <a:latin typeface="Cambria Bold"/>
              </a:rPr>
              <a:t> </a:t>
            </a:r>
            <a:r>
              <a:rPr lang="en-US" sz="5400" dirty="0" err="1">
                <a:solidFill>
                  <a:srgbClr val="154D52"/>
                </a:solidFill>
                <a:latin typeface="Cambria Bold"/>
              </a:rPr>
              <a:t>cảm</a:t>
            </a:r>
            <a:r>
              <a:rPr lang="en-US" sz="5400" dirty="0">
                <a:solidFill>
                  <a:srgbClr val="154D52"/>
                </a:solidFill>
                <a:latin typeface="Cambria Bold"/>
              </a:rPr>
              <a:t> </a:t>
            </a:r>
            <a:r>
              <a:rPr lang="en-US" sz="5400" dirty="0" err="1">
                <a:solidFill>
                  <a:srgbClr val="154D52"/>
                </a:solidFill>
                <a:latin typeface="Cambria Bold"/>
              </a:rPr>
              <a:t>và</a:t>
            </a:r>
            <a:r>
              <a:rPr lang="en-US" sz="5400" dirty="0">
                <a:solidFill>
                  <a:srgbClr val="154D52"/>
                </a:solidFill>
                <a:latin typeface="Cambria Bold"/>
              </a:rPr>
              <a:t> </a:t>
            </a:r>
            <a:r>
              <a:rPr lang="en-US" sz="5400" dirty="0" err="1">
                <a:solidFill>
                  <a:srgbClr val="154D52"/>
                </a:solidFill>
                <a:latin typeface="Cambria Bold"/>
              </a:rPr>
              <a:t>tấm</a:t>
            </a:r>
            <a:r>
              <a:rPr lang="en-US" sz="5400" dirty="0">
                <a:solidFill>
                  <a:srgbClr val="154D52"/>
                </a:solidFill>
                <a:latin typeface="Cambria Bold"/>
              </a:rPr>
              <a:t> </a:t>
            </a:r>
            <a:r>
              <a:rPr lang="en-US" sz="5400" dirty="0" err="1">
                <a:solidFill>
                  <a:srgbClr val="154D52"/>
                </a:solidFill>
                <a:latin typeface="Cambria Bold"/>
              </a:rPr>
              <a:t>lòng</a:t>
            </a:r>
            <a:r>
              <a:rPr lang="en-US" sz="5400" dirty="0">
                <a:solidFill>
                  <a:srgbClr val="154D52"/>
                </a:solidFill>
                <a:latin typeface="Cambria Bold"/>
              </a:rPr>
              <a:t> </a:t>
            </a:r>
            <a:r>
              <a:rPr lang="en-US" sz="5400" dirty="0" err="1">
                <a:solidFill>
                  <a:srgbClr val="154D52"/>
                </a:solidFill>
                <a:latin typeface="Cambria Bold"/>
              </a:rPr>
              <a:t>sắt</a:t>
            </a:r>
            <a:r>
              <a:rPr lang="en-US" sz="5400" dirty="0">
                <a:solidFill>
                  <a:srgbClr val="154D52"/>
                </a:solidFill>
                <a:latin typeface="Cambria Bold"/>
              </a:rPr>
              <a:t> son </a:t>
            </a:r>
            <a:r>
              <a:rPr lang="en-US" sz="5400" dirty="0" err="1">
                <a:solidFill>
                  <a:srgbClr val="154D52"/>
                </a:solidFill>
                <a:latin typeface="Cambria Bold"/>
              </a:rPr>
              <a:t>vì</a:t>
            </a:r>
            <a:r>
              <a:rPr lang="en-US" sz="5400" dirty="0">
                <a:solidFill>
                  <a:srgbClr val="154D52"/>
                </a:solidFill>
                <a:latin typeface="Cambria Bold"/>
              </a:rPr>
              <a:t> </a:t>
            </a:r>
            <a:r>
              <a:rPr lang="en-US" sz="5400" dirty="0" err="1">
                <a:solidFill>
                  <a:srgbClr val="154D52"/>
                </a:solidFill>
                <a:latin typeface="Cambria Bold"/>
              </a:rPr>
              <a:t>sự</a:t>
            </a:r>
            <a:r>
              <a:rPr lang="en-US" sz="5400" dirty="0">
                <a:solidFill>
                  <a:srgbClr val="154D52"/>
                </a:solidFill>
                <a:latin typeface="Cambria Bold"/>
              </a:rPr>
              <a:t> </a:t>
            </a:r>
            <a:r>
              <a:rPr lang="en-US" sz="5400" dirty="0" err="1">
                <a:solidFill>
                  <a:srgbClr val="154D52"/>
                </a:solidFill>
                <a:latin typeface="Cambria Bold"/>
              </a:rPr>
              <a:t>vẹn</a:t>
            </a:r>
            <a:r>
              <a:rPr lang="en-US" sz="5400" dirty="0">
                <a:solidFill>
                  <a:srgbClr val="154D52"/>
                </a:solidFill>
                <a:latin typeface="Cambria Bold"/>
              </a:rPr>
              <a:t> </a:t>
            </a:r>
            <a:r>
              <a:rPr lang="en-US" sz="5400" dirty="0" err="1">
                <a:solidFill>
                  <a:srgbClr val="154D52"/>
                </a:solidFill>
                <a:latin typeface="Cambria Bold"/>
              </a:rPr>
              <a:t>toàn</a:t>
            </a:r>
            <a:r>
              <a:rPr lang="en-US" sz="5400" dirty="0">
                <a:solidFill>
                  <a:srgbClr val="154D52"/>
                </a:solidFill>
                <a:latin typeface="Cambria Bold"/>
              </a:rPr>
              <a:t> </a:t>
            </a:r>
            <a:r>
              <a:rPr lang="en-US" sz="5400" dirty="0" err="1">
                <a:solidFill>
                  <a:srgbClr val="154D52"/>
                </a:solidFill>
                <a:latin typeface="Cambria Bold"/>
              </a:rPr>
              <a:t>của</a:t>
            </a:r>
            <a:r>
              <a:rPr lang="en-US" sz="5400" dirty="0">
                <a:solidFill>
                  <a:srgbClr val="154D52"/>
                </a:solidFill>
                <a:latin typeface="Cambria Bold"/>
              </a:rPr>
              <a:t> </a:t>
            </a:r>
            <a:r>
              <a:rPr lang="en-US" sz="5400" dirty="0" err="1">
                <a:solidFill>
                  <a:srgbClr val="154D52"/>
                </a:solidFill>
                <a:latin typeface="Cambria Bold"/>
              </a:rPr>
              <a:t>chủ</a:t>
            </a:r>
            <a:r>
              <a:rPr lang="en-US" sz="5400" dirty="0">
                <a:solidFill>
                  <a:srgbClr val="154D52"/>
                </a:solidFill>
                <a:latin typeface="Cambria Bold"/>
              </a:rPr>
              <a:t> </a:t>
            </a:r>
            <a:r>
              <a:rPr lang="en-US" sz="5400" dirty="0" err="1">
                <a:solidFill>
                  <a:srgbClr val="154D52"/>
                </a:solidFill>
                <a:latin typeface="Cambria Bold"/>
              </a:rPr>
              <a:t>quyền</a:t>
            </a:r>
            <a:r>
              <a:rPr lang="en-US" sz="5400" dirty="0">
                <a:solidFill>
                  <a:srgbClr val="154D52"/>
                </a:solidFill>
                <a:latin typeface="Cambria Bold"/>
              </a:rPr>
              <a:t> </a:t>
            </a:r>
            <a:r>
              <a:rPr lang="en-US" sz="5400" dirty="0" err="1">
                <a:solidFill>
                  <a:srgbClr val="154D52"/>
                </a:solidFill>
                <a:latin typeface="Cambria Bold"/>
              </a:rPr>
              <a:t>đất</a:t>
            </a:r>
            <a:r>
              <a:rPr lang="en-US" sz="5400" dirty="0">
                <a:solidFill>
                  <a:srgbClr val="154D52"/>
                </a:solidFill>
                <a:latin typeface="Cambria Bold"/>
              </a:rPr>
              <a:t> </a:t>
            </a:r>
            <a:r>
              <a:rPr lang="en-US" sz="5400" dirty="0" err="1">
                <a:solidFill>
                  <a:srgbClr val="154D52"/>
                </a:solidFill>
                <a:latin typeface="Cambria Bold"/>
              </a:rPr>
              <a:t>nước</a:t>
            </a:r>
            <a:r>
              <a:rPr lang="en-US" sz="5400" dirty="0">
                <a:solidFill>
                  <a:srgbClr val="154D52"/>
                </a:solidFill>
                <a:latin typeface="Cambria Bold"/>
              </a:rPr>
              <a:t> </a:t>
            </a:r>
            <a:r>
              <a:rPr lang="en-US" sz="5400" dirty="0" err="1">
                <a:solidFill>
                  <a:srgbClr val="154D52"/>
                </a:solidFill>
                <a:latin typeface="Cambria Bold"/>
              </a:rPr>
              <a:t>đã</a:t>
            </a:r>
            <a:r>
              <a:rPr lang="en-US" sz="5400" dirty="0">
                <a:solidFill>
                  <a:srgbClr val="154D52"/>
                </a:solidFill>
                <a:latin typeface="Cambria Bold"/>
              </a:rPr>
              <a:t> </a:t>
            </a:r>
            <a:r>
              <a:rPr lang="en-US" sz="5400" dirty="0" err="1">
                <a:solidFill>
                  <a:srgbClr val="154D52"/>
                </a:solidFill>
                <a:latin typeface="Cambria Bold"/>
              </a:rPr>
              <a:t>tôi</a:t>
            </a:r>
            <a:r>
              <a:rPr lang="en-US" sz="5400" dirty="0">
                <a:solidFill>
                  <a:srgbClr val="154D52"/>
                </a:solidFill>
                <a:latin typeface="Cambria Bold"/>
              </a:rPr>
              <a:t> </a:t>
            </a:r>
            <a:r>
              <a:rPr lang="en-US" sz="5400" dirty="0" err="1">
                <a:solidFill>
                  <a:srgbClr val="154D52"/>
                </a:solidFill>
                <a:latin typeface="Cambria Bold"/>
              </a:rPr>
              <a:t>luyện</a:t>
            </a:r>
            <a:r>
              <a:rPr lang="en-US" sz="5400" dirty="0">
                <a:solidFill>
                  <a:srgbClr val="154D52"/>
                </a:solidFill>
                <a:latin typeface="Cambria Bold"/>
              </a:rPr>
              <a:t>, </a:t>
            </a:r>
            <a:r>
              <a:rPr lang="en-US" sz="5400" dirty="0" err="1">
                <a:solidFill>
                  <a:srgbClr val="154D52"/>
                </a:solidFill>
                <a:latin typeface="Cambria Bold"/>
              </a:rPr>
              <a:t>giúp</a:t>
            </a:r>
            <a:r>
              <a:rPr lang="en-US" sz="5400" dirty="0">
                <a:solidFill>
                  <a:srgbClr val="154D52"/>
                </a:solidFill>
                <a:latin typeface="Cambria Bold"/>
              </a:rPr>
              <a:t> </a:t>
            </a:r>
            <a:r>
              <a:rPr lang="en-US" sz="5400" dirty="0" err="1">
                <a:solidFill>
                  <a:srgbClr val="154D52"/>
                </a:solidFill>
                <a:latin typeface="Cambria Bold"/>
              </a:rPr>
              <a:t>họ</a:t>
            </a:r>
            <a:r>
              <a:rPr lang="en-US" sz="5400" dirty="0">
                <a:solidFill>
                  <a:srgbClr val="154D52"/>
                </a:solidFill>
                <a:latin typeface="Cambria Bold"/>
              </a:rPr>
              <a:t> </a:t>
            </a:r>
            <a:r>
              <a:rPr lang="en-US" sz="5400" dirty="0" err="1">
                <a:solidFill>
                  <a:srgbClr val="154D52"/>
                </a:solidFill>
                <a:latin typeface="Cambria Bold"/>
              </a:rPr>
              <a:t>có</a:t>
            </a:r>
            <a:r>
              <a:rPr lang="en-US" sz="5400" dirty="0">
                <a:solidFill>
                  <a:srgbClr val="154D52"/>
                </a:solidFill>
                <a:latin typeface="Cambria Bold"/>
              </a:rPr>
              <a:t> </a:t>
            </a:r>
            <a:r>
              <a:rPr lang="en-US" sz="5400" dirty="0" err="1">
                <a:solidFill>
                  <a:srgbClr val="154D52"/>
                </a:solidFill>
                <a:latin typeface="Cambria Bold"/>
              </a:rPr>
              <a:t>được</a:t>
            </a:r>
            <a:r>
              <a:rPr lang="en-US" sz="5400" dirty="0">
                <a:solidFill>
                  <a:srgbClr val="154D52"/>
                </a:solidFill>
                <a:latin typeface="Cambria Bold"/>
              </a:rPr>
              <a:t> </a:t>
            </a:r>
            <a:r>
              <a:rPr lang="en-US" sz="5400" dirty="0" err="1">
                <a:solidFill>
                  <a:srgbClr val="154D52"/>
                </a:solidFill>
                <a:latin typeface="Cambria Bold"/>
              </a:rPr>
              <a:t>tinh</a:t>
            </a:r>
            <a:r>
              <a:rPr lang="en-US" sz="5400" dirty="0">
                <a:solidFill>
                  <a:srgbClr val="154D52"/>
                </a:solidFill>
                <a:latin typeface="Cambria Bold"/>
              </a:rPr>
              <a:t> </a:t>
            </a:r>
            <a:r>
              <a:rPr lang="en-US" sz="5400" dirty="0" err="1">
                <a:solidFill>
                  <a:srgbClr val="154D52"/>
                </a:solidFill>
                <a:latin typeface="Cambria Bold"/>
              </a:rPr>
              <a:t>thần</a:t>
            </a:r>
            <a:r>
              <a:rPr lang="en-US" sz="5400" dirty="0">
                <a:solidFill>
                  <a:srgbClr val="154D52"/>
                </a:solidFill>
                <a:latin typeface="Cambria Bold"/>
              </a:rPr>
              <a:t> </a:t>
            </a:r>
            <a:r>
              <a:rPr lang="en-US" sz="5400" dirty="0" err="1">
                <a:solidFill>
                  <a:srgbClr val="154D52"/>
                </a:solidFill>
                <a:latin typeface="Cambria Bold"/>
              </a:rPr>
              <a:t>và</a:t>
            </a:r>
            <a:r>
              <a:rPr lang="en-US" sz="5400" dirty="0">
                <a:solidFill>
                  <a:srgbClr val="154D52"/>
                </a:solidFill>
                <a:latin typeface="Cambria Bold"/>
              </a:rPr>
              <a:t> ý </a:t>
            </a:r>
            <a:r>
              <a:rPr lang="en-US" sz="5400" dirty="0" err="1">
                <a:solidFill>
                  <a:srgbClr val="154D52"/>
                </a:solidFill>
                <a:latin typeface="Cambria Bold"/>
              </a:rPr>
              <a:t>chí</a:t>
            </a:r>
            <a:r>
              <a:rPr lang="en-US" sz="5400" dirty="0">
                <a:solidFill>
                  <a:srgbClr val="154D52"/>
                </a:solidFill>
                <a:latin typeface="Cambria Bold"/>
              </a:rPr>
              <a:t> </a:t>
            </a:r>
            <a:r>
              <a:rPr lang="en-US" sz="5400" dirty="0" err="1">
                <a:solidFill>
                  <a:srgbClr val="154D52"/>
                </a:solidFill>
                <a:latin typeface="Cambria Bold"/>
              </a:rPr>
              <a:t>vượt</a:t>
            </a:r>
            <a:r>
              <a:rPr lang="en-US" sz="5400" dirty="0">
                <a:solidFill>
                  <a:srgbClr val="154D52"/>
                </a:solidFill>
                <a:latin typeface="Cambria Bold"/>
              </a:rPr>
              <a:t> qua </a:t>
            </a:r>
            <a:r>
              <a:rPr lang="en-US" sz="5400" dirty="0" err="1">
                <a:solidFill>
                  <a:srgbClr val="154D52"/>
                </a:solidFill>
                <a:latin typeface="Cambria Bold"/>
              </a:rPr>
              <a:t>mọi</a:t>
            </a:r>
            <a:r>
              <a:rPr lang="en-US" sz="5400" dirty="0">
                <a:solidFill>
                  <a:srgbClr val="154D52"/>
                </a:solidFill>
                <a:latin typeface="Cambria Bold"/>
              </a:rPr>
              <a:t> </a:t>
            </a:r>
            <a:r>
              <a:rPr lang="en-US" sz="5400" dirty="0" err="1">
                <a:solidFill>
                  <a:srgbClr val="154D52"/>
                </a:solidFill>
                <a:latin typeface="Cambria Bold"/>
              </a:rPr>
              <a:t>khó</a:t>
            </a:r>
            <a:r>
              <a:rPr lang="en-US" sz="5400" dirty="0">
                <a:solidFill>
                  <a:srgbClr val="154D52"/>
                </a:solidFill>
                <a:latin typeface="Cambria Bold"/>
              </a:rPr>
              <a:t> </a:t>
            </a:r>
            <a:r>
              <a:rPr lang="en-US" sz="5400" dirty="0" err="1">
                <a:solidFill>
                  <a:srgbClr val="154D52"/>
                </a:solidFill>
                <a:latin typeface="Cambria Bold"/>
              </a:rPr>
              <a:t>khăn</a:t>
            </a:r>
            <a:r>
              <a:rPr lang="en-US" sz="5400" dirty="0">
                <a:solidFill>
                  <a:srgbClr val="154D52"/>
                </a:solidFill>
                <a:latin typeface="Cambria Bold"/>
              </a:rPr>
              <a:t>, </a:t>
            </a:r>
            <a:r>
              <a:rPr lang="en-US" sz="5400" dirty="0" err="1">
                <a:solidFill>
                  <a:srgbClr val="154D52"/>
                </a:solidFill>
                <a:latin typeface="Cambria Bold"/>
              </a:rPr>
              <a:t>gian</a:t>
            </a:r>
            <a:r>
              <a:rPr lang="en-US" sz="5400" dirty="0">
                <a:solidFill>
                  <a:srgbClr val="154D52"/>
                </a:solidFill>
                <a:latin typeface="Cambria Bold"/>
              </a:rPr>
              <a:t> </a:t>
            </a:r>
            <a:r>
              <a:rPr lang="en-US" sz="5400" dirty="0" err="1">
                <a:solidFill>
                  <a:srgbClr val="154D52"/>
                </a:solidFill>
                <a:latin typeface="Cambria Bold"/>
              </a:rPr>
              <a:t>khổ</a:t>
            </a:r>
            <a:r>
              <a:rPr lang="en-US" sz="5400" dirty="0">
                <a:solidFill>
                  <a:srgbClr val="154D52"/>
                </a:solidFill>
                <a:latin typeface="Cambria Bold"/>
              </a:rPr>
              <a:t>, </a:t>
            </a:r>
            <a:r>
              <a:rPr lang="en-US" sz="5400" dirty="0" err="1">
                <a:solidFill>
                  <a:srgbClr val="154D52"/>
                </a:solidFill>
                <a:latin typeface="Cambria Bold"/>
              </a:rPr>
              <a:t>sự</a:t>
            </a:r>
            <a:r>
              <a:rPr lang="en-US" sz="5400" dirty="0">
                <a:solidFill>
                  <a:srgbClr val="154D52"/>
                </a:solidFill>
                <a:latin typeface="Cambria Bold"/>
              </a:rPr>
              <a:t> </a:t>
            </a:r>
            <a:r>
              <a:rPr lang="en-US" sz="5400" dirty="0" err="1">
                <a:solidFill>
                  <a:srgbClr val="154D52"/>
                </a:solidFill>
                <a:latin typeface="Cambria Bold"/>
              </a:rPr>
              <a:t>khắc</a:t>
            </a:r>
            <a:r>
              <a:rPr lang="en-US" sz="5400" dirty="0">
                <a:solidFill>
                  <a:srgbClr val="154D52"/>
                </a:solidFill>
                <a:latin typeface="Cambria Bold"/>
              </a:rPr>
              <a:t> </a:t>
            </a:r>
            <a:r>
              <a:rPr lang="en-US" sz="5400" dirty="0" err="1">
                <a:solidFill>
                  <a:srgbClr val="154D52"/>
                </a:solidFill>
                <a:latin typeface="Cambria Bold"/>
              </a:rPr>
              <a:t>nghiệt</a:t>
            </a:r>
            <a:r>
              <a:rPr lang="en-US" sz="5400" dirty="0">
                <a:solidFill>
                  <a:srgbClr val="154D52"/>
                </a:solidFill>
                <a:latin typeface="Cambria Bold"/>
              </a:rPr>
              <a:t> </a:t>
            </a:r>
            <a:r>
              <a:rPr lang="en-US" sz="5400" dirty="0" err="1">
                <a:solidFill>
                  <a:srgbClr val="154D52"/>
                </a:solidFill>
                <a:latin typeface="Cambria Bold"/>
              </a:rPr>
              <a:t>của</a:t>
            </a:r>
            <a:r>
              <a:rPr lang="en-US" sz="5400" dirty="0">
                <a:solidFill>
                  <a:srgbClr val="154D52"/>
                </a:solidFill>
                <a:latin typeface="Cambria Bold"/>
              </a:rPr>
              <a:t> </a:t>
            </a:r>
            <a:r>
              <a:rPr lang="en-US" sz="5400" dirty="0" err="1">
                <a:solidFill>
                  <a:srgbClr val="154D52"/>
                </a:solidFill>
                <a:latin typeface="Cambria Bold"/>
              </a:rPr>
              <a:t>thời</a:t>
            </a:r>
            <a:r>
              <a:rPr lang="en-US" sz="5400" dirty="0">
                <a:solidFill>
                  <a:srgbClr val="154D52"/>
                </a:solidFill>
                <a:latin typeface="Cambria Bold"/>
              </a:rPr>
              <a:t> </a:t>
            </a:r>
            <a:r>
              <a:rPr lang="en-US" sz="5400" dirty="0" err="1">
                <a:solidFill>
                  <a:srgbClr val="154D52"/>
                </a:solidFill>
                <a:latin typeface="Cambria Bold"/>
              </a:rPr>
              <a:t>tiết</a:t>
            </a:r>
            <a:r>
              <a:rPr lang="en-US" sz="5400" dirty="0">
                <a:solidFill>
                  <a:srgbClr val="154D52"/>
                </a:solidFill>
                <a:latin typeface="Cambria Bold"/>
              </a:rPr>
              <a:t> </a:t>
            </a:r>
            <a:r>
              <a:rPr lang="en-US" sz="5400" dirty="0" err="1">
                <a:solidFill>
                  <a:srgbClr val="154D52"/>
                </a:solidFill>
                <a:latin typeface="Cambria Bold"/>
              </a:rPr>
              <a:t>để</a:t>
            </a:r>
            <a:r>
              <a:rPr lang="en-US" sz="5400" dirty="0">
                <a:solidFill>
                  <a:srgbClr val="154D52"/>
                </a:solidFill>
                <a:latin typeface="Cambria Bold"/>
              </a:rPr>
              <a:t> </a:t>
            </a:r>
            <a:r>
              <a:rPr lang="en-US" sz="5400" dirty="0" err="1">
                <a:solidFill>
                  <a:srgbClr val="154D52"/>
                </a:solidFill>
                <a:latin typeface="Cambria Bold"/>
              </a:rPr>
              <a:t>luôn</a:t>
            </a:r>
            <a:r>
              <a:rPr lang="en-US" sz="5400" dirty="0">
                <a:solidFill>
                  <a:srgbClr val="154D52"/>
                </a:solidFill>
                <a:latin typeface="Cambria Bold"/>
              </a:rPr>
              <a:t> </a:t>
            </a:r>
            <a:r>
              <a:rPr lang="en-US" sz="5400" dirty="0" err="1">
                <a:solidFill>
                  <a:srgbClr val="154D52"/>
                </a:solidFill>
                <a:latin typeface="Cambria Bold"/>
              </a:rPr>
              <a:t>hoàn</a:t>
            </a:r>
            <a:r>
              <a:rPr lang="en-US" sz="5400" dirty="0">
                <a:solidFill>
                  <a:srgbClr val="154D52"/>
                </a:solidFill>
                <a:latin typeface="Cambria Bold"/>
              </a:rPr>
              <a:t> </a:t>
            </a:r>
            <a:r>
              <a:rPr lang="en-US" sz="5400" dirty="0" err="1">
                <a:solidFill>
                  <a:srgbClr val="154D52"/>
                </a:solidFill>
                <a:latin typeface="Cambria Bold"/>
              </a:rPr>
              <a:t>thành</a:t>
            </a:r>
            <a:r>
              <a:rPr lang="en-US" sz="5400" dirty="0">
                <a:solidFill>
                  <a:srgbClr val="154D52"/>
                </a:solidFill>
                <a:latin typeface="Cambria Bold"/>
              </a:rPr>
              <a:t> </a:t>
            </a:r>
            <a:r>
              <a:rPr lang="en-US" sz="5400" dirty="0" err="1">
                <a:solidFill>
                  <a:srgbClr val="154D52"/>
                </a:solidFill>
                <a:latin typeface="Cambria Bold"/>
              </a:rPr>
              <a:t>xuất</a:t>
            </a:r>
            <a:r>
              <a:rPr lang="en-US" sz="5400" dirty="0">
                <a:solidFill>
                  <a:srgbClr val="154D52"/>
                </a:solidFill>
                <a:latin typeface="Cambria Bold"/>
              </a:rPr>
              <a:t> </a:t>
            </a:r>
            <a:r>
              <a:rPr lang="en-US" sz="5400" dirty="0" err="1">
                <a:solidFill>
                  <a:srgbClr val="154D52"/>
                </a:solidFill>
                <a:latin typeface="Cambria Bold"/>
              </a:rPr>
              <a:t>sắc</a:t>
            </a:r>
            <a:r>
              <a:rPr lang="en-US" sz="5400" dirty="0">
                <a:solidFill>
                  <a:srgbClr val="154D52"/>
                </a:solidFill>
                <a:latin typeface="Cambria Bold"/>
              </a:rPr>
              <a:t> </a:t>
            </a:r>
            <a:r>
              <a:rPr lang="en-US" sz="5400" dirty="0" err="1">
                <a:solidFill>
                  <a:srgbClr val="154D52"/>
                </a:solidFill>
                <a:latin typeface="Cambria Bold"/>
              </a:rPr>
              <a:t>nhiệm</a:t>
            </a:r>
            <a:r>
              <a:rPr lang="en-US" sz="5400" dirty="0">
                <a:solidFill>
                  <a:srgbClr val="154D52"/>
                </a:solidFill>
                <a:latin typeface="Cambria Bold"/>
              </a:rPr>
              <a:t> </a:t>
            </a:r>
            <a:r>
              <a:rPr lang="en-US" sz="5400" dirty="0" err="1">
                <a:solidFill>
                  <a:srgbClr val="154D52"/>
                </a:solidFill>
                <a:latin typeface="Cambria Bold"/>
              </a:rPr>
              <a:t>vụ</a:t>
            </a:r>
            <a:r>
              <a:rPr lang="en-US" sz="5400" dirty="0">
                <a:solidFill>
                  <a:srgbClr val="154D52"/>
                </a:solidFill>
                <a:latin typeface="Cambria Bold"/>
              </a:rPr>
              <a:t> </a:t>
            </a:r>
            <a:r>
              <a:rPr lang="en-US" sz="5400" dirty="0" err="1">
                <a:solidFill>
                  <a:srgbClr val="154D52"/>
                </a:solidFill>
                <a:latin typeface="Cambria Bold"/>
              </a:rPr>
              <a:t>được</a:t>
            </a:r>
            <a:r>
              <a:rPr lang="en-US" sz="5400" dirty="0">
                <a:solidFill>
                  <a:srgbClr val="154D52"/>
                </a:solidFill>
                <a:latin typeface="Cambria Bold"/>
              </a:rPr>
              <a:t> </a:t>
            </a:r>
            <a:r>
              <a:rPr lang="en-US" sz="5400" dirty="0" err="1">
                <a:solidFill>
                  <a:srgbClr val="154D52"/>
                </a:solidFill>
                <a:latin typeface="Cambria Bold"/>
              </a:rPr>
              <a:t>giao</a:t>
            </a:r>
            <a:r>
              <a:rPr lang="en-US" sz="5400" dirty="0">
                <a:solidFill>
                  <a:srgbClr val="154D52"/>
                </a:solidFill>
                <a:latin typeface="Cambria Bold"/>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0B667"/>
        </a:solidFill>
        <a:effectLst/>
      </p:bgPr>
    </p:bg>
    <p:spTree>
      <p:nvGrpSpPr>
        <p:cNvPr id="1" name=""/>
        <p:cNvGrpSpPr/>
        <p:nvPr/>
      </p:nvGrpSpPr>
      <p:grpSpPr>
        <a:xfrm>
          <a:off x="0" y="0"/>
          <a:ext cx="0" cy="0"/>
          <a:chOff x="0" y="0"/>
          <a:chExt cx="0" cy="0"/>
        </a:xfrm>
      </p:grpSpPr>
      <p:sp>
        <p:nvSpPr>
          <p:cNvPr id="2" name="Freeform 2"/>
          <p:cNvSpPr/>
          <p:nvPr/>
        </p:nvSpPr>
        <p:spPr>
          <a:xfrm>
            <a:off x="1801053" y="8277729"/>
            <a:ext cx="16486947" cy="6444898"/>
          </a:xfrm>
          <a:custGeom>
            <a:avLst/>
            <a:gdLst/>
            <a:ahLst/>
            <a:cxnLst/>
            <a:rect l="l" t="t" r="r" b="b"/>
            <a:pathLst>
              <a:path w="16486947" h="6444898">
                <a:moveTo>
                  <a:pt x="0" y="0"/>
                </a:moveTo>
                <a:lnTo>
                  <a:pt x="16486947" y="0"/>
                </a:lnTo>
                <a:lnTo>
                  <a:pt x="16486947" y="6444898"/>
                </a:lnTo>
                <a:lnTo>
                  <a:pt x="0" y="644489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flipH="1">
            <a:off x="-2676161" y="6920206"/>
            <a:ext cx="19135631" cy="1530850"/>
          </a:xfrm>
          <a:custGeom>
            <a:avLst/>
            <a:gdLst/>
            <a:ahLst/>
            <a:cxnLst/>
            <a:rect l="l" t="t" r="r" b="b"/>
            <a:pathLst>
              <a:path w="19135631" h="1530850">
                <a:moveTo>
                  <a:pt x="19135631" y="0"/>
                </a:moveTo>
                <a:lnTo>
                  <a:pt x="0" y="0"/>
                </a:lnTo>
                <a:lnTo>
                  <a:pt x="0" y="1530850"/>
                </a:lnTo>
                <a:lnTo>
                  <a:pt x="19135631" y="1530850"/>
                </a:lnTo>
                <a:lnTo>
                  <a:pt x="19135631" y="0"/>
                </a:lnTo>
                <a:close/>
              </a:path>
            </a:pathLst>
          </a:custGeom>
          <a:blipFill>
            <a:blip r:embed="rId4">
              <a:extLst>
                <a:ext uri="{96DAC541-7B7A-43D3-8B79-37D633B846F1}">
                  <asvg:svgBlip xmlns:asvg="http://schemas.microsoft.com/office/drawing/2016/SVG/main" xmlns="" r:embed="rId11"/>
                </a:ext>
              </a:extLst>
            </a:blip>
            <a:stretch>
              <a:fillRect/>
            </a:stretch>
          </a:blipFill>
        </p:spPr>
      </p:sp>
      <p:sp>
        <p:nvSpPr>
          <p:cNvPr id="9" name="TextBox 9"/>
          <p:cNvSpPr txBox="1"/>
          <p:nvPr/>
        </p:nvSpPr>
        <p:spPr>
          <a:xfrm>
            <a:off x="1066800" y="399718"/>
            <a:ext cx="15966709" cy="743793"/>
          </a:xfrm>
          <a:prstGeom prst="rect">
            <a:avLst/>
          </a:prstGeom>
        </p:spPr>
        <p:txBody>
          <a:bodyPr wrap="square" lIns="0" tIns="0" rIns="0" bIns="0" rtlCol="0" anchor="t">
            <a:spAutoFit/>
          </a:bodyPr>
          <a:lstStyle/>
          <a:p>
            <a:pPr algn="ctr">
              <a:lnSpc>
                <a:spcPts val="5849"/>
              </a:lnSpc>
              <a:spcBef>
                <a:spcPct val="0"/>
              </a:spcBef>
            </a:pPr>
            <a:r>
              <a:rPr lang="en-US" sz="4499">
                <a:solidFill>
                  <a:srgbClr val="154D52"/>
                </a:solidFill>
                <a:latin typeface="Cambria Bold"/>
              </a:rPr>
              <a:t> Xác định chủ ngữ, vị ngữ của mỗi câu em đã viết ở bài tập 1.</a:t>
            </a:r>
          </a:p>
        </p:txBody>
      </p:sp>
      <p:sp>
        <p:nvSpPr>
          <p:cNvPr id="10" name="TextBox 10"/>
          <p:cNvSpPr txBox="1"/>
          <p:nvPr/>
        </p:nvSpPr>
        <p:spPr>
          <a:xfrm>
            <a:off x="182889" y="2247900"/>
            <a:ext cx="18105111" cy="7168629"/>
          </a:xfrm>
          <a:prstGeom prst="rect">
            <a:avLst/>
          </a:prstGeom>
          <a:solidFill>
            <a:schemeClr val="accent5">
              <a:lumMod val="20000"/>
              <a:lumOff val="80000"/>
            </a:schemeClr>
          </a:solidFill>
        </p:spPr>
        <p:txBody>
          <a:bodyPr lIns="0" tIns="0" rIns="0" bIns="0" rtlCol="0" anchor="t">
            <a:spAutoFit/>
          </a:bodyPr>
          <a:lstStyle/>
          <a:p>
            <a:pPr algn="just">
              <a:lnSpc>
                <a:spcPts val="4290"/>
              </a:lnSpc>
            </a:pPr>
            <a:r>
              <a:rPr lang="vi-VN" sz="4000" smtClean="0">
                <a:solidFill>
                  <a:srgbClr val="000000"/>
                </a:solidFill>
                <a:latin typeface="Cambria Bold"/>
              </a:rPr>
              <a:t>Với </a:t>
            </a:r>
            <a:r>
              <a:rPr lang="vi-VN" sz="4000" dirty="0">
                <a:solidFill>
                  <a:srgbClr val="000000"/>
                </a:solidFill>
                <a:latin typeface="Cambria Bold"/>
              </a:rPr>
              <a:t>mỗi người lính đảo, </a:t>
            </a:r>
            <a:r>
              <a:rPr lang="vi-VN" sz="4000" u="sng" dirty="0">
                <a:solidFill>
                  <a:srgbClr val="000000"/>
                </a:solidFill>
                <a:latin typeface="Cambria Bold"/>
              </a:rPr>
              <a:t>lòng dũng cảm, sự kiên cường</a:t>
            </a:r>
            <a:r>
              <a:rPr lang="vi-VN" sz="4000" dirty="0">
                <a:solidFill>
                  <a:srgbClr val="000000"/>
                </a:solidFill>
                <a:latin typeface="Cambria Bold"/>
              </a:rPr>
              <a:t>/ </a:t>
            </a:r>
            <a:r>
              <a:rPr lang="vi-VN" sz="4000" dirty="0">
                <a:solidFill>
                  <a:srgbClr val="166EBF"/>
                </a:solidFill>
                <a:latin typeface="Cambria Bold"/>
              </a:rPr>
              <a:t>chính là động lực giúp</a:t>
            </a:r>
          </a:p>
          <a:p>
            <a:pPr algn="just">
              <a:lnSpc>
                <a:spcPts val="4290"/>
              </a:lnSpc>
            </a:pPr>
            <a:r>
              <a:rPr lang="vi-VN" sz="4000" dirty="0">
                <a:solidFill>
                  <a:srgbClr val="166EBF"/>
                </a:solidFill>
                <a:latin typeface="Cambria Bold"/>
              </a:rPr>
              <a:t>                                             </a:t>
            </a:r>
            <a:r>
              <a:rPr lang="en-US" sz="4000" dirty="0" smtClean="0">
                <a:solidFill>
                  <a:srgbClr val="166EBF"/>
                </a:solidFill>
                <a:latin typeface="Cambria Bold"/>
              </a:rPr>
              <a:t>			</a:t>
            </a:r>
            <a:r>
              <a:rPr lang="vi-VN" sz="4000" dirty="0" smtClean="0">
                <a:solidFill>
                  <a:srgbClr val="C00000"/>
                </a:solidFill>
                <a:latin typeface="Cambria Bold"/>
              </a:rPr>
              <a:t>CN</a:t>
            </a:r>
            <a:r>
              <a:rPr lang="vi-VN" sz="4000" dirty="0">
                <a:solidFill>
                  <a:srgbClr val="C00000"/>
                </a:solidFill>
                <a:latin typeface="Cambria Bold"/>
              </a:rPr>
              <a:t>                                            </a:t>
            </a:r>
            <a:r>
              <a:rPr lang="vi-VN" sz="4000">
                <a:solidFill>
                  <a:srgbClr val="C00000"/>
                </a:solidFill>
                <a:latin typeface="Cambria Bold"/>
              </a:rPr>
              <a:t> </a:t>
            </a:r>
            <a:r>
              <a:rPr lang="vi-VN" sz="4000" smtClean="0">
                <a:solidFill>
                  <a:srgbClr val="C00000"/>
                </a:solidFill>
                <a:latin typeface="Cambria Bold"/>
              </a:rPr>
              <a:t>VN</a:t>
            </a:r>
          </a:p>
          <a:p>
            <a:pPr algn="just">
              <a:lnSpc>
                <a:spcPts val="4290"/>
              </a:lnSpc>
            </a:pPr>
            <a:r>
              <a:rPr lang="vi-VN" sz="4000" smtClean="0">
                <a:solidFill>
                  <a:srgbClr val="166EBF"/>
                </a:solidFill>
                <a:latin typeface="Cambria Bold"/>
              </a:rPr>
              <a:t>họ vững vàng hơn</a:t>
            </a:r>
            <a:r>
              <a:rPr lang="vi-VN" sz="4000" smtClean="0">
                <a:solidFill>
                  <a:srgbClr val="000000"/>
                </a:solidFill>
                <a:latin typeface="Cambria Bold"/>
              </a:rPr>
              <a:t>. Bởi giữa nơi trùng khơi, </a:t>
            </a:r>
            <a:r>
              <a:rPr lang="vi-VN" sz="4000" u="sng" smtClean="0">
                <a:solidFill>
                  <a:srgbClr val="000000"/>
                </a:solidFill>
                <a:latin typeface="Cambria Bold"/>
              </a:rPr>
              <a:t>chỉ có niềm tin, tình yêu biển đảo</a:t>
            </a:r>
          </a:p>
          <a:p>
            <a:pPr algn="just">
              <a:lnSpc>
                <a:spcPts val="4290"/>
              </a:lnSpc>
            </a:pPr>
            <a:r>
              <a:rPr lang="vi-VN" sz="4000" dirty="0">
                <a:solidFill>
                  <a:srgbClr val="000000"/>
                </a:solidFill>
                <a:latin typeface="Cambria Bold"/>
              </a:rPr>
              <a:t>                                                                                   </a:t>
            </a:r>
            <a:r>
              <a:rPr lang="vi-VN" sz="4000" dirty="0">
                <a:solidFill>
                  <a:srgbClr val="C00000"/>
                </a:solidFill>
                <a:latin typeface="Cambria Bold"/>
              </a:rPr>
              <a:t>   CN</a:t>
            </a:r>
            <a:r>
              <a:rPr lang="vi-VN" sz="4000" dirty="0">
                <a:solidFill>
                  <a:srgbClr val="000000"/>
                </a:solidFill>
                <a:latin typeface="Cambria Bold"/>
              </a:rPr>
              <a:t>             </a:t>
            </a:r>
          </a:p>
          <a:p>
            <a:pPr algn="just">
              <a:lnSpc>
                <a:spcPts val="4290"/>
              </a:lnSpc>
            </a:pPr>
            <a:r>
              <a:rPr lang="vi-VN" sz="4000" u="sng" dirty="0">
                <a:solidFill>
                  <a:srgbClr val="000000"/>
                </a:solidFill>
                <a:latin typeface="Cambria Bold"/>
              </a:rPr>
              <a:t>quê hương, trọng trách với Tổ quốc, dân tộc</a:t>
            </a:r>
            <a:r>
              <a:rPr lang="vi-VN" sz="4000" dirty="0">
                <a:solidFill>
                  <a:srgbClr val="000000"/>
                </a:solidFill>
                <a:latin typeface="Cambria Bold"/>
              </a:rPr>
              <a:t>/ </a:t>
            </a:r>
            <a:r>
              <a:rPr lang="vi-VN" sz="4000" dirty="0">
                <a:solidFill>
                  <a:srgbClr val="166EBF"/>
                </a:solidFill>
                <a:latin typeface="Cambria Bold"/>
              </a:rPr>
              <a:t>mới thực sự là thành lũy vững</a:t>
            </a:r>
          </a:p>
          <a:p>
            <a:pPr algn="just">
              <a:lnSpc>
                <a:spcPts val="4290"/>
              </a:lnSpc>
            </a:pPr>
            <a:r>
              <a:rPr lang="vi-VN" sz="4000" dirty="0">
                <a:solidFill>
                  <a:srgbClr val="000000"/>
                </a:solidFill>
                <a:latin typeface="Cambria Bold"/>
              </a:rPr>
              <a:t>                                                                                      </a:t>
            </a:r>
            <a:r>
              <a:rPr lang="en-US" sz="4000" dirty="0" smtClean="0">
                <a:solidFill>
                  <a:srgbClr val="000000"/>
                </a:solidFill>
                <a:latin typeface="Cambria Bold"/>
              </a:rPr>
              <a:t>	</a:t>
            </a:r>
            <a:r>
              <a:rPr lang="en-US" sz="4000" dirty="0" smtClean="0">
                <a:solidFill>
                  <a:srgbClr val="C00000"/>
                </a:solidFill>
                <a:latin typeface="Cambria Bold"/>
              </a:rPr>
              <a:t>	</a:t>
            </a:r>
            <a:r>
              <a:rPr lang="vi-VN" sz="4000" dirty="0" smtClean="0">
                <a:solidFill>
                  <a:srgbClr val="C00000"/>
                </a:solidFill>
                <a:latin typeface="Cambria Bold"/>
              </a:rPr>
              <a:t> </a:t>
            </a:r>
            <a:r>
              <a:rPr lang="vi-VN" sz="4000" dirty="0">
                <a:solidFill>
                  <a:srgbClr val="C00000"/>
                </a:solidFill>
                <a:latin typeface="Cambria Bold"/>
              </a:rPr>
              <a:t>VN</a:t>
            </a:r>
          </a:p>
          <a:p>
            <a:pPr algn="just">
              <a:lnSpc>
                <a:spcPts val="4290"/>
              </a:lnSpc>
            </a:pPr>
            <a:r>
              <a:rPr lang="vi-VN" sz="4000" dirty="0">
                <a:solidFill>
                  <a:srgbClr val="166EBF"/>
                </a:solidFill>
                <a:latin typeface="Cambria Bold"/>
              </a:rPr>
              <a:t>chắc che chở cho họ</a:t>
            </a:r>
            <a:r>
              <a:rPr lang="vi-VN" sz="4000" dirty="0">
                <a:solidFill>
                  <a:srgbClr val="000000"/>
                </a:solidFill>
                <a:latin typeface="Cambria Bold"/>
              </a:rPr>
              <a:t>. </a:t>
            </a:r>
            <a:r>
              <a:rPr lang="vi-VN" sz="4000" u="sng" dirty="0">
                <a:solidFill>
                  <a:srgbClr val="000000"/>
                </a:solidFill>
                <a:latin typeface="Cambria Bold"/>
              </a:rPr>
              <a:t>Chính sự quả cảm và tấm lòng sắt son vì sự vẹn toàn của</a:t>
            </a:r>
          </a:p>
          <a:p>
            <a:pPr algn="just">
              <a:lnSpc>
                <a:spcPts val="4290"/>
              </a:lnSpc>
            </a:pPr>
            <a:r>
              <a:rPr lang="vi-VN" sz="4000" dirty="0">
                <a:solidFill>
                  <a:srgbClr val="000000"/>
                </a:solidFill>
                <a:latin typeface="Cambria Bold"/>
              </a:rPr>
              <a:t>                                                                  </a:t>
            </a:r>
            <a:r>
              <a:rPr lang="vi-VN" sz="4000" dirty="0">
                <a:solidFill>
                  <a:srgbClr val="C00000"/>
                </a:solidFill>
                <a:latin typeface="Cambria Bold"/>
              </a:rPr>
              <a:t>   CN  </a:t>
            </a:r>
            <a:r>
              <a:rPr lang="vi-VN" sz="4000" dirty="0">
                <a:solidFill>
                  <a:srgbClr val="000000"/>
                </a:solidFill>
                <a:latin typeface="Cambria Bold"/>
              </a:rPr>
              <a:t> </a:t>
            </a:r>
          </a:p>
          <a:p>
            <a:pPr algn="just">
              <a:lnSpc>
                <a:spcPts val="4290"/>
              </a:lnSpc>
            </a:pPr>
            <a:r>
              <a:rPr lang="vi-VN" sz="4000" u="sng" dirty="0">
                <a:solidFill>
                  <a:srgbClr val="000000"/>
                </a:solidFill>
                <a:latin typeface="Cambria Bold"/>
              </a:rPr>
              <a:t>chủ quyền đất nước</a:t>
            </a:r>
            <a:r>
              <a:rPr lang="vi-VN" sz="4000" dirty="0">
                <a:solidFill>
                  <a:srgbClr val="000000"/>
                </a:solidFill>
                <a:latin typeface="Cambria Bold"/>
              </a:rPr>
              <a:t>/ </a:t>
            </a:r>
            <a:r>
              <a:rPr lang="vi-VN" sz="4000" dirty="0">
                <a:solidFill>
                  <a:srgbClr val="166EBF"/>
                </a:solidFill>
                <a:latin typeface="Cambria Bold"/>
              </a:rPr>
              <a:t>đã tôi luyện, giúp họ có được tinh thần và ý chí vượt qua mọi khó khăn, gian khổ, sự khắc nghiệt của thời tiết để luôn hoàn thành xuất sắc nhiệm vụ được giao.</a:t>
            </a:r>
          </a:p>
          <a:p>
            <a:pPr algn="just">
              <a:lnSpc>
                <a:spcPts val="4290"/>
              </a:lnSpc>
            </a:pPr>
            <a:r>
              <a:rPr lang="vi-VN" sz="4000" dirty="0">
                <a:solidFill>
                  <a:srgbClr val="000000"/>
                </a:solidFill>
                <a:latin typeface="Cambria Bold"/>
              </a:rPr>
              <a:t>                </a:t>
            </a:r>
            <a:r>
              <a:rPr lang="vi-VN" sz="4000" dirty="0">
                <a:solidFill>
                  <a:srgbClr val="C00000"/>
                </a:solidFill>
                <a:latin typeface="Cambria Bold"/>
              </a:rPr>
              <a:t>   VN</a:t>
            </a:r>
          </a:p>
          <a:p>
            <a:pPr algn="just">
              <a:lnSpc>
                <a:spcPts val="4290"/>
              </a:lnSpc>
              <a:spcBef>
                <a:spcPct val="0"/>
              </a:spcBef>
            </a:pPr>
            <a:endParaRPr lang="en-US" sz="4000" dirty="0">
              <a:solidFill>
                <a:srgbClr val="000000"/>
              </a:solidFill>
              <a:latin typeface="Cambria Bo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0200" y="3771900"/>
            <a:ext cx="14210045" cy="2646878"/>
          </a:xfrm>
          <a:prstGeom prst="rect">
            <a:avLst/>
          </a:prstGeom>
          <a:noFill/>
        </p:spPr>
        <p:txBody>
          <a:bodyPr wrap="none" lIns="91440" tIns="45720" rIns="91440" bIns="45720">
            <a:spAutoFit/>
          </a:bodyPr>
          <a:lstStyle/>
          <a:p>
            <a:pPr algn="ctr"/>
            <a:r>
              <a:rPr lang="en-US" sz="16600" b="1" smtClean="0">
                <a:ln w="22225">
                  <a:solidFill>
                    <a:schemeClr val="accent2"/>
                  </a:solidFill>
                  <a:prstDash val="solid"/>
                </a:ln>
                <a:solidFill>
                  <a:srgbClr val="C00000"/>
                </a:solidFill>
              </a:rPr>
              <a:t>CHÀO TẠM BIỆT</a:t>
            </a:r>
            <a:endParaRPr lang="en-US" sz="16600" b="1" cap="none" spc="0">
              <a:ln w="22225">
                <a:solidFill>
                  <a:schemeClr val="accent2"/>
                </a:solidFill>
                <a:prstDash val="solid"/>
              </a:ln>
              <a:solidFill>
                <a:srgbClr val="C00000"/>
              </a:solidFill>
              <a:effectLst/>
            </a:endParaRPr>
          </a:p>
        </p:txBody>
      </p:sp>
    </p:spTree>
    <p:extLst>
      <p:ext uri="{BB962C8B-B14F-4D97-AF65-F5344CB8AC3E}">
        <p14:creationId xmlns:p14="http://schemas.microsoft.com/office/powerpoint/2010/main" val="1494404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BE9E0"/>
        </a:solidFill>
        <a:effectLst/>
      </p:bgPr>
    </p:bg>
    <p:spTree>
      <p:nvGrpSpPr>
        <p:cNvPr id="1" name=""/>
        <p:cNvGrpSpPr/>
        <p:nvPr/>
      </p:nvGrpSpPr>
      <p:grpSpPr>
        <a:xfrm>
          <a:off x="0" y="0"/>
          <a:ext cx="0" cy="0"/>
          <a:chOff x="0" y="0"/>
          <a:chExt cx="0" cy="0"/>
        </a:xfrm>
      </p:grpSpPr>
      <p:sp>
        <p:nvSpPr>
          <p:cNvPr id="2" name="Freeform 2"/>
          <p:cNvSpPr/>
          <p:nvPr/>
        </p:nvSpPr>
        <p:spPr>
          <a:xfrm>
            <a:off x="0" y="0"/>
            <a:ext cx="14238062" cy="10287000"/>
          </a:xfrm>
          <a:custGeom>
            <a:avLst/>
            <a:gdLst/>
            <a:ahLst/>
            <a:cxnLst/>
            <a:rect l="l" t="t" r="r" b="b"/>
            <a:pathLst>
              <a:path w="14238062" h="10287000">
                <a:moveTo>
                  <a:pt x="0" y="0"/>
                </a:moveTo>
                <a:lnTo>
                  <a:pt x="14238062" y="0"/>
                </a:lnTo>
                <a:lnTo>
                  <a:pt x="14238062" y="10287000"/>
                </a:lnTo>
                <a:lnTo>
                  <a:pt x="0" y="102870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6133619" y="-948573"/>
            <a:ext cx="14156770" cy="12586655"/>
          </a:xfrm>
          <a:custGeom>
            <a:avLst/>
            <a:gdLst/>
            <a:ahLst/>
            <a:cxnLst/>
            <a:rect l="l" t="t" r="r" b="b"/>
            <a:pathLst>
              <a:path w="14156770" h="12586655">
                <a:moveTo>
                  <a:pt x="0" y="0"/>
                </a:moveTo>
                <a:lnTo>
                  <a:pt x="14156770" y="0"/>
                </a:lnTo>
                <a:lnTo>
                  <a:pt x="14156770" y="12586655"/>
                </a:lnTo>
                <a:lnTo>
                  <a:pt x="0" y="1258665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rot="9957231">
            <a:off x="13056576" y="5959461"/>
            <a:ext cx="5613557" cy="4448744"/>
          </a:xfrm>
          <a:custGeom>
            <a:avLst/>
            <a:gdLst/>
            <a:ahLst/>
            <a:cxnLst/>
            <a:rect l="l" t="t" r="r" b="b"/>
            <a:pathLst>
              <a:path w="5613557" h="4448744">
                <a:moveTo>
                  <a:pt x="0" y="0"/>
                </a:moveTo>
                <a:lnTo>
                  <a:pt x="5613557" y="0"/>
                </a:lnTo>
                <a:lnTo>
                  <a:pt x="5613557" y="4448744"/>
                </a:lnTo>
                <a:lnTo>
                  <a:pt x="0" y="444874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rot="-942169">
            <a:off x="10228769" y="7082401"/>
            <a:ext cx="3951899" cy="3470486"/>
          </a:xfrm>
          <a:custGeom>
            <a:avLst/>
            <a:gdLst/>
            <a:ahLst/>
            <a:cxnLst/>
            <a:rect l="l" t="t" r="r" b="b"/>
            <a:pathLst>
              <a:path w="3951899" h="3470486">
                <a:moveTo>
                  <a:pt x="0" y="0"/>
                </a:moveTo>
                <a:lnTo>
                  <a:pt x="3951900" y="0"/>
                </a:lnTo>
                <a:lnTo>
                  <a:pt x="3951900" y="3470486"/>
                </a:lnTo>
                <a:lnTo>
                  <a:pt x="0" y="347048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 name="Freeform 6"/>
          <p:cNvSpPr/>
          <p:nvPr/>
        </p:nvSpPr>
        <p:spPr>
          <a:xfrm>
            <a:off x="11298946" y="6612376"/>
            <a:ext cx="7884054" cy="4887878"/>
          </a:xfrm>
          <a:custGeom>
            <a:avLst/>
            <a:gdLst/>
            <a:ahLst/>
            <a:cxnLst/>
            <a:rect l="l" t="t" r="r" b="b"/>
            <a:pathLst>
              <a:path w="7884054" h="4887878">
                <a:moveTo>
                  <a:pt x="0" y="0"/>
                </a:moveTo>
                <a:lnTo>
                  <a:pt x="7884054" y="0"/>
                </a:lnTo>
                <a:lnTo>
                  <a:pt x="7884054" y="4887879"/>
                </a:lnTo>
                <a:lnTo>
                  <a:pt x="0" y="488787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7" name="Freeform 7"/>
          <p:cNvSpPr/>
          <p:nvPr/>
        </p:nvSpPr>
        <p:spPr>
          <a:xfrm>
            <a:off x="10336605" y="577829"/>
            <a:ext cx="2403032" cy="1390755"/>
          </a:xfrm>
          <a:custGeom>
            <a:avLst/>
            <a:gdLst/>
            <a:ahLst/>
            <a:cxnLst/>
            <a:rect l="l" t="t" r="r" b="b"/>
            <a:pathLst>
              <a:path w="2403032" h="1390755">
                <a:moveTo>
                  <a:pt x="0" y="0"/>
                </a:moveTo>
                <a:lnTo>
                  <a:pt x="2403032" y="0"/>
                </a:lnTo>
                <a:lnTo>
                  <a:pt x="2403032" y="1390755"/>
                </a:lnTo>
                <a:lnTo>
                  <a:pt x="0" y="1390755"/>
                </a:lnTo>
                <a:lnTo>
                  <a:pt x="0" y="0"/>
                </a:lnTo>
                <a:close/>
              </a:path>
            </a:pathLst>
          </a:custGeom>
          <a:blipFill>
            <a:blip r:embed="rId12"/>
            <a:stretch>
              <a:fillRect/>
            </a:stretch>
          </a:blipFill>
        </p:spPr>
      </p:sp>
      <p:sp>
        <p:nvSpPr>
          <p:cNvPr id="8" name="Freeform 8"/>
          <p:cNvSpPr/>
          <p:nvPr/>
        </p:nvSpPr>
        <p:spPr>
          <a:xfrm rot="-89476" flipH="1">
            <a:off x="17458422" y="2134085"/>
            <a:ext cx="1975928" cy="901742"/>
          </a:xfrm>
          <a:custGeom>
            <a:avLst/>
            <a:gdLst/>
            <a:ahLst/>
            <a:cxnLst/>
            <a:rect l="l" t="t" r="r" b="b"/>
            <a:pathLst>
              <a:path w="1975928" h="901742">
                <a:moveTo>
                  <a:pt x="1975928" y="0"/>
                </a:moveTo>
                <a:lnTo>
                  <a:pt x="0" y="0"/>
                </a:lnTo>
                <a:lnTo>
                  <a:pt x="0" y="901741"/>
                </a:lnTo>
                <a:lnTo>
                  <a:pt x="1975928" y="901741"/>
                </a:lnTo>
                <a:lnTo>
                  <a:pt x="1975928"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9" name="Freeform 9"/>
          <p:cNvSpPr/>
          <p:nvPr/>
        </p:nvSpPr>
        <p:spPr>
          <a:xfrm>
            <a:off x="16325958" y="71265"/>
            <a:ext cx="1962042" cy="1013127"/>
          </a:xfrm>
          <a:custGeom>
            <a:avLst/>
            <a:gdLst/>
            <a:ahLst/>
            <a:cxnLst/>
            <a:rect l="l" t="t" r="r" b="b"/>
            <a:pathLst>
              <a:path w="1962042" h="1013127">
                <a:moveTo>
                  <a:pt x="0" y="0"/>
                </a:moveTo>
                <a:lnTo>
                  <a:pt x="1962042" y="0"/>
                </a:lnTo>
                <a:lnTo>
                  <a:pt x="1962042" y="1013128"/>
                </a:lnTo>
                <a:lnTo>
                  <a:pt x="0" y="1013128"/>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0" name="Freeform 10"/>
          <p:cNvSpPr/>
          <p:nvPr/>
        </p:nvSpPr>
        <p:spPr>
          <a:xfrm flipH="1">
            <a:off x="11963355" y="3731766"/>
            <a:ext cx="6555234" cy="6555234"/>
          </a:xfrm>
          <a:custGeom>
            <a:avLst/>
            <a:gdLst/>
            <a:ahLst/>
            <a:cxnLst/>
            <a:rect l="l" t="t" r="r" b="b"/>
            <a:pathLst>
              <a:path w="6555234" h="6555234">
                <a:moveTo>
                  <a:pt x="6555235" y="0"/>
                </a:moveTo>
                <a:lnTo>
                  <a:pt x="0" y="0"/>
                </a:lnTo>
                <a:lnTo>
                  <a:pt x="0" y="6555234"/>
                </a:lnTo>
                <a:lnTo>
                  <a:pt x="6555235" y="6555234"/>
                </a:lnTo>
                <a:lnTo>
                  <a:pt x="6555235" y="0"/>
                </a:lnTo>
                <a:close/>
              </a:path>
            </a:pathLst>
          </a:custGeom>
          <a:blipFill>
            <a:blip r:embed="rId17"/>
            <a:stretch>
              <a:fillRect/>
            </a:stretch>
          </a:blipFill>
        </p:spPr>
      </p:sp>
      <p:sp>
        <p:nvSpPr>
          <p:cNvPr id="11" name="Freeform 11"/>
          <p:cNvSpPr/>
          <p:nvPr/>
        </p:nvSpPr>
        <p:spPr>
          <a:xfrm>
            <a:off x="13189987" y="338015"/>
            <a:ext cx="2643811" cy="2498401"/>
          </a:xfrm>
          <a:custGeom>
            <a:avLst/>
            <a:gdLst/>
            <a:ahLst/>
            <a:cxnLst/>
            <a:rect l="l" t="t" r="r" b="b"/>
            <a:pathLst>
              <a:path w="2643811" h="2498401">
                <a:moveTo>
                  <a:pt x="0" y="0"/>
                </a:moveTo>
                <a:lnTo>
                  <a:pt x="2643811" y="0"/>
                </a:lnTo>
                <a:lnTo>
                  <a:pt x="2643811" y="2498401"/>
                </a:lnTo>
                <a:lnTo>
                  <a:pt x="0" y="2498401"/>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12" name="Freeform 12"/>
          <p:cNvSpPr/>
          <p:nvPr/>
        </p:nvSpPr>
        <p:spPr>
          <a:xfrm>
            <a:off x="14511892" y="126958"/>
            <a:ext cx="1975928" cy="901742"/>
          </a:xfrm>
          <a:custGeom>
            <a:avLst/>
            <a:gdLst/>
            <a:ahLst/>
            <a:cxnLst/>
            <a:rect l="l" t="t" r="r" b="b"/>
            <a:pathLst>
              <a:path w="1975928" h="901742">
                <a:moveTo>
                  <a:pt x="0" y="0"/>
                </a:moveTo>
                <a:lnTo>
                  <a:pt x="1975928" y="0"/>
                </a:lnTo>
                <a:lnTo>
                  <a:pt x="1975928" y="901742"/>
                </a:lnTo>
                <a:lnTo>
                  <a:pt x="0" y="90174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pic>
        <p:nvPicPr>
          <p:cNvPr id="16" name="Picture 15"/>
          <p:cNvPicPr>
            <a:picLocks noChangeAspect="1"/>
          </p:cNvPicPr>
          <p:nvPr/>
        </p:nvPicPr>
        <p:blipFill>
          <a:blip r:embed="rId20"/>
          <a:stretch>
            <a:fillRect/>
          </a:stretch>
        </p:blipFill>
        <p:spPr>
          <a:xfrm>
            <a:off x="6083992" y="3595214"/>
            <a:ext cx="8230246" cy="2712802"/>
          </a:xfrm>
          <a:prstGeom prst="rect">
            <a:avLst/>
          </a:prstGeom>
        </p:spPr>
      </p:pic>
      <p:pic>
        <p:nvPicPr>
          <p:cNvPr id="17" name="Picture 16"/>
          <p:cNvPicPr>
            <a:picLocks noChangeAspect="1"/>
          </p:cNvPicPr>
          <p:nvPr/>
        </p:nvPicPr>
        <p:blipFill>
          <a:blip r:embed="rId21"/>
          <a:stretch>
            <a:fillRect/>
          </a:stretch>
        </p:blipFill>
        <p:spPr>
          <a:xfrm>
            <a:off x="6263040" y="5851339"/>
            <a:ext cx="8516850" cy="1767993"/>
          </a:xfrm>
          <a:prstGeom prst="rect">
            <a:avLst/>
          </a:prstGeom>
        </p:spPr>
      </p:pic>
      <p:pic>
        <p:nvPicPr>
          <p:cNvPr id="18" name="Picture 17"/>
          <p:cNvPicPr>
            <a:picLocks noChangeAspect="1"/>
          </p:cNvPicPr>
          <p:nvPr/>
        </p:nvPicPr>
        <p:blipFill>
          <a:blip r:embed="rId22"/>
          <a:stretch>
            <a:fillRect/>
          </a:stretch>
        </p:blipFill>
        <p:spPr>
          <a:xfrm>
            <a:off x="8334124" y="8151596"/>
            <a:ext cx="3200677" cy="1304657"/>
          </a:xfrm>
          <a:prstGeom prst="rect">
            <a:avLst/>
          </a:prstGeom>
        </p:spPr>
      </p:pic>
      <p:sp>
        <p:nvSpPr>
          <p:cNvPr id="13" name="Rectangle 12"/>
          <p:cNvSpPr/>
          <p:nvPr/>
        </p:nvSpPr>
        <p:spPr>
          <a:xfrm>
            <a:off x="8239544" y="1989504"/>
            <a:ext cx="3390223" cy="1938992"/>
          </a:xfrm>
          <a:prstGeom prst="rect">
            <a:avLst/>
          </a:prstGeom>
          <a:noFill/>
        </p:spPr>
        <p:txBody>
          <a:bodyPr wrap="none" lIns="91440" tIns="45720" rIns="91440" bIns="45720">
            <a:spAutoFit/>
          </a:bodyPr>
          <a:lstStyle/>
          <a:p>
            <a:pPr algn="ctr"/>
            <a:r>
              <a:rPr lang="en-US" sz="6000" b="1" smtClean="0">
                <a:ln w="22225">
                  <a:solidFill>
                    <a:schemeClr val="accent2"/>
                  </a:solidFill>
                  <a:prstDash val="solid"/>
                </a:ln>
                <a:solidFill>
                  <a:schemeClr val="accent2">
                    <a:lumMod val="40000"/>
                    <a:lumOff val="60000"/>
                  </a:schemeClr>
                </a:solidFill>
              </a:rPr>
              <a:t>Tiếng Việt</a:t>
            </a:r>
          </a:p>
          <a:p>
            <a:pPr algn="ctr"/>
            <a:r>
              <a:rPr lang="en-US" sz="6000" b="1" smtClean="0">
                <a:ln w="22225">
                  <a:solidFill>
                    <a:schemeClr val="accent2"/>
                  </a:solidFill>
                  <a:prstDash val="solid"/>
                </a:ln>
                <a:solidFill>
                  <a:schemeClr val="accent2">
                    <a:lumMod val="40000"/>
                    <a:lumOff val="60000"/>
                  </a:schemeClr>
                </a:solidFill>
              </a:rPr>
              <a:t>Đọc</a:t>
            </a:r>
            <a:endParaRPr lang="en-US" sz="6000" b="1" cap="none" spc="0">
              <a:ln w="22225">
                <a:solidFill>
                  <a:schemeClr val="accent2"/>
                </a:solidFill>
                <a:prstDash val="solid"/>
              </a:ln>
              <a:solidFill>
                <a:schemeClr val="accent2">
                  <a:lumMod val="40000"/>
                  <a:lumOff val="60000"/>
                </a:schemeClr>
              </a:solidFill>
              <a:effectLst/>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D5175"/>
        </a:solidFill>
        <a:effectLst/>
      </p:bgPr>
    </p:bg>
    <p:spTree>
      <p:nvGrpSpPr>
        <p:cNvPr id="1" name=""/>
        <p:cNvGrpSpPr/>
        <p:nvPr/>
      </p:nvGrpSpPr>
      <p:grpSpPr>
        <a:xfrm>
          <a:off x="0" y="0"/>
          <a:ext cx="0" cy="0"/>
          <a:chOff x="0" y="0"/>
          <a:chExt cx="0" cy="0"/>
        </a:xfrm>
      </p:grpSpPr>
      <p:sp>
        <p:nvSpPr>
          <p:cNvPr id="3" name="AutoShape 3"/>
          <p:cNvSpPr/>
          <p:nvPr/>
        </p:nvSpPr>
        <p:spPr>
          <a:xfrm>
            <a:off x="6570378" y="7865455"/>
            <a:ext cx="6484180" cy="2542534"/>
          </a:xfrm>
          <a:prstGeom prst="rect">
            <a:avLst/>
          </a:prstGeom>
          <a:solidFill>
            <a:srgbClr val="FDE0A0"/>
          </a:solidFill>
        </p:spPr>
      </p:sp>
      <p:sp>
        <p:nvSpPr>
          <p:cNvPr id="4" name="AutoShape 4"/>
          <p:cNvSpPr/>
          <p:nvPr/>
        </p:nvSpPr>
        <p:spPr>
          <a:xfrm>
            <a:off x="10400018" y="6655231"/>
            <a:ext cx="4955853" cy="3631769"/>
          </a:xfrm>
          <a:prstGeom prst="rect">
            <a:avLst/>
          </a:prstGeom>
          <a:solidFill>
            <a:srgbClr val="FDE0A0"/>
          </a:solidFill>
        </p:spPr>
      </p:sp>
      <p:sp>
        <p:nvSpPr>
          <p:cNvPr id="5" name="AutoShape 5"/>
          <p:cNvSpPr/>
          <p:nvPr/>
        </p:nvSpPr>
        <p:spPr>
          <a:xfrm>
            <a:off x="13926856" y="7161873"/>
            <a:ext cx="3104152" cy="3949700"/>
          </a:xfrm>
          <a:prstGeom prst="rect">
            <a:avLst/>
          </a:prstGeom>
          <a:solidFill>
            <a:srgbClr val="829B62"/>
          </a:solidFill>
        </p:spPr>
      </p:sp>
      <p:sp>
        <p:nvSpPr>
          <p:cNvPr id="6" name="AutoShape 6"/>
          <p:cNvSpPr/>
          <p:nvPr/>
        </p:nvSpPr>
        <p:spPr>
          <a:xfrm>
            <a:off x="15338163" y="6654399"/>
            <a:ext cx="3225740" cy="3753590"/>
          </a:xfrm>
          <a:prstGeom prst="rect">
            <a:avLst/>
          </a:prstGeom>
          <a:solidFill>
            <a:srgbClr val="829B62"/>
          </a:solidFill>
        </p:spPr>
      </p:sp>
      <p:sp>
        <p:nvSpPr>
          <p:cNvPr id="7" name="AutoShape 7"/>
          <p:cNvSpPr/>
          <p:nvPr/>
        </p:nvSpPr>
        <p:spPr>
          <a:xfrm>
            <a:off x="14648888" y="826478"/>
            <a:ext cx="3905035" cy="3241166"/>
          </a:xfrm>
          <a:prstGeom prst="rect">
            <a:avLst/>
          </a:prstGeom>
          <a:solidFill>
            <a:srgbClr val="FFCE5C"/>
          </a:solidFill>
        </p:spPr>
      </p:sp>
      <p:sp>
        <p:nvSpPr>
          <p:cNvPr id="8" name="Freeform 8"/>
          <p:cNvSpPr/>
          <p:nvPr/>
        </p:nvSpPr>
        <p:spPr>
          <a:xfrm flipH="1">
            <a:off x="11356046" y="6437406"/>
            <a:ext cx="5078084" cy="4470145"/>
          </a:xfrm>
          <a:custGeom>
            <a:avLst/>
            <a:gdLst/>
            <a:ahLst/>
            <a:cxnLst/>
            <a:rect l="l" t="t" r="r" b="b"/>
            <a:pathLst>
              <a:path w="5078084" h="4470145">
                <a:moveTo>
                  <a:pt x="5078085" y="0"/>
                </a:moveTo>
                <a:lnTo>
                  <a:pt x="0" y="0"/>
                </a:lnTo>
                <a:lnTo>
                  <a:pt x="0" y="4470144"/>
                </a:lnTo>
                <a:lnTo>
                  <a:pt x="5078085" y="4470144"/>
                </a:lnTo>
                <a:lnTo>
                  <a:pt x="5078085"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9" name="AutoShape 9"/>
          <p:cNvSpPr/>
          <p:nvPr/>
        </p:nvSpPr>
        <p:spPr>
          <a:xfrm>
            <a:off x="15338163" y="3740854"/>
            <a:ext cx="3215760" cy="2914377"/>
          </a:xfrm>
          <a:prstGeom prst="rect">
            <a:avLst/>
          </a:prstGeom>
          <a:solidFill>
            <a:srgbClr val="829B62"/>
          </a:solidFill>
        </p:spPr>
      </p:sp>
      <p:sp>
        <p:nvSpPr>
          <p:cNvPr id="10" name="Freeform 10"/>
          <p:cNvSpPr/>
          <p:nvPr/>
        </p:nvSpPr>
        <p:spPr>
          <a:xfrm>
            <a:off x="11781990" y="8293099"/>
            <a:ext cx="1312985" cy="1687247"/>
          </a:xfrm>
          <a:custGeom>
            <a:avLst/>
            <a:gdLst/>
            <a:ahLst/>
            <a:cxnLst/>
            <a:rect l="l" t="t" r="r" b="b"/>
            <a:pathLst>
              <a:path w="1312985" h="1687247">
                <a:moveTo>
                  <a:pt x="0" y="0"/>
                </a:moveTo>
                <a:lnTo>
                  <a:pt x="1312985" y="0"/>
                </a:lnTo>
                <a:lnTo>
                  <a:pt x="1312985" y="1687247"/>
                </a:lnTo>
                <a:lnTo>
                  <a:pt x="0" y="168724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1" name="Freeform 11"/>
          <p:cNvSpPr/>
          <p:nvPr/>
        </p:nvSpPr>
        <p:spPr>
          <a:xfrm rot="-10800000">
            <a:off x="9434527" y="3785298"/>
            <a:ext cx="1434967" cy="2869933"/>
          </a:xfrm>
          <a:custGeom>
            <a:avLst/>
            <a:gdLst/>
            <a:ahLst/>
            <a:cxnLst/>
            <a:rect l="l" t="t" r="r" b="b"/>
            <a:pathLst>
              <a:path w="1434967" h="2869933">
                <a:moveTo>
                  <a:pt x="0" y="0"/>
                </a:moveTo>
                <a:lnTo>
                  <a:pt x="1434966" y="0"/>
                </a:lnTo>
                <a:lnTo>
                  <a:pt x="1434966" y="2869933"/>
                </a:lnTo>
                <a:lnTo>
                  <a:pt x="0" y="286993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2" name="AutoShape 12"/>
          <p:cNvSpPr/>
          <p:nvPr/>
        </p:nvSpPr>
        <p:spPr>
          <a:xfrm>
            <a:off x="10851786" y="3785298"/>
            <a:ext cx="4486377" cy="2869933"/>
          </a:xfrm>
          <a:prstGeom prst="rect">
            <a:avLst/>
          </a:prstGeom>
          <a:solidFill>
            <a:srgbClr val="6BB9D4"/>
          </a:solidFill>
        </p:spPr>
      </p:sp>
      <p:sp>
        <p:nvSpPr>
          <p:cNvPr id="13" name="Freeform 13"/>
          <p:cNvSpPr/>
          <p:nvPr/>
        </p:nvSpPr>
        <p:spPr>
          <a:xfrm rot="-10800000">
            <a:off x="13292787" y="826478"/>
            <a:ext cx="1484661" cy="2969323"/>
          </a:xfrm>
          <a:custGeom>
            <a:avLst/>
            <a:gdLst/>
            <a:ahLst/>
            <a:cxnLst/>
            <a:rect l="l" t="t" r="r" b="b"/>
            <a:pathLst>
              <a:path w="1484661" h="2969323">
                <a:moveTo>
                  <a:pt x="0" y="0"/>
                </a:moveTo>
                <a:lnTo>
                  <a:pt x="1484661" y="0"/>
                </a:lnTo>
                <a:lnTo>
                  <a:pt x="1484661" y="2969322"/>
                </a:lnTo>
                <a:lnTo>
                  <a:pt x="0" y="296932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4" name="Freeform 14"/>
          <p:cNvSpPr/>
          <p:nvPr/>
        </p:nvSpPr>
        <p:spPr>
          <a:xfrm>
            <a:off x="14648888" y="6154042"/>
            <a:ext cx="5078084" cy="4470145"/>
          </a:xfrm>
          <a:custGeom>
            <a:avLst/>
            <a:gdLst/>
            <a:ahLst/>
            <a:cxnLst/>
            <a:rect l="l" t="t" r="r" b="b"/>
            <a:pathLst>
              <a:path w="5078084" h="4470145">
                <a:moveTo>
                  <a:pt x="0" y="0"/>
                </a:moveTo>
                <a:lnTo>
                  <a:pt x="5078085" y="0"/>
                </a:lnTo>
                <a:lnTo>
                  <a:pt x="5078085" y="4470145"/>
                </a:lnTo>
                <a:lnTo>
                  <a:pt x="0" y="447014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5" name="Freeform 15"/>
          <p:cNvSpPr/>
          <p:nvPr/>
        </p:nvSpPr>
        <p:spPr>
          <a:xfrm>
            <a:off x="13352287" y="7638849"/>
            <a:ext cx="1085604" cy="1395052"/>
          </a:xfrm>
          <a:custGeom>
            <a:avLst/>
            <a:gdLst/>
            <a:ahLst/>
            <a:cxnLst/>
            <a:rect l="l" t="t" r="r" b="b"/>
            <a:pathLst>
              <a:path w="1085604" h="1395052">
                <a:moveTo>
                  <a:pt x="0" y="0"/>
                </a:moveTo>
                <a:lnTo>
                  <a:pt x="1085604" y="0"/>
                </a:lnTo>
                <a:lnTo>
                  <a:pt x="1085604" y="1395052"/>
                </a:lnTo>
                <a:lnTo>
                  <a:pt x="0" y="139505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6" name="Freeform 16"/>
          <p:cNvSpPr/>
          <p:nvPr/>
        </p:nvSpPr>
        <p:spPr>
          <a:xfrm>
            <a:off x="14046261" y="2183922"/>
            <a:ext cx="4507661" cy="4491270"/>
          </a:xfrm>
          <a:custGeom>
            <a:avLst/>
            <a:gdLst/>
            <a:ahLst/>
            <a:cxnLst/>
            <a:rect l="l" t="t" r="r" b="b"/>
            <a:pathLst>
              <a:path w="4507661" h="4491270">
                <a:moveTo>
                  <a:pt x="0" y="0"/>
                </a:moveTo>
                <a:lnTo>
                  <a:pt x="4507662" y="0"/>
                </a:lnTo>
                <a:lnTo>
                  <a:pt x="4507662" y="4491270"/>
                </a:lnTo>
                <a:lnTo>
                  <a:pt x="0" y="449127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7" name="Freeform 17"/>
          <p:cNvSpPr/>
          <p:nvPr/>
        </p:nvSpPr>
        <p:spPr>
          <a:xfrm>
            <a:off x="10679995" y="4819366"/>
            <a:ext cx="6097300" cy="1835033"/>
          </a:xfrm>
          <a:custGeom>
            <a:avLst/>
            <a:gdLst/>
            <a:ahLst/>
            <a:cxnLst/>
            <a:rect l="l" t="t" r="r" b="b"/>
            <a:pathLst>
              <a:path w="6097300" h="1835033">
                <a:moveTo>
                  <a:pt x="0" y="0"/>
                </a:moveTo>
                <a:lnTo>
                  <a:pt x="6097300" y="0"/>
                </a:lnTo>
                <a:lnTo>
                  <a:pt x="6097300" y="1835033"/>
                </a:lnTo>
                <a:lnTo>
                  <a:pt x="0" y="1835033"/>
                </a:lnTo>
                <a:lnTo>
                  <a:pt x="0" y="0"/>
                </a:lnTo>
                <a:close/>
              </a:path>
            </a:pathLst>
          </a:custGeom>
          <a:blipFill>
            <a:blip r:embed="rId14">
              <a:extLst>
                <a:ext uri="{96DAC541-7B7A-43D3-8B79-37D633B846F1}">
                  <asvg:svgBlip xmlns:asvg="http://schemas.microsoft.com/office/drawing/2016/SVG/main" xmlns="" r:embed="rId15"/>
                </a:ext>
              </a:extLst>
            </a:blip>
            <a:stretch>
              <a:fillRect r="-1075" b="-24540"/>
            </a:stretch>
          </a:blipFill>
        </p:spPr>
      </p:sp>
      <p:sp>
        <p:nvSpPr>
          <p:cNvPr id="18" name="Freeform 18"/>
          <p:cNvSpPr/>
          <p:nvPr/>
        </p:nvSpPr>
        <p:spPr>
          <a:xfrm>
            <a:off x="11396463" y="1637493"/>
            <a:ext cx="3397023" cy="3341435"/>
          </a:xfrm>
          <a:custGeom>
            <a:avLst/>
            <a:gdLst/>
            <a:ahLst/>
            <a:cxnLst/>
            <a:rect l="l" t="t" r="r" b="b"/>
            <a:pathLst>
              <a:path w="3397023" h="3341435">
                <a:moveTo>
                  <a:pt x="0" y="0"/>
                </a:moveTo>
                <a:lnTo>
                  <a:pt x="3397023" y="0"/>
                </a:lnTo>
                <a:lnTo>
                  <a:pt x="3397023" y="3341434"/>
                </a:lnTo>
                <a:lnTo>
                  <a:pt x="0" y="3341434"/>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9" name="Freeform 19"/>
          <p:cNvSpPr/>
          <p:nvPr/>
        </p:nvSpPr>
        <p:spPr>
          <a:xfrm>
            <a:off x="13292787" y="1746488"/>
            <a:ext cx="3270567" cy="1183351"/>
          </a:xfrm>
          <a:custGeom>
            <a:avLst/>
            <a:gdLst/>
            <a:ahLst/>
            <a:cxnLst/>
            <a:rect l="l" t="t" r="r" b="b"/>
            <a:pathLst>
              <a:path w="3270567" h="1183351">
                <a:moveTo>
                  <a:pt x="0" y="0"/>
                </a:moveTo>
                <a:lnTo>
                  <a:pt x="3270567" y="0"/>
                </a:lnTo>
                <a:lnTo>
                  <a:pt x="3270567" y="1183351"/>
                </a:lnTo>
                <a:lnTo>
                  <a:pt x="0" y="1183351"/>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20" name="Freeform 20"/>
          <p:cNvSpPr/>
          <p:nvPr/>
        </p:nvSpPr>
        <p:spPr>
          <a:xfrm>
            <a:off x="16946043" y="2775297"/>
            <a:ext cx="3571812" cy="1292347"/>
          </a:xfrm>
          <a:custGeom>
            <a:avLst/>
            <a:gdLst/>
            <a:ahLst/>
            <a:cxnLst/>
            <a:rect l="l" t="t" r="r" b="b"/>
            <a:pathLst>
              <a:path w="3571812" h="1292347">
                <a:moveTo>
                  <a:pt x="0" y="0"/>
                </a:moveTo>
                <a:lnTo>
                  <a:pt x="3571812" y="0"/>
                </a:lnTo>
                <a:lnTo>
                  <a:pt x="3571812" y="1292347"/>
                </a:lnTo>
                <a:lnTo>
                  <a:pt x="0" y="1292347"/>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21" name="Freeform 21"/>
          <p:cNvSpPr/>
          <p:nvPr/>
        </p:nvSpPr>
        <p:spPr>
          <a:xfrm>
            <a:off x="7988532" y="5339043"/>
            <a:ext cx="4822973" cy="2630712"/>
          </a:xfrm>
          <a:custGeom>
            <a:avLst/>
            <a:gdLst/>
            <a:ahLst/>
            <a:cxnLst/>
            <a:rect l="l" t="t" r="r" b="b"/>
            <a:pathLst>
              <a:path w="4822973" h="2630712">
                <a:moveTo>
                  <a:pt x="0" y="0"/>
                </a:moveTo>
                <a:lnTo>
                  <a:pt x="4822972" y="0"/>
                </a:lnTo>
                <a:lnTo>
                  <a:pt x="4822972" y="2630712"/>
                </a:lnTo>
                <a:lnTo>
                  <a:pt x="0" y="2630712"/>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22" name="Freeform 22"/>
          <p:cNvSpPr/>
          <p:nvPr/>
        </p:nvSpPr>
        <p:spPr>
          <a:xfrm flipH="1">
            <a:off x="8204654" y="8163567"/>
            <a:ext cx="1761406" cy="2728939"/>
          </a:xfrm>
          <a:custGeom>
            <a:avLst/>
            <a:gdLst/>
            <a:ahLst/>
            <a:cxnLst/>
            <a:rect l="l" t="t" r="r" b="b"/>
            <a:pathLst>
              <a:path w="1761406" h="2728939">
                <a:moveTo>
                  <a:pt x="1761407" y="0"/>
                </a:moveTo>
                <a:lnTo>
                  <a:pt x="0" y="0"/>
                </a:lnTo>
                <a:lnTo>
                  <a:pt x="0" y="2728940"/>
                </a:lnTo>
                <a:lnTo>
                  <a:pt x="1761407" y="2728940"/>
                </a:lnTo>
                <a:lnTo>
                  <a:pt x="1761407"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23" name="Freeform 23"/>
          <p:cNvSpPr/>
          <p:nvPr/>
        </p:nvSpPr>
        <p:spPr>
          <a:xfrm>
            <a:off x="9513500" y="7175295"/>
            <a:ext cx="2114945" cy="3276675"/>
          </a:xfrm>
          <a:custGeom>
            <a:avLst/>
            <a:gdLst/>
            <a:ahLst/>
            <a:cxnLst/>
            <a:rect l="l" t="t" r="r" b="b"/>
            <a:pathLst>
              <a:path w="2114945" h="3276675">
                <a:moveTo>
                  <a:pt x="0" y="0"/>
                </a:moveTo>
                <a:lnTo>
                  <a:pt x="2114945" y="0"/>
                </a:lnTo>
                <a:lnTo>
                  <a:pt x="2114945" y="3276675"/>
                </a:lnTo>
                <a:lnTo>
                  <a:pt x="0" y="3276675"/>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24" name="Freeform 24"/>
          <p:cNvSpPr/>
          <p:nvPr/>
        </p:nvSpPr>
        <p:spPr>
          <a:xfrm>
            <a:off x="14890523" y="5853832"/>
            <a:ext cx="588408" cy="1127612"/>
          </a:xfrm>
          <a:custGeom>
            <a:avLst/>
            <a:gdLst/>
            <a:ahLst/>
            <a:cxnLst/>
            <a:rect l="l" t="t" r="r" b="b"/>
            <a:pathLst>
              <a:path w="588408" h="1127612">
                <a:moveTo>
                  <a:pt x="0" y="0"/>
                </a:moveTo>
                <a:lnTo>
                  <a:pt x="588408" y="0"/>
                </a:lnTo>
                <a:lnTo>
                  <a:pt x="588408" y="1127612"/>
                </a:lnTo>
                <a:lnTo>
                  <a:pt x="0" y="1127612"/>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25" name="Freeform 25"/>
          <p:cNvSpPr/>
          <p:nvPr/>
        </p:nvSpPr>
        <p:spPr>
          <a:xfrm>
            <a:off x="14035117" y="5896761"/>
            <a:ext cx="720456" cy="1380664"/>
          </a:xfrm>
          <a:custGeom>
            <a:avLst/>
            <a:gdLst/>
            <a:ahLst/>
            <a:cxnLst/>
            <a:rect l="l" t="t" r="r" b="b"/>
            <a:pathLst>
              <a:path w="720456" h="1380664">
                <a:moveTo>
                  <a:pt x="0" y="0"/>
                </a:moveTo>
                <a:lnTo>
                  <a:pt x="720456" y="0"/>
                </a:lnTo>
                <a:lnTo>
                  <a:pt x="720456" y="1380665"/>
                </a:lnTo>
                <a:lnTo>
                  <a:pt x="0" y="1380665"/>
                </a:lnTo>
                <a:lnTo>
                  <a:pt x="0" y="0"/>
                </a:lnTo>
                <a:close/>
              </a:path>
            </a:pathLst>
          </a:custGeom>
          <a:blipFill>
            <a:blip r:embed="rId26">
              <a:extLst>
                <a:ext uri="{96DAC541-7B7A-43D3-8B79-37D633B846F1}">
                  <asvg:svgBlip xmlns:asvg="http://schemas.microsoft.com/office/drawing/2016/SVG/main" xmlns="" r:embed="rId27"/>
                </a:ext>
              </a:extLst>
            </a:blip>
            <a:stretch>
              <a:fillRect/>
            </a:stretch>
          </a:blipFill>
        </p:spPr>
      </p:sp>
      <p:sp>
        <p:nvSpPr>
          <p:cNvPr id="26" name="Freeform 26"/>
          <p:cNvSpPr/>
          <p:nvPr/>
        </p:nvSpPr>
        <p:spPr>
          <a:xfrm>
            <a:off x="16892336" y="7033028"/>
            <a:ext cx="1184488" cy="516867"/>
          </a:xfrm>
          <a:custGeom>
            <a:avLst/>
            <a:gdLst/>
            <a:ahLst/>
            <a:cxnLst/>
            <a:rect l="l" t="t" r="r" b="b"/>
            <a:pathLst>
              <a:path w="1184488" h="516867">
                <a:moveTo>
                  <a:pt x="0" y="0"/>
                </a:moveTo>
                <a:lnTo>
                  <a:pt x="1184488" y="0"/>
                </a:lnTo>
                <a:lnTo>
                  <a:pt x="1184488" y="516867"/>
                </a:lnTo>
                <a:lnTo>
                  <a:pt x="0" y="516867"/>
                </a:lnTo>
                <a:lnTo>
                  <a:pt x="0" y="0"/>
                </a:lnTo>
                <a:close/>
              </a:path>
            </a:pathLst>
          </a:custGeom>
          <a:blipFill>
            <a:blip r:embed="rId28">
              <a:extLst>
                <a:ext uri="{96DAC541-7B7A-43D3-8B79-37D633B846F1}">
                  <asvg:svgBlip xmlns:asvg="http://schemas.microsoft.com/office/drawing/2016/SVG/main" xmlns="" r:embed="rId29"/>
                </a:ext>
              </a:extLst>
            </a:blip>
            <a:stretch>
              <a:fillRect/>
            </a:stretch>
          </a:blipFill>
        </p:spPr>
      </p:sp>
      <p:sp>
        <p:nvSpPr>
          <p:cNvPr id="27" name="Freeform 27"/>
          <p:cNvSpPr/>
          <p:nvPr/>
        </p:nvSpPr>
        <p:spPr>
          <a:xfrm>
            <a:off x="14716405" y="7033028"/>
            <a:ext cx="2234628" cy="1892555"/>
          </a:xfrm>
          <a:custGeom>
            <a:avLst/>
            <a:gdLst/>
            <a:ahLst/>
            <a:cxnLst/>
            <a:rect l="l" t="t" r="r" b="b"/>
            <a:pathLst>
              <a:path w="2234628" h="1892555">
                <a:moveTo>
                  <a:pt x="0" y="0"/>
                </a:moveTo>
                <a:lnTo>
                  <a:pt x="2234628" y="0"/>
                </a:lnTo>
                <a:lnTo>
                  <a:pt x="2234628" y="1892555"/>
                </a:lnTo>
                <a:lnTo>
                  <a:pt x="0" y="1892555"/>
                </a:lnTo>
                <a:lnTo>
                  <a:pt x="0" y="0"/>
                </a:lnTo>
                <a:close/>
              </a:path>
            </a:pathLst>
          </a:custGeom>
          <a:blipFill>
            <a:blip r:embed="rId30">
              <a:extLst>
                <a:ext uri="{96DAC541-7B7A-43D3-8B79-37D633B846F1}">
                  <asvg:svgBlip xmlns:asvg="http://schemas.microsoft.com/office/drawing/2016/SVG/main" xmlns="" r:embed="rId31"/>
                </a:ext>
              </a:extLst>
            </a:blip>
            <a:stretch>
              <a:fillRect/>
            </a:stretch>
          </a:blipFill>
        </p:spPr>
      </p:sp>
      <p:sp>
        <p:nvSpPr>
          <p:cNvPr id="28" name="Freeform 28"/>
          <p:cNvSpPr/>
          <p:nvPr/>
        </p:nvSpPr>
        <p:spPr>
          <a:xfrm>
            <a:off x="16233417" y="6396797"/>
            <a:ext cx="1184488" cy="516867"/>
          </a:xfrm>
          <a:custGeom>
            <a:avLst/>
            <a:gdLst/>
            <a:ahLst/>
            <a:cxnLst/>
            <a:rect l="l" t="t" r="r" b="b"/>
            <a:pathLst>
              <a:path w="1184488" h="516867">
                <a:moveTo>
                  <a:pt x="0" y="0"/>
                </a:moveTo>
                <a:lnTo>
                  <a:pt x="1184488" y="0"/>
                </a:lnTo>
                <a:lnTo>
                  <a:pt x="1184488" y="516867"/>
                </a:lnTo>
                <a:lnTo>
                  <a:pt x="0" y="516867"/>
                </a:lnTo>
                <a:lnTo>
                  <a:pt x="0" y="0"/>
                </a:lnTo>
                <a:close/>
              </a:path>
            </a:pathLst>
          </a:custGeom>
          <a:blipFill>
            <a:blip r:embed="rId28">
              <a:extLst>
                <a:ext uri="{96DAC541-7B7A-43D3-8B79-37D633B846F1}">
                  <asvg:svgBlip xmlns:asvg="http://schemas.microsoft.com/office/drawing/2016/SVG/main" xmlns="" r:embed="rId29"/>
                </a:ext>
              </a:extLst>
            </a:blip>
            <a:stretch>
              <a:fillRect/>
            </a:stretch>
          </a:blipFill>
        </p:spPr>
      </p:sp>
      <p:sp>
        <p:nvSpPr>
          <p:cNvPr id="29" name="Freeform 29"/>
          <p:cNvSpPr/>
          <p:nvPr/>
        </p:nvSpPr>
        <p:spPr>
          <a:xfrm rot="-10800000">
            <a:off x="5044489" y="7865455"/>
            <a:ext cx="1535414" cy="3070828"/>
          </a:xfrm>
          <a:custGeom>
            <a:avLst/>
            <a:gdLst/>
            <a:ahLst/>
            <a:cxnLst/>
            <a:rect l="l" t="t" r="r" b="b"/>
            <a:pathLst>
              <a:path w="1535414" h="3070828">
                <a:moveTo>
                  <a:pt x="0" y="0"/>
                </a:moveTo>
                <a:lnTo>
                  <a:pt x="1535414" y="0"/>
                </a:lnTo>
                <a:lnTo>
                  <a:pt x="1535414" y="3070829"/>
                </a:lnTo>
                <a:lnTo>
                  <a:pt x="0" y="3070829"/>
                </a:lnTo>
                <a:lnTo>
                  <a:pt x="0" y="0"/>
                </a:lnTo>
                <a:close/>
              </a:path>
            </a:pathLst>
          </a:custGeom>
          <a:blipFill>
            <a:blip r:embed="rId32">
              <a:extLst>
                <a:ext uri="{96DAC541-7B7A-43D3-8B79-37D633B846F1}">
                  <asvg:svgBlip xmlns:asvg="http://schemas.microsoft.com/office/drawing/2016/SVG/main" xmlns="" r:embed="rId33"/>
                </a:ext>
              </a:extLst>
            </a:blip>
            <a:stretch>
              <a:fillRect/>
            </a:stretch>
          </a:blipFill>
        </p:spPr>
      </p:sp>
      <p:sp>
        <p:nvSpPr>
          <p:cNvPr id="30" name="Freeform 30"/>
          <p:cNvSpPr/>
          <p:nvPr/>
        </p:nvSpPr>
        <p:spPr>
          <a:xfrm>
            <a:off x="6018468" y="7381288"/>
            <a:ext cx="2379417" cy="1652613"/>
          </a:xfrm>
          <a:custGeom>
            <a:avLst/>
            <a:gdLst/>
            <a:ahLst/>
            <a:cxnLst/>
            <a:rect l="l" t="t" r="r" b="b"/>
            <a:pathLst>
              <a:path w="2379417" h="1652613">
                <a:moveTo>
                  <a:pt x="0" y="0"/>
                </a:moveTo>
                <a:lnTo>
                  <a:pt x="2379416" y="0"/>
                </a:lnTo>
                <a:lnTo>
                  <a:pt x="2379416" y="1652613"/>
                </a:lnTo>
                <a:lnTo>
                  <a:pt x="0" y="1652613"/>
                </a:lnTo>
                <a:lnTo>
                  <a:pt x="0" y="0"/>
                </a:lnTo>
                <a:close/>
              </a:path>
            </a:pathLst>
          </a:custGeom>
          <a:blipFill>
            <a:blip r:embed="rId34">
              <a:extLst>
                <a:ext uri="{96DAC541-7B7A-43D3-8B79-37D633B846F1}">
                  <asvg:svgBlip xmlns:asvg="http://schemas.microsoft.com/office/drawing/2016/SVG/main" xmlns="" r:embed="rId35"/>
                </a:ext>
              </a:extLst>
            </a:blip>
            <a:stretch>
              <a:fillRect/>
            </a:stretch>
          </a:blipFill>
        </p:spPr>
      </p:sp>
      <p:sp>
        <p:nvSpPr>
          <p:cNvPr id="31" name="Freeform 31"/>
          <p:cNvSpPr/>
          <p:nvPr/>
        </p:nvSpPr>
        <p:spPr>
          <a:xfrm rot="806744">
            <a:off x="7368475" y="8135682"/>
            <a:ext cx="1169152" cy="1516589"/>
          </a:xfrm>
          <a:custGeom>
            <a:avLst/>
            <a:gdLst/>
            <a:ahLst/>
            <a:cxnLst/>
            <a:rect l="l" t="t" r="r" b="b"/>
            <a:pathLst>
              <a:path w="1169152" h="1516589">
                <a:moveTo>
                  <a:pt x="0" y="0"/>
                </a:moveTo>
                <a:lnTo>
                  <a:pt x="1169153" y="0"/>
                </a:lnTo>
                <a:lnTo>
                  <a:pt x="1169153" y="1516589"/>
                </a:lnTo>
                <a:lnTo>
                  <a:pt x="0" y="1516589"/>
                </a:lnTo>
                <a:lnTo>
                  <a:pt x="0" y="0"/>
                </a:lnTo>
                <a:close/>
              </a:path>
            </a:pathLst>
          </a:custGeom>
          <a:blipFill>
            <a:blip r:embed="rId36">
              <a:extLst>
                <a:ext uri="{96DAC541-7B7A-43D3-8B79-37D633B846F1}">
                  <asvg:svgBlip xmlns:asvg="http://schemas.microsoft.com/office/drawing/2016/SVG/main" xmlns="" r:embed="rId37"/>
                </a:ext>
              </a:extLst>
            </a:blip>
            <a:stretch>
              <a:fillRect/>
            </a:stretch>
          </a:blipFill>
        </p:spPr>
      </p:sp>
      <p:sp>
        <p:nvSpPr>
          <p:cNvPr id="32" name="Freeform 32"/>
          <p:cNvSpPr/>
          <p:nvPr/>
        </p:nvSpPr>
        <p:spPr>
          <a:xfrm rot="-1585154">
            <a:off x="6507558" y="8494450"/>
            <a:ext cx="1169152" cy="1516589"/>
          </a:xfrm>
          <a:custGeom>
            <a:avLst/>
            <a:gdLst/>
            <a:ahLst/>
            <a:cxnLst/>
            <a:rect l="l" t="t" r="r" b="b"/>
            <a:pathLst>
              <a:path w="1169152" h="1516589">
                <a:moveTo>
                  <a:pt x="0" y="0"/>
                </a:moveTo>
                <a:lnTo>
                  <a:pt x="1169153" y="0"/>
                </a:lnTo>
                <a:lnTo>
                  <a:pt x="1169153" y="1516590"/>
                </a:lnTo>
                <a:lnTo>
                  <a:pt x="0" y="1516590"/>
                </a:lnTo>
                <a:lnTo>
                  <a:pt x="0" y="0"/>
                </a:lnTo>
                <a:close/>
              </a:path>
            </a:pathLst>
          </a:custGeom>
          <a:blipFill>
            <a:blip r:embed="rId38">
              <a:extLst>
                <a:ext uri="{96DAC541-7B7A-43D3-8B79-37D633B846F1}">
                  <asvg:svgBlip xmlns:asvg="http://schemas.microsoft.com/office/drawing/2016/SVG/main" xmlns="" r:embed="rId39"/>
                </a:ext>
              </a:extLst>
            </a:blip>
            <a:stretch>
              <a:fillRect/>
            </a:stretch>
          </a:blipFill>
        </p:spPr>
      </p:sp>
      <p:sp>
        <p:nvSpPr>
          <p:cNvPr id="33" name="Freeform 33"/>
          <p:cNvSpPr/>
          <p:nvPr/>
        </p:nvSpPr>
        <p:spPr>
          <a:xfrm>
            <a:off x="12669729" y="7309462"/>
            <a:ext cx="643625" cy="827089"/>
          </a:xfrm>
          <a:custGeom>
            <a:avLst/>
            <a:gdLst/>
            <a:ahLst/>
            <a:cxnLst/>
            <a:rect l="l" t="t" r="r" b="b"/>
            <a:pathLst>
              <a:path w="643625" h="827089">
                <a:moveTo>
                  <a:pt x="0" y="0"/>
                </a:moveTo>
                <a:lnTo>
                  <a:pt x="643626" y="0"/>
                </a:lnTo>
                <a:lnTo>
                  <a:pt x="643626" y="827089"/>
                </a:lnTo>
                <a:lnTo>
                  <a:pt x="0" y="82708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34" name="AutoShape 34"/>
          <p:cNvSpPr/>
          <p:nvPr/>
        </p:nvSpPr>
        <p:spPr>
          <a:xfrm>
            <a:off x="13195940" y="9767415"/>
            <a:ext cx="3104152" cy="519585"/>
          </a:xfrm>
          <a:prstGeom prst="rect">
            <a:avLst/>
          </a:prstGeom>
          <a:solidFill>
            <a:srgbClr val="829B62"/>
          </a:solidFill>
        </p:spPr>
      </p:sp>
      <p:pic>
        <p:nvPicPr>
          <p:cNvPr id="35" name="Picture 34"/>
          <p:cNvPicPr>
            <a:picLocks noChangeAspect="1"/>
          </p:cNvPicPr>
          <p:nvPr/>
        </p:nvPicPr>
        <p:blipFill>
          <a:blip r:embed="rId40"/>
          <a:stretch>
            <a:fillRect/>
          </a:stretch>
        </p:blipFill>
        <p:spPr>
          <a:xfrm>
            <a:off x="-531452" y="-901505"/>
            <a:ext cx="8687274" cy="958232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0B667"/>
        </a:solidFill>
        <a:effectLst/>
      </p:bgPr>
    </p:bg>
    <p:spTree>
      <p:nvGrpSpPr>
        <p:cNvPr id="1" name=""/>
        <p:cNvGrpSpPr/>
        <p:nvPr/>
      </p:nvGrpSpPr>
      <p:grpSpPr>
        <a:xfrm>
          <a:off x="0" y="0"/>
          <a:ext cx="0" cy="0"/>
          <a:chOff x="0" y="0"/>
          <a:chExt cx="0" cy="0"/>
        </a:xfrm>
      </p:grpSpPr>
      <p:sp>
        <p:nvSpPr>
          <p:cNvPr id="2" name="Freeform 2"/>
          <p:cNvSpPr/>
          <p:nvPr/>
        </p:nvSpPr>
        <p:spPr>
          <a:xfrm>
            <a:off x="228600" y="0"/>
            <a:ext cx="14478000" cy="10287000"/>
          </a:xfrm>
          <a:custGeom>
            <a:avLst/>
            <a:gdLst/>
            <a:ahLst/>
            <a:cxnLst/>
            <a:rect l="l" t="t" r="r" b="b"/>
            <a:pathLst>
              <a:path w="10601107" h="10287000">
                <a:moveTo>
                  <a:pt x="0" y="0"/>
                </a:moveTo>
                <a:lnTo>
                  <a:pt x="10601107" y="0"/>
                </a:lnTo>
                <a:lnTo>
                  <a:pt x="10601107" y="10287000"/>
                </a:lnTo>
                <a:lnTo>
                  <a:pt x="0" y="10287000"/>
                </a:lnTo>
                <a:lnTo>
                  <a:pt x="0" y="0"/>
                </a:lnTo>
                <a:close/>
              </a:path>
            </a:pathLst>
          </a:custGeom>
          <a:blipFill>
            <a:blip r:embed="rId2"/>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0B667"/>
        </a:solidFill>
        <a:effectLst/>
      </p:bgPr>
    </p:bg>
    <p:spTree>
      <p:nvGrpSpPr>
        <p:cNvPr id="1" name=""/>
        <p:cNvGrpSpPr/>
        <p:nvPr/>
      </p:nvGrpSpPr>
      <p:grpSpPr>
        <a:xfrm>
          <a:off x="0" y="0"/>
          <a:ext cx="0" cy="0"/>
          <a:chOff x="0" y="0"/>
          <a:chExt cx="0" cy="0"/>
        </a:xfrm>
      </p:grpSpPr>
      <p:sp>
        <p:nvSpPr>
          <p:cNvPr id="2" name="Freeform 2"/>
          <p:cNvSpPr/>
          <p:nvPr/>
        </p:nvSpPr>
        <p:spPr>
          <a:xfrm>
            <a:off x="-2293398" y="3168072"/>
            <a:ext cx="21401447" cy="7077422"/>
          </a:xfrm>
          <a:custGeom>
            <a:avLst/>
            <a:gdLst/>
            <a:ahLst/>
            <a:cxnLst/>
            <a:rect l="l" t="t" r="r" b="b"/>
            <a:pathLst>
              <a:path w="21401447" h="7077422">
                <a:moveTo>
                  <a:pt x="0" y="0"/>
                </a:moveTo>
                <a:lnTo>
                  <a:pt x="21401447" y="0"/>
                </a:lnTo>
                <a:lnTo>
                  <a:pt x="21401447" y="7077422"/>
                </a:lnTo>
                <a:lnTo>
                  <a:pt x="0" y="707742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3535501" y="6386501"/>
            <a:ext cx="8239900" cy="8229600"/>
          </a:xfrm>
          <a:custGeom>
            <a:avLst/>
            <a:gdLst/>
            <a:ahLst/>
            <a:cxnLst/>
            <a:rect l="l" t="t" r="r" b="b"/>
            <a:pathLst>
              <a:path w="8239900" h="8229600">
                <a:moveTo>
                  <a:pt x="0" y="0"/>
                </a:moveTo>
                <a:lnTo>
                  <a:pt x="8239900" y="0"/>
                </a:lnTo>
                <a:lnTo>
                  <a:pt x="8239900" y="8229600"/>
                </a:lnTo>
                <a:lnTo>
                  <a:pt x="0" y="8229600"/>
                </a:lnTo>
                <a:lnTo>
                  <a:pt x="0" y="0"/>
                </a:lnTo>
                <a:close/>
              </a:path>
            </a:pathLst>
          </a:custGeom>
          <a:blipFill>
            <a:blip r:embed="rId4"/>
            <a:stretch>
              <a:fillRect/>
            </a:stretch>
          </a:blipFill>
        </p:spPr>
      </p:sp>
      <p:sp>
        <p:nvSpPr>
          <p:cNvPr id="4" name="Freeform 4"/>
          <p:cNvSpPr/>
          <p:nvPr/>
        </p:nvSpPr>
        <p:spPr>
          <a:xfrm>
            <a:off x="2226321" y="7017601"/>
            <a:ext cx="8239900" cy="8229600"/>
          </a:xfrm>
          <a:custGeom>
            <a:avLst/>
            <a:gdLst/>
            <a:ahLst/>
            <a:cxnLst/>
            <a:rect l="l" t="t" r="r" b="b"/>
            <a:pathLst>
              <a:path w="8239900" h="8229600">
                <a:moveTo>
                  <a:pt x="0" y="0"/>
                </a:moveTo>
                <a:lnTo>
                  <a:pt x="8239899" y="0"/>
                </a:lnTo>
                <a:lnTo>
                  <a:pt x="8239899" y="8229600"/>
                </a:lnTo>
                <a:lnTo>
                  <a:pt x="0" y="8229600"/>
                </a:lnTo>
                <a:lnTo>
                  <a:pt x="0" y="0"/>
                </a:lnTo>
                <a:close/>
              </a:path>
            </a:pathLst>
          </a:custGeom>
          <a:blipFill>
            <a:blip r:embed="rId4"/>
            <a:stretch>
              <a:fillRect/>
            </a:stretch>
          </a:blipFill>
        </p:spPr>
      </p:sp>
      <p:sp>
        <p:nvSpPr>
          <p:cNvPr id="5" name="Freeform 5"/>
          <p:cNvSpPr/>
          <p:nvPr/>
        </p:nvSpPr>
        <p:spPr>
          <a:xfrm>
            <a:off x="-812612" y="7595512"/>
            <a:ext cx="8239900" cy="8229600"/>
          </a:xfrm>
          <a:custGeom>
            <a:avLst/>
            <a:gdLst/>
            <a:ahLst/>
            <a:cxnLst/>
            <a:rect l="l" t="t" r="r" b="b"/>
            <a:pathLst>
              <a:path w="8239900" h="8229600">
                <a:moveTo>
                  <a:pt x="0" y="0"/>
                </a:moveTo>
                <a:lnTo>
                  <a:pt x="8239900" y="0"/>
                </a:lnTo>
                <a:lnTo>
                  <a:pt x="8239900" y="8229600"/>
                </a:lnTo>
                <a:lnTo>
                  <a:pt x="0" y="8229600"/>
                </a:lnTo>
                <a:lnTo>
                  <a:pt x="0" y="0"/>
                </a:lnTo>
                <a:close/>
              </a:path>
            </a:pathLst>
          </a:custGeom>
          <a:blipFill>
            <a:blip r:embed="rId4"/>
            <a:stretch>
              <a:fillRect/>
            </a:stretch>
          </a:blipFill>
        </p:spPr>
      </p:sp>
      <p:sp>
        <p:nvSpPr>
          <p:cNvPr id="6" name="Freeform 6"/>
          <p:cNvSpPr/>
          <p:nvPr/>
        </p:nvSpPr>
        <p:spPr>
          <a:xfrm>
            <a:off x="9000736" y="6201037"/>
            <a:ext cx="8239900" cy="8229600"/>
          </a:xfrm>
          <a:custGeom>
            <a:avLst/>
            <a:gdLst/>
            <a:ahLst/>
            <a:cxnLst/>
            <a:rect l="l" t="t" r="r" b="b"/>
            <a:pathLst>
              <a:path w="8239900" h="8229600">
                <a:moveTo>
                  <a:pt x="0" y="0"/>
                </a:moveTo>
                <a:lnTo>
                  <a:pt x="8239900" y="0"/>
                </a:lnTo>
                <a:lnTo>
                  <a:pt x="8239900" y="8229600"/>
                </a:lnTo>
                <a:lnTo>
                  <a:pt x="0" y="8229600"/>
                </a:lnTo>
                <a:lnTo>
                  <a:pt x="0" y="0"/>
                </a:lnTo>
                <a:close/>
              </a:path>
            </a:pathLst>
          </a:custGeom>
          <a:blipFill>
            <a:blip r:embed="rId4"/>
            <a:stretch>
              <a:fillRect/>
            </a:stretch>
          </a:blipFill>
        </p:spPr>
      </p:sp>
      <p:sp>
        <p:nvSpPr>
          <p:cNvPr id="7" name="Freeform 7"/>
          <p:cNvSpPr/>
          <p:nvPr/>
        </p:nvSpPr>
        <p:spPr>
          <a:xfrm>
            <a:off x="15908124" y="4236518"/>
            <a:ext cx="8239900" cy="8229600"/>
          </a:xfrm>
          <a:custGeom>
            <a:avLst/>
            <a:gdLst/>
            <a:ahLst/>
            <a:cxnLst/>
            <a:rect l="l" t="t" r="r" b="b"/>
            <a:pathLst>
              <a:path w="8239900" h="8229600">
                <a:moveTo>
                  <a:pt x="0" y="0"/>
                </a:moveTo>
                <a:lnTo>
                  <a:pt x="8239900" y="0"/>
                </a:lnTo>
                <a:lnTo>
                  <a:pt x="8239900" y="8229600"/>
                </a:lnTo>
                <a:lnTo>
                  <a:pt x="0" y="8229600"/>
                </a:lnTo>
                <a:lnTo>
                  <a:pt x="0" y="0"/>
                </a:lnTo>
                <a:close/>
              </a:path>
            </a:pathLst>
          </a:custGeom>
          <a:blipFill>
            <a:blip r:embed="rId4"/>
            <a:stretch>
              <a:fillRect/>
            </a:stretch>
          </a:blipFill>
        </p:spPr>
      </p:sp>
      <p:sp>
        <p:nvSpPr>
          <p:cNvPr id="8" name="Freeform 8"/>
          <p:cNvSpPr/>
          <p:nvPr/>
        </p:nvSpPr>
        <p:spPr>
          <a:xfrm>
            <a:off x="12736219" y="6386501"/>
            <a:ext cx="8239900" cy="8229600"/>
          </a:xfrm>
          <a:custGeom>
            <a:avLst/>
            <a:gdLst/>
            <a:ahLst/>
            <a:cxnLst/>
            <a:rect l="l" t="t" r="r" b="b"/>
            <a:pathLst>
              <a:path w="8239900" h="8229600">
                <a:moveTo>
                  <a:pt x="0" y="0"/>
                </a:moveTo>
                <a:lnTo>
                  <a:pt x="8239900" y="0"/>
                </a:lnTo>
                <a:lnTo>
                  <a:pt x="8239900" y="8229600"/>
                </a:lnTo>
                <a:lnTo>
                  <a:pt x="0" y="8229600"/>
                </a:lnTo>
                <a:lnTo>
                  <a:pt x="0" y="0"/>
                </a:lnTo>
                <a:close/>
              </a:path>
            </a:pathLst>
          </a:custGeom>
          <a:blipFill>
            <a:blip r:embed="rId4"/>
            <a:stretch>
              <a:fillRect/>
            </a:stretch>
          </a:blipFill>
        </p:spPr>
      </p:sp>
      <p:sp>
        <p:nvSpPr>
          <p:cNvPr id="9" name="Freeform 9"/>
          <p:cNvSpPr/>
          <p:nvPr/>
        </p:nvSpPr>
        <p:spPr>
          <a:xfrm>
            <a:off x="5920876" y="8024869"/>
            <a:ext cx="8239900" cy="8229600"/>
          </a:xfrm>
          <a:custGeom>
            <a:avLst/>
            <a:gdLst/>
            <a:ahLst/>
            <a:cxnLst/>
            <a:rect l="l" t="t" r="r" b="b"/>
            <a:pathLst>
              <a:path w="8239900" h="8229600">
                <a:moveTo>
                  <a:pt x="0" y="0"/>
                </a:moveTo>
                <a:lnTo>
                  <a:pt x="8239899" y="0"/>
                </a:lnTo>
                <a:lnTo>
                  <a:pt x="8239899" y="8229600"/>
                </a:lnTo>
                <a:lnTo>
                  <a:pt x="0" y="8229600"/>
                </a:lnTo>
                <a:lnTo>
                  <a:pt x="0" y="0"/>
                </a:lnTo>
                <a:close/>
              </a:path>
            </a:pathLst>
          </a:custGeom>
          <a:blipFill>
            <a:blip r:embed="rId4"/>
            <a:stretch>
              <a:fillRect/>
            </a:stretch>
          </a:blipFill>
        </p:spPr>
      </p:sp>
      <p:sp>
        <p:nvSpPr>
          <p:cNvPr id="10" name="Freeform 10"/>
          <p:cNvSpPr/>
          <p:nvPr/>
        </p:nvSpPr>
        <p:spPr>
          <a:xfrm>
            <a:off x="549720" y="382569"/>
            <a:ext cx="7959003" cy="4760931"/>
          </a:xfrm>
          <a:custGeom>
            <a:avLst/>
            <a:gdLst/>
            <a:ahLst/>
            <a:cxnLst/>
            <a:rect l="l" t="t" r="r" b="b"/>
            <a:pathLst>
              <a:path w="7959003" h="4760931">
                <a:moveTo>
                  <a:pt x="0" y="0"/>
                </a:moveTo>
                <a:lnTo>
                  <a:pt x="7959003" y="0"/>
                </a:lnTo>
                <a:lnTo>
                  <a:pt x="7959003" y="4760931"/>
                </a:lnTo>
                <a:lnTo>
                  <a:pt x="0" y="4760931"/>
                </a:lnTo>
                <a:lnTo>
                  <a:pt x="0" y="0"/>
                </a:lnTo>
                <a:close/>
              </a:path>
            </a:pathLst>
          </a:custGeom>
          <a:blipFill>
            <a:blip r:embed="rId5">
              <a:alphaModFix amt="31000"/>
              <a:extLst>
                <a:ext uri="{96DAC541-7B7A-43D3-8B79-37D633B846F1}">
                  <asvg:svgBlip xmlns:asvg="http://schemas.microsoft.com/office/drawing/2016/SVG/main" xmlns="" r:embed="rId6"/>
                </a:ext>
              </a:extLst>
            </a:blip>
            <a:stretch>
              <a:fillRect/>
            </a:stretch>
          </a:blipFill>
        </p:spPr>
      </p:sp>
      <p:sp>
        <p:nvSpPr>
          <p:cNvPr id="11" name="Freeform 11"/>
          <p:cNvSpPr/>
          <p:nvPr/>
        </p:nvSpPr>
        <p:spPr>
          <a:xfrm>
            <a:off x="416370" y="244797"/>
            <a:ext cx="7959003" cy="4760931"/>
          </a:xfrm>
          <a:custGeom>
            <a:avLst/>
            <a:gdLst/>
            <a:ahLst/>
            <a:cxnLst/>
            <a:rect l="l" t="t" r="r" b="b"/>
            <a:pathLst>
              <a:path w="7959003" h="4760931">
                <a:moveTo>
                  <a:pt x="0" y="0"/>
                </a:moveTo>
                <a:lnTo>
                  <a:pt x="7959003" y="0"/>
                </a:lnTo>
                <a:lnTo>
                  <a:pt x="7959003" y="4760931"/>
                </a:lnTo>
                <a:lnTo>
                  <a:pt x="0" y="476093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2" name="Freeform 12"/>
          <p:cNvSpPr/>
          <p:nvPr/>
        </p:nvSpPr>
        <p:spPr>
          <a:xfrm rot="-564734" flipH="1">
            <a:off x="2605740" y="5128955"/>
            <a:ext cx="3178130" cy="3306247"/>
          </a:xfrm>
          <a:custGeom>
            <a:avLst/>
            <a:gdLst/>
            <a:ahLst/>
            <a:cxnLst/>
            <a:rect l="l" t="t" r="r" b="b"/>
            <a:pathLst>
              <a:path w="3178130" h="3306247">
                <a:moveTo>
                  <a:pt x="3178129" y="0"/>
                </a:moveTo>
                <a:lnTo>
                  <a:pt x="0" y="0"/>
                </a:lnTo>
                <a:lnTo>
                  <a:pt x="0" y="3306247"/>
                </a:lnTo>
                <a:lnTo>
                  <a:pt x="3178129" y="3306247"/>
                </a:lnTo>
                <a:lnTo>
                  <a:pt x="3178129" y="0"/>
                </a:lnTo>
                <a:close/>
              </a:path>
            </a:pathLst>
          </a:custGeom>
          <a:blipFill>
            <a:blip r:embed="rId9"/>
            <a:stretch>
              <a:fillRect/>
            </a:stretch>
          </a:blipFill>
        </p:spPr>
      </p:sp>
      <p:sp>
        <p:nvSpPr>
          <p:cNvPr id="13" name="Freeform 13"/>
          <p:cNvSpPr/>
          <p:nvPr/>
        </p:nvSpPr>
        <p:spPr>
          <a:xfrm>
            <a:off x="0" y="5096440"/>
            <a:ext cx="18288000" cy="6047810"/>
          </a:xfrm>
          <a:custGeom>
            <a:avLst/>
            <a:gdLst/>
            <a:ahLst/>
            <a:cxnLst/>
            <a:rect l="l" t="t" r="r" b="b"/>
            <a:pathLst>
              <a:path w="18288000" h="6047810">
                <a:moveTo>
                  <a:pt x="0" y="0"/>
                </a:moveTo>
                <a:lnTo>
                  <a:pt x="18288000" y="0"/>
                </a:lnTo>
                <a:lnTo>
                  <a:pt x="18288000" y="6047810"/>
                </a:lnTo>
                <a:lnTo>
                  <a:pt x="0" y="604781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4" name="Freeform 14"/>
          <p:cNvSpPr/>
          <p:nvPr/>
        </p:nvSpPr>
        <p:spPr>
          <a:xfrm>
            <a:off x="-3777353" y="7708369"/>
            <a:ext cx="8239900" cy="8229600"/>
          </a:xfrm>
          <a:custGeom>
            <a:avLst/>
            <a:gdLst/>
            <a:ahLst/>
            <a:cxnLst/>
            <a:rect l="l" t="t" r="r" b="b"/>
            <a:pathLst>
              <a:path w="8239900" h="8229600">
                <a:moveTo>
                  <a:pt x="0" y="0"/>
                </a:moveTo>
                <a:lnTo>
                  <a:pt x="8239899" y="0"/>
                </a:lnTo>
                <a:lnTo>
                  <a:pt x="8239899" y="8229600"/>
                </a:lnTo>
                <a:lnTo>
                  <a:pt x="0" y="8229600"/>
                </a:lnTo>
                <a:lnTo>
                  <a:pt x="0" y="0"/>
                </a:lnTo>
                <a:close/>
              </a:path>
            </a:pathLst>
          </a:custGeom>
          <a:blipFill>
            <a:blip r:embed="rId4"/>
            <a:stretch>
              <a:fillRect/>
            </a:stretch>
          </a:blipFill>
        </p:spPr>
      </p:sp>
      <p:sp>
        <p:nvSpPr>
          <p:cNvPr id="15" name="Freeform 15"/>
          <p:cNvSpPr/>
          <p:nvPr/>
        </p:nvSpPr>
        <p:spPr>
          <a:xfrm>
            <a:off x="1984468" y="8339469"/>
            <a:ext cx="8239900" cy="8229600"/>
          </a:xfrm>
          <a:custGeom>
            <a:avLst/>
            <a:gdLst/>
            <a:ahLst/>
            <a:cxnLst/>
            <a:rect l="l" t="t" r="r" b="b"/>
            <a:pathLst>
              <a:path w="8239900" h="8229600">
                <a:moveTo>
                  <a:pt x="0" y="0"/>
                </a:moveTo>
                <a:lnTo>
                  <a:pt x="8239900" y="0"/>
                </a:lnTo>
                <a:lnTo>
                  <a:pt x="8239900" y="8229600"/>
                </a:lnTo>
                <a:lnTo>
                  <a:pt x="0" y="8229600"/>
                </a:lnTo>
                <a:lnTo>
                  <a:pt x="0" y="0"/>
                </a:lnTo>
                <a:close/>
              </a:path>
            </a:pathLst>
          </a:custGeom>
          <a:blipFill>
            <a:blip r:embed="rId4"/>
            <a:stretch>
              <a:fillRect/>
            </a:stretch>
          </a:blipFill>
        </p:spPr>
      </p:sp>
      <p:sp>
        <p:nvSpPr>
          <p:cNvPr id="16" name="Freeform 16"/>
          <p:cNvSpPr/>
          <p:nvPr/>
        </p:nvSpPr>
        <p:spPr>
          <a:xfrm>
            <a:off x="-1054465" y="8917380"/>
            <a:ext cx="8239900" cy="8229600"/>
          </a:xfrm>
          <a:custGeom>
            <a:avLst/>
            <a:gdLst/>
            <a:ahLst/>
            <a:cxnLst/>
            <a:rect l="l" t="t" r="r" b="b"/>
            <a:pathLst>
              <a:path w="8239900" h="8229600">
                <a:moveTo>
                  <a:pt x="0" y="0"/>
                </a:moveTo>
                <a:lnTo>
                  <a:pt x="8239900" y="0"/>
                </a:lnTo>
                <a:lnTo>
                  <a:pt x="8239900" y="8229600"/>
                </a:lnTo>
                <a:lnTo>
                  <a:pt x="0" y="8229600"/>
                </a:lnTo>
                <a:lnTo>
                  <a:pt x="0" y="0"/>
                </a:lnTo>
                <a:close/>
              </a:path>
            </a:pathLst>
          </a:custGeom>
          <a:blipFill>
            <a:blip r:embed="rId4"/>
            <a:stretch>
              <a:fillRect/>
            </a:stretch>
          </a:blipFill>
        </p:spPr>
      </p:sp>
      <p:sp>
        <p:nvSpPr>
          <p:cNvPr id="17" name="Freeform 17"/>
          <p:cNvSpPr/>
          <p:nvPr/>
        </p:nvSpPr>
        <p:spPr>
          <a:xfrm>
            <a:off x="8758884" y="7522905"/>
            <a:ext cx="8239900" cy="8229600"/>
          </a:xfrm>
          <a:custGeom>
            <a:avLst/>
            <a:gdLst/>
            <a:ahLst/>
            <a:cxnLst/>
            <a:rect l="l" t="t" r="r" b="b"/>
            <a:pathLst>
              <a:path w="8239900" h="8229600">
                <a:moveTo>
                  <a:pt x="0" y="0"/>
                </a:moveTo>
                <a:lnTo>
                  <a:pt x="8239900" y="0"/>
                </a:lnTo>
                <a:lnTo>
                  <a:pt x="8239900" y="8229600"/>
                </a:lnTo>
                <a:lnTo>
                  <a:pt x="0" y="8229600"/>
                </a:lnTo>
                <a:lnTo>
                  <a:pt x="0" y="0"/>
                </a:lnTo>
                <a:close/>
              </a:path>
            </a:pathLst>
          </a:custGeom>
          <a:blipFill>
            <a:blip r:embed="rId4"/>
            <a:stretch>
              <a:fillRect/>
            </a:stretch>
          </a:blipFill>
        </p:spPr>
      </p:sp>
      <p:sp>
        <p:nvSpPr>
          <p:cNvPr id="18" name="Freeform 18"/>
          <p:cNvSpPr/>
          <p:nvPr/>
        </p:nvSpPr>
        <p:spPr>
          <a:xfrm>
            <a:off x="12279190" y="7344545"/>
            <a:ext cx="3763172" cy="4114800"/>
          </a:xfrm>
          <a:custGeom>
            <a:avLst/>
            <a:gdLst/>
            <a:ahLst/>
            <a:cxnLst/>
            <a:rect l="l" t="t" r="r" b="b"/>
            <a:pathLst>
              <a:path w="3763172" h="4114800">
                <a:moveTo>
                  <a:pt x="0" y="0"/>
                </a:moveTo>
                <a:lnTo>
                  <a:pt x="3763171" y="0"/>
                </a:lnTo>
                <a:lnTo>
                  <a:pt x="3763171" y="4114800"/>
                </a:lnTo>
                <a:lnTo>
                  <a:pt x="0" y="411480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9" name="Freeform 19"/>
          <p:cNvSpPr/>
          <p:nvPr/>
        </p:nvSpPr>
        <p:spPr>
          <a:xfrm>
            <a:off x="15666271" y="5558386"/>
            <a:ext cx="8239900" cy="8229600"/>
          </a:xfrm>
          <a:custGeom>
            <a:avLst/>
            <a:gdLst/>
            <a:ahLst/>
            <a:cxnLst/>
            <a:rect l="l" t="t" r="r" b="b"/>
            <a:pathLst>
              <a:path w="8239900" h="8229600">
                <a:moveTo>
                  <a:pt x="0" y="0"/>
                </a:moveTo>
                <a:lnTo>
                  <a:pt x="8239900" y="0"/>
                </a:lnTo>
                <a:lnTo>
                  <a:pt x="8239900" y="8229600"/>
                </a:lnTo>
                <a:lnTo>
                  <a:pt x="0" y="8229600"/>
                </a:lnTo>
                <a:lnTo>
                  <a:pt x="0" y="0"/>
                </a:lnTo>
                <a:close/>
              </a:path>
            </a:pathLst>
          </a:custGeom>
          <a:blipFill>
            <a:blip r:embed="rId4"/>
            <a:stretch>
              <a:fillRect/>
            </a:stretch>
          </a:blipFill>
        </p:spPr>
      </p:sp>
      <p:sp>
        <p:nvSpPr>
          <p:cNvPr id="20" name="Freeform 20"/>
          <p:cNvSpPr/>
          <p:nvPr/>
        </p:nvSpPr>
        <p:spPr>
          <a:xfrm>
            <a:off x="12494366" y="7708369"/>
            <a:ext cx="8239900" cy="8229600"/>
          </a:xfrm>
          <a:custGeom>
            <a:avLst/>
            <a:gdLst/>
            <a:ahLst/>
            <a:cxnLst/>
            <a:rect l="l" t="t" r="r" b="b"/>
            <a:pathLst>
              <a:path w="8239900" h="8229600">
                <a:moveTo>
                  <a:pt x="0" y="0"/>
                </a:moveTo>
                <a:lnTo>
                  <a:pt x="8239900" y="0"/>
                </a:lnTo>
                <a:lnTo>
                  <a:pt x="8239900" y="8229600"/>
                </a:lnTo>
                <a:lnTo>
                  <a:pt x="0" y="8229600"/>
                </a:lnTo>
                <a:lnTo>
                  <a:pt x="0" y="0"/>
                </a:lnTo>
                <a:close/>
              </a:path>
            </a:pathLst>
          </a:custGeom>
          <a:blipFill>
            <a:blip r:embed="rId4"/>
            <a:stretch>
              <a:fillRect/>
            </a:stretch>
          </a:blipFill>
        </p:spPr>
      </p:sp>
      <p:sp>
        <p:nvSpPr>
          <p:cNvPr id="21" name="Freeform 21"/>
          <p:cNvSpPr/>
          <p:nvPr/>
        </p:nvSpPr>
        <p:spPr>
          <a:xfrm>
            <a:off x="5679023" y="9346737"/>
            <a:ext cx="8239900" cy="8229600"/>
          </a:xfrm>
          <a:custGeom>
            <a:avLst/>
            <a:gdLst/>
            <a:ahLst/>
            <a:cxnLst/>
            <a:rect l="l" t="t" r="r" b="b"/>
            <a:pathLst>
              <a:path w="8239900" h="8229600">
                <a:moveTo>
                  <a:pt x="0" y="0"/>
                </a:moveTo>
                <a:lnTo>
                  <a:pt x="8239900" y="0"/>
                </a:lnTo>
                <a:lnTo>
                  <a:pt x="8239900" y="8229600"/>
                </a:lnTo>
                <a:lnTo>
                  <a:pt x="0" y="8229600"/>
                </a:lnTo>
                <a:lnTo>
                  <a:pt x="0" y="0"/>
                </a:lnTo>
                <a:close/>
              </a:path>
            </a:pathLst>
          </a:custGeom>
          <a:blipFill>
            <a:blip r:embed="rId4"/>
            <a:stretch>
              <a:fillRect/>
            </a:stretch>
          </a:blipFill>
        </p:spPr>
      </p:sp>
      <p:sp>
        <p:nvSpPr>
          <p:cNvPr id="22" name="Freeform 22"/>
          <p:cNvSpPr/>
          <p:nvPr/>
        </p:nvSpPr>
        <p:spPr>
          <a:xfrm>
            <a:off x="0" y="6649280"/>
            <a:ext cx="18288000" cy="6047810"/>
          </a:xfrm>
          <a:custGeom>
            <a:avLst/>
            <a:gdLst/>
            <a:ahLst/>
            <a:cxnLst/>
            <a:rect l="l" t="t" r="r" b="b"/>
            <a:pathLst>
              <a:path w="18288000" h="6047810">
                <a:moveTo>
                  <a:pt x="0" y="0"/>
                </a:moveTo>
                <a:lnTo>
                  <a:pt x="18288000" y="0"/>
                </a:lnTo>
                <a:lnTo>
                  <a:pt x="18288000" y="6047811"/>
                </a:lnTo>
                <a:lnTo>
                  <a:pt x="0" y="6047811"/>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grpSp>
        <p:nvGrpSpPr>
          <p:cNvPr id="23" name="Group 23"/>
          <p:cNvGrpSpPr/>
          <p:nvPr/>
        </p:nvGrpSpPr>
        <p:grpSpPr>
          <a:xfrm rot="6787184">
            <a:off x="6915780" y="7672539"/>
            <a:ext cx="539310" cy="1333860"/>
            <a:chOff x="0" y="0"/>
            <a:chExt cx="471149" cy="1165279"/>
          </a:xfrm>
        </p:grpSpPr>
        <p:sp>
          <p:nvSpPr>
            <p:cNvPr id="24" name="Freeform 24"/>
            <p:cNvSpPr/>
            <p:nvPr/>
          </p:nvSpPr>
          <p:spPr>
            <a:xfrm>
              <a:off x="0" y="0"/>
              <a:ext cx="471149" cy="1165279"/>
            </a:xfrm>
            <a:custGeom>
              <a:avLst/>
              <a:gdLst/>
              <a:ahLst/>
              <a:cxnLst/>
              <a:rect l="l" t="t" r="r" b="b"/>
              <a:pathLst>
                <a:path w="471149" h="1165279">
                  <a:moveTo>
                    <a:pt x="235574" y="0"/>
                  </a:moveTo>
                  <a:cubicBezTo>
                    <a:pt x="105470" y="0"/>
                    <a:pt x="0" y="260857"/>
                    <a:pt x="0" y="582640"/>
                  </a:cubicBezTo>
                  <a:cubicBezTo>
                    <a:pt x="0" y="904423"/>
                    <a:pt x="105470" y="1165279"/>
                    <a:pt x="235574" y="1165279"/>
                  </a:cubicBezTo>
                  <a:cubicBezTo>
                    <a:pt x="365678" y="1165279"/>
                    <a:pt x="471149" y="904423"/>
                    <a:pt x="471149" y="582640"/>
                  </a:cubicBezTo>
                  <a:cubicBezTo>
                    <a:pt x="471149" y="260857"/>
                    <a:pt x="365678" y="0"/>
                    <a:pt x="235574" y="0"/>
                  </a:cubicBezTo>
                  <a:close/>
                </a:path>
              </a:pathLst>
            </a:custGeom>
            <a:gradFill rotWithShape="1">
              <a:gsLst>
                <a:gs pos="0">
                  <a:srgbClr val="72A6C3">
                    <a:alpha val="100000"/>
                  </a:srgbClr>
                </a:gs>
                <a:gs pos="100000">
                  <a:srgbClr val="706E6E">
                    <a:alpha val="100000"/>
                  </a:srgbClr>
                </a:gs>
              </a:gsLst>
              <a:lin ang="0"/>
            </a:gradFill>
          </p:spPr>
        </p:sp>
        <p:sp>
          <p:nvSpPr>
            <p:cNvPr id="25" name="TextBox 25"/>
            <p:cNvSpPr txBox="1"/>
            <p:nvPr/>
          </p:nvSpPr>
          <p:spPr>
            <a:xfrm>
              <a:off x="44170" y="71145"/>
              <a:ext cx="382808" cy="984889"/>
            </a:xfrm>
            <a:prstGeom prst="rect">
              <a:avLst/>
            </a:prstGeom>
          </p:spPr>
          <p:txBody>
            <a:bodyPr lIns="50800" tIns="50800" rIns="50800" bIns="50800" rtlCol="0" anchor="ctr"/>
            <a:lstStyle/>
            <a:p>
              <a:pPr algn="ctr">
                <a:lnSpc>
                  <a:spcPts val="2659"/>
                </a:lnSpc>
                <a:spcBef>
                  <a:spcPct val="0"/>
                </a:spcBef>
              </a:pPr>
              <a:endParaRPr/>
            </a:p>
          </p:txBody>
        </p:sp>
      </p:grpSp>
      <p:grpSp>
        <p:nvGrpSpPr>
          <p:cNvPr id="26" name="Group 26"/>
          <p:cNvGrpSpPr/>
          <p:nvPr/>
        </p:nvGrpSpPr>
        <p:grpSpPr>
          <a:xfrm rot="4284033">
            <a:off x="11996377" y="6858306"/>
            <a:ext cx="466220" cy="972476"/>
            <a:chOff x="0" y="0"/>
            <a:chExt cx="558652" cy="1165279"/>
          </a:xfrm>
        </p:grpSpPr>
        <p:sp>
          <p:nvSpPr>
            <p:cNvPr id="27" name="Freeform 27"/>
            <p:cNvSpPr/>
            <p:nvPr/>
          </p:nvSpPr>
          <p:spPr>
            <a:xfrm>
              <a:off x="0" y="0"/>
              <a:ext cx="558652" cy="1165279"/>
            </a:xfrm>
            <a:custGeom>
              <a:avLst/>
              <a:gdLst/>
              <a:ahLst/>
              <a:cxnLst/>
              <a:rect l="l" t="t" r="r" b="b"/>
              <a:pathLst>
                <a:path w="558652" h="1165279">
                  <a:moveTo>
                    <a:pt x="279326" y="0"/>
                  </a:moveTo>
                  <a:cubicBezTo>
                    <a:pt x="125059" y="0"/>
                    <a:pt x="0" y="260857"/>
                    <a:pt x="0" y="582640"/>
                  </a:cubicBezTo>
                  <a:cubicBezTo>
                    <a:pt x="0" y="904423"/>
                    <a:pt x="125059" y="1165279"/>
                    <a:pt x="279326" y="1165279"/>
                  </a:cubicBezTo>
                  <a:cubicBezTo>
                    <a:pt x="433594" y="1165279"/>
                    <a:pt x="558652" y="904423"/>
                    <a:pt x="558652" y="582640"/>
                  </a:cubicBezTo>
                  <a:cubicBezTo>
                    <a:pt x="558652" y="260857"/>
                    <a:pt x="433594" y="0"/>
                    <a:pt x="279326" y="0"/>
                  </a:cubicBezTo>
                  <a:close/>
                </a:path>
              </a:pathLst>
            </a:custGeom>
            <a:gradFill rotWithShape="1">
              <a:gsLst>
                <a:gs pos="0">
                  <a:srgbClr val="72A6C3">
                    <a:alpha val="100000"/>
                  </a:srgbClr>
                </a:gs>
                <a:gs pos="100000">
                  <a:srgbClr val="706E6E">
                    <a:alpha val="100000"/>
                  </a:srgbClr>
                </a:gs>
              </a:gsLst>
              <a:lin ang="0"/>
            </a:gradFill>
          </p:spPr>
        </p:sp>
        <p:sp>
          <p:nvSpPr>
            <p:cNvPr id="28" name="TextBox 28"/>
            <p:cNvSpPr txBox="1"/>
            <p:nvPr/>
          </p:nvSpPr>
          <p:spPr>
            <a:xfrm>
              <a:off x="52374" y="71145"/>
              <a:ext cx="453905" cy="984889"/>
            </a:xfrm>
            <a:prstGeom prst="rect">
              <a:avLst/>
            </a:prstGeom>
          </p:spPr>
          <p:txBody>
            <a:bodyPr lIns="50800" tIns="50800" rIns="50800" bIns="50800" rtlCol="0" anchor="ctr"/>
            <a:lstStyle/>
            <a:p>
              <a:pPr algn="ctr">
                <a:lnSpc>
                  <a:spcPts val="2659"/>
                </a:lnSpc>
                <a:spcBef>
                  <a:spcPct val="0"/>
                </a:spcBef>
              </a:pPr>
              <a:endParaRPr/>
            </a:p>
          </p:txBody>
        </p:sp>
      </p:grpSp>
      <p:grpSp>
        <p:nvGrpSpPr>
          <p:cNvPr id="29" name="Group 29"/>
          <p:cNvGrpSpPr/>
          <p:nvPr/>
        </p:nvGrpSpPr>
        <p:grpSpPr>
          <a:xfrm rot="3060822">
            <a:off x="17859344" y="6780280"/>
            <a:ext cx="798301" cy="1012992"/>
            <a:chOff x="0" y="0"/>
            <a:chExt cx="918312" cy="1165279"/>
          </a:xfrm>
        </p:grpSpPr>
        <p:sp>
          <p:nvSpPr>
            <p:cNvPr id="30" name="Freeform 30"/>
            <p:cNvSpPr/>
            <p:nvPr/>
          </p:nvSpPr>
          <p:spPr>
            <a:xfrm>
              <a:off x="0" y="0"/>
              <a:ext cx="918312" cy="1165279"/>
            </a:xfrm>
            <a:custGeom>
              <a:avLst/>
              <a:gdLst/>
              <a:ahLst/>
              <a:cxnLst/>
              <a:rect l="l" t="t" r="r" b="b"/>
              <a:pathLst>
                <a:path w="918312" h="1165279">
                  <a:moveTo>
                    <a:pt x="459156" y="0"/>
                  </a:moveTo>
                  <a:cubicBezTo>
                    <a:pt x="205571" y="0"/>
                    <a:pt x="0" y="260857"/>
                    <a:pt x="0" y="582640"/>
                  </a:cubicBezTo>
                  <a:cubicBezTo>
                    <a:pt x="0" y="904423"/>
                    <a:pt x="205571" y="1165279"/>
                    <a:pt x="459156" y="1165279"/>
                  </a:cubicBezTo>
                  <a:cubicBezTo>
                    <a:pt x="712741" y="1165279"/>
                    <a:pt x="918312" y="904423"/>
                    <a:pt x="918312" y="582640"/>
                  </a:cubicBezTo>
                  <a:cubicBezTo>
                    <a:pt x="918312" y="260857"/>
                    <a:pt x="712741" y="0"/>
                    <a:pt x="459156" y="0"/>
                  </a:cubicBezTo>
                  <a:close/>
                </a:path>
              </a:pathLst>
            </a:custGeom>
            <a:gradFill rotWithShape="1">
              <a:gsLst>
                <a:gs pos="0">
                  <a:srgbClr val="8DC1DF">
                    <a:alpha val="100000"/>
                  </a:srgbClr>
                </a:gs>
                <a:gs pos="100000">
                  <a:srgbClr val="706E6E">
                    <a:alpha val="100000"/>
                  </a:srgbClr>
                </a:gs>
              </a:gsLst>
              <a:lin ang="0"/>
            </a:gradFill>
          </p:spPr>
        </p:sp>
        <p:sp>
          <p:nvSpPr>
            <p:cNvPr id="31" name="TextBox 31"/>
            <p:cNvSpPr txBox="1"/>
            <p:nvPr/>
          </p:nvSpPr>
          <p:spPr>
            <a:xfrm>
              <a:off x="86092" y="71145"/>
              <a:ext cx="746129" cy="984889"/>
            </a:xfrm>
            <a:prstGeom prst="rect">
              <a:avLst/>
            </a:prstGeom>
          </p:spPr>
          <p:txBody>
            <a:bodyPr lIns="50800" tIns="50800" rIns="50800" bIns="50800" rtlCol="0" anchor="ctr"/>
            <a:lstStyle/>
            <a:p>
              <a:pPr algn="ctr">
                <a:lnSpc>
                  <a:spcPts val="2659"/>
                </a:lnSpc>
                <a:spcBef>
                  <a:spcPct val="0"/>
                </a:spcBef>
              </a:pPr>
              <a:endParaRPr/>
            </a:p>
          </p:txBody>
        </p:sp>
      </p:grpSp>
      <p:sp>
        <p:nvSpPr>
          <p:cNvPr id="32" name="Freeform 32"/>
          <p:cNvSpPr/>
          <p:nvPr/>
        </p:nvSpPr>
        <p:spPr>
          <a:xfrm>
            <a:off x="15489700" y="5852552"/>
            <a:ext cx="2027118" cy="1081350"/>
          </a:xfrm>
          <a:custGeom>
            <a:avLst/>
            <a:gdLst/>
            <a:ahLst/>
            <a:cxnLst/>
            <a:rect l="l" t="t" r="r" b="b"/>
            <a:pathLst>
              <a:path w="2027118" h="1081350">
                <a:moveTo>
                  <a:pt x="0" y="0"/>
                </a:moveTo>
                <a:lnTo>
                  <a:pt x="2027118" y="0"/>
                </a:lnTo>
                <a:lnTo>
                  <a:pt x="2027118" y="1081350"/>
                </a:lnTo>
                <a:lnTo>
                  <a:pt x="0" y="1081350"/>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pic>
        <p:nvPicPr>
          <p:cNvPr id="43" name="Picture 42"/>
          <p:cNvPicPr>
            <a:picLocks noChangeAspect="1"/>
          </p:cNvPicPr>
          <p:nvPr/>
        </p:nvPicPr>
        <p:blipFill>
          <a:blip r:embed="rId18"/>
          <a:stretch>
            <a:fillRect/>
          </a:stretch>
        </p:blipFill>
        <p:spPr>
          <a:xfrm>
            <a:off x="308202" y="1088666"/>
            <a:ext cx="8175337" cy="3703665"/>
          </a:xfrm>
          <a:prstGeom prst="rect">
            <a:avLst/>
          </a:prstGeom>
        </p:spPr>
      </p:pic>
      <p:grpSp>
        <p:nvGrpSpPr>
          <p:cNvPr id="45" name="Group 44"/>
          <p:cNvGrpSpPr/>
          <p:nvPr/>
        </p:nvGrpSpPr>
        <p:grpSpPr>
          <a:xfrm>
            <a:off x="9153421" y="753240"/>
            <a:ext cx="7104031" cy="1891722"/>
            <a:chOff x="10441036" y="685800"/>
            <a:chExt cx="6012875" cy="1891722"/>
          </a:xfrm>
          <a:solidFill>
            <a:schemeClr val="accent5">
              <a:lumMod val="20000"/>
              <a:lumOff val="80000"/>
            </a:schemeClr>
          </a:solidFill>
        </p:grpSpPr>
        <p:grpSp>
          <p:nvGrpSpPr>
            <p:cNvPr id="33" name="Group 33"/>
            <p:cNvGrpSpPr/>
            <p:nvPr/>
          </p:nvGrpSpPr>
          <p:grpSpPr>
            <a:xfrm>
              <a:off x="10466220" y="685800"/>
              <a:ext cx="5987691" cy="1891722"/>
              <a:chOff x="0" y="0"/>
              <a:chExt cx="1577005" cy="498231"/>
            </a:xfrm>
            <a:grpFill/>
          </p:grpSpPr>
          <p:sp>
            <p:nvSpPr>
              <p:cNvPr id="34" name="Freeform 34"/>
              <p:cNvSpPr/>
              <p:nvPr/>
            </p:nvSpPr>
            <p:spPr>
              <a:xfrm>
                <a:off x="0" y="0"/>
                <a:ext cx="1577005" cy="498231"/>
              </a:xfrm>
              <a:custGeom>
                <a:avLst/>
                <a:gdLst/>
                <a:ahLst/>
                <a:cxnLst/>
                <a:rect l="l" t="t" r="r" b="b"/>
                <a:pathLst>
                  <a:path w="1577005" h="498231">
                    <a:moveTo>
                      <a:pt x="65942" y="0"/>
                    </a:moveTo>
                    <a:lnTo>
                      <a:pt x="1511064" y="0"/>
                    </a:lnTo>
                    <a:cubicBezTo>
                      <a:pt x="1528552" y="0"/>
                      <a:pt x="1545325" y="6947"/>
                      <a:pt x="1557691" y="19314"/>
                    </a:cubicBezTo>
                    <a:cubicBezTo>
                      <a:pt x="1570058" y="31680"/>
                      <a:pt x="1577005" y="48453"/>
                      <a:pt x="1577005" y="65942"/>
                    </a:cubicBezTo>
                    <a:lnTo>
                      <a:pt x="1577005" y="432290"/>
                    </a:lnTo>
                    <a:cubicBezTo>
                      <a:pt x="1577005" y="468708"/>
                      <a:pt x="1547482" y="498231"/>
                      <a:pt x="1511064" y="498231"/>
                    </a:cubicBezTo>
                    <a:lnTo>
                      <a:pt x="65942" y="498231"/>
                    </a:lnTo>
                    <a:cubicBezTo>
                      <a:pt x="48453" y="498231"/>
                      <a:pt x="31680" y="491284"/>
                      <a:pt x="19314" y="478917"/>
                    </a:cubicBezTo>
                    <a:cubicBezTo>
                      <a:pt x="6947" y="466551"/>
                      <a:pt x="0" y="449778"/>
                      <a:pt x="0" y="432290"/>
                    </a:cubicBezTo>
                    <a:lnTo>
                      <a:pt x="0" y="65942"/>
                    </a:lnTo>
                    <a:cubicBezTo>
                      <a:pt x="0" y="48453"/>
                      <a:pt x="6947" y="31680"/>
                      <a:pt x="19314" y="19314"/>
                    </a:cubicBezTo>
                    <a:cubicBezTo>
                      <a:pt x="31680" y="6947"/>
                      <a:pt x="48453" y="0"/>
                      <a:pt x="65942" y="0"/>
                    </a:cubicBezTo>
                    <a:close/>
                  </a:path>
                </a:pathLst>
              </a:custGeom>
              <a:grpFill/>
            </p:spPr>
          </p:sp>
          <p:sp>
            <p:nvSpPr>
              <p:cNvPr id="35" name="TextBox 35"/>
              <p:cNvSpPr txBox="1"/>
              <p:nvPr/>
            </p:nvSpPr>
            <p:spPr>
              <a:xfrm>
                <a:off x="0" y="-38100"/>
                <a:ext cx="1577005" cy="536331"/>
              </a:xfrm>
              <a:prstGeom prst="rect">
                <a:avLst/>
              </a:prstGeom>
              <a:grpFill/>
            </p:spPr>
            <p:txBody>
              <a:bodyPr lIns="50800" tIns="50800" rIns="50800" bIns="50800" rtlCol="0" anchor="ctr"/>
              <a:lstStyle/>
              <a:p>
                <a:pPr algn="ctr">
                  <a:lnSpc>
                    <a:spcPts val="2659"/>
                  </a:lnSpc>
                </a:pPr>
                <a:endParaRPr sz="2000">
                  <a:solidFill>
                    <a:srgbClr val="002060"/>
                  </a:solidFill>
                </a:endParaRPr>
              </a:p>
            </p:txBody>
          </p:sp>
        </p:grpSp>
        <p:sp>
          <p:nvSpPr>
            <p:cNvPr id="44" name="TextBox 43"/>
            <p:cNvSpPr txBox="1"/>
            <p:nvPr/>
          </p:nvSpPr>
          <p:spPr>
            <a:xfrm>
              <a:off x="10441036" y="1019839"/>
              <a:ext cx="5987690" cy="1107996"/>
            </a:xfrm>
            <a:prstGeom prst="rect">
              <a:avLst/>
            </a:prstGeom>
            <a:grpFill/>
          </p:spPr>
          <p:txBody>
            <a:bodyPr wrap="square" rtlCol="0">
              <a:spAutoFit/>
            </a:bodyPr>
            <a:lstStyle/>
            <a:p>
              <a:pPr algn="ctr"/>
              <a:r>
                <a:rPr lang="en-US" sz="6600" b="1" dirty="0" err="1" smtClean="0">
                  <a:solidFill>
                    <a:srgbClr val="002060"/>
                  </a:solidFill>
                  <a:latin typeface="Cambria" panose="02040503050406030204" pitchFamily="18" charset="0"/>
                  <a:ea typeface="Cambria" panose="02040503050406030204" pitchFamily="18" charset="0"/>
                </a:rPr>
                <a:t>hoa</a:t>
              </a:r>
              <a:r>
                <a:rPr lang="en-US" sz="6600" b="1" dirty="0" smtClean="0">
                  <a:solidFill>
                    <a:srgbClr val="002060"/>
                  </a:solidFill>
                  <a:latin typeface="Cambria" panose="02040503050406030204" pitchFamily="18" charset="0"/>
                  <a:ea typeface="Cambria" panose="02040503050406030204" pitchFamily="18" charset="0"/>
                </a:rPr>
                <a:t> </a:t>
              </a:r>
              <a:r>
                <a:rPr lang="en-US" sz="6600" b="1" dirty="0" err="1" smtClean="0">
                  <a:solidFill>
                    <a:srgbClr val="002060"/>
                  </a:solidFill>
                  <a:latin typeface="Cambria" panose="02040503050406030204" pitchFamily="18" charset="0"/>
                  <a:ea typeface="Cambria" panose="02040503050406030204" pitchFamily="18" charset="0"/>
                </a:rPr>
                <a:t>bàng</a:t>
              </a:r>
              <a:r>
                <a:rPr lang="en-US" sz="6600" b="1" dirty="0" smtClean="0">
                  <a:solidFill>
                    <a:srgbClr val="002060"/>
                  </a:solidFill>
                  <a:latin typeface="Cambria" panose="02040503050406030204" pitchFamily="18" charset="0"/>
                  <a:ea typeface="Cambria" panose="02040503050406030204" pitchFamily="18" charset="0"/>
                </a:rPr>
                <a:t> </a:t>
              </a:r>
              <a:r>
                <a:rPr lang="en-US" sz="6600" b="1" dirty="0" err="1" smtClean="0">
                  <a:solidFill>
                    <a:srgbClr val="002060"/>
                  </a:solidFill>
                  <a:latin typeface="Cambria" panose="02040503050406030204" pitchFamily="18" charset="0"/>
                  <a:ea typeface="Cambria" panose="02040503050406030204" pitchFamily="18" charset="0"/>
                </a:rPr>
                <a:t>vuông</a:t>
              </a:r>
              <a:endParaRPr lang="en-US" sz="6600" b="1" dirty="0">
                <a:solidFill>
                  <a:srgbClr val="002060"/>
                </a:solidFill>
                <a:latin typeface="Cambria" panose="02040503050406030204" pitchFamily="18" charset="0"/>
                <a:ea typeface="Cambria" panose="02040503050406030204" pitchFamily="18" charset="0"/>
              </a:endParaRPr>
            </a:p>
          </p:txBody>
        </p:sp>
      </p:grpSp>
      <p:grpSp>
        <p:nvGrpSpPr>
          <p:cNvPr id="47" name="Group 46"/>
          <p:cNvGrpSpPr/>
          <p:nvPr/>
        </p:nvGrpSpPr>
        <p:grpSpPr>
          <a:xfrm>
            <a:off x="9202769" y="2987862"/>
            <a:ext cx="7104031" cy="1891722"/>
            <a:chOff x="10490384" y="2920422"/>
            <a:chExt cx="6012875" cy="1891722"/>
          </a:xfrm>
          <a:solidFill>
            <a:schemeClr val="accent5">
              <a:lumMod val="20000"/>
              <a:lumOff val="80000"/>
            </a:schemeClr>
          </a:solidFill>
        </p:grpSpPr>
        <p:grpSp>
          <p:nvGrpSpPr>
            <p:cNvPr id="37" name="Group 37"/>
            <p:cNvGrpSpPr/>
            <p:nvPr/>
          </p:nvGrpSpPr>
          <p:grpSpPr>
            <a:xfrm>
              <a:off x="10515568" y="2920422"/>
              <a:ext cx="5987691" cy="1891722"/>
              <a:chOff x="0" y="0"/>
              <a:chExt cx="1577005" cy="498231"/>
            </a:xfrm>
            <a:grpFill/>
          </p:grpSpPr>
          <p:sp>
            <p:nvSpPr>
              <p:cNvPr id="38" name="Freeform 38"/>
              <p:cNvSpPr/>
              <p:nvPr/>
            </p:nvSpPr>
            <p:spPr>
              <a:xfrm>
                <a:off x="0" y="0"/>
                <a:ext cx="1577005" cy="498231"/>
              </a:xfrm>
              <a:custGeom>
                <a:avLst/>
                <a:gdLst/>
                <a:ahLst/>
                <a:cxnLst/>
                <a:rect l="l" t="t" r="r" b="b"/>
                <a:pathLst>
                  <a:path w="1577005" h="498231">
                    <a:moveTo>
                      <a:pt x="65942" y="0"/>
                    </a:moveTo>
                    <a:lnTo>
                      <a:pt x="1511064" y="0"/>
                    </a:lnTo>
                    <a:cubicBezTo>
                      <a:pt x="1528552" y="0"/>
                      <a:pt x="1545325" y="6947"/>
                      <a:pt x="1557691" y="19314"/>
                    </a:cubicBezTo>
                    <a:cubicBezTo>
                      <a:pt x="1570058" y="31680"/>
                      <a:pt x="1577005" y="48453"/>
                      <a:pt x="1577005" y="65942"/>
                    </a:cubicBezTo>
                    <a:lnTo>
                      <a:pt x="1577005" y="432290"/>
                    </a:lnTo>
                    <a:cubicBezTo>
                      <a:pt x="1577005" y="468708"/>
                      <a:pt x="1547482" y="498231"/>
                      <a:pt x="1511064" y="498231"/>
                    </a:cubicBezTo>
                    <a:lnTo>
                      <a:pt x="65942" y="498231"/>
                    </a:lnTo>
                    <a:cubicBezTo>
                      <a:pt x="48453" y="498231"/>
                      <a:pt x="31680" y="491284"/>
                      <a:pt x="19314" y="478917"/>
                    </a:cubicBezTo>
                    <a:cubicBezTo>
                      <a:pt x="6947" y="466551"/>
                      <a:pt x="0" y="449778"/>
                      <a:pt x="0" y="432290"/>
                    </a:cubicBezTo>
                    <a:lnTo>
                      <a:pt x="0" y="65942"/>
                    </a:lnTo>
                    <a:cubicBezTo>
                      <a:pt x="0" y="48453"/>
                      <a:pt x="6947" y="31680"/>
                      <a:pt x="19314" y="19314"/>
                    </a:cubicBezTo>
                    <a:cubicBezTo>
                      <a:pt x="31680" y="6947"/>
                      <a:pt x="48453" y="0"/>
                      <a:pt x="65942" y="0"/>
                    </a:cubicBezTo>
                    <a:close/>
                  </a:path>
                </a:pathLst>
              </a:custGeom>
              <a:grpFill/>
            </p:spPr>
          </p:sp>
          <p:sp>
            <p:nvSpPr>
              <p:cNvPr id="39" name="TextBox 39"/>
              <p:cNvSpPr txBox="1"/>
              <p:nvPr/>
            </p:nvSpPr>
            <p:spPr>
              <a:xfrm>
                <a:off x="0" y="-38100"/>
                <a:ext cx="1577005" cy="536331"/>
              </a:xfrm>
              <a:prstGeom prst="rect">
                <a:avLst/>
              </a:prstGeom>
              <a:grpFill/>
            </p:spPr>
            <p:txBody>
              <a:bodyPr lIns="50800" tIns="50800" rIns="50800" bIns="50800" rtlCol="0" anchor="ctr"/>
              <a:lstStyle/>
              <a:p>
                <a:pPr algn="ctr">
                  <a:lnSpc>
                    <a:spcPts val="2659"/>
                  </a:lnSpc>
                </a:pPr>
                <a:endParaRPr sz="2000">
                  <a:solidFill>
                    <a:srgbClr val="002060"/>
                  </a:solidFill>
                </a:endParaRPr>
              </a:p>
            </p:txBody>
          </p:sp>
        </p:grpSp>
        <p:sp>
          <p:nvSpPr>
            <p:cNvPr id="46" name="TextBox 45"/>
            <p:cNvSpPr txBox="1"/>
            <p:nvPr/>
          </p:nvSpPr>
          <p:spPr>
            <a:xfrm>
              <a:off x="10490384" y="3327887"/>
              <a:ext cx="5987690" cy="1107996"/>
            </a:xfrm>
            <a:prstGeom prst="rect">
              <a:avLst/>
            </a:prstGeom>
            <a:grpFill/>
          </p:spPr>
          <p:txBody>
            <a:bodyPr wrap="square" rtlCol="0">
              <a:spAutoFit/>
            </a:bodyPr>
            <a:lstStyle/>
            <a:p>
              <a:pPr algn="ctr"/>
              <a:r>
                <a:rPr lang="en-US" sz="6600" b="1" dirty="0" err="1" smtClean="0">
                  <a:solidFill>
                    <a:srgbClr val="002060"/>
                  </a:solidFill>
                  <a:latin typeface="Cambria" panose="02040503050406030204" pitchFamily="18" charset="0"/>
                  <a:ea typeface="Cambria" panose="02040503050406030204" pitchFamily="18" charset="0"/>
                </a:rPr>
                <a:t>oằn</a:t>
              </a:r>
              <a:r>
                <a:rPr lang="en-US" sz="6600" b="1" dirty="0" smtClean="0">
                  <a:solidFill>
                    <a:srgbClr val="002060"/>
                  </a:solidFill>
                  <a:latin typeface="Cambria" panose="02040503050406030204" pitchFamily="18" charset="0"/>
                  <a:ea typeface="Cambria" panose="02040503050406030204" pitchFamily="18" charset="0"/>
                </a:rPr>
                <a:t> </a:t>
              </a:r>
              <a:r>
                <a:rPr lang="en-US" sz="6600" b="1" dirty="0" err="1" smtClean="0">
                  <a:solidFill>
                    <a:srgbClr val="002060"/>
                  </a:solidFill>
                  <a:latin typeface="Cambria" panose="02040503050406030204" pitchFamily="18" charset="0"/>
                  <a:ea typeface="Cambria" panose="02040503050406030204" pitchFamily="18" charset="0"/>
                </a:rPr>
                <a:t>mình</a:t>
              </a:r>
              <a:endParaRPr lang="en-US" sz="6600" b="1" dirty="0">
                <a:solidFill>
                  <a:srgbClr val="002060"/>
                </a:solidFill>
                <a:latin typeface="Cambria" panose="02040503050406030204" pitchFamily="18" charset="0"/>
                <a:ea typeface="Cambria" panose="02040503050406030204" pitchFamily="18" charset="0"/>
              </a:endParaRPr>
            </a:p>
          </p:txBody>
        </p:sp>
      </p:grpSp>
      <p:grpSp>
        <p:nvGrpSpPr>
          <p:cNvPr id="49" name="Group 48"/>
          <p:cNvGrpSpPr/>
          <p:nvPr/>
        </p:nvGrpSpPr>
        <p:grpSpPr>
          <a:xfrm>
            <a:off x="9227953" y="5322616"/>
            <a:ext cx="7090852" cy="1891722"/>
            <a:chOff x="10515568" y="5255176"/>
            <a:chExt cx="6001720" cy="1891722"/>
          </a:xfrm>
          <a:solidFill>
            <a:schemeClr val="accent5">
              <a:lumMod val="20000"/>
              <a:lumOff val="80000"/>
            </a:schemeClr>
          </a:solidFill>
        </p:grpSpPr>
        <p:grpSp>
          <p:nvGrpSpPr>
            <p:cNvPr id="40" name="Group 40"/>
            <p:cNvGrpSpPr/>
            <p:nvPr/>
          </p:nvGrpSpPr>
          <p:grpSpPr>
            <a:xfrm>
              <a:off x="10515568" y="5255176"/>
              <a:ext cx="5987691" cy="1891722"/>
              <a:chOff x="0" y="0"/>
              <a:chExt cx="1577005" cy="498231"/>
            </a:xfrm>
            <a:grpFill/>
          </p:grpSpPr>
          <p:sp>
            <p:nvSpPr>
              <p:cNvPr id="41" name="Freeform 41"/>
              <p:cNvSpPr/>
              <p:nvPr/>
            </p:nvSpPr>
            <p:spPr>
              <a:xfrm>
                <a:off x="0" y="0"/>
                <a:ext cx="1577005" cy="498231"/>
              </a:xfrm>
              <a:custGeom>
                <a:avLst/>
                <a:gdLst/>
                <a:ahLst/>
                <a:cxnLst/>
                <a:rect l="l" t="t" r="r" b="b"/>
                <a:pathLst>
                  <a:path w="1577005" h="498231">
                    <a:moveTo>
                      <a:pt x="65942" y="0"/>
                    </a:moveTo>
                    <a:lnTo>
                      <a:pt x="1511064" y="0"/>
                    </a:lnTo>
                    <a:cubicBezTo>
                      <a:pt x="1528552" y="0"/>
                      <a:pt x="1545325" y="6947"/>
                      <a:pt x="1557691" y="19314"/>
                    </a:cubicBezTo>
                    <a:cubicBezTo>
                      <a:pt x="1570058" y="31680"/>
                      <a:pt x="1577005" y="48453"/>
                      <a:pt x="1577005" y="65942"/>
                    </a:cubicBezTo>
                    <a:lnTo>
                      <a:pt x="1577005" y="432290"/>
                    </a:lnTo>
                    <a:cubicBezTo>
                      <a:pt x="1577005" y="468708"/>
                      <a:pt x="1547482" y="498231"/>
                      <a:pt x="1511064" y="498231"/>
                    </a:cubicBezTo>
                    <a:lnTo>
                      <a:pt x="65942" y="498231"/>
                    </a:lnTo>
                    <a:cubicBezTo>
                      <a:pt x="48453" y="498231"/>
                      <a:pt x="31680" y="491284"/>
                      <a:pt x="19314" y="478917"/>
                    </a:cubicBezTo>
                    <a:cubicBezTo>
                      <a:pt x="6947" y="466551"/>
                      <a:pt x="0" y="449778"/>
                      <a:pt x="0" y="432290"/>
                    </a:cubicBezTo>
                    <a:lnTo>
                      <a:pt x="0" y="65942"/>
                    </a:lnTo>
                    <a:cubicBezTo>
                      <a:pt x="0" y="48453"/>
                      <a:pt x="6947" y="31680"/>
                      <a:pt x="19314" y="19314"/>
                    </a:cubicBezTo>
                    <a:cubicBezTo>
                      <a:pt x="31680" y="6947"/>
                      <a:pt x="48453" y="0"/>
                      <a:pt x="65942" y="0"/>
                    </a:cubicBezTo>
                    <a:close/>
                  </a:path>
                </a:pathLst>
              </a:custGeom>
              <a:grpFill/>
            </p:spPr>
          </p:sp>
          <p:sp>
            <p:nvSpPr>
              <p:cNvPr id="42" name="TextBox 42"/>
              <p:cNvSpPr txBox="1"/>
              <p:nvPr/>
            </p:nvSpPr>
            <p:spPr>
              <a:xfrm>
                <a:off x="0" y="-38100"/>
                <a:ext cx="1577005" cy="536331"/>
              </a:xfrm>
              <a:prstGeom prst="rect">
                <a:avLst/>
              </a:prstGeom>
              <a:grpFill/>
            </p:spPr>
            <p:txBody>
              <a:bodyPr lIns="50800" tIns="50800" rIns="50800" bIns="50800" rtlCol="0" anchor="ctr"/>
              <a:lstStyle/>
              <a:p>
                <a:pPr algn="ctr">
                  <a:lnSpc>
                    <a:spcPts val="2659"/>
                  </a:lnSpc>
                </a:pPr>
                <a:endParaRPr sz="2000">
                  <a:solidFill>
                    <a:srgbClr val="002060"/>
                  </a:solidFill>
                </a:endParaRPr>
              </a:p>
            </p:txBody>
          </p:sp>
        </p:grpSp>
        <p:sp>
          <p:nvSpPr>
            <p:cNvPr id="48" name="TextBox 47"/>
            <p:cNvSpPr txBox="1"/>
            <p:nvPr/>
          </p:nvSpPr>
          <p:spPr>
            <a:xfrm>
              <a:off x="10529598" y="5601178"/>
              <a:ext cx="5987690" cy="1107996"/>
            </a:xfrm>
            <a:prstGeom prst="rect">
              <a:avLst/>
            </a:prstGeom>
            <a:grpFill/>
          </p:spPr>
          <p:txBody>
            <a:bodyPr wrap="square" rtlCol="0">
              <a:spAutoFit/>
            </a:bodyPr>
            <a:lstStyle/>
            <a:p>
              <a:pPr algn="ctr"/>
              <a:r>
                <a:rPr lang="en-US" sz="6600" b="1" dirty="0" err="1">
                  <a:solidFill>
                    <a:srgbClr val="002060"/>
                  </a:solidFill>
                  <a:latin typeface="Cambria" panose="02040503050406030204" pitchFamily="18" charset="0"/>
                  <a:ea typeface="Cambria" panose="02040503050406030204" pitchFamily="18" charset="0"/>
                </a:rPr>
                <a:t>k</a:t>
              </a:r>
              <a:r>
                <a:rPr lang="en-US" sz="6600" b="1" dirty="0" err="1" smtClean="0">
                  <a:solidFill>
                    <a:srgbClr val="002060"/>
                  </a:solidFill>
                  <a:latin typeface="Cambria" panose="02040503050406030204" pitchFamily="18" charset="0"/>
                  <a:ea typeface="Cambria" panose="02040503050406030204" pitchFamily="18" charset="0"/>
                </a:rPr>
                <a:t>iêu</a:t>
              </a:r>
              <a:r>
                <a:rPr lang="en-US" sz="6600" b="1" dirty="0" smtClean="0">
                  <a:solidFill>
                    <a:srgbClr val="002060"/>
                  </a:solidFill>
                  <a:latin typeface="Cambria" panose="02040503050406030204" pitchFamily="18" charset="0"/>
                  <a:ea typeface="Cambria" panose="02040503050406030204" pitchFamily="18" charset="0"/>
                </a:rPr>
                <a:t> </a:t>
              </a:r>
              <a:r>
                <a:rPr lang="en-US" sz="6600" b="1" dirty="0" err="1" smtClean="0">
                  <a:solidFill>
                    <a:srgbClr val="002060"/>
                  </a:solidFill>
                  <a:latin typeface="Cambria" panose="02040503050406030204" pitchFamily="18" charset="0"/>
                  <a:ea typeface="Cambria" panose="02040503050406030204" pitchFamily="18" charset="0"/>
                </a:rPr>
                <a:t>hãnh</a:t>
              </a:r>
              <a:endParaRPr lang="en-US" sz="6600" b="1" dirty="0">
                <a:solidFill>
                  <a:srgbClr val="002060"/>
                </a:solidFill>
                <a:latin typeface="Cambria" panose="02040503050406030204" pitchFamily="18" charset="0"/>
                <a:ea typeface="Cambria" panose="02040503050406030204" pitchFamily="18" charset="0"/>
              </a:endParaRPr>
            </a:p>
          </p:txBody>
        </p:sp>
      </p:grpSp>
      <p:grpSp>
        <p:nvGrpSpPr>
          <p:cNvPr id="50" name="Group 49"/>
          <p:cNvGrpSpPr/>
          <p:nvPr/>
        </p:nvGrpSpPr>
        <p:grpSpPr>
          <a:xfrm>
            <a:off x="9270502" y="7892364"/>
            <a:ext cx="7152008" cy="1891722"/>
            <a:chOff x="10515568" y="5255176"/>
            <a:chExt cx="6053483" cy="1891722"/>
          </a:xfrm>
          <a:solidFill>
            <a:schemeClr val="accent5">
              <a:lumMod val="20000"/>
              <a:lumOff val="80000"/>
            </a:schemeClr>
          </a:solidFill>
        </p:grpSpPr>
        <p:grpSp>
          <p:nvGrpSpPr>
            <p:cNvPr id="51" name="Group 40"/>
            <p:cNvGrpSpPr/>
            <p:nvPr/>
          </p:nvGrpSpPr>
          <p:grpSpPr>
            <a:xfrm>
              <a:off x="10515568" y="5255176"/>
              <a:ext cx="5987691" cy="1891722"/>
              <a:chOff x="0" y="0"/>
              <a:chExt cx="1577005" cy="498231"/>
            </a:xfrm>
            <a:grpFill/>
          </p:grpSpPr>
          <p:sp>
            <p:nvSpPr>
              <p:cNvPr id="53" name="Freeform 41"/>
              <p:cNvSpPr/>
              <p:nvPr/>
            </p:nvSpPr>
            <p:spPr>
              <a:xfrm>
                <a:off x="0" y="0"/>
                <a:ext cx="1577005" cy="498231"/>
              </a:xfrm>
              <a:custGeom>
                <a:avLst/>
                <a:gdLst/>
                <a:ahLst/>
                <a:cxnLst/>
                <a:rect l="l" t="t" r="r" b="b"/>
                <a:pathLst>
                  <a:path w="1577005" h="498231">
                    <a:moveTo>
                      <a:pt x="65942" y="0"/>
                    </a:moveTo>
                    <a:lnTo>
                      <a:pt x="1511064" y="0"/>
                    </a:lnTo>
                    <a:cubicBezTo>
                      <a:pt x="1528552" y="0"/>
                      <a:pt x="1545325" y="6947"/>
                      <a:pt x="1557691" y="19314"/>
                    </a:cubicBezTo>
                    <a:cubicBezTo>
                      <a:pt x="1570058" y="31680"/>
                      <a:pt x="1577005" y="48453"/>
                      <a:pt x="1577005" y="65942"/>
                    </a:cubicBezTo>
                    <a:lnTo>
                      <a:pt x="1577005" y="432290"/>
                    </a:lnTo>
                    <a:cubicBezTo>
                      <a:pt x="1577005" y="468708"/>
                      <a:pt x="1547482" y="498231"/>
                      <a:pt x="1511064" y="498231"/>
                    </a:cubicBezTo>
                    <a:lnTo>
                      <a:pt x="65942" y="498231"/>
                    </a:lnTo>
                    <a:cubicBezTo>
                      <a:pt x="48453" y="498231"/>
                      <a:pt x="31680" y="491284"/>
                      <a:pt x="19314" y="478917"/>
                    </a:cubicBezTo>
                    <a:cubicBezTo>
                      <a:pt x="6947" y="466551"/>
                      <a:pt x="0" y="449778"/>
                      <a:pt x="0" y="432290"/>
                    </a:cubicBezTo>
                    <a:lnTo>
                      <a:pt x="0" y="65942"/>
                    </a:lnTo>
                    <a:cubicBezTo>
                      <a:pt x="0" y="48453"/>
                      <a:pt x="6947" y="31680"/>
                      <a:pt x="19314" y="19314"/>
                    </a:cubicBezTo>
                    <a:cubicBezTo>
                      <a:pt x="31680" y="6947"/>
                      <a:pt x="48453" y="0"/>
                      <a:pt x="65942" y="0"/>
                    </a:cubicBezTo>
                    <a:close/>
                  </a:path>
                </a:pathLst>
              </a:custGeom>
              <a:grpFill/>
            </p:spPr>
          </p:sp>
          <p:sp>
            <p:nvSpPr>
              <p:cNvPr id="54" name="TextBox 42"/>
              <p:cNvSpPr txBox="1"/>
              <p:nvPr/>
            </p:nvSpPr>
            <p:spPr>
              <a:xfrm>
                <a:off x="0" y="-38100"/>
                <a:ext cx="1577005" cy="536331"/>
              </a:xfrm>
              <a:prstGeom prst="rect">
                <a:avLst/>
              </a:prstGeom>
              <a:grpFill/>
            </p:spPr>
            <p:txBody>
              <a:bodyPr lIns="50800" tIns="50800" rIns="50800" bIns="50800" rtlCol="0" anchor="ctr"/>
              <a:lstStyle/>
              <a:p>
                <a:pPr algn="ctr">
                  <a:lnSpc>
                    <a:spcPts val="2659"/>
                  </a:lnSpc>
                </a:pPr>
                <a:endParaRPr sz="2000">
                  <a:solidFill>
                    <a:srgbClr val="002060"/>
                  </a:solidFill>
                </a:endParaRPr>
              </a:p>
            </p:txBody>
          </p:sp>
        </p:grpSp>
        <p:sp>
          <p:nvSpPr>
            <p:cNvPr id="52" name="TextBox 51"/>
            <p:cNvSpPr txBox="1"/>
            <p:nvPr/>
          </p:nvSpPr>
          <p:spPr>
            <a:xfrm>
              <a:off x="10581361" y="5601178"/>
              <a:ext cx="5987690" cy="1107996"/>
            </a:xfrm>
            <a:prstGeom prst="rect">
              <a:avLst/>
            </a:prstGeom>
            <a:grpFill/>
          </p:spPr>
          <p:txBody>
            <a:bodyPr wrap="square" rtlCol="0">
              <a:spAutoFit/>
            </a:bodyPr>
            <a:lstStyle/>
            <a:p>
              <a:pPr algn="ctr"/>
              <a:r>
                <a:rPr lang="en-US" sz="6600" b="1" smtClean="0">
                  <a:solidFill>
                    <a:srgbClr val="002060"/>
                  </a:solidFill>
                  <a:latin typeface="Cambria" panose="02040503050406030204" pitchFamily="18" charset="0"/>
                  <a:ea typeface="Cambria" panose="02040503050406030204" pitchFamily="18" charset="0"/>
                </a:rPr>
                <a:t>Hoa muống biển</a:t>
              </a:r>
              <a:endParaRPr lang="en-US" sz="6600" b="1" dirty="0">
                <a:solidFill>
                  <a:srgbClr val="002060"/>
                </a:solidFill>
                <a:latin typeface="Cambria" panose="02040503050406030204" pitchFamily="18" charset="0"/>
                <a:ea typeface="Cambria" panose="020405030504060302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barn(inVertical)">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barn(inVertical)">
                                      <p:cBhvr>
                                        <p:cTn id="12" dur="500"/>
                                        <p:tgtEl>
                                          <p:spTgt spid="4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barn(inVertical)">
                                      <p:cBhvr>
                                        <p:cTn id="17" dur="500"/>
                                        <p:tgtEl>
                                          <p:spTgt spid="4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0"/>
                                        </p:tgtEl>
                                        <p:attrNameLst>
                                          <p:attrName>style.visibility</p:attrName>
                                        </p:attrNameLst>
                                      </p:cBhvr>
                                      <p:to>
                                        <p:strVal val="visible"/>
                                      </p:to>
                                    </p:set>
                                    <p:animEffect transition="in" filter="barn(inVertical)">
                                      <p:cBhvr>
                                        <p:cTn id="22"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8"/>
          <p:cNvSpPr txBox="1"/>
          <p:nvPr/>
        </p:nvSpPr>
        <p:spPr>
          <a:xfrm>
            <a:off x="1219200" y="723900"/>
            <a:ext cx="10820400" cy="3334246"/>
          </a:xfrm>
          <a:prstGeom prst="rect">
            <a:avLst/>
          </a:prstGeom>
        </p:spPr>
        <p:txBody>
          <a:bodyPr wrap="square" lIns="0" tIns="0" rIns="0" bIns="0" rtlCol="0" anchor="t">
            <a:spAutoFit/>
          </a:bodyPr>
          <a:lstStyle/>
          <a:p>
            <a:pPr>
              <a:lnSpc>
                <a:spcPts val="6499"/>
              </a:lnSpc>
              <a:spcBef>
                <a:spcPct val="0"/>
              </a:spcBef>
            </a:pPr>
            <a:r>
              <a:rPr lang="en-US" sz="5400" u="sng" dirty="0" err="1">
                <a:solidFill>
                  <a:srgbClr val="002060"/>
                </a:solidFill>
                <a:latin typeface="Cambria Bold"/>
              </a:rPr>
              <a:t>Bão</a:t>
            </a:r>
            <a:r>
              <a:rPr lang="en-US" sz="5400" u="sng" dirty="0">
                <a:solidFill>
                  <a:srgbClr val="002060"/>
                </a:solidFill>
                <a:latin typeface="Cambria Bold"/>
              </a:rPr>
              <a:t> </a:t>
            </a:r>
            <a:r>
              <a:rPr lang="en-US" sz="5400" u="sng" dirty="0" err="1">
                <a:solidFill>
                  <a:srgbClr val="002060"/>
                </a:solidFill>
                <a:latin typeface="Cambria Bold"/>
              </a:rPr>
              <a:t>giăng</a:t>
            </a:r>
            <a:r>
              <a:rPr lang="en-US" sz="5400" u="sng" dirty="0">
                <a:solidFill>
                  <a:srgbClr val="002060"/>
                </a:solidFill>
                <a:latin typeface="Cambria Bold"/>
              </a:rPr>
              <a:t> </a:t>
            </a:r>
            <a:r>
              <a:rPr lang="en-US" sz="5400" u="sng" dirty="0" err="1">
                <a:solidFill>
                  <a:srgbClr val="002060"/>
                </a:solidFill>
                <a:latin typeface="Cambria Bold"/>
              </a:rPr>
              <a:t>giăng</a:t>
            </a:r>
            <a:r>
              <a:rPr lang="en-US" sz="5400" dirty="0">
                <a:solidFill>
                  <a:srgbClr val="002060"/>
                </a:solidFill>
                <a:latin typeface="Cambria Bold"/>
              </a:rPr>
              <a:t> </a:t>
            </a:r>
            <a:r>
              <a:rPr lang="en-US" sz="5400" dirty="0" err="1">
                <a:solidFill>
                  <a:srgbClr val="002060"/>
                </a:solidFill>
                <a:latin typeface="Cambria Bold"/>
              </a:rPr>
              <a:t>mặt</a:t>
            </a:r>
            <a:r>
              <a:rPr lang="en-US" sz="5400" dirty="0">
                <a:solidFill>
                  <a:srgbClr val="002060"/>
                </a:solidFill>
                <a:latin typeface="Cambria Bold"/>
              </a:rPr>
              <a:t> </a:t>
            </a:r>
            <a:r>
              <a:rPr lang="en-US" sz="5400" dirty="0" err="1">
                <a:solidFill>
                  <a:srgbClr val="002060"/>
                </a:solidFill>
                <a:latin typeface="Cambria Bold"/>
              </a:rPr>
              <a:t>biển</a:t>
            </a:r>
            <a:endParaRPr lang="en-US" sz="5400" dirty="0">
              <a:solidFill>
                <a:srgbClr val="002060"/>
              </a:solidFill>
              <a:latin typeface="Cambria Bold"/>
            </a:endParaRPr>
          </a:p>
          <a:p>
            <a:pPr>
              <a:lnSpc>
                <a:spcPts val="6499"/>
              </a:lnSpc>
              <a:spcBef>
                <a:spcPct val="0"/>
              </a:spcBef>
            </a:pPr>
            <a:r>
              <a:rPr lang="en-US" sz="5400" dirty="0" err="1">
                <a:solidFill>
                  <a:srgbClr val="002060"/>
                </a:solidFill>
                <a:latin typeface="Cambria Bold"/>
              </a:rPr>
              <a:t>Đảo</a:t>
            </a:r>
            <a:r>
              <a:rPr lang="en-US" sz="5400" dirty="0">
                <a:solidFill>
                  <a:srgbClr val="002060"/>
                </a:solidFill>
                <a:latin typeface="Cambria Bold"/>
              </a:rPr>
              <a:t> </a:t>
            </a:r>
            <a:r>
              <a:rPr lang="en-US" sz="5400" u="sng" dirty="0" err="1">
                <a:solidFill>
                  <a:srgbClr val="002060"/>
                </a:solidFill>
                <a:latin typeface="Cambria Bold"/>
              </a:rPr>
              <a:t>oằn</a:t>
            </a:r>
            <a:r>
              <a:rPr lang="en-US" sz="5400" u="sng" dirty="0">
                <a:solidFill>
                  <a:srgbClr val="002060"/>
                </a:solidFill>
                <a:latin typeface="Cambria Bold"/>
              </a:rPr>
              <a:t> </a:t>
            </a:r>
            <a:r>
              <a:rPr lang="en-US" sz="5400" u="sng" dirty="0" err="1">
                <a:solidFill>
                  <a:srgbClr val="002060"/>
                </a:solidFill>
                <a:latin typeface="Cambria Bold"/>
              </a:rPr>
              <a:t>mình</a:t>
            </a:r>
            <a:r>
              <a:rPr lang="en-US" sz="5400" u="sng" dirty="0">
                <a:solidFill>
                  <a:srgbClr val="002060"/>
                </a:solidFill>
                <a:latin typeface="Cambria Bold"/>
              </a:rPr>
              <a:t> </a:t>
            </a:r>
            <a:r>
              <a:rPr lang="en-US" sz="5400" u="sng" dirty="0" err="1">
                <a:solidFill>
                  <a:srgbClr val="002060"/>
                </a:solidFill>
                <a:latin typeface="Cambria Bold"/>
              </a:rPr>
              <a:t>khát</a:t>
            </a:r>
            <a:r>
              <a:rPr lang="en-US" sz="5400" u="sng" dirty="0">
                <a:solidFill>
                  <a:srgbClr val="002060"/>
                </a:solidFill>
                <a:latin typeface="Cambria Bold"/>
              </a:rPr>
              <a:t> </a:t>
            </a:r>
            <a:r>
              <a:rPr lang="en-US" sz="5400" u="sng" dirty="0" err="1">
                <a:solidFill>
                  <a:srgbClr val="002060"/>
                </a:solidFill>
                <a:latin typeface="Cambria Bold"/>
              </a:rPr>
              <a:t>mưa</a:t>
            </a:r>
            <a:endParaRPr lang="en-US" sz="5400" u="sng" dirty="0">
              <a:solidFill>
                <a:srgbClr val="002060"/>
              </a:solidFill>
              <a:latin typeface="Cambria Bold"/>
            </a:endParaRPr>
          </a:p>
          <a:p>
            <a:pPr>
              <a:lnSpc>
                <a:spcPts val="6499"/>
              </a:lnSpc>
              <a:spcBef>
                <a:spcPct val="0"/>
              </a:spcBef>
            </a:pPr>
            <a:r>
              <a:rPr lang="en-US" sz="5400" dirty="0" err="1">
                <a:solidFill>
                  <a:srgbClr val="002060"/>
                </a:solidFill>
                <a:latin typeface="Cambria Bold"/>
              </a:rPr>
              <a:t>Đoá</a:t>
            </a:r>
            <a:r>
              <a:rPr lang="en-US" sz="5400" dirty="0">
                <a:solidFill>
                  <a:srgbClr val="002060"/>
                </a:solidFill>
                <a:latin typeface="Cambria Bold"/>
              </a:rPr>
              <a:t> san </a:t>
            </a:r>
            <a:r>
              <a:rPr lang="en-US" sz="5400" dirty="0" err="1">
                <a:solidFill>
                  <a:srgbClr val="002060"/>
                </a:solidFill>
                <a:latin typeface="Cambria Bold"/>
              </a:rPr>
              <a:t>hô</a:t>
            </a:r>
            <a:r>
              <a:rPr lang="en-US" sz="5400" dirty="0">
                <a:solidFill>
                  <a:srgbClr val="002060"/>
                </a:solidFill>
                <a:latin typeface="Cambria Bold"/>
              </a:rPr>
              <a:t> </a:t>
            </a:r>
            <a:r>
              <a:rPr lang="en-US" sz="5400" u="sng" dirty="0" err="1">
                <a:solidFill>
                  <a:srgbClr val="002060"/>
                </a:solidFill>
                <a:latin typeface="Cambria Bold"/>
              </a:rPr>
              <a:t>kiêu</a:t>
            </a:r>
            <a:r>
              <a:rPr lang="en-US" sz="5400" u="sng" dirty="0">
                <a:solidFill>
                  <a:srgbClr val="002060"/>
                </a:solidFill>
                <a:latin typeface="Cambria Bold"/>
              </a:rPr>
              <a:t> </a:t>
            </a:r>
            <a:r>
              <a:rPr lang="en-US" sz="5400" u="sng" dirty="0" err="1">
                <a:solidFill>
                  <a:srgbClr val="002060"/>
                </a:solidFill>
                <a:latin typeface="Cambria Bold"/>
              </a:rPr>
              <a:t>hãnh</a:t>
            </a:r>
            <a:endParaRPr lang="en-US" sz="5400" u="sng" dirty="0">
              <a:solidFill>
                <a:srgbClr val="002060"/>
              </a:solidFill>
              <a:latin typeface="Cambria Bold"/>
            </a:endParaRPr>
          </a:p>
          <a:p>
            <a:pPr>
              <a:lnSpc>
                <a:spcPts val="6499"/>
              </a:lnSpc>
              <a:spcBef>
                <a:spcPct val="0"/>
              </a:spcBef>
            </a:pPr>
            <a:r>
              <a:rPr lang="en-US" sz="5400" u="sng" dirty="0" err="1">
                <a:solidFill>
                  <a:srgbClr val="002060"/>
                </a:solidFill>
                <a:latin typeface="Cambria Bold"/>
              </a:rPr>
              <a:t>Vẫn</a:t>
            </a:r>
            <a:r>
              <a:rPr lang="en-US" sz="5400" u="sng" dirty="0">
                <a:solidFill>
                  <a:srgbClr val="002060"/>
                </a:solidFill>
                <a:latin typeface="Cambria Bold"/>
              </a:rPr>
              <a:t> </a:t>
            </a:r>
            <a:r>
              <a:rPr lang="en-US" sz="5400" u="sng" dirty="0" err="1">
                <a:solidFill>
                  <a:srgbClr val="002060"/>
                </a:solidFill>
                <a:latin typeface="Cambria Bold"/>
              </a:rPr>
              <a:t>nở</a:t>
            </a:r>
            <a:r>
              <a:rPr lang="en-US" sz="5400" u="sng" dirty="0">
                <a:solidFill>
                  <a:srgbClr val="002060"/>
                </a:solidFill>
                <a:latin typeface="Cambria Bold"/>
              </a:rPr>
              <a:t> </a:t>
            </a:r>
            <a:r>
              <a:rPr lang="en-US" sz="5400" u="sng" dirty="0" err="1">
                <a:solidFill>
                  <a:srgbClr val="002060"/>
                </a:solidFill>
                <a:latin typeface="Cambria Bold"/>
              </a:rPr>
              <a:t>hoa</a:t>
            </a:r>
            <a:r>
              <a:rPr lang="en-US" sz="5400" dirty="0">
                <a:solidFill>
                  <a:srgbClr val="002060"/>
                </a:solidFill>
                <a:latin typeface="Cambria Bold"/>
              </a:rPr>
              <a:t> </a:t>
            </a:r>
            <a:r>
              <a:rPr lang="en-US" sz="5400" dirty="0" err="1">
                <a:solidFill>
                  <a:srgbClr val="002060"/>
                </a:solidFill>
                <a:latin typeface="Cambria Bold"/>
              </a:rPr>
              <a:t>bốn</a:t>
            </a:r>
            <a:r>
              <a:rPr lang="en-US" sz="5400" dirty="0">
                <a:solidFill>
                  <a:srgbClr val="002060"/>
                </a:solidFill>
                <a:latin typeface="Cambria Bold"/>
              </a:rPr>
              <a:t> </a:t>
            </a:r>
            <a:r>
              <a:rPr lang="en-US" sz="5400" dirty="0" err="1">
                <a:solidFill>
                  <a:srgbClr val="002060"/>
                </a:solidFill>
                <a:latin typeface="Cambria Bold"/>
              </a:rPr>
              <a:t>mùa</a:t>
            </a:r>
            <a:r>
              <a:rPr lang="en-US" sz="5400" dirty="0">
                <a:solidFill>
                  <a:srgbClr val="002060"/>
                </a:solidFill>
                <a:latin typeface="Cambria Bold"/>
              </a:rPr>
              <a:t>.</a:t>
            </a:r>
          </a:p>
        </p:txBody>
      </p:sp>
      <p:sp>
        <p:nvSpPr>
          <p:cNvPr id="3" name="TextBox 19"/>
          <p:cNvSpPr txBox="1"/>
          <p:nvPr/>
        </p:nvSpPr>
        <p:spPr>
          <a:xfrm>
            <a:off x="6629400" y="5143500"/>
            <a:ext cx="10572404" cy="3334246"/>
          </a:xfrm>
          <a:prstGeom prst="rect">
            <a:avLst/>
          </a:prstGeom>
        </p:spPr>
        <p:txBody>
          <a:bodyPr wrap="square" lIns="0" tIns="0" rIns="0" bIns="0" rtlCol="0" anchor="t">
            <a:spAutoFit/>
          </a:bodyPr>
          <a:lstStyle/>
          <a:p>
            <a:pPr>
              <a:lnSpc>
                <a:spcPts val="6499"/>
              </a:lnSpc>
            </a:pPr>
            <a:r>
              <a:rPr lang="en-US" sz="5400">
                <a:solidFill>
                  <a:srgbClr val="002060"/>
                </a:solidFill>
                <a:latin typeface="Cambria Bold"/>
              </a:rPr>
              <a:t>Nụ cười người lính đảo</a:t>
            </a:r>
          </a:p>
          <a:p>
            <a:pPr>
              <a:lnSpc>
                <a:spcPts val="6499"/>
              </a:lnSpc>
            </a:pPr>
            <a:r>
              <a:rPr lang="en-US" sz="5400">
                <a:solidFill>
                  <a:srgbClr val="002060"/>
                </a:solidFill>
                <a:latin typeface="Cambria Bold"/>
              </a:rPr>
              <a:t>Trong gian khó </a:t>
            </a:r>
            <a:r>
              <a:rPr lang="en-US" sz="5400" u="sng">
                <a:solidFill>
                  <a:srgbClr val="002060"/>
                </a:solidFill>
                <a:latin typeface="Cambria Bold"/>
              </a:rPr>
              <a:t>vẫn ngờ</a:t>
            </a:r>
            <a:r>
              <a:rPr lang="en-US" sz="5400">
                <a:solidFill>
                  <a:srgbClr val="002060"/>
                </a:solidFill>
                <a:latin typeface="Cambria Bold"/>
              </a:rPr>
              <a:t>i</a:t>
            </a:r>
          </a:p>
          <a:p>
            <a:pPr>
              <a:lnSpc>
                <a:spcPts val="6499"/>
              </a:lnSpc>
            </a:pPr>
            <a:r>
              <a:rPr lang="en-US" sz="5400">
                <a:solidFill>
                  <a:srgbClr val="002060"/>
                </a:solidFill>
                <a:latin typeface="Cambria Bold"/>
              </a:rPr>
              <a:t>Ánh mắt bao trìu mến</a:t>
            </a:r>
          </a:p>
          <a:p>
            <a:pPr>
              <a:lnSpc>
                <a:spcPts val="6499"/>
              </a:lnSpc>
              <a:spcBef>
                <a:spcPct val="0"/>
              </a:spcBef>
            </a:pPr>
            <a:r>
              <a:rPr lang="en-US" sz="5400">
                <a:solidFill>
                  <a:srgbClr val="002060"/>
                </a:solidFill>
                <a:latin typeface="Cambria Bold"/>
              </a:rPr>
              <a:t>Ngầm hải âu giữa trời.</a:t>
            </a:r>
          </a:p>
        </p:txBody>
      </p:sp>
    </p:spTree>
    <p:extLst>
      <p:ext uri="{BB962C8B-B14F-4D97-AF65-F5344CB8AC3E}">
        <p14:creationId xmlns:p14="http://schemas.microsoft.com/office/powerpoint/2010/main" val="26311313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0B667"/>
        </a:solidFill>
        <a:effectLst/>
      </p:bgPr>
    </p:bg>
    <p:spTree>
      <p:nvGrpSpPr>
        <p:cNvPr id="1" name=""/>
        <p:cNvGrpSpPr/>
        <p:nvPr/>
      </p:nvGrpSpPr>
      <p:grpSpPr>
        <a:xfrm>
          <a:off x="0" y="0"/>
          <a:ext cx="0" cy="0"/>
          <a:chOff x="0" y="0"/>
          <a:chExt cx="0" cy="0"/>
        </a:xfrm>
      </p:grpSpPr>
      <p:grpSp>
        <p:nvGrpSpPr>
          <p:cNvPr id="3" name="Group 3"/>
          <p:cNvGrpSpPr/>
          <p:nvPr/>
        </p:nvGrpSpPr>
        <p:grpSpPr>
          <a:xfrm>
            <a:off x="11723" y="0"/>
            <a:ext cx="16295077" cy="10287000"/>
            <a:chOff x="0" y="0"/>
            <a:chExt cx="1905381" cy="2709333"/>
          </a:xfrm>
        </p:grpSpPr>
        <p:sp>
          <p:nvSpPr>
            <p:cNvPr id="4" name="Freeform 4"/>
            <p:cNvSpPr/>
            <p:nvPr/>
          </p:nvSpPr>
          <p:spPr>
            <a:xfrm>
              <a:off x="0" y="0"/>
              <a:ext cx="1905381" cy="2709333"/>
            </a:xfrm>
            <a:custGeom>
              <a:avLst/>
              <a:gdLst/>
              <a:ahLst/>
              <a:cxnLst/>
              <a:rect l="l" t="t" r="r" b="b"/>
              <a:pathLst>
                <a:path w="1905381" h="2709333">
                  <a:moveTo>
                    <a:pt x="0" y="0"/>
                  </a:moveTo>
                  <a:lnTo>
                    <a:pt x="1905381" y="0"/>
                  </a:lnTo>
                  <a:lnTo>
                    <a:pt x="1905381" y="2709333"/>
                  </a:lnTo>
                  <a:lnTo>
                    <a:pt x="0" y="2709333"/>
                  </a:lnTo>
                  <a:close/>
                </a:path>
              </a:pathLst>
            </a:custGeom>
            <a:solidFill>
              <a:srgbClr val="1D5175"/>
            </a:solidFill>
          </p:spPr>
        </p:sp>
        <p:sp>
          <p:nvSpPr>
            <p:cNvPr id="5" name="TextBox 5"/>
            <p:cNvSpPr txBox="1"/>
            <p:nvPr/>
          </p:nvSpPr>
          <p:spPr>
            <a:xfrm>
              <a:off x="0" y="-19050"/>
              <a:ext cx="1905381" cy="2728383"/>
            </a:xfrm>
            <a:prstGeom prst="rect">
              <a:avLst/>
            </a:prstGeom>
          </p:spPr>
          <p:txBody>
            <a:bodyPr lIns="50800" tIns="50800" rIns="50800" bIns="50800" rtlCol="0" anchor="ctr"/>
            <a:lstStyle/>
            <a:p>
              <a:pPr algn="ctr">
                <a:lnSpc>
                  <a:spcPts val="2860"/>
                </a:lnSpc>
              </a:pPr>
              <a:endParaRPr/>
            </a:p>
          </p:txBody>
        </p:sp>
      </p:grpSp>
      <p:pic>
        <p:nvPicPr>
          <p:cNvPr id="8" name="Picture 7"/>
          <p:cNvPicPr>
            <a:picLocks noChangeAspect="1"/>
          </p:cNvPicPr>
          <p:nvPr/>
        </p:nvPicPr>
        <p:blipFill>
          <a:blip r:embed="rId2"/>
          <a:stretch>
            <a:fillRect/>
          </a:stretch>
        </p:blipFill>
        <p:spPr>
          <a:xfrm>
            <a:off x="2715756" y="2171700"/>
            <a:ext cx="10887010" cy="641964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0B667"/>
        </a:solidFill>
        <a:effectLst/>
      </p:bgPr>
    </p:bg>
    <p:spTree>
      <p:nvGrpSpPr>
        <p:cNvPr id="1" name=""/>
        <p:cNvGrpSpPr/>
        <p:nvPr/>
      </p:nvGrpSpPr>
      <p:grpSpPr>
        <a:xfrm>
          <a:off x="0" y="0"/>
          <a:ext cx="0" cy="0"/>
          <a:chOff x="0" y="0"/>
          <a:chExt cx="0" cy="0"/>
        </a:xfrm>
      </p:grpSpPr>
      <p:sp>
        <p:nvSpPr>
          <p:cNvPr id="2" name="Freeform 2"/>
          <p:cNvSpPr/>
          <p:nvPr/>
        </p:nvSpPr>
        <p:spPr>
          <a:xfrm>
            <a:off x="7686893" y="0"/>
            <a:ext cx="10601107" cy="10287000"/>
          </a:xfrm>
          <a:custGeom>
            <a:avLst/>
            <a:gdLst/>
            <a:ahLst/>
            <a:cxnLst/>
            <a:rect l="l" t="t" r="r" b="b"/>
            <a:pathLst>
              <a:path w="10601107" h="10287000">
                <a:moveTo>
                  <a:pt x="0" y="0"/>
                </a:moveTo>
                <a:lnTo>
                  <a:pt x="10601107" y="0"/>
                </a:lnTo>
                <a:lnTo>
                  <a:pt x="10601107" y="10287000"/>
                </a:lnTo>
                <a:lnTo>
                  <a:pt x="0" y="10287000"/>
                </a:lnTo>
                <a:lnTo>
                  <a:pt x="0" y="0"/>
                </a:lnTo>
                <a:close/>
              </a:path>
            </a:pathLst>
          </a:custGeom>
          <a:blipFill>
            <a:blip r:embed="rId2"/>
            <a:stretch>
              <a:fillRect/>
            </a:stretch>
          </a:blipFill>
        </p:spPr>
      </p:sp>
      <p:grpSp>
        <p:nvGrpSpPr>
          <p:cNvPr id="3" name="Group 3"/>
          <p:cNvGrpSpPr/>
          <p:nvPr/>
        </p:nvGrpSpPr>
        <p:grpSpPr>
          <a:xfrm>
            <a:off x="247876" y="0"/>
            <a:ext cx="7234493" cy="10287000"/>
            <a:chOff x="0" y="0"/>
            <a:chExt cx="1905381" cy="2709333"/>
          </a:xfrm>
        </p:grpSpPr>
        <p:sp>
          <p:nvSpPr>
            <p:cNvPr id="4" name="Freeform 4"/>
            <p:cNvSpPr/>
            <p:nvPr/>
          </p:nvSpPr>
          <p:spPr>
            <a:xfrm>
              <a:off x="0" y="0"/>
              <a:ext cx="1905381" cy="2709333"/>
            </a:xfrm>
            <a:custGeom>
              <a:avLst/>
              <a:gdLst/>
              <a:ahLst/>
              <a:cxnLst/>
              <a:rect l="l" t="t" r="r" b="b"/>
              <a:pathLst>
                <a:path w="1905381" h="2709333">
                  <a:moveTo>
                    <a:pt x="0" y="0"/>
                  </a:moveTo>
                  <a:lnTo>
                    <a:pt x="1905381" y="0"/>
                  </a:lnTo>
                  <a:lnTo>
                    <a:pt x="1905381" y="2709333"/>
                  </a:lnTo>
                  <a:lnTo>
                    <a:pt x="0" y="2709333"/>
                  </a:lnTo>
                  <a:close/>
                </a:path>
              </a:pathLst>
            </a:custGeom>
            <a:solidFill>
              <a:srgbClr val="1D5175"/>
            </a:solidFill>
          </p:spPr>
        </p:sp>
        <p:sp>
          <p:nvSpPr>
            <p:cNvPr id="5" name="TextBox 5"/>
            <p:cNvSpPr txBox="1"/>
            <p:nvPr/>
          </p:nvSpPr>
          <p:spPr>
            <a:xfrm>
              <a:off x="0" y="-19050"/>
              <a:ext cx="1905381" cy="2728383"/>
            </a:xfrm>
            <a:prstGeom prst="rect">
              <a:avLst/>
            </a:prstGeom>
          </p:spPr>
          <p:txBody>
            <a:bodyPr lIns="50800" tIns="50800" rIns="50800" bIns="50800" rtlCol="0" anchor="ctr"/>
            <a:lstStyle/>
            <a:p>
              <a:pPr algn="ctr">
                <a:lnSpc>
                  <a:spcPts val="2860"/>
                </a:lnSpc>
              </a:pPr>
              <a:endParaRPr/>
            </a:p>
          </p:txBody>
        </p:sp>
      </p:grpSp>
      <p:pic>
        <p:nvPicPr>
          <p:cNvPr id="8" name="Picture 7"/>
          <p:cNvPicPr>
            <a:picLocks noChangeAspect="1"/>
          </p:cNvPicPr>
          <p:nvPr/>
        </p:nvPicPr>
        <p:blipFill>
          <a:blip r:embed="rId3"/>
          <a:stretch>
            <a:fillRect/>
          </a:stretch>
        </p:blipFill>
        <p:spPr>
          <a:xfrm>
            <a:off x="-228600" y="-72330"/>
            <a:ext cx="6291617" cy="641964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TotalTime>
  <Words>741</Words>
  <Application>Microsoft Office PowerPoint</Application>
  <PresentationFormat>Custom</PresentationFormat>
  <Paragraphs>53</Paragraphs>
  <Slides>27</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Cambria Bold</vt:lpstr>
      <vt:lpstr>Arial</vt:lpstr>
      <vt:lpstr>Calibri Light</vt:lpstr>
      <vt:lpstr>Calibri</vt:lpstr>
      <vt:lpstr>Cambria</vt:lpstr>
      <vt:lpstr>Cambria Bold Italics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T23_Doc_CamxucTruongSa</dc:title>
  <cp:lastModifiedBy>Admin</cp:lastModifiedBy>
  <cp:revision>48</cp:revision>
  <dcterms:created xsi:type="dcterms:W3CDTF">2006-08-16T00:00:00Z</dcterms:created>
  <dcterms:modified xsi:type="dcterms:W3CDTF">2024-02-15T05:07:57Z</dcterms:modified>
  <dc:identifier>DAF54P7iz90</dc:identifier>
</cp:coreProperties>
</file>