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379" r:id="rId5"/>
    <p:sldId id="380" r:id="rId6"/>
    <p:sldId id="354" r:id="rId7"/>
    <p:sldId id="382" r:id="rId8"/>
    <p:sldId id="383" r:id="rId9"/>
    <p:sldId id="374" r:id="rId10"/>
    <p:sldId id="370" r:id="rId11"/>
    <p:sldId id="371" r:id="rId12"/>
    <p:sldId id="372" r:id="rId13"/>
    <p:sldId id="384" r:id="rId14"/>
    <p:sldId id="385" r:id="rId15"/>
    <p:sldId id="386" r:id="rId16"/>
    <p:sldId id="369" r:id="rId17"/>
    <p:sldId id="388" r:id="rId18"/>
    <p:sldId id="387" r:id="rId19"/>
    <p:sldId id="393" r:id="rId20"/>
    <p:sldId id="355" r:id="rId21"/>
    <p:sldId id="394" r:id="rId22"/>
    <p:sldId id="3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6" autoAdjust="0"/>
    <p:restoredTop sz="94660"/>
  </p:normalViewPr>
  <p:slideViewPr>
    <p:cSldViewPr snapToGrid="0">
      <p:cViewPr varScale="1">
        <p:scale>
          <a:sx n="62" d="100"/>
          <a:sy n="62" d="100"/>
        </p:scale>
        <p:origin x="60"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2BCF0-740C-4006-A489-A80D136A76A9}" type="datetimeFigureOut">
              <a:rPr lang="en-US" smtClean="0"/>
              <a:t>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52BBC0-23B5-47CF-BD62-5EC52AB823C4}" type="slidenum">
              <a:rPr lang="en-US" smtClean="0"/>
              <a:t>‹#›</a:t>
            </a:fld>
            <a:endParaRPr lang="en-US"/>
          </a:p>
        </p:txBody>
      </p:sp>
    </p:spTree>
    <p:extLst>
      <p:ext uri="{BB962C8B-B14F-4D97-AF65-F5344CB8AC3E}">
        <p14:creationId xmlns:p14="http://schemas.microsoft.com/office/powerpoint/2010/main" val="1871699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6</a:t>
            </a:fld>
            <a:endParaRPr lang="en-VN"/>
          </a:p>
        </p:txBody>
      </p:sp>
    </p:spTree>
    <p:extLst>
      <p:ext uri="{BB962C8B-B14F-4D97-AF65-F5344CB8AC3E}">
        <p14:creationId xmlns:p14="http://schemas.microsoft.com/office/powerpoint/2010/main" val="2946876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7</a:t>
            </a:fld>
            <a:endParaRPr lang="en-VN"/>
          </a:p>
        </p:txBody>
      </p:sp>
    </p:spTree>
    <p:extLst>
      <p:ext uri="{BB962C8B-B14F-4D97-AF65-F5344CB8AC3E}">
        <p14:creationId xmlns:p14="http://schemas.microsoft.com/office/powerpoint/2010/main" val="1798631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15</a:t>
            </a:fld>
            <a:endParaRPr lang="en-VN"/>
          </a:p>
        </p:txBody>
      </p:sp>
    </p:spTree>
    <p:extLst>
      <p:ext uri="{BB962C8B-B14F-4D97-AF65-F5344CB8AC3E}">
        <p14:creationId xmlns:p14="http://schemas.microsoft.com/office/powerpoint/2010/main" val="791567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18</a:t>
            </a:fld>
            <a:endParaRPr lang="en-VN"/>
          </a:p>
        </p:txBody>
      </p:sp>
    </p:spTree>
    <p:extLst>
      <p:ext uri="{BB962C8B-B14F-4D97-AF65-F5344CB8AC3E}">
        <p14:creationId xmlns:p14="http://schemas.microsoft.com/office/powerpoint/2010/main" val="3476062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7BEF5-B8DE-ABB1-C525-2EAB050BF4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469D38-243E-FE8A-1DA3-ED4A15BF36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6CF38E-F9B5-4B67-2193-7D1335709E76}"/>
              </a:ext>
            </a:extLst>
          </p:cNvPr>
          <p:cNvSpPr>
            <a:spLocks noGrp="1"/>
          </p:cNvSpPr>
          <p:nvPr>
            <p:ph type="dt" sz="half" idx="10"/>
          </p:nvPr>
        </p:nvSpPr>
        <p:spPr/>
        <p:txBody>
          <a:bodyPr/>
          <a:lstStyle/>
          <a:p>
            <a:fld id="{BFAD1842-AD6C-4CD3-AB2A-6104D262D1AF}" type="datetimeFigureOut">
              <a:rPr lang="en-US" smtClean="0"/>
              <a:t>2/16/2024</a:t>
            </a:fld>
            <a:endParaRPr lang="en-US"/>
          </a:p>
        </p:txBody>
      </p:sp>
      <p:sp>
        <p:nvSpPr>
          <p:cNvPr id="5" name="Footer Placeholder 4">
            <a:extLst>
              <a:ext uri="{FF2B5EF4-FFF2-40B4-BE49-F238E27FC236}">
                <a16:creationId xmlns:a16="http://schemas.microsoft.com/office/drawing/2014/main" id="{7EF5450A-BFBB-94F5-6AE0-8BAD815A8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196C26-3B5B-E6BB-6083-ADCDED20FBF1}"/>
              </a:ext>
            </a:extLst>
          </p:cNvPr>
          <p:cNvSpPr>
            <a:spLocks noGrp="1"/>
          </p:cNvSpPr>
          <p:nvPr>
            <p:ph type="sldNum" sz="quarter" idx="12"/>
          </p:nvPr>
        </p:nvSpPr>
        <p:spPr/>
        <p:txBody>
          <a:bodyPr/>
          <a:lstStyle/>
          <a:p>
            <a:fld id="{9A8D8A58-6C95-4DB3-9EC7-D050AE5CC8CB}" type="slidenum">
              <a:rPr lang="en-US" smtClean="0"/>
              <a:t>‹#›</a:t>
            </a:fld>
            <a:endParaRPr lang="en-US"/>
          </a:p>
        </p:txBody>
      </p:sp>
    </p:spTree>
    <p:extLst>
      <p:ext uri="{BB962C8B-B14F-4D97-AF65-F5344CB8AC3E}">
        <p14:creationId xmlns:p14="http://schemas.microsoft.com/office/powerpoint/2010/main" val="2761662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0A176-C282-C8DF-D2A6-6BAD4A487D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3B5B92-A889-0ECF-F02D-EDC7D5578E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FB451-09DF-8C2C-993C-08EA7FF007C3}"/>
              </a:ext>
            </a:extLst>
          </p:cNvPr>
          <p:cNvSpPr>
            <a:spLocks noGrp="1"/>
          </p:cNvSpPr>
          <p:nvPr>
            <p:ph type="dt" sz="half" idx="10"/>
          </p:nvPr>
        </p:nvSpPr>
        <p:spPr/>
        <p:txBody>
          <a:bodyPr/>
          <a:lstStyle/>
          <a:p>
            <a:fld id="{BFAD1842-AD6C-4CD3-AB2A-6104D262D1AF}" type="datetimeFigureOut">
              <a:rPr lang="en-US" smtClean="0"/>
              <a:t>2/16/2024</a:t>
            </a:fld>
            <a:endParaRPr lang="en-US"/>
          </a:p>
        </p:txBody>
      </p:sp>
      <p:sp>
        <p:nvSpPr>
          <p:cNvPr id="5" name="Footer Placeholder 4">
            <a:extLst>
              <a:ext uri="{FF2B5EF4-FFF2-40B4-BE49-F238E27FC236}">
                <a16:creationId xmlns:a16="http://schemas.microsoft.com/office/drawing/2014/main" id="{D861E7CA-67FA-A13D-A069-7758405CE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BBA6C-D997-3A6F-5C4D-18E88143DA3E}"/>
              </a:ext>
            </a:extLst>
          </p:cNvPr>
          <p:cNvSpPr>
            <a:spLocks noGrp="1"/>
          </p:cNvSpPr>
          <p:nvPr>
            <p:ph type="sldNum" sz="quarter" idx="12"/>
          </p:nvPr>
        </p:nvSpPr>
        <p:spPr/>
        <p:txBody>
          <a:bodyPr/>
          <a:lstStyle/>
          <a:p>
            <a:fld id="{9A8D8A58-6C95-4DB3-9EC7-D050AE5CC8CB}" type="slidenum">
              <a:rPr lang="en-US" smtClean="0"/>
              <a:t>‹#›</a:t>
            </a:fld>
            <a:endParaRPr lang="en-US"/>
          </a:p>
        </p:txBody>
      </p:sp>
    </p:spTree>
    <p:extLst>
      <p:ext uri="{BB962C8B-B14F-4D97-AF65-F5344CB8AC3E}">
        <p14:creationId xmlns:p14="http://schemas.microsoft.com/office/powerpoint/2010/main" val="380540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57E1BB-2B68-4038-57F6-399CFFCA48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4DCE92-964A-AB70-37AA-DA384ADA1D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1D84F-A40F-C797-9C2C-E2F602FC15BF}"/>
              </a:ext>
            </a:extLst>
          </p:cNvPr>
          <p:cNvSpPr>
            <a:spLocks noGrp="1"/>
          </p:cNvSpPr>
          <p:nvPr>
            <p:ph type="dt" sz="half" idx="10"/>
          </p:nvPr>
        </p:nvSpPr>
        <p:spPr/>
        <p:txBody>
          <a:bodyPr/>
          <a:lstStyle/>
          <a:p>
            <a:fld id="{BFAD1842-AD6C-4CD3-AB2A-6104D262D1AF}" type="datetimeFigureOut">
              <a:rPr lang="en-US" smtClean="0"/>
              <a:t>2/16/2024</a:t>
            </a:fld>
            <a:endParaRPr lang="en-US"/>
          </a:p>
        </p:txBody>
      </p:sp>
      <p:sp>
        <p:nvSpPr>
          <p:cNvPr id="5" name="Footer Placeholder 4">
            <a:extLst>
              <a:ext uri="{FF2B5EF4-FFF2-40B4-BE49-F238E27FC236}">
                <a16:creationId xmlns:a16="http://schemas.microsoft.com/office/drawing/2014/main" id="{58395261-7B31-CBF9-2454-3C52ACB1FD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F4D97-B0A2-42C7-A3D8-D9AE3E5734AC}"/>
              </a:ext>
            </a:extLst>
          </p:cNvPr>
          <p:cNvSpPr>
            <a:spLocks noGrp="1"/>
          </p:cNvSpPr>
          <p:nvPr>
            <p:ph type="sldNum" sz="quarter" idx="12"/>
          </p:nvPr>
        </p:nvSpPr>
        <p:spPr/>
        <p:txBody>
          <a:bodyPr/>
          <a:lstStyle/>
          <a:p>
            <a:fld id="{9A8D8A58-6C95-4DB3-9EC7-D050AE5CC8CB}" type="slidenum">
              <a:rPr lang="en-US" smtClean="0"/>
              <a:t>‹#›</a:t>
            </a:fld>
            <a:endParaRPr lang="en-US"/>
          </a:p>
        </p:txBody>
      </p:sp>
    </p:spTree>
    <p:extLst>
      <p:ext uri="{BB962C8B-B14F-4D97-AF65-F5344CB8AC3E}">
        <p14:creationId xmlns:p14="http://schemas.microsoft.com/office/powerpoint/2010/main" val="4152957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491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208D7-A0CB-956B-53A8-F552AE0F69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07B48B-9D13-D511-6601-C5CDB6884C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4B4D9-661C-A6D5-8B3C-4471EB1D548C}"/>
              </a:ext>
            </a:extLst>
          </p:cNvPr>
          <p:cNvSpPr>
            <a:spLocks noGrp="1"/>
          </p:cNvSpPr>
          <p:nvPr>
            <p:ph type="dt" sz="half" idx="10"/>
          </p:nvPr>
        </p:nvSpPr>
        <p:spPr/>
        <p:txBody>
          <a:bodyPr/>
          <a:lstStyle/>
          <a:p>
            <a:fld id="{BFAD1842-AD6C-4CD3-AB2A-6104D262D1AF}" type="datetimeFigureOut">
              <a:rPr lang="en-US" smtClean="0"/>
              <a:t>2/16/2024</a:t>
            </a:fld>
            <a:endParaRPr lang="en-US"/>
          </a:p>
        </p:txBody>
      </p:sp>
      <p:sp>
        <p:nvSpPr>
          <p:cNvPr id="5" name="Footer Placeholder 4">
            <a:extLst>
              <a:ext uri="{FF2B5EF4-FFF2-40B4-BE49-F238E27FC236}">
                <a16:creationId xmlns:a16="http://schemas.microsoft.com/office/drawing/2014/main" id="{EC9328AB-ACF5-2EB5-6F5D-2F178324F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A290BB-0C92-A8CC-7525-15CCA9618486}"/>
              </a:ext>
            </a:extLst>
          </p:cNvPr>
          <p:cNvSpPr>
            <a:spLocks noGrp="1"/>
          </p:cNvSpPr>
          <p:nvPr>
            <p:ph type="sldNum" sz="quarter" idx="12"/>
          </p:nvPr>
        </p:nvSpPr>
        <p:spPr/>
        <p:txBody>
          <a:bodyPr/>
          <a:lstStyle/>
          <a:p>
            <a:fld id="{9A8D8A58-6C95-4DB3-9EC7-D050AE5CC8CB}" type="slidenum">
              <a:rPr lang="en-US" smtClean="0"/>
              <a:t>‹#›</a:t>
            </a:fld>
            <a:endParaRPr lang="en-US"/>
          </a:p>
        </p:txBody>
      </p:sp>
    </p:spTree>
    <p:extLst>
      <p:ext uri="{BB962C8B-B14F-4D97-AF65-F5344CB8AC3E}">
        <p14:creationId xmlns:p14="http://schemas.microsoft.com/office/powerpoint/2010/main" val="110486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7F4C3-D850-F9A5-FAE7-6D8996EE2E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3A4FA1-5FDE-EA04-6B21-BD05945D1F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B0619C-9A90-FAAC-2C56-31CBC2125310}"/>
              </a:ext>
            </a:extLst>
          </p:cNvPr>
          <p:cNvSpPr>
            <a:spLocks noGrp="1"/>
          </p:cNvSpPr>
          <p:nvPr>
            <p:ph type="dt" sz="half" idx="10"/>
          </p:nvPr>
        </p:nvSpPr>
        <p:spPr/>
        <p:txBody>
          <a:bodyPr/>
          <a:lstStyle/>
          <a:p>
            <a:fld id="{BFAD1842-AD6C-4CD3-AB2A-6104D262D1AF}" type="datetimeFigureOut">
              <a:rPr lang="en-US" smtClean="0"/>
              <a:t>2/16/2024</a:t>
            </a:fld>
            <a:endParaRPr lang="en-US"/>
          </a:p>
        </p:txBody>
      </p:sp>
      <p:sp>
        <p:nvSpPr>
          <p:cNvPr id="5" name="Footer Placeholder 4">
            <a:extLst>
              <a:ext uri="{FF2B5EF4-FFF2-40B4-BE49-F238E27FC236}">
                <a16:creationId xmlns:a16="http://schemas.microsoft.com/office/drawing/2014/main" id="{4153359E-7E26-5360-DCF2-78148DA3E9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A93C4-5AC4-5351-3267-5E2D8B2F516D}"/>
              </a:ext>
            </a:extLst>
          </p:cNvPr>
          <p:cNvSpPr>
            <a:spLocks noGrp="1"/>
          </p:cNvSpPr>
          <p:nvPr>
            <p:ph type="sldNum" sz="quarter" idx="12"/>
          </p:nvPr>
        </p:nvSpPr>
        <p:spPr/>
        <p:txBody>
          <a:bodyPr/>
          <a:lstStyle/>
          <a:p>
            <a:fld id="{9A8D8A58-6C95-4DB3-9EC7-D050AE5CC8CB}" type="slidenum">
              <a:rPr lang="en-US" smtClean="0"/>
              <a:t>‹#›</a:t>
            </a:fld>
            <a:endParaRPr lang="en-US"/>
          </a:p>
        </p:txBody>
      </p:sp>
    </p:spTree>
    <p:extLst>
      <p:ext uri="{BB962C8B-B14F-4D97-AF65-F5344CB8AC3E}">
        <p14:creationId xmlns:p14="http://schemas.microsoft.com/office/powerpoint/2010/main" val="3952775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D6A1C-B32E-3FE0-07F2-36CB993C31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8CFBF6-5D23-E748-6190-C421BD0E58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07D2EE-461B-AE74-2ACC-C57A3223BA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F0C7CE-B13C-AE73-03B3-98CB42F0EC56}"/>
              </a:ext>
            </a:extLst>
          </p:cNvPr>
          <p:cNvSpPr>
            <a:spLocks noGrp="1"/>
          </p:cNvSpPr>
          <p:nvPr>
            <p:ph type="dt" sz="half" idx="10"/>
          </p:nvPr>
        </p:nvSpPr>
        <p:spPr/>
        <p:txBody>
          <a:bodyPr/>
          <a:lstStyle/>
          <a:p>
            <a:fld id="{BFAD1842-AD6C-4CD3-AB2A-6104D262D1AF}" type="datetimeFigureOut">
              <a:rPr lang="en-US" smtClean="0"/>
              <a:t>2/16/2024</a:t>
            </a:fld>
            <a:endParaRPr lang="en-US"/>
          </a:p>
        </p:txBody>
      </p:sp>
      <p:sp>
        <p:nvSpPr>
          <p:cNvPr id="6" name="Footer Placeholder 5">
            <a:extLst>
              <a:ext uri="{FF2B5EF4-FFF2-40B4-BE49-F238E27FC236}">
                <a16:creationId xmlns:a16="http://schemas.microsoft.com/office/drawing/2014/main" id="{71D3B4C8-1C50-9598-FFD8-4BCAA4F13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240A66-A1F1-7B53-F8ED-086FD1D28BFD}"/>
              </a:ext>
            </a:extLst>
          </p:cNvPr>
          <p:cNvSpPr>
            <a:spLocks noGrp="1"/>
          </p:cNvSpPr>
          <p:nvPr>
            <p:ph type="sldNum" sz="quarter" idx="12"/>
          </p:nvPr>
        </p:nvSpPr>
        <p:spPr/>
        <p:txBody>
          <a:bodyPr/>
          <a:lstStyle/>
          <a:p>
            <a:fld id="{9A8D8A58-6C95-4DB3-9EC7-D050AE5CC8CB}" type="slidenum">
              <a:rPr lang="en-US" smtClean="0"/>
              <a:t>‹#›</a:t>
            </a:fld>
            <a:endParaRPr lang="en-US"/>
          </a:p>
        </p:txBody>
      </p:sp>
    </p:spTree>
    <p:extLst>
      <p:ext uri="{BB962C8B-B14F-4D97-AF65-F5344CB8AC3E}">
        <p14:creationId xmlns:p14="http://schemas.microsoft.com/office/powerpoint/2010/main" val="1742903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DE3E9-ADAF-7018-B0D8-6682EA6A40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688580-B0C1-6D91-0E8A-B61C793550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9DCF85-C413-01BE-6B5E-4BBA5D0CA6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797CC4-E467-8D92-4DCC-D898788825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F8F1CD-1802-C114-B744-3B1F4C16B8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12E066-4E5E-ED50-4498-0EE723500F18}"/>
              </a:ext>
            </a:extLst>
          </p:cNvPr>
          <p:cNvSpPr>
            <a:spLocks noGrp="1"/>
          </p:cNvSpPr>
          <p:nvPr>
            <p:ph type="dt" sz="half" idx="10"/>
          </p:nvPr>
        </p:nvSpPr>
        <p:spPr/>
        <p:txBody>
          <a:bodyPr/>
          <a:lstStyle/>
          <a:p>
            <a:fld id="{BFAD1842-AD6C-4CD3-AB2A-6104D262D1AF}" type="datetimeFigureOut">
              <a:rPr lang="en-US" smtClean="0"/>
              <a:t>2/16/2024</a:t>
            </a:fld>
            <a:endParaRPr lang="en-US"/>
          </a:p>
        </p:txBody>
      </p:sp>
      <p:sp>
        <p:nvSpPr>
          <p:cNvPr id="8" name="Footer Placeholder 7">
            <a:extLst>
              <a:ext uri="{FF2B5EF4-FFF2-40B4-BE49-F238E27FC236}">
                <a16:creationId xmlns:a16="http://schemas.microsoft.com/office/drawing/2014/main" id="{06D01CDB-AA05-210B-2EFE-35FEDDC8CD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143066-E41E-6B2C-D38E-2E79453C1625}"/>
              </a:ext>
            </a:extLst>
          </p:cNvPr>
          <p:cNvSpPr>
            <a:spLocks noGrp="1"/>
          </p:cNvSpPr>
          <p:nvPr>
            <p:ph type="sldNum" sz="quarter" idx="12"/>
          </p:nvPr>
        </p:nvSpPr>
        <p:spPr/>
        <p:txBody>
          <a:bodyPr/>
          <a:lstStyle/>
          <a:p>
            <a:fld id="{9A8D8A58-6C95-4DB3-9EC7-D050AE5CC8CB}" type="slidenum">
              <a:rPr lang="en-US" smtClean="0"/>
              <a:t>‹#›</a:t>
            </a:fld>
            <a:endParaRPr lang="en-US"/>
          </a:p>
        </p:txBody>
      </p:sp>
    </p:spTree>
    <p:extLst>
      <p:ext uri="{BB962C8B-B14F-4D97-AF65-F5344CB8AC3E}">
        <p14:creationId xmlns:p14="http://schemas.microsoft.com/office/powerpoint/2010/main" val="3885485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67574-52F4-1546-2F17-97025B60ED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D5F323-5E1C-0F72-3BF9-2BFA29882245}"/>
              </a:ext>
            </a:extLst>
          </p:cNvPr>
          <p:cNvSpPr>
            <a:spLocks noGrp="1"/>
          </p:cNvSpPr>
          <p:nvPr>
            <p:ph type="dt" sz="half" idx="10"/>
          </p:nvPr>
        </p:nvSpPr>
        <p:spPr/>
        <p:txBody>
          <a:bodyPr/>
          <a:lstStyle/>
          <a:p>
            <a:fld id="{BFAD1842-AD6C-4CD3-AB2A-6104D262D1AF}" type="datetimeFigureOut">
              <a:rPr lang="en-US" smtClean="0"/>
              <a:t>2/16/2024</a:t>
            </a:fld>
            <a:endParaRPr lang="en-US"/>
          </a:p>
        </p:txBody>
      </p:sp>
      <p:sp>
        <p:nvSpPr>
          <p:cNvPr id="4" name="Footer Placeholder 3">
            <a:extLst>
              <a:ext uri="{FF2B5EF4-FFF2-40B4-BE49-F238E27FC236}">
                <a16:creationId xmlns:a16="http://schemas.microsoft.com/office/drawing/2014/main" id="{1446FA0B-3CDB-96CE-44C5-63C5E3FB53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F2C7EB-9776-3621-473C-89620CD8BD0D}"/>
              </a:ext>
            </a:extLst>
          </p:cNvPr>
          <p:cNvSpPr>
            <a:spLocks noGrp="1"/>
          </p:cNvSpPr>
          <p:nvPr>
            <p:ph type="sldNum" sz="quarter" idx="12"/>
          </p:nvPr>
        </p:nvSpPr>
        <p:spPr/>
        <p:txBody>
          <a:bodyPr/>
          <a:lstStyle/>
          <a:p>
            <a:fld id="{9A8D8A58-6C95-4DB3-9EC7-D050AE5CC8CB}" type="slidenum">
              <a:rPr lang="en-US" smtClean="0"/>
              <a:t>‹#›</a:t>
            </a:fld>
            <a:endParaRPr lang="en-US"/>
          </a:p>
        </p:txBody>
      </p:sp>
    </p:spTree>
    <p:extLst>
      <p:ext uri="{BB962C8B-B14F-4D97-AF65-F5344CB8AC3E}">
        <p14:creationId xmlns:p14="http://schemas.microsoft.com/office/powerpoint/2010/main" val="3300028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328200-F593-361B-A224-7323FDFEFB16}"/>
              </a:ext>
            </a:extLst>
          </p:cNvPr>
          <p:cNvSpPr>
            <a:spLocks noGrp="1"/>
          </p:cNvSpPr>
          <p:nvPr>
            <p:ph type="dt" sz="half" idx="10"/>
          </p:nvPr>
        </p:nvSpPr>
        <p:spPr/>
        <p:txBody>
          <a:bodyPr/>
          <a:lstStyle/>
          <a:p>
            <a:fld id="{BFAD1842-AD6C-4CD3-AB2A-6104D262D1AF}" type="datetimeFigureOut">
              <a:rPr lang="en-US" smtClean="0"/>
              <a:t>2/16/2024</a:t>
            </a:fld>
            <a:endParaRPr lang="en-US"/>
          </a:p>
        </p:txBody>
      </p:sp>
      <p:sp>
        <p:nvSpPr>
          <p:cNvPr id="3" name="Footer Placeholder 2">
            <a:extLst>
              <a:ext uri="{FF2B5EF4-FFF2-40B4-BE49-F238E27FC236}">
                <a16:creationId xmlns:a16="http://schemas.microsoft.com/office/drawing/2014/main" id="{376FB9C1-B7D1-2D1B-28FC-AE8EF064A9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A878A4-B9E4-B0E4-D9DF-3FA074BBF9AA}"/>
              </a:ext>
            </a:extLst>
          </p:cNvPr>
          <p:cNvSpPr>
            <a:spLocks noGrp="1"/>
          </p:cNvSpPr>
          <p:nvPr>
            <p:ph type="sldNum" sz="quarter" idx="12"/>
          </p:nvPr>
        </p:nvSpPr>
        <p:spPr/>
        <p:txBody>
          <a:bodyPr/>
          <a:lstStyle/>
          <a:p>
            <a:fld id="{9A8D8A58-6C95-4DB3-9EC7-D050AE5CC8CB}" type="slidenum">
              <a:rPr lang="en-US" smtClean="0"/>
              <a:t>‹#›</a:t>
            </a:fld>
            <a:endParaRPr lang="en-US"/>
          </a:p>
        </p:txBody>
      </p:sp>
    </p:spTree>
    <p:extLst>
      <p:ext uri="{BB962C8B-B14F-4D97-AF65-F5344CB8AC3E}">
        <p14:creationId xmlns:p14="http://schemas.microsoft.com/office/powerpoint/2010/main" val="1437603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C115C-8287-0B6D-5CEA-A289BB1424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10361F-02D1-1F12-22FD-400466BE2F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46EC36-E433-34A8-5FCA-047B3B9EE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B1B9C4-27B5-7C43-D862-035F77D5B2CE}"/>
              </a:ext>
            </a:extLst>
          </p:cNvPr>
          <p:cNvSpPr>
            <a:spLocks noGrp="1"/>
          </p:cNvSpPr>
          <p:nvPr>
            <p:ph type="dt" sz="half" idx="10"/>
          </p:nvPr>
        </p:nvSpPr>
        <p:spPr/>
        <p:txBody>
          <a:bodyPr/>
          <a:lstStyle/>
          <a:p>
            <a:fld id="{BFAD1842-AD6C-4CD3-AB2A-6104D262D1AF}" type="datetimeFigureOut">
              <a:rPr lang="en-US" smtClean="0"/>
              <a:t>2/16/2024</a:t>
            </a:fld>
            <a:endParaRPr lang="en-US"/>
          </a:p>
        </p:txBody>
      </p:sp>
      <p:sp>
        <p:nvSpPr>
          <p:cNvPr id="6" name="Footer Placeholder 5">
            <a:extLst>
              <a:ext uri="{FF2B5EF4-FFF2-40B4-BE49-F238E27FC236}">
                <a16:creationId xmlns:a16="http://schemas.microsoft.com/office/drawing/2014/main" id="{96D0B220-0143-6DEE-E6F9-2C9E07BDDF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37672D-2131-5B14-FFDB-50BCB3A06D47}"/>
              </a:ext>
            </a:extLst>
          </p:cNvPr>
          <p:cNvSpPr>
            <a:spLocks noGrp="1"/>
          </p:cNvSpPr>
          <p:nvPr>
            <p:ph type="sldNum" sz="quarter" idx="12"/>
          </p:nvPr>
        </p:nvSpPr>
        <p:spPr/>
        <p:txBody>
          <a:bodyPr/>
          <a:lstStyle/>
          <a:p>
            <a:fld id="{9A8D8A58-6C95-4DB3-9EC7-D050AE5CC8CB}" type="slidenum">
              <a:rPr lang="en-US" smtClean="0"/>
              <a:t>‹#›</a:t>
            </a:fld>
            <a:endParaRPr lang="en-US"/>
          </a:p>
        </p:txBody>
      </p:sp>
    </p:spTree>
    <p:extLst>
      <p:ext uri="{BB962C8B-B14F-4D97-AF65-F5344CB8AC3E}">
        <p14:creationId xmlns:p14="http://schemas.microsoft.com/office/powerpoint/2010/main" val="1589294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4B42D-511F-DFA2-3D4C-FD531436D3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B90A3F-AC3A-F977-74E5-2E7F25BADB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9D533E-260B-D041-BB28-615681BD59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7D1285-4F28-96FE-4AA4-D8AE2566AC81}"/>
              </a:ext>
            </a:extLst>
          </p:cNvPr>
          <p:cNvSpPr>
            <a:spLocks noGrp="1"/>
          </p:cNvSpPr>
          <p:nvPr>
            <p:ph type="dt" sz="half" idx="10"/>
          </p:nvPr>
        </p:nvSpPr>
        <p:spPr/>
        <p:txBody>
          <a:bodyPr/>
          <a:lstStyle/>
          <a:p>
            <a:fld id="{BFAD1842-AD6C-4CD3-AB2A-6104D262D1AF}" type="datetimeFigureOut">
              <a:rPr lang="en-US" smtClean="0"/>
              <a:t>2/16/2024</a:t>
            </a:fld>
            <a:endParaRPr lang="en-US"/>
          </a:p>
        </p:txBody>
      </p:sp>
      <p:sp>
        <p:nvSpPr>
          <p:cNvPr id="6" name="Footer Placeholder 5">
            <a:extLst>
              <a:ext uri="{FF2B5EF4-FFF2-40B4-BE49-F238E27FC236}">
                <a16:creationId xmlns:a16="http://schemas.microsoft.com/office/drawing/2014/main" id="{3D9A08DE-EC82-9C19-FDF5-CF9E7BE1EA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35CCBA-61A8-3F32-8489-5256D24C0913}"/>
              </a:ext>
            </a:extLst>
          </p:cNvPr>
          <p:cNvSpPr>
            <a:spLocks noGrp="1"/>
          </p:cNvSpPr>
          <p:nvPr>
            <p:ph type="sldNum" sz="quarter" idx="12"/>
          </p:nvPr>
        </p:nvSpPr>
        <p:spPr/>
        <p:txBody>
          <a:bodyPr/>
          <a:lstStyle/>
          <a:p>
            <a:fld id="{9A8D8A58-6C95-4DB3-9EC7-D050AE5CC8CB}" type="slidenum">
              <a:rPr lang="en-US" smtClean="0"/>
              <a:t>‹#›</a:t>
            </a:fld>
            <a:endParaRPr lang="en-US"/>
          </a:p>
        </p:txBody>
      </p:sp>
    </p:spTree>
    <p:extLst>
      <p:ext uri="{BB962C8B-B14F-4D97-AF65-F5344CB8AC3E}">
        <p14:creationId xmlns:p14="http://schemas.microsoft.com/office/powerpoint/2010/main" val="222049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D2CC5D-CCDA-E84A-F014-4702E41BD4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F5F5D0-B794-1512-BA55-CD08596C55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6F4E8E-A890-585F-036E-2E20431B32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D1842-AD6C-4CD3-AB2A-6104D262D1AF}" type="datetimeFigureOut">
              <a:rPr lang="en-US" smtClean="0"/>
              <a:t>2/16/2024</a:t>
            </a:fld>
            <a:endParaRPr lang="en-US"/>
          </a:p>
        </p:txBody>
      </p:sp>
      <p:sp>
        <p:nvSpPr>
          <p:cNvPr id="5" name="Footer Placeholder 4">
            <a:extLst>
              <a:ext uri="{FF2B5EF4-FFF2-40B4-BE49-F238E27FC236}">
                <a16:creationId xmlns:a16="http://schemas.microsoft.com/office/drawing/2014/main" id="{3C278C0D-E656-9F69-E7C0-18F4C51F1D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A2971B-9C15-810E-379C-86737BACA0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D8A58-6C95-4DB3-9EC7-D050AE5CC8CB}" type="slidenum">
              <a:rPr lang="en-US" smtClean="0"/>
              <a:t>‹#›</a:t>
            </a:fld>
            <a:endParaRPr lang="en-US"/>
          </a:p>
        </p:txBody>
      </p:sp>
    </p:spTree>
    <p:extLst>
      <p:ext uri="{BB962C8B-B14F-4D97-AF65-F5344CB8AC3E}">
        <p14:creationId xmlns:p14="http://schemas.microsoft.com/office/powerpoint/2010/main" val="3694180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0.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30.emf"/></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emf"/></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E0CD39C8-7A25-7D4F-9DCB-DC12CB964674}"/>
              </a:ext>
            </a:extLst>
          </p:cNvPr>
          <p:cNvSpPr/>
          <p:nvPr/>
        </p:nvSpPr>
        <p:spPr>
          <a:xfrm>
            <a:off x="-40495" y="0"/>
            <a:ext cx="12384895"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7" name="Freeform 3">
            <a:extLst>
              <a:ext uri="{FF2B5EF4-FFF2-40B4-BE49-F238E27FC236}">
                <a16:creationId xmlns:a16="http://schemas.microsoft.com/office/drawing/2014/main" id="{D1EE2AD4-BAA5-9447-82BD-31DC613BDD13}"/>
              </a:ext>
            </a:extLst>
          </p:cNvPr>
          <p:cNvSpPr/>
          <p:nvPr/>
        </p:nvSpPr>
        <p:spPr>
          <a:xfrm>
            <a:off x="-40495" y="1"/>
            <a:ext cx="12408649" cy="2769327"/>
          </a:xfrm>
          <a:prstGeom prst="rect">
            <a:avLst/>
          </a:prstGeom>
          <a:blipFill>
            <a:blip r:embed="rId3"/>
            <a:stretch>
              <a:fillRect t="-139239" b="1"/>
            </a:stretch>
          </a:blipFill>
        </p:spPr>
      </p:sp>
      <p:sp>
        <p:nvSpPr>
          <p:cNvPr id="21" name="Rectangle 20">
            <a:extLst>
              <a:ext uri="{FF2B5EF4-FFF2-40B4-BE49-F238E27FC236}">
                <a16:creationId xmlns:a16="http://schemas.microsoft.com/office/drawing/2014/main" id="{9387318E-B36F-3746-969A-28FEC46CD02D}"/>
              </a:ext>
            </a:extLst>
          </p:cNvPr>
          <p:cNvSpPr/>
          <p:nvPr/>
        </p:nvSpPr>
        <p:spPr>
          <a:xfrm>
            <a:off x="-47752" y="2783176"/>
            <a:ext cx="12549287" cy="3569906"/>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10" name="Freeform 3">
            <a:extLst>
              <a:ext uri="{FF2B5EF4-FFF2-40B4-BE49-F238E27FC236}">
                <a16:creationId xmlns:a16="http://schemas.microsoft.com/office/drawing/2014/main" id="{CC89A05F-7682-5146-83BF-38077B330424}"/>
              </a:ext>
            </a:extLst>
          </p:cNvPr>
          <p:cNvSpPr/>
          <p:nvPr/>
        </p:nvSpPr>
        <p:spPr>
          <a:xfrm>
            <a:off x="7366001" y="1498600"/>
            <a:ext cx="4978400" cy="5534958"/>
          </a:xfrm>
          <a:custGeom>
            <a:avLst/>
            <a:gdLst/>
            <a:ahLst/>
            <a:cxnLst/>
            <a:rect l="l" t="t" r="r" b="b"/>
            <a:pathLst>
              <a:path w="6605119" h="7083237">
                <a:moveTo>
                  <a:pt x="0" y="0"/>
                </a:moveTo>
                <a:lnTo>
                  <a:pt x="6605119" y="0"/>
                </a:lnTo>
                <a:lnTo>
                  <a:pt x="6605119" y="7083238"/>
                </a:lnTo>
                <a:lnTo>
                  <a:pt x="0" y="7083238"/>
                </a:lnTo>
                <a:lnTo>
                  <a:pt x="0" y="0"/>
                </a:lnTo>
                <a:close/>
              </a:path>
            </a:pathLst>
          </a:custGeom>
          <a:blipFill>
            <a:blip r:embed="rId4"/>
            <a:stretch>
              <a:fillRect/>
            </a:stretch>
          </a:blipFill>
        </p:spPr>
      </p:sp>
      <p:pic>
        <p:nvPicPr>
          <p:cNvPr id="7" name="Picture 6">
            <a:extLst>
              <a:ext uri="{FF2B5EF4-FFF2-40B4-BE49-F238E27FC236}">
                <a16:creationId xmlns:a16="http://schemas.microsoft.com/office/drawing/2014/main" id="{28667097-D097-424E-987F-7CEC71383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1" y="494585"/>
            <a:ext cx="1484383" cy="1484383"/>
          </a:xfrm>
          <a:prstGeom prst="rect">
            <a:avLst/>
          </a:prstGeom>
        </p:spPr>
      </p:pic>
      <p:pic>
        <p:nvPicPr>
          <p:cNvPr id="25" name="Picture 24">
            <a:extLst>
              <a:ext uri="{FF2B5EF4-FFF2-40B4-BE49-F238E27FC236}">
                <a16:creationId xmlns:a16="http://schemas.microsoft.com/office/drawing/2014/main" id="{0A639FFE-05B8-DA49-8D16-018A6F3D0E32}"/>
              </a:ext>
            </a:extLst>
          </p:cNvPr>
          <p:cNvPicPr>
            <a:picLocks noChangeAspect="1"/>
          </p:cNvPicPr>
          <p:nvPr/>
        </p:nvPicPr>
        <p:blipFill>
          <a:blip r:embed="rId6"/>
          <a:stretch>
            <a:fillRect/>
          </a:stretch>
        </p:blipFill>
        <p:spPr>
          <a:xfrm>
            <a:off x="101600" y="2667000"/>
            <a:ext cx="7755467" cy="3979333"/>
          </a:xfrm>
          <a:prstGeom prst="rect">
            <a:avLst/>
          </a:prstGeom>
        </p:spPr>
      </p:pic>
      <p:sp>
        <p:nvSpPr>
          <p:cNvPr id="3" name="TextBox 2">
            <a:extLst>
              <a:ext uri="{FF2B5EF4-FFF2-40B4-BE49-F238E27FC236}">
                <a16:creationId xmlns:a16="http://schemas.microsoft.com/office/drawing/2014/main" id="{0B716487-6863-D61C-DF20-2277B5338CB8}"/>
              </a:ext>
            </a:extLst>
          </p:cNvPr>
          <p:cNvSpPr txBox="1"/>
          <p:nvPr/>
        </p:nvSpPr>
        <p:spPr>
          <a:xfrm>
            <a:off x="3270251" y="5655986"/>
            <a:ext cx="1384300" cy="660630"/>
          </a:xfrm>
          <a:prstGeom prst="rect">
            <a:avLst/>
          </a:prstGeom>
          <a:noFill/>
        </p:spPr>
        <p:txBody>
          <a:bodyPr wrap="square">
            <a:spAutoFit/>
          </a:bodyPr>
          <a:lstStyle/>
          <a:p>
            <a:pPr>
              <a:lnSpc>
                <a:spcPts val="5134"/>
              </a:lnSpc>
            </a:pPr>
            <a:r>
              <a:rPr lang="en-US" sz="2667" dirty="0">
                <a:solidFill>
                  <a:srgbClr val="000000"/>
                </a:solidFill>
                <a:latin typeface="Cambria" panose="02040503050406030204" pitchFamily="18" charset="0"/>
                <a:ea typeface="Times New Roman" panose="02020603050405020304" pitchFamily="18" charset="0"/>
              </a:rPr>
              <a:t>(</a:t>
            </a:r>
            <a:r>
              <a:rPr lang="en-US" sz="2667" dirty="0" err="1">
                <a:solidFill>
                  <a:srgbClr val="000000"/>
                </a:solidFill>
                <a:latin typeface="Cambria" panose="02040503050406030204" pitchFamily="18" charset="0"/>
                <a:ea typeface="Times New Roman" panose="02020603050405020304" pitchFamily="18" charset="0"/>
              </a:rPr>
              <a:t>Tiết</a:t>
            </a:r>
            <a:r>
              <a:rPr lang="en-US" sz="2667" dirty="0">
                <a:solidFill>
                  <a:srgbClr val="000000"/>
                </a:solidFill>
                <a:latin typeface="Cambria" panose="02040503050406030204" pitchFamily="18" charset="0"/>
                <a:ea typeface="Times New Roman" panose="02020603050405020304" pitchFamily="18" charset="0"/>
              </a:rPr>
              <a:t> 1)</a:t>
            </a:r>
            <a:endParaRPr lang="en-US" sz="2667" dirty="0">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60DFBD81-A00E-CB45-BE9B-6F2515D1E363}"/>
              </a:ext>
            </a:extLst>
          </p:cNvPr>
          <p:cNvSpPr/>
          <p:nvPr/>
        </p:nvSpPr>
        <p:spPr>
          <a:xfrm>
            <a:off x="-192895" y="-35095"/>
            <a:ext cx="12384895"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9804052"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06469" y="753820"/>
            <a:ext cx="11579063" cy="5784814"/>
            <a:chOff x="-4382475" y="508941"/>
            <a:chExt cx="16351219" cy="5784814"/>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661050" y="1970418"/>
              <a:ext cx="8487190" cy="3108543"/>
            </a:xfrm>
            <a:prstGeom prst="rect">
              <a:avLst/>
            </a:prstGeom>
            <a:noFill/>
          </p:spPr>
          <p:txBody>
            <a:bodyPr wrap="square" rtlCol="0">
              <a:spAutoFit/>
            </a:bodyPr>
            <a:lstStyle/>
            <a:p>
              <a:pPr algn="just"/>
              <a:r>
                <a:rPr lang="vi-VN" sz="2800" dirty="0">
                  <a:latin typeface="Cambria" panose="02040503050406030204" pitchFamily="18" charset="0"/>
                </a:rPr>
                <a:t>Các nhà cổ ở phố cổ Hội An được xây dựng từ thế kỉ XVII đến thế kỉ XIX, phổ biến là nhà một tầng hoặc hai tầng. Chiều ngang nhà thường hẹp nhưng chiều sâu tương đối dài. Không gian kiến trúc nhà gồm: nơi buôn bán, nơi sinh hoạt và nơi thờ tự.</a:t>
              </a:r>
              <a:endParaRPr lang="en-VN" sz="1600" dirty="0">
                <a:latin typeface="Cambria" panose="02040503050406030204" pitchFamily="18" charset="0"/>
                <a:ea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F783EF1B-6D6E-E140-94C5-CE412E9400DC}"/>
              </a:ext>
            </a:extLst>
          </p:cNvPr>
          <p:cNvGrpSpPr/>
          <p:nvPr/>
        </p:nvGrpSpPr>
        <p:grpSpPr>
          <a:xfrm>
            <a:off x="817344" y="1207253"/>
            <a:ext cx="6010177" cy="836176"/>
            <a:chOff x="4867835" y="2700023"/>
            <a:chExt cx="6218759" cy="1973321"/>
          </a:xfrm>
        </p:grpSpPr>
        <p:sp>
          <p:nvSpPr>
            <p:cNvPr id="4" name="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ect">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TextBox 10">
              <a:extLst>
                <a:ext uri="{FF2B5EF4-FFF2-40B4-BE49-F238E27FC236}">
                  <a16:creationId xmlns:a16="http://schemas.microsoft.com/office/drawing/2014/main" id="{76BB89F3-C3FE-9043-AE06-1E61FF352681}"/>
                </a:ext>
              </a:extLst>
            </p:cNvPr>
            <p:cNvSpPr txBox="1"/>
            <p:nvPr/>
          </p:nvSpPr>
          <p:spPr>
            <a:xfrm>
              <a:off x="5157850" y="3105618"/>
              <a:ext cx="5695681" cy="1234765"/>
            </a:xfrm>
            <a:prstGeom prst="rect">
              <a:avLst/>
            </a:prstGeom>
            <a:noFill/>
          </p:spPr>
          <p:txBody>
            <a:bodyPr wrap="square" rtlCol="0">
              <a:spAutoFit/>
            </a:bodyPr>
            <a:lstStyle/>
            <a:p>
              <a:pPr algn="just"/>
              <a:r>
                <a:rPr lang="vi-VN" sz="2800" dirty="0">
                  <a:latin typeface="Cambria" panose="02040503050406030204" pitchFamily="18" charset="0"/>
                </a:rPr>
                <a:t>a) Nhà cổ</a:t>
              </a:r>
              <a:endParaRPr lang="en-VN" sz="6000" dirty="0">
                <a:latin typeface="Cambria" panose="02040503050406030204" pitchFamily="18" charset="0"/>
              </a:endParaRPr>
            </a:p>
          </p:txBody>
        </p:sp>
      </p:grpSp>
      <p:pic>
        <p:nvPicPr>
          <p:cNvPr id="13" name="Picture 12">
            <a:extLst>
              <a:ext uri="{FF2B5EF4-FFF2-40B4-BE49-F238E27FC236}">
                <a16:creationId xmlns:a16="http://schemas.microsoft.com/office/drawing/2014/main" id="{3A7D27A4-AEF3-1E4F-8539-ABACA5010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7523" y="1207254"/>
            <a:ext cx="3247569" cy="3198855"/>
          </a:xfrm>
          <a:prstGeom prst="rect">
            <a:avLst/>
          </a:prstGeom>
        </p:spPr>
      </p:pic>
      <p:pic>
        <p:nvPicPr>
          <p:cNvPr id="15" name="Picture 14">
            <a:extLst>
              <a:ext uri="{FF2B5EF4-FFF2-40B4-BE49-F238E27FC236}">
                <a16:creationId xmlns:a16="http://schemas.microsoft.com/office/drawing/2014/main" id="{49533658-4630-8445-A5D3-4083F949E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5017" y="3794980"/>
            <a:ext cx="3063020" cy="3063020"/>
          </a:xfrm>
          <a:prstGeom prst="rect">
            <a:avLst/>
          </a:prstGeom>
        </p:spPr>
      </p:pic>
    </p:spTree>
    <p:extLst>
      <p:ext uri="{BB962C8B-B14F-4D97-AF65-F5344CB8AC3E}">
        <p14:creationId xmlns:p14="http://schemas.microsoft.com/office/powerpoint/2010/main" val="368487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C1A2AC3B-5768-BE46-8ED6-1B11F83FF656}"/>
              </a:ext>
            </a:extLst>
          </p:cNvPr>
          <p:cNvSpPr/>
          <p:nvPr/>
        </p:nvSpPr>
        <p:spPr>
          <a:xfrm>
            <a:off x="-192895" y="-35095"/>
            <a:ext cx="12384895"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9804052"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06469" y="753820"/>
            <a:ext cx="11579063" cy="5784814"/>
            <a:chOff x="-4382475" y="508941"/>
            <a:chExt cx="16351219" cy="5784814"/>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360389" y="2039958"/>
              <a:ext cx="9417711" cy="3108543"/>
            </a:xfrm>
            <a:prstGeom prst="rect">
              <a:avLst/>
            </a:prstGeom>
            <a:noFill/>
          </p:spPr>
          <p:txBody>
            <a:bodyPr wrap="square" rtlCol="0">
              <a:spAutoFit/>
            </a:bodyPr>
            <a:lstStyle/>
            <a:p>
              <a:pPr algn="just"/>
              <a:r>
                <a:rPr lang="vi-VN" sz="2800" dirty="0">
                  <a:latin typeface="Cambria" panose="02040503050406030204" pitchFamily="18" charset="0"/>
                </a:rPr>
                <a:t>Hội quán là nơi sinh hoạt cộng đồng và cũng là nơi thờ các vị thần của người Hoa. Các hội quán ở phố cổ Hội An được xây dựng trên nền đất rộng, cao ráo, quay mặt về hướng nam và mang đậm phong cách kiến trúc Trung Hoa; tiêu biểu là các hội quán: Phúc Kiến, Quảng Đông, Hải Nam,…</a:t>
              </a:r>
            </a:p>
          </p:txBody>
        </p:sp>
      </p:grpSp>
      <p:grpSp>
        <p:nvGrpSpPr>
          <p:cNvPr id="5" name="Group 4">
            <a:extLst>
              <a:ext uri="{FF2B5EF4-FFF2-40B4-BE49-F238E27FC236}">
                <a16:creationId xmlns:a16="http://schemas.microsoft.com/office/drawing/2014/main" id="{F783EF1B-6D6E-E140-94C5-CE412E9400DC}"/>
              </a:ext>
            </a:extLst>
          </p:cNvPr>
          <p:cNvGrpSpPr/>
          <p:nvPr/>
        </p:nvGrpSpPr>
        <p:grpSpPr>
          <a:xfrm>
            <a:off x="861889" y="1295400"/>
            <a:ext cx="7005856" cy="836176"/>
            <a:chOff x="4867835" y="2700023"/>
            <a:chExt cx="6218759" cy="1973321"/>
          </a:xfrm>
        </p:grpSpPr>
        <p:sp>
          <p:nvSpPr>
            <p:cNvPr id="4" name="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ect">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TextBox 10">
              <a:extLst>
                <a:ext uri="{FF2B5EF4-FFF2-40B4-BE49-F238E27FC236}">
                  <a16:creationId xmlns:a16="http://schemas.microsoft.com/office/drawing/2014/main" id="{76BB89F3-C3FE-9043-AE06-1E61FF352681}"/>
                </a:ext>
              </a:extLst>
            </p:cNvPr>
            <p:cNvSpPr txBox="1"/>
            <p:nvPr/>
          </p:nvSpPr>
          <p:spPr>
            <a:xfrm>
              <a:off x="5157850" y="3105618"/>
              <a:ext cx="5695681" cy="1234765"/>
            </a:xfrm>
            <a:prstGeom prst="rect">
              <a:avLst/>
            </a:prstGeom>
            <a:noFill/>
          </p:spPr>
          <p:txBody>
            <a:bodyPr wrap="square" rtlCol="0">
              <a:spAutoFit/>
            </a:bodyPr>
            <a:lstStyle/>
            <a:p>
              <a:pPr algn="just"/>
              <a:r>
                <a:rPr lang="vi-VN" sz="2800" dirty="0">
                  <a:latin typeface="Cambria" panose="02040503050406030204" pitchFamily="18" charset="0"/>
                </a:rPr>
                <a:t>b) Hội quán của người Hoa</a:t>
              </a:r>
              <a:endParaRPr lang="en-VN" sz="6000" dirty="0">
                <a:latin typeface="Cambria" panose="02040503050406030204" pitchFamily="18" charset="0"/>
              </a:endParaRPr>
            </a:p>
          </p:txBody>
        </p:sp>
      </p:grpSp>
      <p:pic>
        <p:nvPicPr>
          <p:cNvPr id="8" name="Picture 7">
            <a:extLst>
              <a:ext uri="{FF2B5EF4-FFF2-40B4-BE49-F238E27FC236}">
                <a16:creationId xmlns:a16="http://schemas.microsoft.com/office/drawing/2014/main" id="{835365CF-D7FB-4442-9A51-65A5BC8E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017" y="3794980"/>
            <a:ext cx="3063020" cy="3063020"/>
          </a:xfrm>
          <a:prstGeom prst="rect">
            <a:avLst/>
          </a:prstGeom>
        </p:spPr>
      </p:pic>
      <p:pic>
        <p:nvPicPr>
          <p:cNvPr id="13" name="Picture 12">
            <a:extLst>
              <a:ext uri="{FF2B5EF4-FFF2-40B4-BE49-F238E27FC236}">
                <a16:creationId xmlns:a16="http://schemas.microsoft.com/office/drawing/2014/main" id="{3B74E423-B6F0-1946-B748-EACD2C448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4424" y="1273717"/>
            <a:ext cx="3589867" cy="2889843"/>
          </a:xfrm>
          <a:prstGeom prst="rect">
            <a:avLst/>
          </a:prstGeom>
        </p:spPr>
      </p:pic>
    </p:spTree>
    <p:extLst>
      <p:ext uri="{BB962C8B-B14F-4D97-AF65-F5344CB8AC3E}">
        <p14:creationId xmlns:p14="http://schemas.microsoft.com/office/powerpoint/2010/main" val="19701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A7B9A00-AEE2-E249-95DD-AE07FEECCF7E}"/>
              </a:ext>
            </a:extLst>
          </p:cNvPr>
          <p:cNvSpPr/>
          <p:nvPr/>
        </p:nvSpPr>
        <p:spPr>
          <a:xfrm>
            <a:off x="-192895" y="-35095"/>
            <a:ext cx="12384895"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9804052"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06469" y="753820"/>
            <a:ext cx="11579063" cy="5784814"/>
            <a:chOff x="-4382475" y="508941"/>
            <a:chExt cx="16351219" cy="5784814"/>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360390" y="2078884"/>
              <a:ext cx="8738196" cy="3108543"/>
            </a:xfrm>
            <a:prstGeom prst="rect">
              <a:avLst/>
            </a:prstGeom>
            <a:noFill/>
          </p:spPr>
          <p:txBody>
            <a:bodyPr wrap="square" rtlCol="0">
              <a:spAutoFit/>
            </a:bodyPr>
            <a:lstStyle/>
            <a:p>
              <a:pPr algn="just"/>
              <a:r>
                <a:rPr lang="vi-VN" sz="2800" dirty="0">
                  <a:latin typeface="Cambria" panose="02040503050406030204" pitchFamily="18" charset="0"/>
                </a:rPr>
                <a:t>Chùa Cầu tương truyền do thương nhân Nhật Bản ở Hội An xây dựng vào khoảng cuối thế kỉ XVI – đầu thế kỉ XVII. Chùa Cầu được làm bằng gỗ, hình vòng cung, mái lợp ngói âm dương, hai bên đều có hành lang cho du khách dừng chân ngắm cảnh,…</a:t>
              </a:r>
            </a:p>
          </p:txBody>
        </p:sp>
      </p:grpSp>
      <p:grpSp>
        <p:nvGrpSpPr>
          <p:cNvPr id="5" name="Group 4">
            <a:extLst>
              <a:ext uri="{FF2B5EF4-FFF2-40B4-BE49-F238E27FC236}">
                <a16:creationId xmlns:a16="http://schemas.microsoft.com/office/drawing/2014/main" id="{F783EF1B-6D6E-E140-94C5-CE412E9400DC}"/>
              </a:ext>
            </a:extLst>
          </p:cNvPr>
          <p:cNvGrpSpPr/>
          <p:nvPr/>
        </p:nvGrpSpPr>
        <p:grpSpPr>
          <a:xfrm>
            <a:off x="861889" y="1295400"/>
            <a:ext cx="6356291" cy="836176"/>
            <a:chOff x="4867835" y="2700023"/>
            <a:chExt cx="6218759" cy="1973321"/>
          </a:xfrm>
        </p:grpSpPr>
        <p:sp>
          <p:nvSpPr>
            <p:cNvPr id="4" name="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ect">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TextBox 10">
              <a:extLst>
                <a:ext uri="{FF2B5EF4-FFF2-40B4-BE49-F238E27FC236}">
                  <a16:creationId xmlns:a16="http://schemas.microsoft.com/office/drawing/2014/main" id="{76BB89F3-C3FE-9043-AE06-1E61FF352681}"/>
                </a:ext>
              </a:extLst>
            </p:cNvPr>
            <p:cNvSpPr txBox="1"/>
            <p:nvPr/>
          </p:nvSpPr>
          <p:spPr>
            <a:xfrm>
              <a:off x="5157850" y="3105618"/>
              <a:ext cx="5695681" cy="1234765"/>
            </a:xfrm>
            <a:prstGeom prst="rect">
              <a:avLst/>
            </a:prstGeom>
            <a:noFill/>
          </p:spPr>
          <p:txBody>
            <a:bodyPr wrap="square" rtlCol="0">
              <a:spAutoFit/>
            </a:bodyPr>
            <a:lstStyle/>
            <a:p>
              <a:pPr algn="just"/>
              <a:r>
                <a:rPr lang="vi-VN" sz="2800" dirty="0">
                  <a:latin typeface="Cambria" panose="02040503050406030204" pitchFamily="18" charset="0"/>
                </a:rPr>
                <a:t>c) Chùa Cầu</a:t>
              </a:r>
              <a:endParaRPr lang="en-VN" sz="6000" dirty="0">
                <a:latin typeface="Cambria" panose="02040503050406030204" pitchFamily="18" charset="0"/>
              </a:endParaRPr>
            </a:p>
          </p:txBody>
        </p:sp>
      </p:grpSp>
      <p:pic>
        <p:nvPicPr>
          <p:cNvPr id="8" name="Picture 7">
            <a:extLst>
              <a:ext uri="{FF2B5EF4-FFF2-40B4-BE49-F238E27FC236}">
                <a16:creationId xmlns:a16="http://schemas.microsoft.com/office/drawing/2014/main" id="{835365CF-D7FB-4442-9A51-65A5BC8E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945" y="3308684"/>
            <a:ext cx="3063020" cy="3063020"/>
          </a:xfrm>
          <a:prstGeom prst="rect">
            <a:avLst/>
          </a:prstGeom>
        </p:spPr>
      </p:pic>
      <p:pic>
        <p:nvPicPr>
          <p:cNvPr id="14" name="Picture 13">
            <a:extLst>
              <a:ext uri="{FF2B5EF4-FFF2-40B4-BE49-F238E27FC236}">
                <a16:creationId xmlns:a16="http://schemas.microsoft.com/office/drawing/2014/main" id="{9B6E9B37-BCF3-1F45-ACC6-9B5D5F9F8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593" y="1012029"/>
            <a:ext cx="3063020" cy="2634197"/>
          </a:xfrm>
          <a:prstGeom prst="rect">
            <a:avLst/>
          </a:prstGeom>
        </p:spPr>
      </p:pic>
    </p:spTree>
    <p:extLst>
      <p:ext uri="{BB962C8B-B14F-4D97-AF65-F5344CB8AC3E}">
        <p14:creationId xmlns:p14="http://schemas.microsoft.com/office/powerpoint/2010/main" val="542404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A7B9A00-AEE2-E249-95DD-AE07FEECCF7E}"/>
              </a:ext>
            </a:extLst>
          </p:cNvPr>
          <p:cNvSpPr/>
          <p:nvPr/>
        </p:nvSpPr>
        <p:spPr>
          <a:xfrm>
            <a:off x="-192895" y="-35095"/>
            <a:ext cx="12384895"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9804052"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1" y="753820"/>
            <a:ext cx="11885532"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pic>
        <p:nvPicPr>
          <p:cNvPr id="3" name="Picture 2">
            <a:extLst>
              <a:ext uri="{FF2B5EF4-FFF2-40B4-BE49-F238E27FC236}">
                <a16:creationId xmlns:a16="http://schemas.microsoft.com/office/drawing/2014/main" id="{2C96DB3C-6A8C-FE4B-919B-4FB8AAC34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95" y="572088"/>
            <a:ext cx="10598921" cy="5784814"/>
          </a:xfrm>
          <a:prstGeom prst="rect">
            <a:avLst/>
          </a:prstGeom>
        </p:spPr>
      </p:pic>
      <p:pic>
        <p:nvPicPr>
          <p:cNvPr id="13" name="Picture 12">
            <a:extLst>
              <a:ext uri="{FF2B5EF4-FFF2-40B4-BE49-F238E27FC236}">
                <a16:creationId xmlns:a16="http://schemas.microsoft.com/office/drawing/2014/main" id="{FCF07A4E-7BCF-BC47-BC91-789356CF9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2955" y="3939388"/>
            <a:ext cx="2599245" cy="2599245"/>
          </a:xfrm>
          <a:prstGeom prst="rect">
            <a:avLst/>
          </a:prstGeom>
        </p:spPr>
      </p:pic>
    </p:spTree>
    <p:extLst>
      <p:ext uri="{BB962C8B-B14F-4D97-AF65-F5344CB8AC3E}">
        <p14:creationId xmlns:p14="http://schemas.microsoft.com/office/powerpoint/2010/main" val="202856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56C84ABA-5CAB-1C4B-8496-47835C21BC98}"/>
              </a:ext>
            </a:extLst>
          </p:cNvPr>
          <p:cNvSpPr/>
          <p:nvPr/>
        </p:nvSpPr>
        <p:spPr>
          <a:xfrm>
            <a:off x="-192895" y="-35095"/>
            <a:ext cx="12384895"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id="{CEE43B54-BF9F-9E4B-85DB-487CA1BBA858}"/>
              </a:ext>
            </a:extLst>
          </p:cNvPr>
          <p:cNvGrpSpPr/>
          <p:nvPr/>
        </p:nvGrpSpPr>
        <p:grpSpPr>
          <a:xfrm>
            <a:off x="414031" y="431800"/>
            <a:ext cx="6999325" cy="3218103"/>
            <a:chOff x="457200" y="876300"/>
            <a:chExt cx="9829800" cy="5138583"/>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5138583"/>
            </a:xfrm>
            <a:prstGeom prst="wedgeRoundRectCallout">
              <a:avLst>
                <a:gd name="adj1" fmla="val -22510"/>
                <a:gd name="adj2" fmla="val 61551"/>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12" name="TextBox 12"/>
            <p:cNvSpPr txBox="1"/>
            <p:nvPr/>
          </p:nvSpPr>
          <p:spPr>
            <a:xfrm>
              <a:off x="866621" y="1261558"/>
              <a:ext cx="9420379" cy="4457755"/>
            </a:xfrm>
            <a:prstGeom prst="rect">
              <a:avLst/>
            </a:prstGeom>
          </p:spPr>
          <p:txBody>
            <a:bodyPr wrap="square" lIns="0" tIns="0" rIns="0" bIns="0" rtlCol="0" anchor="t">
              <a:spAutoFit/>
            </a:bodyPr>
            <a:lstStyle/>
            <a:p>
              <a:pPr>
                <a:lnSpc>
                  <a:spcPct val="115000"/>
                </a:lnSpc>
                <a:spcAft>
                  <a:spcPts val="533"/>
                </a:spcAft>
              </a:pPr>
              <a:r>
                <a:rPr lang="pt-BR" sz="2667" dirty="0" err="1">
                  <a:latin typeface="Cambria" panose="02040503050406030204" pitchFamily="18" charset="0"/>
                  <a:ea typeface="Times New Roman" panose="02020603050405020304" pitchFamily="18" charset="0"/>
                </a:rPr>
                <a:t>Lịch</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sử</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hình</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thành</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phố</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cổ</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Hội</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An</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gắn</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liền</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với</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phong</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cách</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kiến</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trúc</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truyền</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thống</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cổ</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kính</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đầy</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ấn</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tượng</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Trải</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qua</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những</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tác</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động</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từ</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lịch</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sử</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ảnh</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hưởng</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bởi</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nhiều</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nền</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văn</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hóa</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khác</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nhau</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phố</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cổ</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Hội</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An</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là</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nơi</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giao</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hòa</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của</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nhiều</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kiểu</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kiến</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trúc</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độc</a:t>
              </a:r>
              <a:r>
                <a:rPr lang="pt-BR" sz="2667" dirty="0">
                  <a:latin typeface="Cambria" panose="02040503050406030204" pitchFamily="18" charset="0"/>
                  <a:ea typeface="Times New Roman" panose="02020603050405020304" pitchFamily="18" charset="0"/>
                </a:rPr>
                <a:t> </a:t>
              </a:r>
              <a:r>
                <a:rPr lang="pt-BR" sz="2667" dirty="0" err="1">
                  <a:latin typeface="Cambria" panose="02040503050406030204" pitchFamily="18" charset="0"/>
                  <a:ea typeface="Times New Roman" panose="02020603050405020304" pitchFamily="18" charset="0"/>
                </a:rPr>
                <a:t>đáo</a:t>
              </a:r>
              <a:r>
                <a:rPr lang="pt-BR" sz="2667" dirty="0">
                  <a:latin typeface="Cambria" panose="02040503050406030204" pitchFamily="18" charset="0"/>
                  <a:ea typeface="Times New Roman" panose="02020603050405020304" pitchFamily="18" charset="0"/>
                </a:rPr>
                <a:t>.</a:t>
              </a:r>
              <a:r>
                <a:rPr lang="en-VN" sz="2667" dirty="0">
                  <a:latin typeface="Cambria" panose="02040503050406030204" pitchFamily="18" charset="0"/>
                </a:rPr>
                <a:t> </a:t>
              </a:r>
              <a:endParaRPr lang="en-VN" sz="2667" dirty="0">
                <a:latin typeface="Cambria" panose="02040503050406030204" pitchFamily="18" charset="0"/>
                <a:ea typeface="Times New Roman" panose="02020603050405020304" pitchFamily="18" charset="0"/>
              </a:endParaRPr>
            </a:p>
          </p:txBody>
        </p:sp>
      </p:grpSp>
      <p:sp>
        <p:nvSpPr>
          <p:cNvPr id="9" name="Freeform 5">
            <a:extLst>
              <a:ext uri="{FF2B5EF4-FFF2-40B4-BE49-F238E27FC236}">
                <a16:creationId xmlns:a16="http://schemas.microsoft.com/office/drawing/2014/main" id="{FA0D0EA0-207D-C244-A950-CD9881151F23}"/>
              </a:ext>
            </a:extLst>
          </p:cNvPr>
          <p:cNvSpPr/>
          <p:nvPr/>
        </p:nvSpPr>
        <p:spPr>
          <a:xfrm>
            <a:off x="7867881" y="3649903"/>
            <a:ext cx="3963563" cy="2672472"/>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3"/>
            <a:stretch>
              <a:fillRect/>
            </a:stretch>
          </a:blipFill>
        </p:spPr>
      </p:sp>
      <p:sp>
        <p:nvSpPr>
          <p:cNvPr id="10" name="Freeform 6">
            <a:extLst>
              <a:ext uri="{FF2B5EF4-FFF2-40B4-BE49-F238E27FC236}">
                <a16:creationId xmlns:a16="http://schemas.microsoft.com/office/drawing/2014/main" id="{D3309D18-DAD1-EF4C-81FA-E1627A5FF8F9}"/>
              </a:ext>
            </a:extLst>
          </p:cNvPr>
          <p:cNvSpPr/>
          <p:nvPr/>
        </p:nvSpPr>
        <p:spPr>
          <a:xfrm>
            <a:off x="7867881" y="786178"/>
            <a:ext cx="3963563" cy="2782809"/>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4"/>
            <a:stretch>
              <a:fillRect/>
            </a:stretch>
          </a:blipFill>
        </p:spPr>
      </p:sp>
      <p:pic>
        <p:nvPicPr>
          <p:cNvPr id="11" name="Picture 10">
            <a:extLst>
              <a:ext uri="{FF2B5EF4-FFF2-40B4-BE49-F238E27FC236}">
                <a16:creationId xmlns:a16="http://schemas.microsoft.com/office/drawing/2014/main" id="{E4BBD72F-6ADE-2E49-8646-89B80AE999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44" y="3608923"/>
            <a:ext cx="2355970" cy="3329993"/>
          </a:xfrm>
          <a:prstGeom prst="rect">
            <a:avLst/>
          </a:prstGeom>
        </p:spPr>
      </p:pic>
      <p:sp>
        <p:nvSpPr>
          <p:cNvPr id="15" name="Freeform 4">
            <a:extLst>
              <a:ext uri="{FF2B5EF4-FFF2-40B4-BE49-F238E27FC236}">
                <a16:creationId xmlns:a16="http://schemas.microsoft.com/office/drawing/2014/main" id="{76D98D40-7CDA-BF4D-9283-D9B07FDBE95B}"/>
              </a:ext>
            </a:extLst>
          </p:cNvPr>
          <p:cNvSpPr/>
          <p:nvPr/>
        </p:nvSpPr>
        <p:spPr>
          <a:xfrm>
            <a:off x="3677055" y="3784600"/>
            <a:ext cx="3963563" cy="2537775"/>
          </a:xfrm>
          <a:custGeom>
            <a:avLst/>
            <a:gdLst/>
            <a:ahLst/>
            <a:cxnLst/>
            <a:rect l="l" t="t" r="r" b="b"/>
            <a:pathLst>
              <a:path w="8229600" h="5482971">
                <a:moveTo>
                  <a:pt x="0" y="0"/>
                </a:moveTo>
                <a:lnTo>
                  <a:pt x="8229600" y="0"/>
                </a:lnTo>
                <a:lnTo>
                  <a:pt x="8229600" y="5482972"/>
                </a:lnTo>
                <a:lnTo>
                  <a:pt x="0" y="5482972"/>
                </a:lnTo>
                <a:lnTo>
                  <a:pt x="0" y="0"/>
                </a:lnTo>
                <a:close/>
              </a:path>
            </a:pathLst>
          </a:custGeom>
          <a:blipFill>
            <a:blip r:embed="rId6"/>
            <a:stretch>
              <a:fillRect/>
            </a:stretch>
          </a:blipFill>
        </p:spPr>
      </p:sp>
    </p:spTree>
    <p:extLst>
      <p:ext uri="{BB962C8B-B14F-4D97-AF65-F5344CB8AC3E}">
        <p14:creationId xmlns:p14="http://schemas.microsoft.com/office/powerpoint/2010/main" val="1987761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40495" y="0"/>
            <a:ext cx="12384895"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9804052"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215154" y="723562"/>
            <a:ext cx="11579063" cy="5410877"/>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007125" y="1479269"/>
              <a:ext cx="10322568" cy="2718179"/>
            </a:xfrm>
            <a:prstGeom prst="rect">
              <a:avLst/>
            </a:prstGeom>
            <a:noFill/>
          </p:spPr>
          <p:txBody>
            <a:bodyPr wrap="square" rtlCol="0">
              <a:spAutoFit/>
            </a:bodyPr>
            <a:lstStyle/>
            <a:p>
              <a:pPr algn="just"/>
              <a:r>
                <a:rPr lang="vi-VN" sz="2133" dirty="0">
                  <a:latin typeface="Cambria" panose="02040503050406030204" pitchFamily="18" charset="0"/>
                </a:rPr>
                <a:t>Hội An với nhiều sản phẩm du lịch độc đáo như “Đêm phố cổ”, “Lễ hội đèn lồng”,… kết hợp các hoạt động văn hóa truyền thống khác nên đã thu hút đông đảo lượng du khách trong nước và quốc tế đến tham quan.</a:t>
              </a:r>
            </a:p>
            <a:p>
              <a:pPr algn="just"/>
              <a:r>
                <a:rPr lang="vi-VN" sz="2133" dirty="0">
                  <a:latin typeface="Cambria" panose="02040503050406030204" pitchFamily="18" charset="0"/>
                </a:rPr>
                <a:t>Để bảo tồn và phát huy giá trị của phố cổ Hội An, nhiều hoạt động được tiến hành thường xuyên như: tổ chức các lễ hội văn hóa mang đậm nét đặc sắc của địa phương; du lịch kết hợp bảo vệ môi trường; bảo tồn, tu bổ, phục dựng các di tích</a:t>
              </a:r>
              <a:r>
                <a:rPr lang="en-US" sz="2133" dirty="0">
                  <a:latin typeface="Cambria" panose="02040503050406030204" pitchFamily="18" charset="0"/>
                </a:rPr>
                <a:t>.</a:t>
              </a:r>
              <a:endParaRPr lang="en-VN" sz="2133" dirty="0">
                <a:latin typeface="Cambria" panose="02040503050406030204" pitchFamily="18" charset="0"/>
              </a:endParaRPr>
            </a:p>
          </p:txBody>
        </p:sp>
      </p:grpSp>
      <p:sp>
        <p:nvSpPr>
          <p:cNvPr id="12" name="TextBox 11">
            <a:extLst>
              <a:ext uri="{FF2B5EF4-FFF2-40B4-BE49-F238E27FC236}">
                <a16:creationId xmlns:a16="http://schemas.microsoft.com/office/drawing/2014/main" id="{4675B20B-FD63-1A48-92F5-C6C1597B855B}"/>
              </a:ext>
            </a:extLst>
          </p:cNvPr>
          <p:cNvSpPr txBox="1"/>
          <p:nvPr/>
        </p:nvSpPr>
        <p:spPr>
          <a:xfrm>
            <a:off x="4031782" y="1081022"/>
            <a:ext cx="7490315" cy="543675"/>
          </a:xfrm>
          <a:prstGeom prst="rect">
            <a:avLst/>
          </a:prstGeom>
          <a:noFill/>
        </p:spPr>
        <p:txBody>
          <a:bodyPr wrap="square" rtlCol="0">
            <a:spAutoFit/>
          </a:bodyPr>
          <a:lstStyle/>
          <a:p>
            <a:pPr algn="ctr"/>
            <a:r>
              <a:rPr lang="en-US" sz="2933" b="1" dirty="0">
                <a:solidFill>
                  <a:srgbClr val="C00000"/>
                </a:solidFill>
                <a:latin typeface="Cambria" panose="02040503050406030204" pitchFamily="18" charset="0"/>
              </a:rPr>
              <a:t>3. </a:t>
            </a:r>
            <a:r>
              <a:rPr lang="en-US" sz="2933" b="1" dirty="0" err="1">
                <a:solidFill>
                  <a:srgbClr val="C00000"/>
                </a:solidFill>
                <a:latin typeface="Cambria" panose="02040503050406030204" pitchFamily="18" charset="0"/>
              </a:rPr>
              <a:t>Bảo</a:t>
            </a:r>
            <a:r>
              <a:rPr lang="en-US" sz="2933" b="1" dirty="0">
                <a:solidFill>
                  <a:srgbClr val="C00000"/>
                </a:solidFill>
                <a:latin typeface="Cambria" panose="02040503050406030204" pitchFamily="18" charset="0"/>
              </a:rPr>
              <a:t> </a:t>
            </a:r>
            <a:r>
              <a:rPr lang="en-US" sz="2933" b="1" dirty="0" err="1">
                <a:solidFill>
                  <a:srgbClr val="C00000"/>
                </a:solidFill>
                <a:latin typeface="Cambria" panose="02040503050406030204" pitchFamily="18" charset="0"/>
              </a:rPr>
              <a:t>tồn</a:t>
            </a:r>
            <a:r>
              <a:rPr lang="en-US" sz="2933" b="1" dirty="0">
                <a:solidFill>
                  <a:srgbClr val="C00000"/>
                </a:solidFill>
                <a:latin typeface="Cambria" panose="02040503050406030204" pitchFamily="18" charset="0"/>
              </a:rPr>
              <a:t> </a:t>
            </a:r>
            <a:r>
              <a:rPr lang="en-US" sz="2933" b="1" dirty="0" err="1">
                <a:solidFill>
                  <a:srgbClr val="C00000"/>
                </a:solidFill>
                <a:latin typeface="Cambria" panose="02040503050406030204" pitchFamily="18" charset="0"/>
              </a:rPr>
              <a:t>và</a:t>
            </a:r>
            <a:r>
              <a:rPr lang="en-US" sz="2933" b="1" dirty="0">
                <a:solidFill>
                  <a:srgbClr val="C00000"/>
                </a:solidFill>
                <a:latin typeface="Cambria" panose="02040503050406030204" pitchFamily="18" charset="0"/>
              </a:rPr>
              <a:t> </a:t>
            </a:r>
            <a:r>
              <a:rPr lang="en-US" sz="2933" b="1" dirty="0" err="1">
                <a:solidFill>
                  <a:srgbClr val="C00000"/>
                </a:solidFill>
                <a:latin typeface="Cambria" panose="02040503050406030204" pitchFamily="18" charset="0"/>
              </a:rPr>
              <a:t>phát</a:t>
            </a:r>
            <a:r>
              <a:rPr lang="en-US" sz="2933" b="1" dirty="0">
                <a:solidFill>
                  <a:srgbClr val="C00000"/>
                </a:solidFill>
                <a:latin typeface="Cambria" panose="02040503050406030204" pitchFamily="18" charset="0"/>
              </a:rPr>
              <a:t> </a:t>
            </a:r>
            <a:r>
              <a:rPr lang="en-US" sz="2933" b="1" dirty="0" err="1">
                <a:solidFill>
                  <a:srgbClr val="C00000"/>
                </a:solidFill>
                <a:latin typeface="Cambria" panose="02040503050406030204" pitchFamily="18" charset="0"/>
              </a:rPr>
              <a:t>huy</a:t>
            </a:r>
            <a:r>
              <a:rPr lang="en-US" sz="2933" b="1" dirty="0">
                <a:solidFill>
                  <a:srgbClr val="C00000"/>
                </a:solidFill>
                <a:latin typeface="Cambria" panose="02040503050406030204" pitchFamily="18" charset="0"/>
              </a:rPr>
              <a:t> </a:t>
            </a:r>
            <a:r>
              <a:rPr lang="en-US" sz="2933" b="1" dirty="0" err="1">
                <a:solidFill>
                  <a:srgbClr val="C00000"/>
                </a:solidFill>
                <a:latin typeface="Cambria" panose="02040503050406030204" pitchFamily="18" charset="0"/>
              </a:rPr>
              <a:t>giá</a:t>
            </a:r>
            <a:r>
              <a:rPr lang="en-US" sz="2933" b="1" dirty="0">
                <a:solidFill>
                  <a:srgbClr val="C00000"/>
                </a:solidFill>
                <a:latin typeface="Cambria" panose="02040503050406030204" pitchFamily="18" charset="0"/>
              </a:rPr>
              <a:t> </a:t>
            </a:r>
            <a:r>
              <a:rPr lang="en-US" sz="2933" b="1" dirty="0" err="1">
                <a:solidFill>
                  <a:srgbClr val="C00000"/>
                </a:solidFill>
                <a:latin typeface="Cambria" panose="02040503050406030204" pitchFamily="18" charset="0"/>
              </a:rPr>
              <a:t>trị</a:t>
            </a:r>
            <a:r>
              <a:rPr lang="en-US" sz="2933" b="1" dirty="0">
                <a:solidFill>
                  <a:srgbClr val="C00000"/>
                </a:solidFill>
                <a:latin typeface="Cambria" panose="02040503050406030204" pitchFamily="18" charset="0"/>
              </a:rPr>
              <a:t> </a:t>
            </a:r>
            <a:r>
              <a:rPr lang="en-US" sz="2933" b="1" dirty="0" err="1">
                <a:solidFill>
                  <a:srgbClr val="C00000"/>
                </a:solidFill>
                <a:latin typeface="Cambria" panose="02040503050406030204" pitchFamily="18" charset="0"/>
              </a:rPr>
              <a:t>phố</a:t>
            </a:r>
            <a:r>
              <a:rPr lang="en-US" sz="2933" b="1" dirty="0">
                <a:solidFill>
                  <a:srgbClr val="C00000"/>
                </a:solidFill>
                <a:latin typeface="Cambria" panose="02040503050406030204" pitchFamily="18" charset="0"/>
              </a:rPr>
              <a:t> </a:t>
            </a:r>
            <a:r>
              <a:rPr lang="en-US" sz="2933" b="1" dirty="0" err="1">
                <a:solidFill>
                  <a:srgbClr val="C00000"/>
                </a:solidFill>
                <a:latin typeface="Cambria" panose="02040503050406030204" pitchFamily="18" charset="0"/>
              </a:rPr>
              <a:t>cổ</a:t>
            </a:r>
            <a:r>
              <a:rPr lang="en-US" sz="2933" b="1" dirty="0">
                <a:solidFill>
                  <a:srgbClr val="C00000"/>
                </a:solidFill>
                <a:latin typeface="Cambria" panose="02040503050406030204" pitchFamily="18" charset="0"/>
              </a:rPr>
              <a:t> </a:t>
            </a:r>
            <a:r>
              <a:rPr lang="en-US" sz="2933" b="1" dirty="0" err="1">
                <a:solidFill>
                  <a:srgbClr val="C00000"/>
                </a:solidFill>
                <a:latin typeface="Cambria" panose="02040503050406030204" pitchFamily="18" charset="0"/>
              </a:rPr>
              <a:t>Hội</a:t>
            </a:r>
            <a:r>
              <a:rPr lang="en-US" sz="2933" b="1" dirty="0">
                <a:solidFill>
                  <a:srgbClr val="C00000"/>
                </a:solidFill>
                <a:latin typeface="Cambria" panose="02040503050406030204" pitchFamily="18" charset="0"/>
              </a:rPr>
              <a:t> An</a:t>
            </a:r>
            <a:endParaRPr lang="en-VN" sz="2933" b="1" dirty="0">
              <a:solidFill>
                <a:srgbClr val="C00000"/>
              </a:solidFill>
              <a:latin typeface="Cambria" panose="02040503050406030204" pitchFamily="18" charset="0"/>
            </a:endParaRPr>
          </a:p>
        </p:txBody>
      </p:sp>
      <p:pic>
        <p:nvPicPr>
          <p:cNvPr id="4" name="Picture 3">
            <a:extLst>
              <a:ext uri="{FF2B5EF4-FFF2-40B4-BE49-F238E27FC236}">
                <a16:creationId xmlns:a16="http://schemas.microsoft.com/office/drawing/2014/main" id="{A0D4A1C6-EE8E-2F4B-B24A-0527A4D79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242915"/>
            <a:ext cx="2845261" cy="3569203"/>
          </a:xfrm>
          <a:prstGeom prst="rect">
            <a:avLst/>
          </a:prstGeom>
        </p:spPr>
      </p:pic>
      <p:sp>
        <p:nvSpPr>
          <p:cNvPr id="5" name="TextBox 4">
            <a:extLst>
              <a:ext uri="{FF2B5EF4-FFF2-40B4-BE49-F238E27FC236}">
                <a16:creationId xmlns:a16="http://schemas.microsoft.com/office/drawing/2014/main" id="{E3CD5CA3-6077-C946-A981-7A3901A304C9}"/>
              </a:ext>
            </a:extLst>
          </p:cNvPr>
          <p:cNvSpPr txBox="1"/>
          <p:nvPr/>
        </p:nvSpPr>
        <p:spPr>
          <a:xfrm>
            <a:off x="1563584" y="5073169"/>
            <a:ext cx="7309893" cy="830997"/>
          </a:xfrm>
          <a:prstGeom prst="rect">
            <a:avLst/>
          </a:prstGeom>
          <a:solidFill>
            <a:schemeClr val="accent2"/>
          </a:solidFill>
          <a:ln>
            <a:solidFill>
              <a:schemeClr val="tx1"/>
            </a:solidFill>
          </a:ln>
        </p:spPr>
        <p:txBody>
          <a:bodyPr wrap="square" rtlCol="0">
            <a:spAutoFit/>
          </a:bodyPr>
          <a:lstStyle/>
          <a:p>
            <a:pPr algn="ctr"/>
            <a:r>
              <a:rPr lang="en-US" sz="2400" dirty="0" err="1">
                <a:solidFill>
                  <a:schemeClr val="bg1"/>
                </a:solidFill>
                <a:latin typeface="Cambria" panose="02040503050406030204" pitchFamily="18" charset="0"/>
                <a:ea typeface="Times New Roman" panose="02020603050405020304" pitchFamily="18" charset="0"/>
              </a:rPr>
              <a:t>Vì</a:t>
            </a:r>
            <a:r>
              <a:rPr lang="en-US" sz="2400" dirty="0">
                <a:solidFill>
                  <a:schemeClr val="bg1"/>
                </a:solidFill>
                <a:latin typeface="Cambria" panose="02040503050406030204" pitchFamily="18" charset="0"/>
                <a:ea typeface="Times New Roman" panose="02020603050405020304" pitchFamily="18" charset="0"/>
              </a:rPr>
              <a:t> </a:t>
            </a:r>
            <a:r>
              <a:rPr lang="en-US" sz="2400" dirty="0" err="1">
                <a:solidFill>
                  <a:schemeClr val="bg1"/>
                </a:solidFill>
                <a:latin typeface="Cambria" panose="02040503050406030204" pitchFamily="18" charset="0"/>
                <a:ea typeface="Times New Roman" panose="02020603050405020304" pitchFamily="18" charset="0"/>
              </a:rPr>
              <a:t>sao</a:t>
            </a:r>
            <a:r>
              <a:rPr lang="en-US" sz="2400" dirty="0">
                <a:solidFill>
                  <a:schemeClr val="bg1"/>
                </a:solidFill>
                <a:latin typeface="Cambria" panose="02040503050406030204" pitchFamily="18" charset="0"/>
                <a:ea typeface="Times New Roman" panose="02020603050405020304" pitchFamily="18" charset="0"/>
              </a:rPr>
              <a:t> </a:t>
            </a:r>
            <a:r>
              <a:rPr lang="en-US" sz="2400" dirty="0" err="1">
                <a:solidFill>
                  <a:schemeClr val="bg1"/>
                </a:solidFill>
                <a:latin typeface="Cambria" panose="02040503050406030204" pitchFamily="18" charset="0"/>
                <a:ea typeface="Times New Roman" panose="02020603050405020304" pitchFamily="18" charset="0"/>
              </a:rPr>
              <a:t>phố</a:t>
            </a:r>
            <a:r>
              <a:rPr lang="en-US" sz="2400" dirty="0">
                <a:solidFill>
                  <a:schemeClr val="bg1"/>
                </a:solidFill>
                <a:latin typeface="Cambria" panose="02040503050406030204" pitchFamily="18" charset="0"/>
                <a:ea typeface="Times New Roman" panose="02020603050405020304" pitchFamily="18" charset="0"/>
              </a:rPr>
              <a:t> </a:t>
            </a:r>
            <a:r>
              <a:rPr lang="en-US" sz="2400" dirty="0" err="1">
                <a:solidFill>
                  <a:schemeClr val="bg1"/>
                </a:solidFill>
                <a:latin typeface="Cambria" panose="02040503050406030204" pitchFamily="18" charset="0"/>
                <a:ea typeface="Times New Roman" panose="02020603050405020304" pitchFamily="18" charset="0"/>
              </a:rPr>
              <a:t>cổ</a:t>
            </a:r>
            <a:r>
              <a:rPr lang="en-US" sz="2400" dirty="0">
                <a:solidFill>
                  <a:schemeClr val="bg1"/>
                </a:solidFill>
                <a:latin typeface="Cambria" panose="02040503050406030204" pitchFamily="18" charset="0"/>
                <a:ea typeface="Times New Roman" panose="02020603050405020304" pitchFamily="18" charset="0"/>
              </a:rPr>
              <a:t> </a:t>
            </a:r>
            <a:r>
              <a:rPr lang="en-US" sz="2400" dirty="0" err="1">
                <a:solidFill>
                  <a:schemeClr val="bg1"/>
                </a:solidFill>
                <a:latin typeface="Cambria" panose="02040503050406030204" pitchFamily="18" charset="0"/>
                <a:ea typeface="Times New Roman" panose="02020603050405020304" pitchFamily="18" charset="0"/>
              </a:rPr>
              <a:t>Hội</a:t>
            </a:r>
            <a:r>
              <a:rPr lang="en-US" sz="2400" dirty="0">
                <a:solidFill>
                  <a:schemeClr val="bg1"/>
                </a:solidFill>
                <a:latin typeface="Cambria" panose="02040503050406030204" pitchFamily="18" charset="0"/>
                <a:ea typeface="Times New Roman" panose="02020603050405020304" pitchFamily="18" charset="0"/>
              </a:rPr>
              <a:t> An </a:t>
            </a:r>
            <a:r>
              <a:rPr lang="en-US" sz="2400" dirty="0" err="1">
                <a:solidFill>
                  <a:schemeClr val="bg1"/>
                </a:solidFill>
                <a:latin typeface="Cambria" panose="02040503050406030204" pitchFamily="18" charset="0"/>
                <a:ea typeface="Times New Roman" panose="02020603050405020304" pitchFamily="18" charset="0"/>
              </a:rPr>
              <a:t>là</a:t>
            </a:r>
            <a:r>
              <a:rPr lang="en-US" sz="2400" dirty="0">
                <a:solidFill>
                  <a:schemeClr val="bg1"/>
                </a:solidFill>
                <a:latin typeface="Cambria" panose="02040503050406030204" pitchFamily="18" charset="0"/>
                <a:ea typeface="Times New Roman" panose="02020603050405020304" pitchFamily="18" charset="0"/>
              </a:rPr>
              <a:t> </a:t>
            </a:r>
            <a:r>
              <a:rPr lang="en-US" sz="2400" dirty="0" err="1">
                <a:solidFill>
                  <a:schemeClr val="bg1"/>
                </a:solidFill>
                <a:latin typeface="Cambria" panose="02040503050406030204" pitchFamily="18" charset="0"/>
                <a:ea typeface="Times New Roman" panose="02020603050405020304" pitchFamily="18" charset="0"/>
              </a:rPr>
              <a:t>điểm</a:t>
            </a:r>
            <a:r>
              <a:rPr lang="en-US" sz="2400" dirty="0">
                <a:solidFill>
                  <a:schemeClr val="bg1"/>
                </a:solidFill>
                <a:latin typeface="Cambria" panose="02040503050406030204" pitchFamily="18" charset="0"/>
                <a:ea typeface="Times New Roman" panose="02020603050405020304" pitchFamily="18" charset="0"/>
              </a:rPr>
              <a:t> </a:t>
            </a:r>
            <a:r>
              <a:rPr lang="en-US" sz="2400" dirty="0" err="1">
                <a:solidFill>
                  <a:schemeClr val="bg1"/>
                </a:solidFill>
                <a:latin typeface="Cambria" panose="02040503050406030204" pitchFamily="18" charset="0"/>
                <a:ea typeface="Times New Roman" panose="02020603050405020304" pitchFamily="18" charset="0"/>
              </a:rPr>
              <a:t>thu</a:t>
            </a:r>
            <a:r>
              <a:rPr lang="en-US" sz="2400" dirty="0">
                <a:solidFill>
                  <a:schemeClr val="bg1"/>
                </a:solidFill>
                <a:latin typeface="Cambria" panose="02040503050406030204" pitchFamily="18" charset="0"/>
                <a:ea typeface="Times New Roman" panose="02020603050405020304" pitchFamily="18" charset="0"/>
              </a:rPr>
              <a:t> </a:t>
            </a:r>
            <a:r>
              <a:rPr lang="en-US" sz="2400" dirty="0" err="1">
                <a:solidFill>
                  <a:schemeClr val="bg1"/>
                </a:solidFill>
                <a:latin typeface="Cambria" panose="02040503050406030204" pitchFamily="18" charset="0"/>
                <a:ea typeface="Times New Roman" panose="02020603050405020304" pitchFamily="18" charset="0"/>
              </a:rPr>
              <a:t>hút</a:t>
            </a:r>
            <a:r>
              <a:rPr lang="en-US" sz="2400" dirty="0">
                <a:solidFill>
                  <a:schemeClr val="bg1"/>
                </a:solidFill>
                <a:latin typeface="Cambria" panose="02040503050406030204" pitchFamily="18" charset="0"/>
                <a:ea typeface="Times New Roman" panose="02020603050405020304" pitchFamily="18" charset="0"/>
              </a:rPr>
              <a:t> </a:t>
            </a:r>
            <a:r>
              <a:rPr lang="en-US" sz="2400" dirty="0" err="1">
                <a:solidFill>
                  <a:schemeClr val="bg1"/>
                </a:solidFill>
                <a:latin typeface="Cambria" panose="02040503050406030204" pitchFamily="18" charset="0"/>
                <a:ea typeface="Times New Roman" panose="02020603050405020304" pitchFamily="18" charset="0"/>
              </a:rPr>
              <a:t>nhiều</a:t>
            </a:r>
            <a:r>
              <a:rPr lang="en-US" sz="2400" dirty="0">
                <a:solidFill>
                  <a:schemeClr val="bg1"/>
                </a:solidFill>
                <a:latin typeface="Cambria" panose="02040503050406030204" pitchFamily="18" charset="0"/>
                <a:ea typeface="Times New Roman" panose="02020603050405020304" pitchFamily="18" charset="0"/>
              </a:rPr>
              <a:t> du </a:t>
            </a:r>
            <a:r>
              <a:rPr lang="en-US" sz="2400" dirty="0" err="1">
                <a:solidFill>
                  <a:schemeClr val="bg1"/>
                </a:solidFill>
                <a:latin typeface="Cambria" panose="02040503050406030204" pitchFamily="18" charset="0"/>
                <a:ea typeface="Times New Roman" panose="02020603050405020304" pitchFamily="18" charset="0"/>
              </a:rPr>
              <a:t>khách</a:t>
            </a:r>
            <a:r>
              <a:rPr lang="en-US" sz="2400" dirty="0">
                <a:solidFill>
                  <a:schemeClr val="bg1"/>
                </a:solidFill>
                <a:latin typeface="Cambria" panose="02040503050406030204" pitchFamily="18" charset="0"/>
                <a:ea typeface="Times New Roman" panose="02020603050405020304" pitchFamily="18" charset="0"/>
              </a:rPr>
              <a:t> </a:t>
            </a:r>
            <a:r>
              <a:rPr lang="en-US" sz="2400" dirty="0" err="1">
                <a:solidFill>
                  <a:schemeClr val="bg1"/>
                </a:solidFill>
                <a:latin typeface="Cambria" panose="02040503050406030204" pitchFamily="18" charset="0"/>
                <a:ea typeface="Times New Roman" panose="02020603050405020304" pitchFamily="18" charset="0"/>
              </a:rPr>
              <a:t>trong</a:t>
            </a:r>
            <a:r>
              <a:rPr lang="en-US" sz="2400" dirty="0">
                <a:solidFill>
                  <a:schemeClr val="bg1"/>
                </a:solidFill>
                <a:latin typeface="Cambria" panose="02040503050406030204" pitchFamily="18" charset="0"/>
                <a:ea typeface="Times New Roman" panose="02020603050405020304" pitchFamily="18" charset="0"/>
              </a:rPr>
              <a:t> </a:t>
            </a:r>
            <a:r>
              <a:rPr lang="en-US" sz="2400" dirty="0" err="1">
                <a:solidFill>
                  <a:schemeClr val="bg1"/>
                </a:solidFill>
                <a:latin typeface="Cambria" panose="02040503050406030204" pitchFamily="18" charset="0"/>
                <a:ea typeface="Times New Roman" panose="02020603050405020304" pitchFamily="18" charset="0"/>
              </a:rPr>
              <a:t>nước</a:t>
            </a:r>
            <a:r>
              <a:rPr lang="en-US" sz="2400" dirty="0">
                <a:solidFill>
                  <a:schemeClr val="bg1"/>
                </a:solidFill>
                <a:latin typeface="Cambria" panose="02040503050406030204" pitchFamily="18" charset="0"/>
                <a:ea typeface="Times New Roman" panose="02020603050405020304" pitchFamily="18" charset="0"/>
              </a:rPr>
              <a:t> </a:t>
            </a:r>
            <a:r>
              <a:rPr lang="en-US" sz="2400" dirty="0" err="1">
                <a:solidFill>
                  <a:schemeClr val="bg1"/>
                </a:solidFill>
                <a:latin typeface="Cambria" panose="02040503050406030204" pitchFamily="18" charset="0"/>
                <a:ea typeface="Times New Roman" panose="02020603050405020304" pitchFamily="18" charset="0"/>
              </a:rPr>
              <a:t>và</a:t>
            </a:r>
            <a:r>
              <a:rPr lang="en-US" sz="2400" dirty="0">
                <a:solidFill>
                  <a:schemeClr val="bg1"/>
                </a:solidFill>
                <a:latin typeface="Cambria" panose="02040503050406030204" pitchFamily="18" charset="0"/>
                <a:ea typeface="Times New Roman" panose="02020603050405020304" pitchFamily="18" charset="0"/>
              </a:rPr>
              <a:t> </a:t>
            </a:r>
            <a:r>
              <a:rPr lang="en-US" sz="2400" dirty="0" err="1">
                <a:solidFill>
                  <a:schemeClr val="bg1"/>
                </a:solidFill>
                <a:latin typeface="Cambria" panose="02040503050406030204" pitchFamily="18" charset="0"/>
                <a:ea typeface="Times New Roman" panose="02020603050405020304" pitchFamily="18" charset="0"/>
              </a:rPr>
              <a:t>quốc</a:t>
            </a:r>
            <a:r>
              <a:rPr lang="en-US" sz="2400" dirty="0">
                <a:solidFill>
                  <a:schemeClr val="bg1"/>
                </a:solidFill>
                <a:latin typeface="Cambria" panose="02040503050406030204" pitchFamily="18" charset="0"/>
                <a:ea typeface="Times New Roman" panose="02020603050405020304" pitchFamily="18" charset="0"/>
              </a:rPr>
              <a:t> </a:t>
            </a:r>
            <a:r>
              <a:rPr lang="en-US" sz="2400" dirty="0" err="1">
                <a:solidFill>
                  <a:schemeClr val="bg1"/>
                </a:solidFill>
                <a:latin typeface="Cambria" panose="02040503050406030204" pitchFamily="18" charset="0"/>
                <a:ea typeface="Times New Roman" panose="02020603050405020304" pitchFamily="18" charset="0"/>
              </a:rPr>
              <a:t>tế</a:t>
            </a:r>
            <a:r>
              <a:rPr lang="en-US" sz="2400" dirty="0">
                <a:solidFill>
                  <a:schemeClr val="bg1"/>
                </a:solidFill>
                <a:latin typeface="Cambria" panose="02040503050406030204" pitchFamily="18" charset="0"/>
                <a:ea typeface="Times New Roman" panose="02020603050405020304" pitchFamily="18" charset="0"/>
              </a:rPr>
              <a:t>?</a:t>
            </a:r>
            <a:endParaRPr lang="en-VN" sz="2400" dirty="0">
              <a:solidFill>
                <a:schemeClr val="bg1"/>
              </a:solidFill>
              <a:latin typeface="Cambria" panose="02040503050406030204" pitchFamily="18" charset="0"/>
              <a:ea typeface="Calibri" panose="020F0502020204030204" pitchFamily="34" charset="0"/>
            </a:endParaRPr>
          </a:p>
        </p:txBody>
      </p:sp>
      <p:sp>
        <p:nvSpPr>
          <p:cNvPr id="15" name="Freeform 2">
            <a:extLst>
              <a:ext uri="{FF2B5EF4-FFF2-40B4-BE49-F238E27FC236}">
                <a16:creationId xmlns:a16="http://schemas.microsoft.com/office/drawing/2014/main" id="{E6EE877D-5FEF-D046-B839-5B5B8979B572}"/>
              </a:ext>
            </a:extLst>
          </p:cNvPr>
          <p:cNvSpPr/>
          <p:nvPr/>
        </p:nvSpPr>
        <p:spPr>
          <a:xfrm>
            <a:off x="9518904" y="5278381"/>
            <a:ext cx="2650793" cy="1554124"/>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4145802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897605B6-16A2-914D-A388-AFB968A5C858}"/>
              </a:ext>
            </a:extLst>
          </p:cNvPr>
          <p:cNvSpPr/>
          <p:nvPr/>
        </p:nvSpPr>
        <p:spPr>
          <a:xfrm>
            <a:off x="-40495" y="0"/>
            <a:ext cx="12384895"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id="{CEE43B54-BF9F-9E4B-85DB-487CA1BBA858}"/>
              </a:ext>
            </a:extLst>
          </p:cNvPr>
          <p:cNvGrpSpPr/>
          <p:nvPr/>
        </p:nvGrpSpPr>
        <p:grpSpPr>
          <a:xfrm>
            <a:off x="241751" y="889000"/>
            <a:ext cx="6553200" cy="4241800"/>
            <a:chOff x="457200" y="876300"/>
            <a:chExt cx="9829800" cy="6362700"/>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6362700"/>
            </a:xfrm>
            <a:prstGeom prst="wedgeRoundRectCallout">
              <a:avLst>
                <a:gd name="adj1" fmla="val 30670"/>
                <a:gd name="adj2" fmla="val 49787"/>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12" name="TextBox 12"/>
            <p:cNvSpPr txBox="1"/>
            <p:nvPr/>
          </p:nvSpPr>
          <p:spPr>
            <a:xfrm>
              <a:off x="1060347" y="1358228"/>
              <a:ext cx="8623506" cy="5257113"/>
            </a:xfrm>
            <a:prstGeom prst="rect">
              <a:avLst/>
            </a:prstGeom>
          </p:spPr>
          <p:txBody>
            <a:bodyPr wrap="square" lIns="0" tIns="0" rIns="0" bIns="0" rtlCol="0" anchor="t">
              <a:spAutoFit/>
            </a:bodyPr>
            <a:lstStyle/>
            <a:p>
              <a:pPr algn="just">
                <a:lnSpc>
                  <a:spcPct val="120000"/>
                </a:lnSpc>
              </a:pPr>
              <a:r>
                <a:rPr lang="en-US" sz="2400" dirty="0" err="1">
                  <a:solidFill>
                    <a:srgbClr val="000000"/>
                  </a:solidFill>
                  <a:latin typeface="Cambria" panose="02040503050406030204" pitchFamily="18" charset="0"/>
                  <a:ea typeface="Times New Roman" panose="02020603050405020304" pitchFamily="18" charset="0"/>
                </a:rPr>
                <a:t>Hiện</a:t>
              </a:r>
              <a:r>
                <a:rPr lang="en-US" sz="2400" dirty="0">
                  <a:solidFill>
                    <a:srgbClr val="000000"/>
                  </a:solidFill>
                  <a:latin typeface="Cambria" panose="02040503050406030204" pitchFamily="18" charset="0"/>
                  <a:ea typeface="Times New Roman" panose="02020603050405020304" pitchFamily="18" charset="0"/>
                </a:rPr>
                <a:t> nay, </a:t>
              </a:r>
              <a:r>
                <a:rPr lang="en-US" sz="2400" dirty="0" err="1">
                  <a:solidFill>
                    <a:srgbClr val="000000"/>
                  </a:solidFill>
                  <a:latin typeface="Cambria" panose="02040503050406030204" pitchFamily="18" charset="0"/>
                  <a:ea typeface="Times New Roman" panose="02020603050405020304" pitchFamily="18" charset="0"/>
                </a:rPr>
                <a:t>phố</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cổ</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Hội</a:t>
              </a:r>
              <a:r>
                <a:rPr lang="en-US" sz="2400" dirty="0">
                  <a:solidFill>
                    <a:srgbClr val="000000"/>
                  </a:solidFill>
                  <a:latin typeface="Cambria" panose="02040503050406030204" pitchFamily="18" charset="0"/>
                  <a:ea typeface="Times New Roman" panose="02020603050405020304" pitchFamily="18" charset="0"/>
                </a:rPr>
                <a:t> An </a:t>
              </a:r>
              <a:r>
                <a:rPr lang="en-US" sz="2400" dirty="0" err="1">
                  <a:solidFill>
                    <a:srgbClr val="000000"/>
                  </a:solidFill>
                  <a:latin typeface="Cambria" panose="02040503050406030204" pitchFamily="18" charset="0"/>
                  <a:ea typeface="Times New Roman" panose="02020603050405020304" pitchFamily="18" charset="0"/>
                </a:rPr>
                <a:t>bảo</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tồn</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được</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nhiều</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giá</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trị</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văn</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hoá</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đặc</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sắc</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nhiều</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công</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trình</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kiến</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trúc</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tiêu</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biểu</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mặt</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khác</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chính</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quyền</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địa</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phương</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và</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người</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dân</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Hội</a:t>
              </a:r>
              <a:r>
                <a:rPr lang="en-US" sz="2400" dirty="0">
                  <a:solidFill>
                    <a:srgbClr val="000000"/>
                  </a:solidFill>
                  <a:latin typeface="Cambria" panose="02040503050406030204" pitchFamily="18" charset="0"/>
                  <a:ea typeface="Times New Roman" panose="02020603050405020304" pitchFamily="18" charset="0"/>
                </a:rPr>
                <a:t> An </a:t>
              </a:r>
              <a:r>
                <a:rPr lang="en-US" sz="2400" dirty="0" err="1">
                  <a:solidFill>
                    <a:srgbClr val="000000"/>
                  </a:solidFill>
                  <a:latin typeface="Cambria" panose="02040503050406030204" pitchFamily="18" charset="0"/>
                  <a:ea typeface="Times New Roman" panose="02020603050405020304" pitchFamily="18" charset="0"/>
                </a:rPr>
                <a:t>còn</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tạo</a:t>
              </a:r>
              <a:r>
                <a:rPr lang="en-US" sz="2400" dirty="0">
                  <a:solidFill>
                    <a:srgbClr val="000000"/>
                  </a:solidFill>
                  <a:latin typeface="Cambria" panose="02040503050406030204" pitchFamily="18" charset="0"/>
                  <a:ea typeface="Times New Roman" panose="02020603050405020304" pitchFamily="18" charset="0"/>
                </a:rPr>
                <a:t> ra </a:t>
              </a:r>
              <a:r>
                <a:rPr lang="en-US" sz="2400" dirty="0" err="1">
                  <a:solidFill>
                    <a:srgbClr val="000000"/>
                  </a:solidFill>
                  <a:latin typeface="Cambria" panose="02040503050406030204" pitchFamily="18" charset="0"/>
                  <a:ea typeface="Times New Roman" panose="02020603050405020304" pitchFamily="18" charset="0"/>
                </a:rPr>
                <a:t>nhiều</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sản</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phẩm</a:t>
              </a:r>
              <a:r>
                <a:rPr lang="en-US" sz="2400" dirty="0">
                  <a:solidFill>
                    <a:srgbClr val="000000"/>
                  </a:solidFill>
                  <a:latin typeface="Cambria" panose="02040503050406030204" pitchFamily="18" charset="0"/>
                  <a:ea typeface="Times New Roman" panose="02020603050405020304" pitchFamily="18" charset="0"/>
                </a:rPr>
                <a:t> du </a:t>
              </a:r>
              <a:r>
                <a:rPr lang="en-US" sz="2400" dirty="0" err="1">
                  <a:solidFill>
                    <a:srgbClr val="000000"/>
                  </a:solidFill>
                  <a:latin typeface="Cambria" panose="02040503050406030204" pitchFamily="18" charset="0"/>
                  <a:ea typeface="Times New Roman" panose="02020603050405020304" pitchFamily="18" charset="0"/>
                </a:rPr>
                <a:t>lịch</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độc</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đáo</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như</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Đêm</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phố</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cổ</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Lễ</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hội</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đèn</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lồng</a:t>
              </a:r>
              <a:r>
                <a:rPr lang="en-US" sz="2400" dirty="0">
                  <a:solidFill>
                    <a:srgbClr val="000000"/>
                  </a:solidFill>
                  <a:latin typeface="Cambria" panose="02040503050406030204" pitchFamily="18" charset="0"/>
                  <a:ea typeface="Times New Roman" panose="02020603050405020304" pitchFamily="18" charset="0"/>
                </a:rPr>
                <a:t>”, “Du </a:t>
              </a:r>
              <a:r>
                <a:rPr lang="en-US" sz="2400" dirty="0" err="1">
                  <a:solidFill>
                    <a:srgbClr val="000000"/>
                  </a:solidFill>
                  <a:latin typeface="Cambria" panose="02040503050406030204" pitchFamily="18" charset="0"/>
                  <a:ea typeface="Times New Roman" panose="02020603050405020304" pitchFamily="18" charset="0"/>
                </a:rPr>
                <a:t>thuyền</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trên</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sông</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Hoài</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nên</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đã</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thu</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hút</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được</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đông</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đảo</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khách</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trong</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nước</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và</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quốc</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tế</a:t>
              </a:r>
              <a:r>
                <a:rPr lang="en-US" sz="2400" dirty="0">
                  <a:solidFill>
                    <a:srgbClr val="000000"/>
                  </a:solidFill>
                  <a:latin typeface="Cambria" panose="02040503050406030204" pitchFamily="18" charset="0"/>
                  <a:ea typeface="Times New Roman" panose="02020603050405020304" pitchFamily="18" charset="0"/>
                </a:rPr>
                <a:t>.</a:t>
              </a:r>
              <a:r>
                <a:rPr lang="en-VN" sz="2400" dirty="0">
                  <a:latin typeface="Cambria" panose="02040503050406030204" pitchFamily="18" charset="0"/>
                </a:rPr>
                <a:t> </a:t>
              </a:r>
              <a:endParaRPr lang="en-VN" sz="2400" dirty="0">
                <a:latin typeface="Cambria" panose="02040503050406030204" pitchFamily="18" charset="0"/>
                <a:ea typeface="Times New Roman" panose="02020603050405020304" pitchFamily="18" charset="0"/>
              </a:endParaRPr>
            </a:p>
          </p:txBody>
        </p:sp>
      </p:grpSp>
      <p:sp>
        <p:nvSpPr>
          <p:cNvPr id="8" name="Freeform 3">
            <a:extLst>
              <a:ext uri="{FF2B5EF4-FFF2-40B4-BE49-F238E27FC236}">
                <a16:creationId xmlns:a16="http://schemas.microsoft.com/office/drawing/2014/main" id="{1927458B-923E-1346-A04D-6D26ACC7B2B6}"/>
              </a:ext>
            </a:extLst>
          </p:cNvPr>
          <p:cNvSpPr/>
          <p:nvPr/>
        </p:nvSpPr>
        <p:spPr>
          <a:xfrm>
            <a:off x="7077196" y="685800"/>
            <a:ext cx="5007910" cy="4241800"/>
          </a:xfrm>
          <a:custGeom>
            <a:avLst/>
            <a:gdLst/>
            <a:ahLst/>
            <a:cxnLst/>
            <a:rect l="l" t="t" r="r" b="b"/>
            <a:pathLst>
              <a:path w="8229600" h="4937760">
                <a:moveTo>
                  <a:pt x="0" y="0"/>
                </a:moveTo>
                <a:lnTo>
                  <a:pt x="8229600" y="0"/>
                </a:lnTo>
                <a:lnTo>
                  <a:pt x="8229600" y="4937760"/>
                </a:lnTo>
                <a:lnTo>
                  <a:pt x="0" y="4937760"/>
                </a:lnTo>
                <a:lnTo>
                  <a:pt x="0" y="0"/>
                </a:lnTo>
                <a:close/>
              </a:path>
            </a:pathLst>
          </a:custGeom>
          <a:blipFill>
            <a:blip r:embed="rId3"/>
            <a:stretch>
              <a:fillRect/>
            </a:stretch>
          </a:blipFill>
        </p:spPr>
      </p:sp>
      <p:pic>
        <p:nvPicPr>
          <p:cNvPr id="13" name="Picture 4" descr="Thảo luận nhóm">
            <a:extLst>
              <a:ext uri="{FF2B5EF4-FFF2-40B4-BE49-F238E27FC236}">
                <a16:creationId xmlns:a16="http://schemas.microsoft.com/office/drawing/2014/main" id="{35CA45DE-B064-CC42-A160-FCF0D24E2CB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816890" y="4093486"/>
            <a:ext cx="5272915" cy="2764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88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897605B6-16A2-914D-A388-AFB968A5C858}"/>
              </a:ext>
            </a:extLst>
          </p:cNvPr>
          <p:cNvSpPr/>
          <p:nvPr/>
        </p:nvSpPr>
        <p:spPr>
          <a:xfrm>
            <a:off x="-40495" y="0"/>
            <a:ext cx="12384895"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id="{CEE43B54-BF9F-9E4B-85DB-487CA1BBA858}"/>
              </a:ext>
            </a:extLst>
          </p:cNvPr>
          <p:cNvGrpSpPr/>
          <p:nvPr/>
        </p:nvGrpSpPr>
        <p:grpSpPr>
          <a:xfrm>
            <a:off x="2515151" y="965200"/>
            <a:ext cx="6553200" cy="4927600"/>
            <a:chOff x="457200" y="876300"/>
            <a:chExt cx="9829800" cy="7391400"/>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7391400"/>
            </a:xfrm>
            <a:prstGeom prst="wedgeRoundRectCallout">
              <a:avLst>
                <a:gd name="adj1" fmla="val 30670"/>
                <a:gd name="adj2" fmla="val 49787"/>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12" name="TextBox 12"/>
            <p:cNvSpPr txBox="1"/>
            <p:nvPr/>
          </p:nvSpPr>
          <p:spPr>
            <a:xfrm>
              <a:off x="1060347" y="1358228"/>
              <a:ext cx="8623506" cy="6444842"/>
            </a:xfrm>
            <a:prstGeom prst="rect">
              <a:avLst/>
            </a:prstGeom>
          </p:spPr>
          <p:txBody>
            <a:bodyPr wrap="square" lIns="0" tIns="0" rIns="0" bIns="0" rtlCol="0" anchor="t">
              <a:spAutoFit/>
            </a:bodyPr>
            <a:lstStyle/>
            <a:p>
              <a:pPr algn="just">
                <a:lnSpc>
                  <a:spcPct val="120000"/>
                </a:lnSpc>
              </a:pPr>
              <a:r>
                <a:rPr lang="en-US" sz="2133" dirty="0" err="1">
                  <a:solidFill>
                    <a:srgbClr val="000000"/>
                  </a:solidFill>
                  <a:latin typeface="Cambria" panose="02040503050406030204" pitchFamily="18" charset="0"/>
                  <a:ea typeface="Times New Roman" panose="02020603050405020304" pitchFamily="18" charset="0"/>
                </a:rPr>
                <a:t>Ngày</a:t>
              </a:r>
              <a:r>
                <a:rPr lang="en-US" sz="2133" dirty="0">
                  <a:solidFill>
                    <a:srgbClr val="000000"/>
                  </a:solidFill>
                  <a:latin typeface="Cambria" panose="02040503050406030204" pitchFamily="18" charset="0"/>
                  <a:ea typeface="Times New Roman" panose="02020603050405020304" pitchFamily="18" charset="0"/>
                </a:rPr>
                <a:t> nay, </a:t>
              </a:r>
              <a:r>
                <a:rPr lang="en-US" sz="2133" dirty="0" err="1">
                  <a:solidFill>
                    <a:srgbClr val="000000"/>
                  </a:solidFill>
                  <a:latin typeface="Cambria" panose="02040503050406030204" pitchFamily="18" charset="0"/>
                  <a:ea typeface="Times New Roman" panose="02020603050405020304" pitchFamily="18" charset="0"/>
                </a:rPr>
                <a:t>Hội</a:t>
              </a:r>
              <a:r>
                <a:rPr lang="en-US" sz="2133" dirty="0">
                  <a:solidFill>
                    <a:srgbClr val="000000"/>
                  </a:solidFill>
                  <a:latin typeface="Cambria" panose="02040503050406030204" pitchFamily="18" charset="0"/>
                  <a:ea typeface="Times New Roman" panose="02020603050405020304" pitchFamily="18" charset="0"/>
                </a:rPr>
                <a:t> An </a:t>
              </a:r>
              <a:r>
                <a:rPr lang="en-US" sz="2133" dirty="0" err="1">
                  <a:solidFill>
                    <a:srgbClr val="000000"/>
                  </a:solidFill>
                  <a:latin typeface="Cambria" panose="02040503050406030204" pitchFamily="18" charset="0"/>
                  <a:ea typeface="Times New Roman" panose="02020603050405020304" pitchFamily="18" charset="0"/>
                </a:rPr>
                <a:t>còn</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bảo</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tồn</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được</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rất</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nhiều</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nhà</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cổ</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có</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giá</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trị</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như</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Nhà</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cổ</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Phùng</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Hưng</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Đức</a:t>
              </a:r>
              <a:r>
                <a:rPr lang="en-US" sz="2133" dirty="0">
                  <a:solidFill>
                    <a:srgbClr val="000000"/>
                  </a:solidFill>
                  <a:latin typeface="Cambria" panose="02040503050406030204" pitchFamily="18" charset="0"/>
                  <a:ea typeface="Times New Roman" panose="02020603050405020304" pitchFamily="18" charset="0"/>
                </a:rPr>
                <a:t> An, </a:t>
              </a:r>
              <a:r>
                <a:rPr lang="en-US" sz="2133" dirty="0" err="1">
                  <a:solidFill>
                    <a:srgbClr val="000000"/>
                  </a:solidFill>
                  <a:latin typeface="Cambria" panose="02040503050406030204" pitchFamily="18" charset="0"/>
                  <a:ea typeface="Times New Roman" panose="02020603050405020304" pitchFamily="18" charset="0"/>
                </a:rPr>
                <a:t>Thái</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Phiên</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Trong</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đó</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nhà</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cổ</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Tấn</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Ký</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là</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đẹp</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nhất</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Được</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xây</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dựng</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từ</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thế</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kỉ</a:t>
              </a:r>
              <a:r>
                <a:rPr lang="en-US" sz="2133" dirty="0">
                  <a:solidFill>
                    <a:srgbClr val="000000"/>
                  </a:solidFill>
                  <a:latin typeface="Cambria" panose="02040503050406030204" pitchFamily="18" charset="0"/>
                  <a:ea typeface="Times New Roman" panose="02020603050405020304" pitchFamily="18" charset="0"/>
                </a:rPr>
                <a:t> XVIII, </a:t>
              </a:r>
              <a:r>
                <a:rPr lang="en-US" sz="2133" dirty="0" err="1">
                  <a:solidFill>
                    <a:srgbClr val="000000"/>
                  </a:solidFill>
                  <a:latin typeface="Cambria" panose="02040503050406030204" pitchFamily="18" charset="0"/>
                  <a:ea typeface="Times New Roman" panose="02020603050405020304" pitchFamily="18" charset="0"/>
                </a:rPr>
                <a:t>đến</a:t>
              </a:r>
              <a:r>
                <a:rPr lang="en-US" sz="2133" dirty="0">
                  <a:solidFill>
                    <a:srgbClr val="000000"/>
                  </a:solidFill>
                  <a:latin typeface="Cambria" panose="02040503050406030204" pitchFamily="18" charset="0"/>
                  <a:ea typeface="Times New Roman" panose="02020603050405020304" pitchFamily="18" charset="0"/>
                </a:rPr>
                <a:t> nay </a:t>
              </a:r>
              <a:r>
                <a:rPr lang="en-US" sz="2133" dirty="0" err="1">
                  <a:solidFill>
                    <a:srgbClr val="000000"/>
                  </a:solidFill>
                  <a:latin typeface="Cambria" panose="02040503050406030204" pitchFamily="18" charset="0"/>
                  <a:ea typeface="Times New Roman" panose="02020603050405020304" pitchFamily="18" charset="0"/>
                </a:rPr>
                <a:t>ngôi</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nhà</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trải</a:t>
              </a:r>
              <a:r>
                <a:rPr lang="en-US" sz="2133" dirty="0">
                  <a:solidFill>
                    <a:srgbClr val="000000"/>
                  </a:solidFill>
                  <a:latin typeface="Cambria" panose="02040503050406030204" pitchFamily="18" charset="0"/>
                  <a:ea typeface="Times New Roman" panose="02020603050405020304" pitchFamily="18" charset="0"/>
                </a:rPr>
                <a:t> qua </a:t>
              </a:r>
              <a:r>
                <a:rPr lang="en-US" sz="2133" dirty="0" err="1">
                  <a:solidFill>
                    <a:srgbClr val="000000"/>
                  </a:solidFill>
                  <a:latin typeface="Cambria" panose="02040503050406030204" pitchFamily="18" charset="0"/>
                  <a:ea typeface="Times New Roman" panose="02020603050405020304" pitchFamily="18" charset="0"/>
                </a:rPr>
                <a:t>bảy</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thế</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hệ</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nhưng</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vẫn</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được</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bảo</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tồn</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nguyên</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vẹn</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Ngôi</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nhà</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là</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kết</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quả</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của</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sự</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kết</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hợp</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ba</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phong</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cách</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kiến</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trúc</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Việt</a:t>
              </a:r>
              <a:r>
                <a:rPr lang="en-US" sz="2133" dirty="0">
                  <a:solidFill>
                    <a:srgbClr val="000000"/>
                  </a:solidFill>
                  <a:latin typeface="Cambria" panose="02040503050406030204" pitchFamily="18" charset="0"/>
                  <a:ea typeface="Times New Roman" panose="02020603050405020304" pitchFamily="18" charset="0"/>
                </a:rPr>
                <a:t> - </a:t>
              </a:r>
              <a:r>
                <a:rPr lang="en-US" sz="2133" dirty="0" err="1">
                  <a:solidFill>
                    <a:srgbClr val="000000"/>
                  </a:solidFill>
                  <a:latin typeface="Cambria" panose="02040503050406030204" pitchFamily="18" charset="0"/>
                  <a:ea typeface="Times New Roman" panose="02020603050405020304" pitchFamily="18" charset="0"/>
                </a:rPr>
                <a:t>Nhật</a:t>
              </a:r>
              <a:r>
                <a:rPr lang="en-US" sz="2133" dirty="0">
                  <a:solidFill>
                    <a:srgbClr val="000000"/>
                  </a:solidFill>
                  <a:latin typeface="Cambria" panose="02040503050406030204" pitchFamily="18" charset="0"/>
                  <a:ea typeface="Times New Roman" panose="02020603050405020304" pitchFamily="18" charset="0"/>
                </a:rPr>
                <a:t> – </a:t>
              </a:r>
              <a:r>
                <a:rPr lang="en-US" sz="2133" dirty="0" err="1">
                  <a:solidFill>
                    <a:srgbClr val="000000"/>
                  </a:solidFill>
                  <a:latin typeface="Cambria" panose="02040503050406030204" pitchFamily="18" charset="0"/>
                  <a:ea typeface="Times New Roman" panose="02020603050405020304" pitchFamily="18" charset="0"/>
                </a:rPr>
                <a:t>Trung</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Vật</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liệu</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trang</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trí</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trong</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nhà</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chủ</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yếu</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bằng</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gỗ</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quý</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được</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chạm</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trổ</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tinh</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xảo</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với</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các</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hình</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ảnh</a:t>
              </a:r>
              <a:r>
                <a:rPr lang="en-US" sz="2133" dirty="0">
                  <a:solidFill>
                    <a:srgbClr val="000000"/>
                  </a:solidFill>
                  <a:latin typeface="Cambria" panose="02040503050406030204" pitchFamily="18" charset="0"/>
                  <a:ea typeface="Times New Roman" panose="02020603050405020304" pitchFamily="18" charset="0"/>
                </a:rPr>
                <a:t> ý </a:t>
              </a:r>
              <a:r>
                <a:rPr lang="en-US" sz="2133" dirty="0" err="1">
                  <a:solidFill>
                    <a:srgbClr val="000000"/>
                  </a:solidFill>
                  <a:latin typeface="Cambria" panose="02040503050406030204" pitchFamily="18" charset="0"/>
                  <a:ea typeface="Times New Roman" panose="02020603050405020304" pitchFamily="18" charset="0"/>
                </a:rPr>
                <a:t>nghĩa</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như</a:t>
              </a:r>
              <a:r>
                <a:rPr lang="en-US" sz="2133" dirty="0">
                  <a:solidFill>
                    <a:srgbClr val="000000"/>
                  </a:solidFill>
                  <a:latin typeface="Cambria" panose="02040503050406030204" pitchFamily="18" charset="0"/>
                  <a:ea typeface="Times New Roman" panose="02020603050405020304" pitchFamily="18" charset="0"/>
                </a:rPr>
                <a:t>: con </a:t>
              </a:r>
              <a:r>
                <a:rPr lang="en-US" sz="2133" dirty="0" err="1">
                  <a:solidFill>
                    <a:srgbClr val="000000"/>
                  </a:solidFill>
                  <a:latin typeface="Cambria" panose="02040503050406030204" pitchFamily="18" charset="0"/>
                  <a:ea typeface="Times New Roman" panose="02020603050405020304" pitchFamily="18" charset="0"/>
                </a:rPr>
                <a:t>dơi</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là</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hạnh</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phúc</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hòm</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thư</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là</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học</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hành</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đỗ</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đạt</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quả</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lựu</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là</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có</a:t>
              </a:r>
              <a:r>
                <a:rPr lang="en-US" sz="2133" dirty="0">
                  <a:solidFill>
                    <a:srgbClr val="000000"/>
                  </a:solidFill>
                  <a:latin typeface="Cambria" panose="02040503050406030204" pitchFamily="18" charset="0"/>
                  <a:ea typeface="Times New Roman" panose="02020603050405020304" pitchFamily="18" charset="0"/>
                </a:rPr>
                <a:t> </a:t>
              </a:r>
              <a:r>
                <a:rPr lang="en-US" sz="2133" dirty="0" err="1">
                  <a:solidFill>
                    <a:srgbClr val="000000"/>
                  </a:solidFill>
                  <a:latin typeface="Cambria" panose="02040503050406030204" pitchFamily="18" charset="0"/>
                  <a:ea typeface="Times New Roman" panose="02020603050405020304" pitchFamily="18" charset="0"/>
                </a:rPr>
                <a:t>nhiều</a:t>
              </a:r>
              <a:r>
                <a:rPr lang="en-US" sz="2133" dirty="0">
                  <a:solidFill>
                    <a:srgbClr val="000000"/>
                  </a:solidFill>
                  <a:latin typeface="Cambria" panose="02040503050406030204" pitchFamily="18" charset="0"/>
                  <a:ea typeface="Times New Roman" panose="02020603050405020304" pitchFamily="18" charset="0"/>
                </a:rPr>
                <a:t> con </a:t>
              </a:r>
              <a:r>
                <a:rPr lang="en-US" sz="2133" dirty="0" err="1">
                  <a:solidFill>
                    <a:srgbClr val="000000"/>
                  </a:solidFill>
                  <a:latin typeface="Cambria" panose="02040503050406030204" pitchFamily="18" charset="0"/>
                  <a:ea typeface="Times New Roman" panose="02020603050405020304" pitchFamily="18" charset="0"/>
                </a:rPr>
                <a:t>cái</a:t>
              </a:r>
              <a:r>
                <a:rPr lang="en-US" sz="2133" dirty="0">
                  <a:solidFill>
                    <a:srgbClr val="000000"/>
                  </a:solidFill>
                  <a:latin typeface="Cambria" panose="02040503050406030204" pitchFamily="18" charset="0"/>
                  <a:ea typeface="Times New Roman" panose="02020603050405020304" pitchFamily="18" charset="0"/>
                </a:rPr>
                <a:t>,…</a:t>
              </a:r>
              <a:r>
                <a:rPr lang="en-VN" sz="2133" dirty="0">
                  <a:latin typeface="Cambria" panose="02040503050406030204" pitchFamily="18" charset="0"/>
                </a:rPr>
                <a:t> </a:t>
              </a:r>
              <a:endParaRPr lang="en-VN" sz="2133" dirty="0">
                <a:latin typeface="Cambria" panose="02040503050406030204" pitchFamily="18" charset="0"/>
                <a:ea typeface="Times New Roman" panose="02020603050405020304" pitchFamily="18" charset="0"/>
              </a:endParaRPr>
            </a:p>
          </p:txBody>
        </p:sp>
      </p:grpSp>
      <p:pic>
        <p:nvPicPr>
          <p:cNvPr id="9" name="Picture 8">
            <a:extLst>
              <a:ext uri="{FF2B5EF4-FFF2-40B4-BE49-F238E27FC236}">
                <a16:creationId xmlns:a16="http://schemas.microsoft.com/office/drawing/2014/main" id="{A68B7E3A-A0EC-CF42-B90B-A6DEA02DF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1824084"/>
            <a:ext cx="3561495" cy="5033916"/>
          </a:xfrm>
          <a:prstGeom prst="rect">
            <a:avLst/>
          </a:prstGeom>
        </p:spPr>
      </p:pic>
      <p:sp>
        <p:nvSpPr>
          <p:cNvPr id="10" name="Freeform 4">
            <a:extLst>
              <a:ext uri="{FF2B5EF4-FFF2-40B4-BE49-F238E27FC236}">
                <a16:creationId xmlns:a16="http://schemas.microsoft.com/office/drawing/2014/main" id="{6CD55CDD-B51F-EB45-A3F2-1B96A0158B22}"/>
              </a:ext>
            </a:extLst>
          </p:cNvPr>
          <p:cNvSpPr/>
          <p:nvPr/>
        </p:nvSpPr>
        <p:spPr>
          <a:xfrm>
            <a:off x="9342519" y="1286485"/>
            <a:ext cx="2717800" cy="2250880"/>
          </a:xfrm>
          <a:custGeom>
            <a:avLst/>
            <a:gdLst/>
            <a:ahLst/>
            <a:cxnLst/>
            <a:rect l="l" t="t" r="r" b="b"/>
            <a:pathLst>
              <a:path w="8229600" h="5482971">
                <a:moveTo>
                  <a:pt x="0" y="0"/>
                </a:moveTo>
                <a:lnTo>
                  <a:pt x="8229600" y="0"/>
                </a:lnTo>
                <a:lnTo>
                  <a:pt x="8229600" y="5482972"/>
                </a:lnTo>
                <a:lnTo>
                  <a:pt x="0" y="5482972"/>
                </a:lnTo>
                <a:lnTo>
                  <a:pt x="0" y="0"/>
                </a:lnTo>
                <a:close/>
              </a:path>
            </a:pathLst>
          </a:custGeom>
          <a:blipFill>
            <a:blip r:embed="rId4"/>
            <a:stretch>
              <a:fillRect/>
            </a:stretch>
          </a:blipFill>
        </p:spPr>
      </p:sp>
      <p:sp>
        <p:nvSpPr>
          <p:cNvPr id="13" name="Freeform 6">
            <a:extLst>
              <a:ext uri="{FF2B5EF4-FFF2-40B4-BE49-F238E27FC236}">
                <a16:creationId xmlns:a16="http://schemas.microsoft.com/office/drawing/2014/main" id="{851338F7-DD56-5B4F-B5CB-5518CD0EBAD4}"/>
              </a:ext>
            </a:extLst>
          </p:cNvPr>
          <p:cNvSpPr/>
          <p:nvPr/>
        </p:nvSpPr>
        <p:spPr>
          <a:xfrm>
            <a:off x="9342519" y="3641920"/>
            <a:ext cx="2717800" cy="2250880"/>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5"/>
            <a:stretch>
              <a:fillRect/>
            </a:stretch>
          </a:blipFill>
        </p:spPr>
      </p:sp>
      <p:pic>
        <p:nvPicPr>
          <p:cNvPr id="6" name="Picture 5">
            <a:extLst>
              <a:ext uri="{FF2B5EF4-FFF2-40B4-BE49-F238E27FC236}">
                <a16:creationId xmlns:a16="http://schemas.microsoft.com/office/drawing/2014/main" id="{C401F3A5-88CB-F541-BCF4-18918A3C974C}"/>
              </a:ext>
            </a:extLst>
          </p:cNvPr>
          <p:cNvPicPr>
            <a:picLocks noChangeAspect="1"/>
          </p:cNvPicPr>
          <p:nvPr/>
        </p:nvPicPr>
        <p:blipFill>
          <a:blip r:embed="rId6"/>
          <a:stretch>
            <a:fillRect/>
          </a:stretch>
        </p:blipFill>
        <p:spPr>
          <a:xfrm>
            <a:off x="84667" y="1185333"/>
            <a:ext cx="4182533" cy="973667"/>
          </a:xfrm>
          <a:prstGeom prst="rect">
            <a:avLst/>
          </a:prstGeom>
        </p:spPr>
      </p:pic>
    </p:spTree>
    <p:extLst>
      <p:ext uri="{BB962C8B-B14F-4D97-AF65-F5344CB8AC3E}">
        <p14:creationId xmlns:p14="http://schemas.microsoft.com/office/powerpoint/2010/main" val="3257205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40495" y="0"/>
            <a:ext cx="12384895"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9804052"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215154" y="723562"/>
            <a:ext cx="11579063" cy="5410877"/>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007125" y="1479269"/>
              <a:ext cx="10322568" cy="2718179"/>
            </a:xfrm>
            <a:prstGeom prst="rect">
              <a:avLst/>
            </a:prstGeom>
            <a:noFill/>
          </p:spPr>
          <p:txBody>
            <a:bodyPr wrap="square" rtlCol="0">
              <a:spAutoFit/>
            </a:bodyPr>
            <a:lstStyle/>
            <a:p>
              <a:pPr algn="just"/>
              <a:r>
                <a:rPr lang="vi-VN" sz="2133" dirty="0">
                  <a:latin typeface="Cambria" panose="02040503050406030204" pitchFamily="18" charset="0"/>
                </a:rPr>
                <a:t>Hội An với nhiều sản phẩm du lịch độc đáo như “Đêm phố cổ”, “Lễ hội đèn lồng”,… kết hợp các hoạt động văn hóa truyền thống khác nên đã thu hút đông đảo lượng du khách trong nước và quốc tế đến tham quan.</a:t>
              </a:r>
            </a:p>
            <a:p>
              <a:pPr algn="just"/>
              <a:r>
                <a:rPr lang="vi-VN" sz="2133" dirty="0">
                  <a:latin typeface="Cambria" panose="02040503050406030204" pitchFamily="18" charset="0"/>
                </a:rPr>
                <a:t>Để bảo tồn và phát huy giá trị của phố cổ Hội An, nhiều hoạt động được tiến hành thường xuyên như: tổ chức các lễ hội văn hóa mang đậm nét đặc sắc của địa phương; du lịch kết hợp bảo vệ môi trường; bảo tồn, tu bổ, phục dựng các di tích</a:t>
              </a:r>
              <a:endParaRPr lang="en-VN" sz="2133" dirty="0">
                <a:latin typeface="Cambria" panose="02040503050406030204" pitchFamily="18" charset="0"/>
              </a:endParaRPr>
            </a:p>
          </p:txBody>
        </p:sp>
      </p:grpSp>
      <p:sp>
        <p:nvSpPr>
          <p:cNvPr id="12" name="TextBox 11">
            <a:extLst>
              <a:ext uri="{FF2B5EF4-FFF2-40B4-BE49-F238E27FC236}">
                <a16:creationId xmlns:a16="http://schemas.microsoft.com/office/drawing/2014/main" id="{4675B20B-FD63-1A48-92F5-C6C1597B855B}"/>
              </a:ext>
            </a:extLst>
          </p:cNvPr>
          <p:cNvSpPr txBox="1"/>
          <p:nvPr/>
        </p:nvSpPr>
        <p:spPr>
          <a:xfrm>
            <a:off x="4031782" y="1081022"/>
            <a:ext cx="7490315" cy="543675"/>
          </a:xfrm>
          <a:prstGeom prst="rect">
            <a:avLst/>
          </a:prstGeom>
          <a:noFill/>
        </p:spPr>
        <p:txBody>
          <a:bodyPr wrap="square" rtlCol="0">
            <a:spAutoFit/>
          </a:bodyPr>
          <a:lstStyle/>
          <a:p>
            <a:pPr algn="ctr"/>
            <a:r>
              <a:rPr lang="en-US" sz="2933" b="1" dirty="0">
                <a:solidFill>
                  <a:srgbClr val="C00000"/>
                </a:solidFill>
                <a:latin typeface="Cambria" panose="02040503050406030204" pitchFamily="18" charset="0"/>
              </a:rPr>
              <a:t>3. </a:t>
            </a:r>
            <a:r>
              <a:rPr lang="en-US" sz="2933" b="1" dirty="0" err="1">
                <a:solidFill>
                  <a:srgbClr val="C00000"/>
                </a:solidFill>
                <a:latin typeface="Cambria" panose="02040503050406030204" pitchFamily="18" charset="0"/>
              </a:rPr>
              <a:t>Bảo</a:t>
            </a:r>
            <a:r>
              <a:rPr lang="en-US" sz="2933" b="1" dirty="0">
                <a:solidFill>
                  <a:srgbClr val="C00000"/>
                </a:solidFill>
                <a:latin typeface="Cambria" panose="02040503050406030204" pitchFamily="18" charset="0"/>
              </a:rPr>
              <a:t> </a:t>
            </a:r>
            <a:r>
              <a:rPr lang="en-US" sz="2933" b="1" dirty="0" err="1">
                <a:solidFill>
                  <a:srgbClr val="C00000"/>
                </a:solidFill>
                <a:latin typeface="Cambria" panose="02040503050406030204" pitchFamily="18" charset="0"/>
              </a:rPr>
              <a:t>tồn</a:t>
            </a:r>
            <a:r>
              <a:rPr lang="en-US" sz="2933" b="1" dirty="0">
                <a:solidFill>
                  <a:srgbClr val="C00000"/>
                </a:solidFill>
                <a:latin typeface="Cambria" panose="02040503050406030204" pitchFamily="18" charset="0"/>
              </a:rPr>
              <a:t> </a:t>
            </a:r>
            <a:r>
              <a:rPr lang="en-US" sz="2933" b="1" dirty="0" err="1">
                <a:solidFill>
                  <a:srgbClr val="C00000"/>
                </a:solidFill>
                <a:latin typeface="Cambria" panose="02040503050406030204" pitchFamily="18" charset="0"/>
              </a:rPr>
              <a:t>và</a:t>
            </a:r>
            <a:r>
              <a:rPr lang="en-US" sz="2933" b="1" dirty="0">
                <a:solidFill>
                  <a:srgbClr val="C00000"/>
                </a:solidFill>
                <a:latin typeface="Cambria" panose="02040503050406030204" pitchFamily="18" charset="0"/>
              </a:rPr>
              <a:t> </a:t>
            </a:r>
            <a:r>
              <a:rPr lang="en-US" sz="2933" b="1" dirty="0" err="1">
                <a:solidFill>
                  <a:srgbClr val="C00000"/>
                </a:solidFill>
                <a:latin typeface="Cambria" panose="02040503050406030204" pitchFamily="18" charset="0"/>
              </a:rPr>
              <a:t>phát</a:t>
            </a:r>
            <a:r>
              <a:rPr lang="en-US" sz="2933" b="1" dirty="0">
                <a:solidFill>
                  <a:srgbClr val="C00000"/>
                </a:solidFill>
                <a:latin typeface="Cambria" panose="02040503050406030204" pitchFamily="18" charset="0"/>
              </a:rPr>
              <a:t> </a:t>
            </a:r>
            <a:r>
              <a:rPr lang="en-US" sz="2933" b="1" dirty="0" err="1">
                <a:solidFill>
                  <a:srgbClr val="C00000"/>
                </a:solidFill>
                <a:latin typeface="Cambria" panose="02040503050406030204" pitchFamily="18" charset="0"/>
              </a:rPr>
              <a:t>huy</a:t>
            </a:r>
            <a:r>
              <a:rPr lang="en-US" sz="2933" b="1" dirty="0">
                <a:solidFill>
                  <a:srgbClr val="C00000"/>
                </a:solidFill>
                <a:latin typeface="Cambria" panose="02040503050406030204" pitchFamily="18" charset="0"/>
              </a:rPr>
              <a:t> </a:t>
            </a:r>
            <a:r>
              <a:rPr lang="en-US" sz="2933" b="1" dirty="0" err="1">
                <a:solidFill>
                  <a:srgbClr val="C00000"/>
                </a:solidFill>
                <a:latin typeface="Cambria" panose="02040503050406030204" pitchFamily="18" charset="0"/>
              </a:rPr>
              <a:t>giá</a:t>
            </a:r>
            <a:r>
              <a:rPr lang="en-US" sz="2933" b="1" dirty="0">
                <a:solidFill>
                  <a:srgbClr val="C00000"/>
                </a:solidFill>
                <a:latin typeface="Cambria" panose="02040503050406030204" pitchFamily="18" charset="0"/>
              </a:rPr>
              <a:t> </a:t>
            </a:r>
            <a:r>
              <a:rPr lang="en-US" sz="2933" b="1" dirty="0" err="1">
                <a:solidFill>
                  <a:srgbClr val="C00000"/>
                </a:solidFill>
                <a:latin typeface="Cambria" panose="02040503050406030204" pitchFamily="18" charset="0"/>
              </a:rPr>
              <a:t>trị</a:t>
            </a:r>
            <a:r>
              <a:rPr lang="en-US" sz="2933" b="1" dirty="0">
                <a:solidFill>
                  <a:srgbClr val="C00000"/>
                </a:solidFill>
                <a:latin typeface="Cambria" panose="02040503050406030204" pitchFamily="18" charset="0"/>
              </a:rPr>
              <a:t> </a:t>
            </a:r>
            <a:r>
              <a:rPr lang="en-US" sz="2933" b="1" dirty="0" err="1">
                <a:solidFill>
                  <a:srgbClr val="C00000"/>
                </a:solidFill>
                <a:latin typeface="Cambria" panose="02040503050406030204" pitchFamily="18" charset="0"/>
              </a:rPr>
              <a:t>phố</a:t>
            </a:r>
            <a:r>
              <a:rPr lang="en-US" sz="2933" b="1" dirty="0">
                <a:solidFill>
                  <a:srgbClr val="C00000"/>
                </a:solidFill>
                <a:latin typeface="Cambria" panose="02040503050406030204" pitchFamily="18" charset="0"/>
              </a:rPr>
              <a:t> </a:t>
            </a:r>
            <a:r>
              <a:rPr lang="en-US" sz="2933" b="1" dirty="0" err="1">
                <a:solidFill>
                  <a:srgbClr val="C00000"/>
                </a:solidFill>
                <a:latin typeface="Cambria" panose="02040503050406030204" pitchFamily="18" charset="0"/>
              </a:rPr>
              <a:t>cổ</a:t>
            </a:r>
            <a:r>
              <a:rPr lang="en-US" sz="2933" b="1" dirty="0">
                <a:solidFill>
                  <a:srgbClr val="C00000"/>
                </a:solidFill>
                <a:latin typeface="Cambria" panose="02040503050406030204" pitchFamily="18" charset="0"/>
              </a:rPr>
              <a:t> </a:t>
            </a:r>
            <a:r>
              <a:rPr lang="en-US" sz="2933" b="1" dirty="0" err="1">
                <a:solidFill>
                  <a:srgbClr val="C00000"/>
                </a:solidFill>
                <a:latin typeface="Cambria" panose="02040503050406030204" pitchFamily="18" charset="0"/>
              </a:rPr>
              <a:t>Hội</a:t>
            </a:r>
            <a:r>
              <a:rPr lang="en-US" sz="2933" b="1" dirty="0">
                <a:solidFill>
                  <a:srgbClr val="C00000"/>
                </a:solidFill>
                <a:latin typeface="Cambria" panose="02040503050406030204" pitchFamily="18" charset="0"/>
              </a:rPr>
              <a:t> An</a:t>
            </a:r>
            <a:endParaRPr lang="en-VN" sz="2933" b="1" dirty="0">
              <a:solidFill>
                <a:srgbClr val="C00000"/>
              </a:solidFill>
              <a:latin typeface="Cambria" panose="02040503050406030204" pitchFamily="18" charset="0"/>
            </a:endParaRPr>
          </a:p>
        </p:txBody>
      </p:sp>
      <p:pic>
        <p:nvPicPr>
          <p:cNvPr id="4" name="Picture 3">
            <a:extLst>
              <a:ext uri="{FF2B5EF4-FFF2-40B4-BE49-F238E27FC236}">
                <a16:creationId xmlns:a16="http://schemas.microsoft.com/office/drawing/2014/main" id="{A0D4A1C6-EE8E-2F4B-B24A-0527A4D79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242915"/>
            <a:ext cx="2845261" cy="3569203"/>
          </a:xfrm>
          <a:prstGeom prst="rect">
            <a:avLst/>
          </a:prstGeom>
        </p:spPr>
      </p:pic>
      <p:sp>
        <p:nvSpPr>
          <p:cNvPr id="5" name="TextBox 4">
            <a:extLst>
              <a:ext uri="{FF2B5EF4-FFF2-40B4-BE49-F238E27FC236}">
                <a16:creationId xmlns:a16="http://schemas.microsoft.com/office/drawing/2014/main" id="{E3CD5CA3-6077-C946-A981-7A3901A304C9}"/>
              </a:ext>
            </a:extLst>
          </p:cNvPr>
          <p:cNvSpPr txBox="1"/>
          <p:nvPr/>
        </p:nvSpPr>
        <p:spPr>
          <a:xfrm>
            <a:off x="1567302" y="4990689"/>
            <a:ext cx="7309893" cy="996107"/>
          </a:xfrm>
          <a:prstGeom prst="rect">
            <a:avLst/>
          </a:prstGeom>
          <a:solidFill>
            <a:schemeClr val="accent2"/>
          </a:solidFill>
          <a:ln>
            <a:solidFill>
              <a:schemeClr val="tx1"/>
            </a:solidFill>
          </a:ln>
        </p:spPr>
        <p:txBody>
          <a:bodyPr wrap="square" rtlCol="0">
            <a:spAutoFit/>
          </a:bodyPr>
          <a:lstStyle/>
          <a:p>
            <a:pPr algn="ctr">
              <a:lnSpc>
                <a:spcPct val="115000"/>
              </a:lnSpc>
              <a:spcAft>
                <a:spcPts val="533"/>
              </a:spcAft>
              <a:tabLst>
                <a:tab pos="170189" algn="l"/>
              </a:tabLst>
            </a:pPr>
            <a:r>
              <a:rPr lang="pt-BR" sz="2667" i="1" dirty="0" err="1">
                <a:solidFill>
                  <a:schemeClr val="bg1"/>
                </a:solidFill>
                <a:latin typeface="Cambria" panose="02040503050406030204" pitchFamily="18" charset="0"/>
              </a:rPr>
              <a:t>Nêu</a:t>
            </a:r>
            <a:r>
              <a:rPr lang="pt-BR" sz="2667" i="1" dirty="0">
                <a:solidFill>
                  <a:schemeClr val="bg1"/>
                </a:solidFill>
                <a:latin typeface="Cambria" panose="02040503050406030204" pitchFamily="18" charset="0"/>
              </a:rPr>
              <a:t> </a:t>
            </a:r>
            <a:r>
              <a:rPr lang="pt-BR" sz="2667" i="1" dirty="0" err="1">
                <a:solidFill>
                  <a:schemeClr val="bg1"/>
                </a:solidFill>
                <a:latin typeface="Cambria" panose="02040503050406030204" pitchFamily="18" charset="0"/>
              </a:rPr>
              <a:t>một</a:t>
            </a:r>
            <a:r>
              <a:rPr lang="pt-BR" sz="2667" i="1" dirty="0">
                <a:solidFill>
                  <a:schemeClr val="bg1"/>
                </a:solidFill>
                <a:latin typeface="Cambria" panose="02040503050406030204" pitchFamily="18" charset="0"/>
              </a:rPr>
              <a:t> </a:t>
            </a:r>
            <a:r>
              <a:rPr lang="pt-BR" sz="2667" i="1" dirty="0" err="1">
                <a:solidFill>
                  <a:schemeClr val="bg1"/>
                </a:solidFill>
                <a:latin typeface="Cambria" panose="02040503050406030204" pitchFamily="18" charset="0"/>
              </a:rPr>
              <a:t>số</a:t>
            </a:r>
            <a:r>
              <a:rPr lang="pt-BR" sz="2667" i="1" dirty="0">
                <a:solidFill>
                  <a:schemeClr val="bg1"/>
                </a:solidFill>
                <a:latin typeface="Cambria" panose="02040503050406030204" pitchFamily="18" charset="0"/>
              </a:rPr>
              <a:t> </a:t>
            </a:r>
            <a:r>
              <a:rPr lang="pt-BR" sz="2667" i="1" dirty="0" err="1">
                <a:solidFill>
                  <a:schemeClr val="bg1"/>
                </a:solidFill>
                <a:latin typeface="Cambria" panose="02040503050406030204" pitchFamily="18" charset="0"/>
              </a:rPr>
              <a:t>biện</a:t>
            </a:r>
            <a:r>
              <a:rPr lang="pt-BR" sz="2667" i="1" dirty="0">
                <a:solidFill>
                  <a:schemeClr val="bg1"/>
                </a:solidFill>
                <a:latin typeface="Cambria" panose="02040503050406030204" pitchFamily="18" charset="0"/>
              </a:rPr>
              <a:t> </a:t>
            </a:r>
            <a:r>
              <a:rPr lang="pt-BR" sz="2667" i="1" dirty="0" err="1">
                <a:solidFill>
                  <a:schemeClr val="bg1"/>
                </a:solidFill>
                <a:latin typeface="Cambria" panose="02040503050406030204" pitchFamily="18" charset="0"/>
              </a:rPr>
              <a:t>pháp</a:t>
            </a:r>
            <a:r>
              <a:rPr lang="pt-BR" sz="2667" i="1" dirty="0">
                <a:solidFill>
                  <a:schemeClr val="bg1"/>
                </a:solidFill>
                <a:latin typeface="Cambria" panose="02040503050406030204" pitchFamily="18" charset="0"/>
              </a:rPr>
              <a:t> </a:t>
            </a:r>
            <a:r>
              <a:rPr lang="pt-BR" sz="2667" i="1" dirty="0" err="1">
                <a:solidFill>
                  <a:schemeClr val="bg1"/>
                </a:solidFill>
                <a:latin typeface="Cambria" panose="02040503050406030204" pitchFamily="18" charset="0"/>
              </a:rPr>
              <a:t>góp</a:t>
            </a:r>
            <a:r>
              <a:rPr lang="pt-BR" sz="2667" i="1" dirty="0">
                <a:solidFill>
                  <a:schemeClr val="bg1"/>
                </a:solidFill>
                <a:latin typeface="Cambria" panose="02040503050406030204" pitchFamily="18" charset="0"/>
              </a:rPr>
              <a:t> </a:t>
            </a:r>
            <a:r>
              <a:rPr lang="pt-BR" sz="2667" i="1" dirty="0" err="1">
                <a:solidFill>
                  <a:schemeClr val="bg1"/>
                </a:solidFill>
                <a:latin typeface="Cambria" panose="02040503050406030204" pitchFamily="18" charset="0"/>
              </a:rPr>
              <a:t>phần</a:t>
            </a:r>
            <a:r>
              <a:rPr lang="pt-BR" sz="2667" i="1" dirty="0">
                <a:solidFill>
                  <a:schemeClr val="bg1"/>
                </a:solidFill>
                <a:latin typeface="Cambria" panose="02040503050406030204" pitchFamily="18" charset="0"/>
              </a:rPr>
              <a:t> </a:t>
            </a:r>
            <a:r>
              <a:rPr lang="pt-BR" sz="2667" i="1" dirty="0" err="1">
                <a:solidFill>
                  <a:schemeClr val="bg1"/>
                </a:solidFill>
                <a:latin typeface="Cambria" panose="02040503050406030204" pitchFamily="18" charset="0"/>
              </a:rPr>
              <a:t>bảo</a:t>
            </a:r>
            <a:r>
              <a:rPr lang="pt-BR" sz="2667" i="1" dirty="0">
                <a:solidFill>
                  <a:schemeClr val="bg1"/>
                </a:solidFill>
                <a:latin typeface="Cambria" panose="02040503050406030204" pitchFamily="18" charset="0"/>
              </a:rPr>
              <a:t> </a:t>
            </a:r>
            <a:r>
              <a:rPr lang="pt-BR" sz="2667" i="1" dirty="0" err="1">
                <a:solidFill>
                  <a:schemeClr val="bg1"/>
                </a:solidFill>
                <a:latin typeface="Cambria" panose="02040503050406030204" pitchFamily="18" charset="0"/>
              </a:rPr>
              <a:t>tồn</a:t>
            </a:r>
            <a:r>
              <a:rPr lang="pt-BR" sz="2667" i="1" dirty="0">
                <a:solidFill>
                  <a:schemeClr val="bg1"/>
                </a:solidFill>
                <a:latin typeface="Cambria" panose="02040503050406030204" pitchFamily="18" charset="0"/>
              </a:rPr>
              <a:t> </a:t>
            </a:r>
            <a:r>
              <a:rPr lang="pt-BR" sz="2667" i="1" dirty="0" err="1">
                <a:solidFill>
                  <a:schemeClr val="bg1"/>
                </a:solidFill>
                <a:latin typeface="Cambria" panose="02040503050406030204" pitchFamily="18" charset="0"/>
              </a:rPr>
              <a:t>và</a:t>
            </a:r>
            <a:r>
              <a:rPr lang="pt-BR" sz="2667" i="1" dirty="0">
                <a:solidFill>
                  <a:schemeClr val="bg1"/>
                </a:solidFill>
                <a:latin typeface="Cambria" panose="02040503050406030204" pitchFamily="18" charset="0"/>
              </a:rPr>
              <a:t> </a:t>
            </a:r>
            <a:r>
              <a:rPr lang="pt-BR" sz="2667" i="1" dirty="0" err="1">
                <a:solidFill>
                  <a:schemeClr val="bg1"/>
                </a:solidFill>
                <a:latin typeface="Cambria" panose="02040503050406030204" pitchFamily="18" charset="0"/>
              </a:rPr>
              <a:t>phát</a:t>
            </a:r>
            <a:r>
              <a:rPr lang="pt-BR" sz="2667" i="1" dirty="0">
                <a:solidFill>
                  <a:schemeClr val="bg1"/>
                </a:solidFill>
                <a:latin typeface="Cambria" panose="02040503050406030204" pitchFamily="18" charset="0"/>
              </a:rPr>
              <a:t> </a:t>
            </a:r>
            <a:r>
              <a:rPr lang="pt-BR" sz="2667" i="1" dirty="0" err="1">
                <a:solidFill>
                  <a:schemeClr val="bg1"/>
                </a:solidFill>
                <a:latin typeface="Cambria" panose="02040503050406030204" pitchFamily="18" charset="0"/>
              </a:rPr>
              <a:t>huy</a:t>
            </a:r>
            <a:r>
              <a:rPr lang="pt-BR" sz="2667" i="1" dirty="0">
                <a:solidFill>
                  <a:schemeClr val="bg1"/>
                </a:solidFill>
                <a:latin typeface="Cambria" panose="02040503050406030204" pitchFamily="18" charset="0"/>
              </a:rPr>
              <a:t> </a:t>
            </a:r>
            <a:r>
              <a:rPr lang="pt-BR" sz="2667" i="1" dirty="0" err="1">
                <a:solidFill>
                  <a:schemeClr val="bg1"/>
                </a:solidFill>
                <a:latin typeface="Cambria" panose="02040503050406030204" pitchFamily="18" charset="0"/>
              </a:rPr>
              <a:t>giá</a:t>
            </a:r>
            <a:r>
              <a:rPr lang="pt-BR" sz="2667" i="1" dirty="0">
                <a:solidFill>
                  <a:schemeClr val="bg1"/>
                </a:solidFill>
                <a:latin typeface="Cambria" panose="02040503050406030204" pitchFamily="18" charset="0"/>
              </a:rPr>
              <a:t> </a:t>
            </a:r>
            <a:r>
              <a:rPr lang="pt-BR" sz="2667" i="1" dirty="0" err="1">
                <a:solidFill>
                  <a:schemeClr val="bg1"/>
                </a:solidFill>
                <a:latin typeface="Cambria" panose="02040503050406030204" pitchFamily="18" charset="0"/>
              </a:rPr>
              <a:t>trị</a:t>
            </a:r>
            <a:r>
              <a:rPr lang="pt-BR" sz="2667" i="1" dirty="0">
                <a:solidFill>
                  <a:schemeClr val="bg1"/>
                </a:solidFill>
                <a:latin typeface="Cambria" panose="02040503050406030204" pitchFamily="18" charset="0"/>
              </a:rPr>
              <a:t> </a:t>
            </a:r>
            <a:r>
              <a:rPr lang="pt-BR" sz="2667" i="1" dirty="0" err="1">
                <a:solidFill>
                  <a:schemeClr val="bg1"/>
                </a:solidFill>
                <a:latin typeface="Cambria" panose="02040503050406030204" pitchFamily="18" charset="0"/>
              </a:rPr>
              <a:t>phố</a:t>
            </a:r>
            <a:r>
              <a:rPr lang="pt-BR" sz="2667" i="1" dirty="0">
                <a:solidFill>
                  <a:schemeClr val="bg1"/>
                </a:solidFill>
                <a:latin typeface="Cambria" panose="02040503050406030204" pitchFamily="18" charset="0"/>
              </a:rPr>
              <a:t> </a:t>
            </a:r>
            <a:r>
              <a:rPr lang="pt-BR" sz="2667" i="1" dirty="0" err="1">
                <a:solidFill>
                  <a:schemeClr val="bg1"/>
                </a:solidFill>
                <a:latin typeface="Cambria" panose="02040503050406030204" pitchFamily="18" charset="0"/>
              </a:rPr>
              <a:t>cổ</a:t>
            </a:r>
            <a:r>
              <a:rPr lang="pt-BR" sz="2667" i="1" dirty="0">
                <a:solidFill>
                  <a:schemeClr val="bg1"/>
                </a:solidFill>
                <a:latin typeface="Cambria" panose="02040503050406030204" pitchFamily="18" charset="0"/>
              </a:rPr>
              <a:t> </a:t>
            </a:r>
            <a:r>
              <a:rPr lang="pt-BR" sz="2667" i="1" dirty="0" err="1">
                <a:solidFill>
                  <a:schemeClr val="bg1"/>
                </a:solidFill>
                <a:latin typeface="Cambria" panose="02040503050406030204" pitchFamily="18" charset="0"/>
              </a:rPr>
              <a:t>Hội</a:t>
            </a:r>
            <a:r>
              <a:rPr lang="pt-BR" sz="2667" i="1" dirty="0">
                <a:solidFill>
                  <a:schemeClr val="bg1"/>
                </a:solidFill>
                <a:latin typeface="Cambria" panose="02040503050406030204" pitchFamily="18" charset="0"/>
              </a:rPr>
              <a:t> </a:t>
            </a:r>
            <a:r>
              <a:rPr lang="pt-BR" sz="2667" i="1" dirty="0" err="1">
                <a:solidFill>
                  <a:schemeClr val="bg1"/>
                </a:solidFill>
                <a:latin typeface="Cambria" panose="02040503050406030204" pitchFamily="18" charset="0"/>
              </a:rPr>
              <a:t>An</a:t>
            </a:r>
            <a:r>
              <a:rPr lang="pt-BR" sz="2667" i="1" dirty="0">
                <a:solidFill>
                  <a:schemeClr val="bg1"/>
                </a:solidFill>
                <a:latin typeface="Cambria" panose="02040503050406030204" pitchFamily="18" charset="0"/>
              </a:rPr>
              <a:t>?</a:t>
            </a:r>
            <a:endParaRPr lang="en-VN" sz="2667" i="1" dirty="0">
              <a:solidFill>
                <a:schemeClr val="bg1"/>
              </a:solidFill>
              <a:latin typeface="Cambria" panose="02040503050406030204" pitchFamily="18" charset="0"/>
            </a:endParaRPr>
          </a:p>
        </p:txBody>
      </p:sp>
      <p:sp>
        <p:nvSpPr>
          <p:cNvPr id="15" name="Freeform 2">
            <a:extLst>
              <a:ext uri="{FF2B5EF4-FFF2-40B4-BE49-F238E27FC236}">
                <a16:creationId xmlns:a16="http://schemas.microsoft.com/office/drawing/2014/main" id="{E6EE877D-5FEF-D046-B839-5B5B8979B572}"/>
              </a:ext>
            </a:extLst>
          </p:cNvPr>
          <p:cNvSpPr/>
          <p:nvPr/>
        </p:nvSpPr>
        <p:spPr>
          <a:xfrm>
            <a:off x="9518904" y="5278381"/>
            <a:ext cx="2650793" cy="1554124"/>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998611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BBAB08A2-482E-3A4C-B6F1-F23A7510573B}"/>
              </a:ext>
            </a:extLst>
          </p:cNvPr>
          <p:cNvSpPr/>
          <p:nvPr/>
        </p:nvSpPr>
        <p:spPr>
          <a:xfrm>
            <a:off x="-40495" y="0"/>
            <a:ext cx="12384895"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1" name="Rectangle 10">
            <a:extLst>
              <a:ext uri="{FF2B5EF4-FFF2-40B4-BE49-F238E27FC236}">
                <a16:creationId xmlns:a16="http://schemas.microsoft.com/office/drawing/2014/main" id="{AF559F76-CD06-4E41-B9CD-1E35C24FB875}"/>
              </a:ext>
            </a:extLst>
          </p:cNvPr>
          <p:cNvSpPr/>
          <p:nvPr/>
        </p:nvSpPr>
        <p:spPr>
          <a:xfrm>
            <a:off x="-122691" y="1429528"/>
            <a:ext cx="12549287" cy="3022269"/>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9" name="Freeform 2">
            <a:extLst>
              <a:ext uri="{FF2B5EF4-FFF2-40B4-BE49-F238E27FC236}">
                <a16:creationId xmlns:a16="http://schemas.microsoft.com/office/drawing/2014/main" id="{6227FC8D-D86D-C44A-A9D0-977E7EF1710F}"/>
              </a:ext>
            </a:extLst>
          </p:cNvPr>
          <p:cNvSpPr/>
          <p:nvPr/>
        </p:nvSpPr>
        <p:spPr>
          <a:xfrm>
            <a:off x="5985207" y="3322202"/>
            <a:ext cx="4545350" cy="3044041"/>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a:extLst>
              <a:ext uri="{FF2B5EF4-FFF2-40B4-BE49-F238E27FC236}">
                <a16:creationId xmlns:a16="http://schemas.microsoft.com/office/drawing/2014/main" id="{815F9A15-E738-274A-9295-7BC99AEF41DC}"/>
              </a:ext>
            </a:extLst>
          </p:cNvPr>
          <p:cNvSpPr/>
          <p:nvPr/>
        </p:nvSpPr>
        <p:spPr>
          <a:xfrm>
            <a:off x="205701" y="2035061"/>
            <a:ext cx="5585500" cy="4833472"/>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9">
            <a:extLst>
              <a:ext uri="{FF2B5EF4-FFF2-40B4-BE49-F238E27FC236}">
                <a16:creationId xmlns:a16="http://schemas.microsoft.com/office/drawing/2014/main" id="{28173F51-331C-834E-92E3-EB8DC9E41012}"/>
              </a:ext>
            </a:extLst>
          </p:cNvPr>
          <p:cNvSpPr/>
          <p:nvPr/>
        </p:nvSpPr>
        <p:spPr>
          <a:xfrm>
            <a:off x="10241525" y="4412628"/>
            <a:ext cx="2234251" cy="2318439"/>
          </a:xfrm>
          <a:custGeom>
            <a:avLst/>
            <a:gdLst/>
            <a:ahLst/>
            <a:cxnLst/>
            <a:rect l="l" t="t" r="r" b="b"/>
            <a:pathLst>
              <a:path w="6048000" h="6374704">
                <a:moveTo>
                  <a:pt x="0" y="0"/>
                </a:moveTo>
                <a:lnTo>
                  <a:pt x="6048000" y="0"/>
                </a:lnTo>
                <a:lnTo>
                  <a:pt x="6048000" y="6374704"/>
                </a:lnTo>
                <a:lnTo>
                  <a:pt x="0" y="6374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 name="Picture 1">
            <a:extLst>
              <a:ext uri="{FF2B5EF4-FFF2-40B4-BE49-F238E27FC236}">
                <a16:creationId xmlns:a16="http://schemas.microsoft.com/office/drawing/2014/main" id="{07B08D57-7EB8-AC4E-A380-E867D826AB15}"/>
              </a:ext>
            </a:extLst>
          </p:cNvPr>
          <p:cNvPicPr>
            <a:picLocks noChangeAspect="1"/>
          </p:cNvPicPr>
          <p:nvPr/>
        </p:nvPicPr>
        <p:blipFill>
          <a:blip r:embed="rId9"/>
          <a:stretch>
            <a:fillRect/>
          </a:stretch>
        </p:blipFill>
        <p:spPr>
          <a:xfrm>
            <a:off x="4456348" y="1396074"/>
            <a:ext cx="7603067" cy="2455333"/>
          </a:xfrm>
          <a:prstGeom prst="rect">
            <a:avLst/>
          </a:prstGeom>
        </p:spPr>
      </p:pic>
    </p:spTree>
    <p:extLst>
      <p:ext uri="{BB962C8B-B14F-4D97-AF65-F5344CB8AC3E}">
        <p14:creationId xmlns:p14="http://schemas.microsoft.com/office/powerpoint/2010/main" val="131536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BBAB08A2-482E-3A4C-B6F1-F23A7510573B}"/>
              </a:ext>
            </a:extLst>
          </p:cNvPr>
          <p:cNvSpPr/>
          <p:nvPr/>
        </p:nvSpPr>
        <p:spPr>
          <a:xfrm>
            <a:off x="-40495" y="0"/>
            <a:ext cx="12384895"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1" name="Rectangle 10">
            <a:extLst>
              <a:ext uri="{FF2B5EF4-FFF2-40B4-BE49-F238E27FC236}">
                <a16:creationId xmlns:a16="http://schemas.microsoft.com/office/drawing/2014/main" id="{AF559F76-CD06-4E41-B9CD-1E35C24FB875}"/>
              </a:ext>
            </a:extLst>
          </p:cNvPr>
          <p:cNvSpPr/>
          <p:nvPr/>
        </p:nvSpPr>
        <p:spPr>
          <a:xfrm>
            <a:off x="-122691" y="1429528"/>
            <a:ext cx="12549287" cy="3022269"/>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9" name="Freeform 2">
            <a:extLst>
              <a:ext uri="{FF2B5EF4-FFF2-40B4-BE49-F238E27FC236}">
                <a16:creationId xmlns:a16="http://schemas.microsoft.com/office/drawing/2014/main" id="{6227FC8D-D86D-C44A-A9D0-977E7EF1710F}"/>
              </a:ext>
            </a:extLst>
          </p:cNvPr>
          <p:cNvSpPr/>
          <p:nvPr/>
        </p:nvSpPr>
        <p:spPr>
          <a:xfrm>
            <a:off x="7566248" y="3782163"/>
            <a:ext cx="2701593" cy="1809269"/>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a:extLst>
              <a:ext uri="{FF2B5EF4-FFF2-40B4-BE49-F238E27FC236}">
                <a16:creationId xmlns:a16="http://schemas.microsoft.com/office/drawing/2014/main" id="{815F9A15-E738-274A-9295-7BC99AEF41DC}"/>
              </a:ext>
            </a:extLst>
          </p:cNvPr>
          <p:cNvSpPr/>
          <p:nvPr/>
        </p:nvSpPr>
        <p:spPr>
          <a:xfrm>
            <a:off x="205701" y="2035061"/>
            <a:ext cx="5585500" cy="4833472"/>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9">
            <a:extLst>
              <a:ext uri="{FF2B5EF4-FFF2-40B4-BE49-F238E27FC236}">
                <a16:creationId xmlns:a16="http://schemas.microsoft.com/office/drawing/2014/main" id="{28173F51-331C-834E-92E3-EB8DC9E41012}"/>
              </a:ext>
            </a:extLst>
          </p:cNvPr>
          <p:cNvSpPr/>
          <p:nvPr/>
        </p:nvSpPr>
        <p:spPr>
          <a:xfrm>
            <a:off x="10007600" y="4122734"/>
            <a:ext cx="1290075" cy="1468697"/>
          </a:xfrm>
          <a:custGeom>
            <a:avLst/>
            <a:gdLst/>
            <a:ahLst/>
            <a:cxnLst/>
            <a:rect l="l" t="t" r="r" b="b"/>
            <a:pathLst>
              <a:path w="6048000" h="6374704">
                <a:moveTo>
                  <a:pt x="0" y="0"/>
                </a:moveTo>
                <a:lnTo>
                  <a:pt x="6048000" y="0"/>
                </a:lnTo>
                <a:lnTo>
                  <a:pt x="6048000" y="6374704"/>
                </a:lnTo>
                <a:lnTo>
                  <a:pt x="0" y="6374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4" name="Picture 3">
            <a:extLst>
              <a:ext uri="{FF2B5EF4-FFF2-40B4-BE49-F238E27FC236}">
                <a16:creationId xmlns:a16="http://schemas.microsoft.com/office/drawing/2014/main" id="{8387A2CE-807D-AF49-A486-322E2F562012}"/>
              </a:ext>
            </a:extLst>
          </p:cNvPr>
          <p:cNvPicPr>
            <a:picLocks noChangeAspect="1"/>
          </p:cNvPicPr>
          <p:nvPr/>
        </p:nvPicPr>
        <p:blipFill>
          <a:blip r:embed="rId9"/>
          <a:stretch>
            <a:fillRect/>
          </a:stretch>
        </p:blipFill>
        <p:spPr>
          <a:xfrm>
            <a:off x="4426621" y="1412082"/>
            <a:ext cx="7755467" cy="24553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66E11FB9-A59E-2E4C-A639-8D389C8C4DE2}"/>
              </a:ext>
            </a:extLst>
          </p:cNvPr>
          <p:cNvSpPr/>
          <p:nvPr/>
        </p:nvSpPr>
        <p:spPr>
          <a:xfrm>
            <a:off x="-40495" y="0"/>
            <a:ext cx="12384895"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9804052"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22" name="矩形: 圆角 2">
            <a:extLst>
              <a:ext uri="{FF2B5EF4-FFF2-40B4-BE49-F238E27FC236}">
                <a16:creationId xmlns:a16="http://schemas.microsoft.com/office/drawing/2014/main" id="{3096F6E3-7569-544B-81B6-88AE49017749}"/>
              </a:ext>
            </a:extLst>
          </p:cNvPr>
          <p:cNvSpPr/>
          <p:nvPr/>
        </p:nvSpPr>
        <p:spPr>
          <a:xfrm>
            <a:off x="1625601" y="590871"/>
            <a:ext cx="10337083" cy="5791947"/>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2438400" y="1093301"/>
            <a:ext cx="8431585" cy="1077218"/>
          </a:xfrm>
          <a:prstGeom prst="rect">
            <a:avLst/>
          </a:prstGeom>
          <a:noFill/>
        </p:spPr>
        <p:txBody>
          <a:bodyPr wrap="square" rtlCol="0">
            <a:spAutoFit/>
          </a:bodyPr>
          <a:lstStyle/>
          <a:p>
            <a:r>
              <a:rPr lang="nl-NL" sz="3200" dirty="0"/>
              <a:t>       Tìm hiểu những việc làm để bảo tồn và phát huy giá trị Phố cổ Hội An.</a:t>
            </a:r>
            <a:endParaRPr lang="en-US" sz="3200" dirty="0"/>
          </a:p>
        </p:txBody>
      </p:sp>
      <p:pic>
        <p:nvPicPr>
          <p:cNvPr id="13" name="Picture 12">
            <a:extLst>
              <a:ext uri="{FF2B5EF4-FFF2-40B4-BE49-F238E27FC236}">
                <a16:creationId xmlns:a16="http://schemas.microsoft.com/office/drawing/2014/main" id="{0F35C61C-8DA1-6440-ABD6-B8EAE728B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9239" y="3367623"/>
            <a:ext cx="2482896" cy="3509393"/>
          </a:xfrm>
          <a:prstGeom prst="rect">
            <a:avLst/>
          </a:prstGeom>
        </p:spPr>
      </p:pic>
      <p:pic>
        <p:nvPicPr>
          <p:cNvPr id="15" name="Picture 14">
            <a:extLst>
              <a:ext uri="{FF2B5EF4-FFF2-40B4-BE49-F238E27FC236}">
                <a16:creationId xmlns:a16="http://schemas.microsoft.com/office/drawing/2014/main" id="{9F7E9BBF-34F0-3A49-B2D0-22422F74E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25" y="2209800"/>
            <a:ext cx="4631473" cy="4631473"/>
          </a:xfrm>
          <a:prstGeom prst="rect">
            <a:avLst/>
          </a:prstGeom>
        </p:spPr>
      </p:pic>
      <p:pic>
        <p:nvPicPr>
          <p:cNvPr id="15362" name="Picture 2" descr="Đôi nét giới thiệu về Phố Cổ Hội An - Vẻ đẹp thời gian ngưng động - Da Nang  Tourism">
            <a:extLst>
              <a:ext uri="{FF2B5EF4-FFF2-40B4-BE49-F238E27FC236}">
                <a16:creationId xmlns:a16="http://schemas.microsoft.com/office/drawing/2014/main" id="{EAA60164-D6A6-D64C-9E6C-81CF26F58C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2171181"/>
            <a:ext cx="6697627" cy="3767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9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E0CD39C8-7A25-7D4F-9DCB-DC12CB964674}"/>
              </a:ext>
            </a:extLst>
          </p:cNvPr>
          <p:cNvSpPr/>
          <p:nvPr/>
        </p:nvSpPr>
        <p:spPr>
          <a:xfrm>
            <a:off x="-40495" y="0"/>
            <a:ext cx="12384895"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7" name="Freeform 3">
            <a:extLst>
              <a:ext uri="{FF2B5EF4-FFF2-40B4-BE49-F238E27FC236}">
                <a16:creationId xmlns:a16="http://schemas.microsoft.com/office/drawing/2014/main" id="{D1EE2AD4-BAA5-9447-82BD-31DC613BDD13}"/>
              </a:ext>
            </a:extLst>
          </p:cNvPr>
          <p:cNvSpPr/>
          <p:nvPr/>
        </p:nvSpPr>
        <p:spPr>
          <a:xfrm>
            <a:off x="-40495" y="1"/>
            <a:ext cx="12408649" cy="2769327"/>
          </a:xfrm>
          <a:prstGeom prst="rect">
            <a:avLst/>
          </a:prstGeom>
          <a:blipFill>
            <a:blip r:embed="rId3"/>
            <a:stretch>
              <a:fillRect t="-139239" b="1"/>
            </a:stretch>
          </a:blipFill>
        </p:spPr>
      </p:sp>
      <p:sp>
        <p:nvSpPr>
          <p:cNvPr id="21" name="Rectangle 20">
            <a:extLst>
              <a:ext uri="{FF2B5EF4-FFF2-40B4-BE49-F238E27FC236}">
                <a16:creationId xmlns:a16="http://schemas.microsoft.com/office/drawing/2014/main" id="{9387318E-B36F-3746-969A-28FEC46CD02D}"/>
              </a:ext>
            </a:extLst>
          </p:cNvPr>
          <p:cNvSpPr/>
          <p:nvPr/>
        </p:nvSpPr>
        <p:spPr>
          <a:xfrm>
            <a:off x="-47752" y="2783176"/>
            <a:ext cx="12549287" cy="3569906"/>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10" name="Freeform 3">
            <a:extLst>
              <a:ext uri="{FF2B5EF4-FFF2-40B4-BE49-F238E27FC236}">
                <a16:creationId xmlns:a16="http://schemas.microsoft.com/office/drawing/2014/main" id="{CC89A05F-7682-5146-83BF-38077B330424}"/>
              </a:ext>
            </a:extLst>
          </p:cNvPr>
          <p:cNvSpPr/>
          <p:nvPr/>
        </p:nvSpPr>
        <p:spPr>
          <a:xfrm>
            <a:off x="7366001" y="1498600"/>
            <a:ext cx="4978400" cy="5534958"/>
          </a:xfrm>
          <a:custGeom>
            <a:avLst/>
            <a:gdLst/>
            <a:ahLst/>
            <a:cxnLst/>
            <a:rect l="l" t="t" r="r" b="b"/>
            <a:pathLst>
              <a:path w="6605119" h="7083237">
                <a:moveTo>
                  <a:pt x="0" y="0"/>
                </a:moveTo>
                <a:lnTo>
                  <a:pt x="6605119" y="0"/>
                </a:lnTo>
                <a:lnTo>
                  <a:pt x="6605119" y="7083238"/>
                </a:lnTo>
                <a:lnTo>
                  <a:pt x="0" y="7083238"/>
                </a:lnTo>
                <a:lnTo>
                  <a:pt x="0" y="0"/>
                </a:lnTo>
                <a:close/>
              </a:path>
            </a:pathLst>
          </a:custGeom>
          <a:blipFill>
            <a:blip r:embed="rId4"/>
            <a:stretch>
              <a:fillRect/>
            </a:stretch>
          </a:blipFill>
        </p:spPr>
      </p:sp>
      <p:pic>
        <p:nvPicPr>
          <p:cNvPr id="7" name="Picture 6">
            <a:extLst>
              <a:ext uri="{FF2B5EF4-FFF2-40B4-BE49-F238E27FC236}">
                <a16:creationId xmlns:a16="http://schemas.microsoft.com/office/drawing/2014/main" id="{28667097-D097-424E-987F-7CEC71383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1" y="494585"/>
            <a:ext cx="1484383" cy="1484383"/>
          </a:xfrm>
          <a:prstGeom prst="rect">
            <a:avLst/>
          </a:prstGeom>
        </p:spPr>
      </p:pic>
      <p:pic>
        <p:nvPicPr>
          <p:cNvPr id="2" name="Picture 1">
            <a:extLst>
              <a:ext uri="{FF2B5EF4-FFF2-40B4-BE49-F238E27FC236}">
                <a16:creationId xmlns:a16="http://schemas.microsoft.com/office/drawing/2014/main" id="{3F8E9B45-FF16-D242-BE57-A14E180803DB}"/>
              </a:ext>
            </a:extLst>
          </p:cNvPr>
          <p:cNvPicPr>
            <a:picLocks noChangeAspect="1"/>
          </p:cNvPicPr>
          <p:nvPr/>
        </p:nvPicPr>
        <p:blipFill>
          <a:blip r:embed="rId6"/>
          <a:stretch>
            <a:fillRect/>
          </a:stretch>
        </p:blipFill>
        <p:spPr>
          <a:xfrm>
            <a:off x="965200" y="2633495"/>
            <a:ext cx="4885267" cy="3869267"/>
          </a:xfrm>
          <a:prstGeom prst="rect">
            <a:avLst/>
          </a:prstGeom>
        </p:spPr>
      </p:pic>
    </p:spTree>
    <p:extLst>
      <p:ext uri="{BB962C8B-B14F-4D97-AF65-F5344CB8AC3E}">
        <p14:creationId xmlns:p14="http://schemas.microsoft.com/office/powerpoint/2010/main" val="2210262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42B394-306A-D273-3468-B470C138CC93}"/>
              </a:ext>
            </a:extLst>
          </p:cNvPr>
          <p:cNvSpPr txBox="1"/>
          <p:nvPr/>
        </p:nvSpPr>
        <p:spPr>
          <a:xfrm>
            <a:off x="5283200" y="73223"/>
            <a:ext cx="2082800" cy="699102"/>
          </a:xfrm>
          <a:prstGeom prst="rect">
            <a:avLst/>
          </a:prstGeom>
          <a:noFill/>
        </p:spPr>
        <p:txBody>
          <a:bodyPr wrap="square">
            <a:spAutoFit/>
          </a:bodyPr>
          <a:lstStyle/>
          <a:p>
            <a:pPr algn="just">
              <a:lnSpc>
                <a:spcPct val="120000"/>
              </a:lnSpc>
            </a:pPr>
            <a:r>
              <a:rPr lang="nl-NL" sz="3600">
                <a:latin typeface="Times New Roman" panose="02020603050405020304" pitchFamily="18" charset="0"/>
                <a:ea typeface="SimSun" panose="02010600030101010101" pitchFamily="2" charset="-122"/>
              </a:rPr>
              <a:t>GHI VỞ</a:t>
            </a:r>
            <a:endParaRPr lang="en-US" sz="3600" dirty="0">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C1D77AA1-6129-6591-082D-17D8331A9C99}"/>
              </a:ext>
            </a:extLst>
          </p:cNvPr>
          <p:cNvSpPr txBox="1"/>
          <p:nvPr/>
        </p:nvSpPr>
        <p:spPr>
          <a:xfrm>
            <a:off x="609600" y="810685"/>
            <a:ext cx="10972800" cy="646331"/>
          </a:xfrm>
          <a:prstGeom prst="rect">
            <a:avLst/>
          </a:prstGeom>
          <a:noFill/>
        </p:spPr>
        <p:txBody>
          <a:bodyPr wrap="square">
            <a:spAutoFit/>
          </a:bodyPr>
          <a:lstStyle/>
          <a:p>
            <a:pPr>
              <a:tabLst>
                <a:tab pos="1981299" algn="ctr"/>
                <a:tab pos="3962598" algn="r"/>
              </a:tabLst>
            </a:pPr>
            <a:r>
              <a:rPr lang="nl-NL" sz="3600" b="1" dirty="0">
                <a:latin typeface="Times New Roman" panose="02020603050405020304" pitchFamily="18" charset="0"/>
                <a:ea typeface="Times New Roman" panose="02020603050405020304" pitchFamily="18" charset="0"/>
              </a:rPr>
              <a:t>1: Tìm hiểu về phố cổ Hội An.</a:t>
            </a:r>
            <a:endParaRPr lang="en-US" sz="3600" dirty="0">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F79A772D-E9DC-D97E-DB56-1755E2B99DF0}"/>
              </a:ext>
            </a:extLst>
          </p:cNvPr>
          <p:cNvSpPr txBox="1"/>
          <p:nvPr/>
        </p:nvSpPr>
        <p:spPr>
          <a:xfrm>
            <a:off x="575733" y="1426238"/>
            <a:ext cx="10972800" cy="2862322"/>
          </a:xfrm>
          <a:prstGeom prst="rect">
            <a:avLst/>
          </a:prstGeom>
          <a:noFill/>
        </p:spPr>
        <p:txBody>
          <a:bodyPr wrap="square">
            <a:spAutoFit/>
          </a:bodyPr>
          <a:lstStyle/>
          <a:p>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Phố</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cổ</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Hội</a:t>
            </a:r>
            <a:r>
              <a:rPr lang="en-US" sz="3600" dirty="0">
                <a:latin typeface="Times New Roman" panose="02020603050405020304" pitchFamily="18" charset="0"/>
                <a:ea typeface="Calibri" panose="020F0502020204030204" pitchFamily="34" charset="0"/>
              </a:rPr>
              <a:t> An </a:t>
            </a:r>
            <a:r>
              <a:rPr lang="en-US" sz="3600" dirty="0" err="1">
                <a:latin typeface="Times New Roman" panose="02020603050405020304" pitchFamily="18" charset="0"/>
                <a:ea typeface="Calibri" panose="020F0502020204030204" pitchFamily="34" charset="0"/>
              </a:rPr>
              <a:t>là</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một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đô</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thị</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cổ</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nằm</a:t>
            </a:r>
            <a:r>
              <a:rPr lang="en-US" sz="3600" dirty="0">
                <a:latin typeface="Times New Roman" panose="02020603050405020304" pitchFamily="18" charset="0"/>
                <a:ea typeface="Calibri" panose="020F0502020204030204" pitchFamily="34" charset="0"/>
              </a:rPr>
              <a:t> ở </a:t>
            </a:r>
            <a:r>
              <a:rPr lang="en-US" sz="3600" dirty="0" err="1">
                <a:latin typeface="Times New Roman" panose="02020603050405020304" pitchFamily="18" charset="0"/>
                <a:ea typeface="Calibri" panose="020F0502020204030204" pitchFamily="34" charset="0"/>
              </a:rPr>
              <a:t>hạ</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lưu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sông</a:t>
            </a:r>
            <a:r>
              <a:rPr lang="en-US" sz="3600" dirty="0">
                <a:latin typeface="Times New Roman" panose="02020603050405020304" pitchFamily="18" charset="0"/>
                <a:ea typeface="Calibri" panose="020F0502020204030204" pitchFamily="34" charset="0"/>
              </a:rPr>
              <a:t> Thu </a:t>
            </a:r>
            <a:r>
              <a:rPr lang="en-US" sz="3600" dirty="0" err="1">
                <a:latin typeface="Times New Roman" panose="02020603050405020304" pitchFamily="18" charset="0"/>
                <a:ea typeface="Calibri" panose="020F0502020204030204" pitchFamily="34" charset="0"/>
              </a:rPr>
              <a:t>Bồn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thuộc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vùng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đồng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bằng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ven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biển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tỉnh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Quảng</a:t>
            </a:r>
            <a:r>
              <a:rPr lang="en-US" sz="3600" dirty="0">
                <a:latin typeface="Times New Roman" panose="02020603050405020304" pitchFamily="18" charset="0"/>
                <a:ea typeface="Calibri" panose="020F0502020204030204" pitchFamily="34" charset="0"/>
              </a:rPr>
              <a:t> Nam. </a:t>
            </a:r>
            <a:endParaRPr lang="en-US" sz="3600" dirty="0">
              <a:latin typeface="Times New Roman" panose="02020603050405020304" pitchFamily="18" charset="0"/>
              <a:ea typeface="Times New Roman" panose="02020603050405020304" pitchFamily="18" charset="0"/>
            </a:endParaRPr>
          </a:p>
          <a:p>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Phố</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cổ</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Hội</a:t>
            </a:r>
            <a:r>
              <a:rPr lang="en-US" sz="3600" dirty="0">
                <a:latin typeface="Times New Roman" panose="02020603050405020304" pitchFamily="18" charset="0"/>
                <a:ea typeface="Calibri" panose="020F0502020204030204" pitchFamily="34" charset="0"/>
              </a:rPr>
              <a:t> An </a:t>
            </a:r>
            <a:r>
              <a:rPr lang="en-US" sz="3600" dirty="0" err="1">
                <a:latin typeface="Times New Roman" panose="02020603050405020304" pitchFamily="18" charset="0"/>
                <a:ea typeface="Calibri" panose="020F0502020204030204" pitchFamily="34" charset="0"/>
              </a:rPr>
              <a:t>được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công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nhận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là</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một</a:t>
            </a:r>
            <a:r>
              <a:rPr lang="en-US" sz="3600" dirty="0">
                <a:latin typeface="Times New Roman" panose="02020603050405020304" pitchFamily="18" charset="0"/>
                <a:ea typeface="Calibri" panose="020F0502020204030204" pitchFamily="34" charset="0"/>
              </a:rPr>
              <a:t> di </a:t>
            </a:r>
            <a:r>
              <a:rPr lang="en-US" sz="3600" dirty="0" err="1">
                <a:latin typeface="Times New Roman" panose="02020603050405020304" pitchFamily="18" charset="0"/>
                <a:ea typeface="Calibri" panose="020F0502020204030204" pitchFamily="34" charset="0"/>
              </a:rPr>
              <a:t>sản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thế</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giới</a:t>
            </a:r>
            <a:r>
              <a:rPr lang="en-US" sz="3600" dirty="0">
                <a:latin typeface="Times New Roman" panose="02020603050405020304" pitchFamily="18" charset="0"/>
                <a:ea typeface="Calibri" panose="020F0502020204030204" pitchFamily="34" charset="0"/>
              </a:rPr>
              <a:t> UNESCO </a:t>
            </a:r>
            <a:r>
              <a:rPr lang="en-US" sz="3600" dirty="0" err="1">
                <a:latin typeface="Times New Roman" panose="02020603050405020304" pitchFamily="18" charset="0"/>
                <a:ea typeface="Calibri" panose="020F0502020204030204" pitchFamily="34" charset="0"/>
              </a:rPr>
              <a:t>từ</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năm</a:t>
            </a:r>
            <a:r>
              <a:rPr lang="en-US" sz="3600" dirty="0">
                <a:latin typeface="Times New Roman" panose="02020603050405020304" pitchFamily="18" charset="0"/>
                <a:ea typeface="Calibri" panose="020F0502020204030204" pitchFamily="34" charset="0"/>
              </a:rPr>
              <a:t> 1999. </a:t>
            </a:r>
            <a:r>
              <a:rPr lang="en-US" sz="3600" dirty="0" err="1">
                <a:latin typeface="Times New Roman" panose="02020603050405020304" pitchFamily="18" charset="0"/>
                <a:ea typeface="Calibri" panose="020F0502020204030204" pitchFamily="34" charset="0"/>
              </a:rPr>
              <a:t>Đây</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là</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địa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điểm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hút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được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rất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nhiều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khách</a:t>
            </a:r>
            <a:r>
              <a:rPr lang="en-US" sz="3600" dirty="0">
                <a:latin typeface="Times New Roman" panose="02020603050405020304" pitchFamily="18" charset="0"/>
                <a:ea typeface="Calibri" panose="020F0502020204030204" pitchFamily="34" charset="0"/>
              </a:rPr>
              <a:t> du </a:t>
            </a:r>
            <a:r>
              <a:rPr lang="en-US" sz="3600" dirty="0" err="1">
                <a:latin typeface="Times New Roman" panose="02020603050405020304" pitchFamily="18" charset="0"/>
                <a:ea typeface="Calibri" panose="020F0502020204030204" pitchFamily="34" charset="0"/>
              </a:rPr>
              <a:t>lịch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Đà</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Nẵng</a:t>
            </a:r>
            <a:r>
              <a:rPr lang="en-US" sz="3600" dirty="0">
                <a:latin typeface="Times New Roman" panose="02020603050405020304" pitchFamily="18" charset="0"/>
                <a:ea typeface="Calibri" panose="020F0502020204030204" pitchFamily="34" charset="0"/>
              </a:rPr>
              <a:t> - </a:t>
            </a:r>
            <a:r>
              <a:rPr lang="en-US" sz="3600" dirty="0" err="1">
                <a:latin typeface="Times New Roman" panose="02020603050405020304" pitchFamily="18" charset="0"/>
                <a:ea typeface="Calibri" panose="020F0502020204030204" pitchFamily="34" charset="0"/>
              </a:rPr>
              <a:t>Hội</a:t>
            </a:r>
            <a:r>
              <a:rPr lang="en-US" sz="3600" dirty="0">
                <a:latin typeface="Times New Roman" panose="02020603050405020304" pitchFamily="18" charset="0"/>
                <a:ea typeface="Calibri" panose="020F0502020204030204" pitchFamily="34" charset="0"/>
              </a:rPr>
              <a:t> An. </a:t>
            </a:r>
            <a:endParaRPr lang="en-US" sz="3600" dirty="0"/>
          </a:p>
        </p:txBody>
      </p:sp>
      <p:sp>
        <p:nvSpPr>
          <p:cNvPr id="9" name="TextBox 8">
            <a:extLst>
              <a:ext uri="{FF2B5EF4-FFF2-40B4-BE49-F238E27FC236}">
                <a16:creationId xmlns:a16="http://schemas.microsoft.com/office/drawing/2014/main" id="{7A0904EC-762A-3C4B-D02B-EBF1D541E829}"/>
              </a:ext>
            </a:extLst>
          </p:cNvPr>
          <p:cNvSpPr txBox="1"/>
          <p:nvPr/>
        </p:nvSpPr>
        <p:spPr>
          <a:xfrm>
            <a:off x="575733" y="4326899"/>
            <a:ext cx="10972800" cy="646331"/>
          </a:xfrm>
          <a:prstGeom prst="rect">
            <a:avLst/>
          </a:prstGeom>
          <a:noFill/>
        </p:spPr>
        <p:txBody>
          <a:bodyPr wrap="square">
            <a:spAutoFit/>
          </a:bodyPr>
          <a:lstStyle/>
          <a:p>
            <a:r>
              <a:rPr lang="nl-NL" sz="3600" dirty="0">
                <a:latin typeface="Times New Roman" panose="02020603050405020304" pitchFamily="18" charset="0"/>
                <a:ea typeface="Calibri" panose="020F0502020204030204" pitchFamily="34" charset="0"/>
              </a:rPr>
              <a:t>2. </a:t>
            </a:r>
            <a:r>
              <a:rPr lang="en-US" sz="3600" b="1" dirty="0" err="1">
                <a:latin typeface="Times New Roman" panose="02020603050405020304" pitchFamily="18" charset="0"/>
                <a:ea typeface="Calibri" panose="020F0502020204030204" pitchFamily="34" charset="0"/>
              </a:rPr>
              <a:t>Công</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trình</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kiến</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trúc</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tiêu</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biểu</a:t>
            </a:r>
            <a:r>
              <a:rPr lang="en-US" sz="3600" b="1" dirty="0">
                <a:latin typeface="Times New Roman" panose="02020603050405020304" pitchFamily="18" charset="0"/>
                <a:ea typeface="Calibri" panose="020F0502020204030204" pitchFamily="34" charset="0"/>
              </a:rPr>
              <a:t>: </a:t>
            </a:r>
            <a:endParaRPr lang="en-US" sz="3600" dirty="0"/>
          </a:p>
        </p:txBody>
      </p:sp>
      <p:sp>
        <p:nvSpPr>
          <p:cNvPr id="11" name="TextBox 10">
            <a:extLst>
              <a:ext uri="{FF2B5EF4-FFF2-40B4-BE49-F238E27FC236}">
                <a16:creationId xmlns:a16="http://schemas.microsoft.com/office/drawing/2014/main" id="{E3F1E631-B704-4CEF-D393-6F9F93B63381}"/>
              </a:ext>
            </a:extLst>
          </p:cNvPr>
          <p:cNvSpPr txBox="1"/>
          <p:nvPr/>
        </p:nvSpPr>
        <p:spPr>
          <a:xfrm>
            <a:off x="592667" y="4877765"/>
            <a:ext cx="10972800" cy="1200329"/>
          </a:xfrm>
          <a:prstGeom prst="rect">
            <a:avLst/>
          </a:prstGeom>
          <a:noFill/>
        </p:spPr>
        <p:txBody>
          <a:bodyPr wrap="square">
            <a:spAutoFit/>
          </a:bodyPr>
          <a:lstStyle/>
          <a:p>
            <a:r>
              <a:rPr lang="pt-BR" sz="3600" dirty="0">
                <a:latin typeface="Times New Roman" panose="02020603050405020304" pitchFamily="18" charset="0"/>
                <a:ea typeface="Calibri" panose="020F0502020204030204" pitchFamily="34" charset="0"/>
              </a:rPr>
              <a:t>     Lịch sử hình thành phố cổ Hội An gắn liền với phong cách kiến trúc truyền thống cổ kính đầy ấn tượng. </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EDC08569-EA20-D64F-B86D-104B31311147}"/>
              </a:ext>
            </a:extLst>
          </p:cNvPr>
          <p:cNvSpPr/>
          <p:nvPr/>
        </p:nvSpPr>
        <p:spPr>
          <a:xfrm>
            <a:off x="-40495" y="0"/>
            <a:ext cx="12384895"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18" name="Group 17">
            <a:extLst>
              <a:ext uri="{FF2B5EF4-FFF2-40B4-BE49-F238E27FC236}">
                <a16:creationId xmlns:a16="http://schemas.microsoft.com/office/drawing/2014/main" id="{36C7CD54-32D1-D941-9779-38F21FD7A15E}"/>
              </a:ext>
            </a:extLst>
          </p:cNvPr>
          <p:cNvGrpSpPr/>
          <p:nvPr/>
        </p:nvGrpSpPr>
        <p:grpSpPr>
          <a:xfrm>
            <a:off x="152401" y="330201"/>
            <a:ext cx="6268867" cy="6146799"/>
            <a:chOff x="838200" y="2075043"/>
            <a:chExt cx="8127311" cy="6116457"/>
          </a:xfrm>
        </p:grpSpPr>
        <p:sp>
          <p:nvSpPr>
            <p:cNvPr id="17" name="Rounded Rectangle 16">
              <a:extLst>
                <a:ext uri="{FF2B5EF4-FFF2-40B4-BE49-F238E27FC236}">
                  <a16:creationId xmlns:a16="http://schemas.microsoft.com/office/drawing/2014/main" id="{C66EC8D2-D4E1-5D40-89EA-9936768996E6}"/>
                </a:ext>
              </a:extLst>
            </p:cNvPr>
            <p:cNvSpPr/>
            <p:nvPr/>
          </p:nvSpPr>
          <p:spPr>
            <a:xfrm>
              <a:off x="838200" y="2075043"/>
              <a:ext cx="7315200" cy="61164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10" name="TextBox 10"/>
            <p:cNvSpPr txBox="1"/>
            <p:nvPr/>
          </p:nvSpPr>
          <p:spPr>
            <a:xfrm>
              <a:off x="1470312" y="2491139"/>
              <a:ext cx="6698329" cy="1231792"/>
            </a:xfrm>
            <a:prstGeom prst="rect">
              <a:avLst/>
            </a:prstGeom>
          </p:spPr>
          <p:txBody>
            <a:bodyPr wrap="square" lIns="0" tIns="0" rIns="0" bIns="0" rtlCol="0" anchor="t">
              <a:spAutoFit/>
            </a:bodyPr>
            <a:lstStyle/>
            <a:p>
              <a:pPr>
                <a:lnSpc>
                  <a:spcPts val="5134"/>
                </a:lnSpc>
              </a:pPr>
              <a:r>
                <a:rPr lang="en-US" sz="3200" dirty="0" err="1">
                  <a:solidFill>
                    <a:srgbClr val="000000"/>
                  </a:solidFill>
                  <a:latin typeface="Cambria" panose="02040503050406030204" pitchFamily="18" charset="0"/>
                  <a:ea typeface="Times New Roman" panose="02020603050405020304" pitchFamily="18" charset="0"/>
                </a:rPr>
                <a:t>Hình</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dưới</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đây</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giúp</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em</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hiểu</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biết</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điều</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gì</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về</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Phố</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cổ</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Hội</a:t>
              </a:r>
              <a:r>
                <a:rPr lang="en-US" sz="3200" dirty="0">
                  <a:solidFill>
                    <a:srgbClr val="000000"/>
                  </a:solidFill>
                  <a:latin typeface="Cambria" panose="02040503050406030204" pitchFamily="18" charset="0"/>
                  <a:ea typeface="Times New Roman" panose="02020603050405020304" pitchFamily="18" charset="0"/>
                </a:rPr>
                <a:t> An?</a:t>
              </a:r>
              <a:r>
                <a:rPr lang="en-VN" sz="3200" dirty="0">
                  <a:latin typeface="Cambria" panose="02040503050406030204" pitchFamily="18" charset="0"/>
                </a:rPr>
                <a:t> </a:t>
              </a:r>
              <a:endParaRPr lang="en-US" sz="3200" dirty="0">
                <a:latin typeface="Cambria" panose="02040503050406030204" pitchFamily="18" charset="0"/>
              </a:endParaRPr>
            </a:p>
          </p:txBody>
        </p:sp>
        <p:sp>
          <p:nvSpPr>
            <p:cNvPr id="12" name="TextBox 12"/>
            <p:cNvSpPr txBox="1"/>
            <p:nvPr/>
          </p:nvSpPr>
          <p:spPr>
            <a:xfrm>
              <a:off x="1721175" y="4319815"/>
              <a:ext cx="7244336" cy="2297951"/>
            </a:xfrm>
            <a:prstGeom prst="rect">
              <a:avLst/>
            </a:prstGeom>
          </p:spPr>
          <p:txBody>
            <a:bodyPr lIns="0" tIns="0" rIns="0" bIns="0" rtlCol="0" anchor="t">
              <a:spAutoFit/>
            </a:bodyPr>
            <a:lstStyle/>
            <a:p>
              <a:pPr marL="381019" indent="-381019" algn="just">
                <a:lnSpc>
                  <a:spcPct val="120000"/>
                </a:lnSpc>
                <a:buFont typeface="Arial" panose="020B0604020202020204" pitchFamily="34" charset="0"/>
                <a:buChar char="•"/>
              </a:pPr>
              <a:r>
                <a:rPr lang="en-US" sz="3200" dirty="0" err="1">
                  <a:latin typeface="Cambria" panose="02040503050406030204" pitchFamily="18" charset="0"/>
                  <a:ea typeface="Times New Roman" panose="02020603050405020304" pitchFamily="18" charset="0"/>
                </a:rPr>
                <a:t>Đặc</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điểm</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tự</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nhiên</a:t>
              </a:r>
              <a:endParaRPr lang="en-US" sz="3200" dirty="0">
                <a:latin typeface="Cambria" panose="02040503050406030204" pitchFamily="18" charset="0"/>
                <a:ea typeface="Times New Roman" panose="02020603050405020304" pitchFamily="18" charset="0"/>
              </a:endParaRPr>
            </a:p>
            <a:p>
              <a:pPr marL="381019" indent="-381019" algn="just">
                <a:lnSpc>
                  <a:spcPct val="120000"/>
                </a:lnSpc>
                <a:buFont typeface="Arial" panose="020B0604020202020204" pitchFamily="34" charset="0"/>
                <a:buChar char="•"/>
              </a:pPr>
              <a:r>
                <a:rPr lang="en-US" sz="3200" dirty="0" err="1">
                  <a:latin typeface="Cambria" panose="02040503050406030204" pitchFamily="18" charset="0"/>
                  <a:ea typeface="Times New Roman" panose="02020603050405020304" pitchFamily="18" charset="0"/>
                </a:rPr>
                <a:t>Địa</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danh</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lịch</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sử</a:t>
              </a:r>
              <a:endParaRPr lang="en-US" sz="3200" dirty="0">
                <a:latin typeface="Cambria" panose="02040503050406030204" pitchFamily="18" charset="0"/>
                <a:ea typeface="Times New Roman" panose="02020603050405020304" pitchFamily="18" charset="0"/>
              </a:endParaRPr>
            </a:p>
            <a:p>
              <a:pPr marL="381019" indent="-381019" algn="just">
                <a:lnSpc>
                  <a:spcPct val="120000"/>
                </a:lnSpc>
                <a:buFont typeface="Arial" panose="020B0604020202020204" pitchFamily="34" charset="0"/>
                <a:buChar char="•"/>
              </a:pPr>
              <a:r>
                <a:rPr lang="en-US" sz="3200" dirty="0" err="1">
                  <a:latin typeface="Cambria" panose="02040503050406030204" pitchFamily="18" charset="0"/>
                  <a:ea typeface="Times New Roman" panose="02020603050405020304" pitchFamily="18" charset="0"/>
                </a:rPr>
                <a:t>Lễ</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hội</a:t>
              </a:r>
              <a:endParaRPr lang="en-US" sz="3200" dirty="0">
                <a:latin typeface="Cambria" panose="02040503050406030204" pitchFamily="18" charset="0"/>
                <a:ea typeface="Times New Roman" panose="02020603050405020304" pitchFamily="18" charset="0"/>
              </a:endParaRPr>
            </a:p>
            <a:p>
              <a:pPr marL="381019" indent="-381019" algn="just">
                <a:lnSpc>
                  <a:spcPct val="120000"/>
                </a:lnSpc>
                <a:buFont typeface="Arial" panose="020B0604020202020204" pitchFamily="34" charset="0"/>
                <a:buChar char="•"/>
              </a:pPr>
              <a:r>
                <a:rPr lang="en-US" sz="3200" dirty="0" err="1">
                  <a:latin typeface="Cambria" panose="02040503050406030204" pitchFamily="18" charset="0"/>
                  <a:ea typeface="Times New Roman" panose="02020603050405020304" pitchFamily="18" charset="0"/>
                </a:rPr>
                <a:t>Đặc</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trưng</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văn</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hóa</a:t>
              </a:r>
              <a:endParaRPr lang="en-VN" sz="3200" dirty="0">
                <a:latin typeface="Cambria" panose="02040503050406030204" pitchFamily="18" charset="0"/>
                <a:ea typeface="Times New Roman" panose="02020603050405020304" pitchFamily="18" charset="0"/>
              </a:endParaRPr>
            </a:p>
          </p:txBody>
        </p:sp>
      </p:grpSp>
      <p:sp>
        <p:nvSpPr>
          <p:cNvPr id="20" name="Freeform 10">
            <a:extLst>
              <a:ext uri="{FF2B5EF4-FFF2-40B4-BE49-F238E27FC236}">
                <a16:creationId xmlns:a16="http://schemas.microsoft.com/office/drawing/2014/main" id="{D495061B-5B30-B84D-83DC-F5EB6EA99866}"/>
              </a:ext>
            </a:extLst>
          </p:cNvPr>
          <p:cNvSpPr/>
          <p:nvPr/>
        </p:nvSpPr>
        <p:spPr>
          <a:xfrm>
            <a:off x="4785181" y="4196642"/>
            <a:ext cx="2204591" cy="2356246"/>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3" name="Picture 2">
            <a:extLst>
              <a:ext uri="{FF2B5EF4-FFF2-40B4-BE49-F238E27FC236}">
                <a16:creationId xmlns:a16="http://schemas.microsoft.com/office/drawing/2014/main" id="{E3EF4AC7-EFC0-4840-AF06-28477F0653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1" y="640769"/>
            <a:ext cx="5941755" cy="5480631"/>
          </a:xfrm>
          <a:prstGeom prst="rect">
            <a:avLst/>
          </a:prstGeom>
        </p:spPr>
      </p:pic>
      <p:pic>
        <p:nvPicPr>
          <p:cNvPr id="16" name="Picture 15">
            <a:extLst>
              <a:ext uri="{FF2B5EF4-FFF2-40B4-BE49-F238E27FC236}">
                <a16:creationId xmlns:a16="http://schemas.microsoft.com/office/drawing/2014/main" id="{8DB828AA-5FC8-854C-91A2-F8F5962CD8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2000" y="4160520"/>
            <a:ext cx="2697480" cy="26974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6B549E97-F001-C742-BB84-1E89B1B904FF}"/>
              </a:ext>
            </a:extLst>
          </p:cNvPr>
          <p:cNvSpPr/>
          <p:nvPr/>
        </p:nvSpPr>
        <p:spPr>
          <a:xfrm>
            <a:off x="-40495" y="0"/>
            <a:ext cx="12384895"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Tree>
    <p:extLst>
      <p:ext uri="{BB962C8B-B14F-4D97-AF65-F5344CB8AC3E}">
        <p14:creationId xmlns:p14="http://schemas.microsoft.com/office/powerpoint/2010/main" val="683539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BBAB08A2-482E-3A4C-B6F1-F23A7510573B}"/>
              </a:ext>
            </a:extLst>
          </p:cNvPr>
          <p:cNvSpPr/>
          <p:nvPr/>
        </p:nvSpPr>
        <p:spPr>
          <a:xfrm>
            <a:off x="-40495" y="0"/>
            <a:ext cx="12384895"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1" name="Rectangle 10">
            <a:extLst>
              <a:ext uri="{FF2B5EF4-FFF2-40B4-BE49-F238E27FC236}">
                <a16:creationId xmlns:a16="http://schemas.microsoft.com/office/drawing/2014/main" id="{AF559F76-CD06-4E41-B9CD-1E35C24FB875}"/>
              </a:ext>
            </a:extLst>
          </p:cNvPr>
          <p:cNvSpPr/>
          <p:nvPr/>
        </p:nvSpPr>
        <p:spPr>
          <a:xfrm>
            <a:off x="-122691" y="1429528"/>
            <a:ext cx="12549287" cy="3022269"/>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9" name="Freeform 2">
            <a:extLst>
              <a:ext uri="{FF2B5EF4-FFF2-40B4-BE49-F238E27FC236}">
                <a16:creationId xmlns:a16="http://schemas.microsoft.com/office/drawing/2014/main" id="{6227FC8D-D86D-C44A-A9D0-977E7EF1710F}"/>
              </a:ext>
            </a:extLst>
          </p:cNvPr>
          <p:cNvSpPr/>
          <p:nvPr/>
        </p:nvSpPr>
        <p:spPr>
          <a:xfrm>
            <a:off x="5985207" y="3322202"/>
            <a:ext cx="4545350" cy="3044041"/>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a:extLst>
              <a:ext uri="{FF2B5EF4-FFF2-40B4-BE49-F238E27FC236}">
                <a16:creationId xmlns:a16="http://schemas.microsoft.com/office/drawing/2014/main" id="{815F9A15-E738-274A-9295-7BC99AEF41DC}"/>
              </a:ext>
            </a:extLst>
          </p:cNvPr>
          <p:cNvSpPr/>
          <p:nvPr/>
        </p:nvSpPr>
        <p:spPr>
          <a:xfrm>
            <a:off x="205701" y="2035061"/>
            <a:ext cx="5585500" cy="4833472"/>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9">
            <a:extLst>
              <a:ext uri="{FF2B5EF4-FFF2-40B4-BE49-F238E27FC236}">
                <a16:creationId xmlns:a16="http://schemas.microsoft.com/office/drawing/2014/main" id="{28173F51-331C-834E-92E3-EB8DC9E41012}"/>
              </a:ext>
            </a:extLst>
          </p:cNvPr>
          <p:cNvSpPr/>
          <p:nvPr/>
        </p:nvSpPr>
        <p:spPr>
          <a:xfrm>
            <a:off x="10241525" y="4412628"/>
            <a:ext cx="2234251" cy="2318439"/>
          </a:xfrm>
          <a:custGeom>
            <a:avLst/>
            <a:gdLst/>
            <a:ahLst/>
            <a:cxnLst/>
            <a:rect l="l" t="t" r="r" b="b"/>
            <a:pathLst>
              <a:path w="6048000" h="6374704">
                <a:moveTo>
                  <a:pt x="0" y="0"/>
                </a:moveTo>
                <a:lnTo>
                  <a:pt x="6048000" y="0"/>
                </a:lnTo>
                <a:lnTo>
                  <a:pt x="6048000" y="6374704"/>
                </a:lnTo>
                <a:lnTo>
                  <a:pt x="0" y="6374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 name="Picture 1">
            <a:extLst>
              <a:ext uri="{FF2B5EF4-FFF2-40B4-BE49-F238E27FC236}">
                <a16:creationId xmlns:a16="http://schemas.microsoft.com/office/drawing/2014/main" id="{1515318E-C596-5845-B990-24EC645FB6A5}"/>
              </a:ext>
            </a:extLst>
          </p:cNvPr>
          <p:cNvPicPr>
            <a:picLocks noChangeAspect="1"/>
          </p:cNvPicPr>
          <p:nvPr/>
        </p:nvPicPr>
        <p:blipFill>
          <a:blip r:embed="rId9"/>
          <a:stretch>
            <a:fillRect/>
          </a:stretch>
        </p:blipFill>
        <p:spPr>
          <a:xfrm>
            <a:off x="4456348" y="1391496"/>
            <a:ext cx="7603067" cy="2455333"/>
          </a:xfrm>
          <a:prstGeom prst="rect">
            <a:avLst/>
          </a:prstGeom>
        </p:spPr>
      </p:pic>
    </p:spTree>
    <p:extLst>
      <p:ext uri="{BB962C8B-B14F-4D97-AF65-F5344CB8AC3E}">
        <p14:creationId xmlns:p14="http://schemas.microsoft.com/office/powerpoint/2010/main" val="1404147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40495" y="0"/>
            <a:ext cx="12384895"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9804052"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215154" y="723562"/>
            <a:ext cx="11579063" cy="5410876"/>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4418241" y="1484662"/>
              <a:ext cx="7172157" cy="2965364"/>
            </a:xfrm>
            <a:prstGeom prst="rect">
              <a:avLst/>
            </a:prstGeom>
            <a:noFill/>
          </p:spPr>
          <p:txBody>
            <a:bodyPr wrap="square" rtlCol="0">
              <a:spAutoFit/>
            </a:bodyPr>
            <a:lstStyle/>
            <a:p>
              <a:pPr algn="just"/>
              <a:r>
                <a:rPr lang="vi-VN" sz="2667" dirty="0">
                  <a:latin typeface="Cambria" panose="02040503050406030204" pitchFamily="18" charset="0"/>
                </a:rPr>
                <a:t>Phố cổ Hội An là một đô thị nằm ở hạ lưu sông Thu Bồn, thuộc thành phố Hội An, tỉnh Quảng Nam. Nơi đây lưu giữ được gần như nguyên vẹn những công trình kiến trúc cổ như: nhà cổ, hội quán của người Hoa, Chùa Cầu,…</a:t>
              </a:r>
              <a:endParaRPr lang="en-VN" sz="5867" dirty="0">
                <a:latin typeface="Cambria" panose="02040503050406030204" pitchFamily="18" charset="0"/>
              </a:endParaRPr>
            </a:p>
          </p:txBody>
        </p:sp>
      </p:grpSp>
      <p:sp>
        <p:nvSpPr>
          <p:cNvPr id="12" name="TextBox 11">
            <a:extLst>
              <a:ext uri="{FF2B5EF4-FFF2-40B4-BE49-F238E27FC236}">
                <a16:creationId xmlns:a16="http://schemas.microsoft.com/office/drawing/2014/main" id="{4675B20B-FD63-1A48-92F5-C6C1597B855B}"/>
              </a:ext>
            </a:extLst>
          </p:cNvPr>
          <p:cNvSpPr txBox="1"/>
          <p:nvPr/>
        </p:nvSpPr>
        <p:spPr>
          <a:xfrm>
            <a:off x="6685516" y="1006938"/>
            <a:ext cx="4084084" cy="707886"/>
          </a:xfrm>
          <a:prstGeom prst="rect">
            <a:avLst/>
          </a:prstGeom>
          <a:noFill/>
        </p:spPr>
        <p:txBody>
          <a:bodyPr wrap="square" rtlCol="0">
            <a:spAutoFit/>
          </a:bodyPr>
          <a:lstStyle/>
          <a:p>
            <a:pPr algn="ctr"/>
            <a:r>
              <a:rPr lang="en-VN" sz="4000" b="1" dirty="0">
                <a:solidFill>
                  <a:srgbClr val="C00000"/>
                </a:solidFill>
                <a:latin typeface="Cambria" panose="02040503050406030204" pitchFamily="18" charset="0"/>
              </a:rPr>
              <a:t>1. </a:t>
            </a:r>
            <a:r>
              <a:rPr lang="en-US" sz="4000" b="1" dirty="0">
                <a:solidFill>
                  <a:srgbClr val="C00000"/>
                </a:solidFill>
                <a:latin typeface="Cambria" panose="02040503050406030204" pitchFamily="18" charset="0"/>
              </a:rPr>
              <a:t>V</a:t>
            </a:r>
            <a:r>
              <a:rPr lang="en-VN" sz="4000" b="1" dirty="0">
                <a:solidFill>
                  <a:srgbClr val="C00000"/>
                </a:solidFill>
                <a:latin typeface="Cambria" panose="02040503050406030204" pitchFamily="18" charset="0"/>
              </a:rPr>
              <a:t>ị trí địa lí</a:t>
            </a:r>
          </a:p>
        </p:txBody>
      </p:sp>
      <p:pic>
        <p:nvPicPr>
          <p:cNvPr id="11" name="Picture 10">
            <a:extLst>
              <a:ext uri="{FF2B5EF4-FFF2-40B4-BE49-F238E27FC236}">
                <a16:creationId xmlns:a16="http://schemas.microsoft.com/office/drawing/2014/main" id="{487547C2-F7A7-104A-9E2A-C04379C42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00" y="4269515"/>
            <a:ext cx="3606800" cy="2957576"/>
          </a:xfrm>
          <a:prstGeom prst="rect">
            <a:avLst/>
          </a:prstGeom>
        </p:spPr>
      </p:pic>
      <p:pic>
        <p:nvPicPr>
          <p:cNvPr id="6" name="Picture 5">
            <a:extLst>
              <a:ext uri="{FF2B5EF4-FFF2-40B4-BE49-F238E27FC236}">
                <a16:creationId xmlns:a16="http://schemas.microsoft.com/office/drawing/2014/main" id="{D90868BC-1DD5-B443-9712-AFA331F88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506" y="1464804"/>
            <a:ext cx="5529494" cy="4285358"/>
          </a:xfrm>
          <a:prstGeom prst="rect">
            <a:avLst/>
          </a:prstGeom>
        </p:spPr>
      </p:pic>
    </p:spTree>
    <p:extLst>
      <p:ext uri="{BB962C8B-B14F-4D97-AF65-F5344CB8AC3E}">
        <p14:creationId xmlns:p14="http://schemas.microsoft.com/office/powerpoint/2010/main" val="331249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40495" y="0"/>
            <a:ext cx="12384895"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9804052"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215154" y="723562"/>
            <a:ext cx="11579063"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6351648" y="2912214"/>
            <a:ext cx="5078940" cy="1532214"/>
          </a:xfrm>
          <a:prstGeom prst="rect">
            <a:avLst/>
          </a:prstGeom>
          <a:noFill/>
        </p:spPr>
        <p:txBody>
          <a:bodyPr wrap="square" rtlCol="0">
            <a:spAutoFit/>
          </a:bodyPr>
          <a:lstStyle/>
          <a:p>
            <a:pPr marL="381019" indent="-381019">
              <a:lnSpc>
                <a:spcPct val="115000"/>
              </a:lnSpc>
              <a:spcAft>
                <a:spcPts val="533"/>
              </a:spcAft>
              <a:buFont typeface="Arial" panose="020B0604020202020204" pitchFamily="34" charset="0"/>
              <a:buChar char="•"/>
            </a:pPr>
            <a:r>
              <a:rPr lang="en-US" sz="2667" dirty="0" err="1">
                <a:solidFill>
                  <a:srgbClr val="000000"/>
                </a:solidFill>
                <a:latin typeface="Cambria" panose="02040503050406030204" pitchFamily="18" charset="0"/>
                <a:ea typeface="Times New Roman" panose="02020603050405020304" pitchFamily="18" charset="0"/>
              </a:rPr>
              <a:t>Phố</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cổ</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Hội</a:t>
            </a:r>
            <a:r>
              <a:rPr lang="en-US" sz="2667" dirty="0">
                <a:solidFill>
                  <a:srgbClr val="000000"/>
                </a:solidFill>
                <a:latin typeface="Cambria" panose="02040503050406030204" pitchFamily="18" charset="0"/>
                <a:ea typeface="Times New Roman" panose="02020603050405020304" pitchFamily="18" charset="0"/>
              </a:rPr>
              <a:t> An </a:t>
            </a:r>
            <a:r>
              <a:rPr lang="en-US" sz="2667" dirty="0" err="1">
                <a:solidFill>
                  <a:srgbClr val="000000"/>
                </a:solidFill>
                <a:latin typeface="Cambria" panose="02040503050406030204" pitchFamily="18" charset="0"/>
                <a:ea typeface="Times New Roman" panose="02020603050405020304" pitchFamily="18" charset="0"/>
              </a:rPr>
              <a:t>thuộc</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tỉnh</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nào</a:t>
            </a:r>
            <a:r>
              <a:rPr lang="en-US" sz="2667" dirty="0">
                <a:solidFill>
                  <a:srgbClr val="000000"/>
                </a:solidFill>
                <a:latin typeface="Cambria" panose="02040503050406030204" pitchFamily="18" charset="0"/>
                <a:ea typeface="Times New Roman" panose="02020603050405020304" pitchFamily="18" charset="0"/>
              </a:rPr>
              <a:t>? </a:t>
            </a:r>
          </a:p>
          <a:p>
            <a:pPr marL="381019" indent="-381019">
              <a:lnSpc>
                <a:spcPct val="115000"/>
              </a:lnSpc>
              <a:spcAft>
                <a:spcPts val="533"/>
              </a:spcAft>
              <a:buFont typeface="Arial" panose="020B0604020202020204" pitchFamily="34" charset="0"/>
              <a:buChar char="•"/>
            </a:pPr>
            <a:r>
              <a:rPr lang="en-US" sz="2667" dirty="0" err="1">
                <a:solidFill>
                  <a:srgbClr val="000000"/>
                </a:solidFill>
                <a:latin typeface="Cambria" panose="02040503050406030204" pitchFamily="18" charset="0"/>
                <a:ea typeface="Times New Roman" panose="02020603050405020304" pitchFamily="18" charset="0"/>
              </a:rPr>
              <a:t>Có</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đặc</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điểm</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gì</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về</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mặt</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địa</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hình</a:t>
            </a:r>
            <a:r>
              <a:rPr lang="en-US" sz="2667" dirty="0">
                <a:solidFill>
                  <a:srgbClr val="000000"/>
                </a:solidFill>
                <a:latin typeface="Cambria" panose="02040503050406030204" pitchFamily="18" charset="0"/>
                <a:ea typeface="Times New Roman" panose="02020603050405020304" pitchFamily="18" charset="0"/>
              </a:rPr>
              <a:t>?</a:t>
            </a:r>
            <a:endParaRPr lang="en-VN" sz="2667" dirty="0">
              <a:latin typeface="Cambria" panose="02040503050406030204" pitchFamily="18" charset="0"/>
              <a:ea typeface="Calibri" panose="020F0502020204030204" pitchFamily="34" charset="0"/>
            </a:endParaRPr>
          </a:p>
        </p:txBody>
      </p:sp>
      <p:pic>
        <p:nvPicPr>
          <p:cNvPr id="6" name="Picture 5">
            <a:extLst>
              <a:ext uri="{FF2B5EF4-FFF2-40B4-BE49-F238E27FC236}">
                <a16:creationId xmlns:a16="http://schemas.microsoft.com/office/drawing/2014/main" id="{D90868BC-1DD5-B443-9712-AFA331F881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506" y="723563"/>
            <a:ext cx="5529494" cy="5026600"/>
          </a:xfrm>
          <a:prstGeom prst="rect">
            <a:avLst/>
          </a:prstGeom>
        </p:spPr>
      </p:pic>
      <p:pic>
        <p:nvPicPr>
          <p:cNvPr id="1028" name="Picture 4" descr="Thảo luận nhóm">
            <a:extLst>
              <a:ext uri="{FF2B5EF4-FFF2-40B4-BE49-F238E27FC236}">
                <a16:creationId xmlns:a16="http://schemas.microsoft.com/office/drawing/2014/main" id="{4B15E3EC-4E49-7F4E-A4DD-7AA8D84CFBE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6331516" y="3394085"/>
            <a:ext cx="5272915" cy="27645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9A7EC6-16FF-BC42-B324-83E1A688DCDA}"/>
              </a:ext>
            </a:extLst>
          </p:cNvPr>
          <p:cNvSpPr txBox="1"/>
          <p:nvPr/>
        </p:nvSpPr>
        <p:spPr>
          <a:xfrm>
            <a:off x="6447353" y="1876052"/>
            <a:ext cx="4849097" cy="913199"/>
          </a:xfrm>
          <a:prstGeom prst="rect">
            <a:avLst/>
          </a:prstGeom>
          <a:noFill/>
        </p:spPr>
        <p:txBody>
          <a:bodyPr wrap="square" rtlCol="0">
            <a:spAutoFit/>
          </a:bodyPr>
          <a:lstStyle/>
          <a:p>
            <a:r>
              <a:rPr lang="en-VN" sz="2667" i="1" dirty="0">
                <a:latin typeface="Cambria" panose="02040503050406030204" pitchFamily="18" charset="0"/>
              </a:rPr>
              <a:t>Thảo luận theo nhóm 4 và trả lời câu hỏi sau:</a:t>
            </a:r>
          </a:p>
        </p:txBody>
      </p:sp>
      <p:sp>
        <p:nvSpPr>
          <p:cNvPr id="16" name="TextBox 15">
            <a:extLst>
              <a:ext uri="{FF2B5EF4-FFF2-40B4-BE49-F238E27FC236}">
                <a16:creationId xmlns:a16="http://schemas.microsoft.com/office/drawing/2014/main" id="{97A7E436-FEC6-B446-90C5-C88B7453A479}"/>
              </a:ext>
            </a:extLst>
          </p:cNvPr>
          <p:cNvSpPr txBox="1"/>
          <p:nvPr/>
        </p:nvSpPr>
        <p:spPr>
          <a:xfrm>
            <a:off x="6685516" y="1006938"/>
            <a:ext cx="4084084" cy="707886"/>
          </a:xfrm>
          <a:prstGeom prst="rect">
            <a:avLst/>
          </a:prstGeom>
          <a:noFill/>
        </p:spPr>
        <p:txBody>
          <a:bodyPr wrap="square" rtlCol="0">
            <a:spAutoFit/>
          </a:bodyPr>
          <a:lstStyle/>
          <a:p>
            <a:pPr algn="ctr"/>
            <a:r>
              <a:rPr lang="en-VN" sz="4000" b="1" dirty="0">
                <a:solidFill>
                  <a:srgbClr val="C00000"/>
                </a:solidFill>
                <a:latin typeface="Cambria" panose="02040503050406030204" pitchFamily="18" charset="0"/>
              </a:rPr>
              <a:t>1. </a:t>
            </a:r>
            <a:r>
              <a:rPr lang="en-US" sz="4000" b="1" dirty="0">
                <a:solidFill>
                  <a:srgbClr val="C00000"/>
                </a:solidFill>
                <a:latin typeface="Cambria" panose="02040503050406030204" pitchFamily="18" charset="0"/>
              </a:rPr>
              <a:t>V</a:t>
            </a:r>
            <a:r>
              <a:rPr lang="en-VN" sz="4000" b="1" dirty="0">
                <a:solidFill>
                  <a:srgbClr val="C00000"/>
                </a:solidFill>
                <a:latin typeface="Cambria" panose="02040503050406030204" pitchFamily="18" charset="0"/>
              </a:rPr>
              <a:t>ị trí địa lí</a:t>
            </a:r>
          </a:p>
        </p:txBody>
      </p:sp>
    </p:spTree>
    <p:extLst>
      <p:ext uri="{BB962C8B-B14F-4D97-AF65-F5344CB8AC3E}">
        <p14:creationId xmlns:p14="http://schemas.microsoft.com/office/powerpoint/2010/main" val="1314531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 calcmode="lin" valueType="num">
                                      <p:cBhvr additive="base">
                                        <p:cTn id="1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56C84ABA-5CAB-1C4B-8496-47835C21BC98}"/>
              </a:ext>
            </a:extLst>
          </p:cNvPr>
          <p:cNvSpPr/>
          <p:nvPr/>
        </p:nvSpPr>
        <p:spPr>
          <a:xfrm>
            <a:off x="-192895" y="-35095"/>
            <a:ext cx="12384895"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id="{CEE43B54-BF9F-9E4B-85DB-487CA1BBA858}"/>
              </a:ext>
            </a:extLst>
          </p:cNvPr>
          <p:cNvGrpSpPr/>
          <p:nvPr/>
        </p:nvGrpSpPr>
        <p:grpSpPr>
          <a:xfrm>
            <a:off x="414031" y="431800"/>
            <a:ext cx="6999325" cy="4267200"/>
            <a:chOff x="457200" y="876300"/>
            <a:chExt cx="9829800" cy="5138583"/>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5138583"/>
            </a:xfrm>
            <a:prstGeom prst="wedgeRoundRectCallout">
              <a:avLst>
                <a:gd name="adj1" fmla="val -22510"/>
                <a:gd name="adj2" fmla="val 61551"/>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12" name="TextBox 12"/>
            <p:cNvSpPr txBox="1"/>
            <p:nvPr/>
          </p:nvSpPr>
          <p:spPr>
            <a:xfrm>
              <a:off x="866621" y="1011523"/>
              <a:ext cx="9420379" cy="4327676"/>
            </a:xfrm>
            <a:prstGeom prst="rect">
              <a:avLst/>
            </a:prstGeom>
          </p:spPr>
          <p:txBody>
            <a:bodyPr wrap="square" lIns="0" tIns="0" rIns="0" bIns="0" rtlCol="0" anchor="t">
              <a:spAutoFit/>
            </a:bodyPr>
            <a:lstStyle/>
            <a:p>
              <a:pPr marL="381019" indent="-381019">
                <a:lnSpc>
                  <a:spcPct val="115000"/>
                </a:lnSpc>
                <a:spcAft>
                  <a:spcPts val="533"/>
                </a:spcAft>
                <a:buFont typeface="Arial" panose="020B0604020202020204" pitchFamily="34" charset="0"/>
                <a:buChar char="•"/>
              </a:pPr>
              <a:r>
                <a:rPr lang="en-US" sz="2667" dirty="0" err="1">
                  <a:solidFill>
                    <a:srgbClr val="000000"/>
                  </a:solidFill>
                  <a:latin typeface="Cambria" panose="02040503050406030204" pitchFamily="18" charset="0"/>
                  <a:ea typeface="Times New Roman" panose="02020603050405020304" pitchFamily="18" charset="0"/>
                </a:rPr>
                <a:t>Phố</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cổ</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Hội</a:t>
              </a:r>
              <a:r>
                <a:rPr lang="en-US" sz="2667" dirty="0">
                  <a:solidFill>
                    <a:srgbClr val="000000"/>
                  </a:solidFill>
                  <a:latin typeface="Cambria" panose="02040503050406030204" pitchFamily="18" charset="0"/>
                  <a:ea typeface="Times New Roman" panose="02020603050405020304" pitchFamily="18" charset="0"/>
                </a:rPr>
                <a:t> An </a:t>
              </a:r>
              <a:r>
                <a:rPr lang="en-US" sz="2667" dirty="0" err="1">
                  <a:solidFill>
                    <a:srgbClr val="000000"/>
                  </a:solidFill>
                  <a:latin typeface="Cambria" panose="02040503050406030204" pitchFamily="18" charset="0"/>
                  <a:ea typeface="Times New Roman" panose="02020603050405020304" pitchFamily="18" charset="0"/>
                </a:rPr>
                <a:t>là</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một</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đô</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thị</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cổ</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nằm</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ở</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hạ</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lưu</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sông</a:t>
              </a:r>
              <a:r>
                <a:rPr lang="en-US" sz="2667" dirty="0">
                  <a:solidFill>
                    <a:srgbClr val="000000"/>
                  </a:solidFill>
                  <a:latin typeface="Cambria" panose="02040503050406030204" pitchFamily="18" charset="0"/>
                  <a:ea typeface="Times New Roman" panose="02020603050405020304" pitchFamily="18" charset="0"/>
                </a:rPr>
                <a:t> Thu </a:t>
              </a:r>
              <a:r>
                <a:rPr lang="en-US" sz="2667" dirty="0" err="1">
                  <a:solidFill>
                    <a:srgbClr val="000000"/>
                  </a:solidFill>
                  <a:latin typeface="Cambria" panose="02040503050406030204" pitchFamily="18" charset="0"/>
                  <a:ea typeface="Times New Roman" panose="02020603050405020304" pitchFamily="18" charset="0"/>
                </a:rPr>
                <a:t>Bồn</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thuộc</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vùng</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đồng</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bằng</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ven</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biển</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tỉnh</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Quảng</a:t>
              </a:r>
              <a:r>
                <a:rPr lang="en-US" sz="2667" dirty="0">
                  <a:solidFill>
                    <a:srgbClr val="000000"/>
                  </a:solidFill>
                  <a:latin typeface="Cambria" panose="02040503050406030204" pitchFamily="18" charset="0"/>
                  <a:ea typeface="Times New Roman" panose="02020603050405020304" pitchFamily="18" charset="0"/>
                </a:rPr>
                <a:t> Nam, </a:t>
              </a:r>
              <a:r>
                <a:rPr lang="en-US" sz="2667" dirty="0" err="1">
                  <a:solidFill>
                    <a:srgbClr val="000000"/>
                  </a:solidFill>
                  <a:latin typeface="Cambria" panose="02040503050406030204" pitchFamily="18" charset="0"/>
                  <a:ea typeface="Times New Roman" panose="02020603050405020304" pitchFamily="18" charset="0"/>
                </a:rPr>
                <a:t>Việt</a:t>
              </a:r>
              <a:r>
                <a:rPr lang="en-US" sz="2667" dirty="0">
                  <a:solidFill>
                    <a:srgbClr val="000000"/>
                  </a:solidFill>
                  <a:latin typeface="Cambria" panose="02040503050406030204" pitchFamily="18" charset="0"/>
                  <a:ea typeface="Times New Roman" panose="02020603050405020304" pitchFamily="18" charset="0"/>
                </a:rPr>
                <a:t> Nam, </a:t>
              </a:r>
              <a:r>
                <a:rPr lang="en-US" sz="2667" dirty="0" err="1">
                  <a:solidFill>
                    <a:srgbClr val="000000"/>
                  </a:solidFill>
                  <a:latin typeface="Cambria" panose="02040503050406030204" pitchFamily="18" charset="0"/>
                  <a:ea typeface="Times New Roman" panose="02020603050405020304" pitchFamily="18" charset="0"/>
                </a:rPr>
                <a:t>cách</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thành</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phố</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Đà</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Nẵng</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khoảng</a:t>
              </a:r>
              <a:r>
                <a:rPr lang="en-US" sz="2667" dirty="0">
                  <a:solidFill>
                    <a:srgbClr val="000000"/>
                  </a:solidFill>
                  <a:latin typeface="Cambria" panose="02040503050406030204" pitchFamily="18" charset="0"/>
                  <a:ea typeface="Times New Roman" panose="02020603050405020304" pitchFamily="18" charset="0"/>
                </a:rPr>
                <a:t> 30km </a:t>
              </a:r>
              <a:r>
                <a:rPr lang="en-US" sz="2667" dirty="0" err="1">
                  <a:solidFill>
                    <a:srgbClr val="000000"/>
                  </a:solidFill>
                  <a:latin typeface="Cambria" panose="02040503050406030204" pitchFamily="18" charset="0"/>
                  <a:ea typeface="Times New Roman" panose="02020603050405020304" pitchFamily="18" charset="0"/>
                </a:rPr>
                <a:t>về</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phía</a:t>
              </a:r>
              <a:r>
                <a:rPr lang="en-US" sz="2667" dirty="0">
                  <a:solidFill>
                    <a:srgbClr val="000000"/>
                  </a:solidFill>
                  <a:latin typeface="Cambria" panose="02040503050406030204" pitchFamily="18" charset="0"/>
                  <a:ea typeface="Times New Roman" panose="02020603050405020304" pitchFamily="18" charset="0"/>
                </a:rPr>
                <a:t> Nam. </a:t>
              </a:r>
              <a:endParaRPr lang="en-VN" sz="2667" dirty="0">
                <a:latin typeface="Cambria" panose="02040503050406030204" pitchFamily="18" charset="0"/>
                <a:ea typeface="Calibri" panose="020F0502020204030204" pitchFamily="34" charset="0"/>
              </a:endParaRPr>
            </a:p>
            <a:p>
              <a:pPr marL="381019" indent="-381019">
                <a:buFont typeface="Arial" panose="020B0604020202020204" pitchFamily="34" charset="0"/>
                <a:buChar char="•"/>
              </a:pPr>
              <a:r>
                <a:rPr lang="en-US" sz="2667" dirty="0" err="1">
                  <a:solidFill>
                    <a:srgbClr val="000000"/>
                  </a:solidFill>
                  <a:latin typeface="Cambria" panose="02040503050406030204" pitchFamily="18" charset="0"/>
                  <a:ea typeface="Times New Roman" panose="02020603050405020304" pitchFamily="18" charset="0"/>
                </a:rPr>
                <a:t>Phố</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cổ</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Hội</a:t>
              </a:r>
              <a:r>
                <a:rPr lang="en-US" sz="2667" dirty="0">
                  <a:solidFill>
                    <a:srgbClr val="000000"/>
                  </a:solidFill>
                  <a:latin typeface="Cambria" panose="02040503050406030204" pitchFamily="18" charset="0"/>
                  <a:ea typeface="Times New Roman" panose="02020603050405020304" pitchFamily="18" charset="0"/>
                </a:rPr>
                <a:t> An </a:t>
              </a:r>
              <a:r>
                <a:rPr lang="en-US" sz="2667" dirty="0" err="1">
                  <a:solidFill>
                    <a:srgbClr val="000000"/>
                  </a:solidFill>
                  <a:latin typeface="Cambria" panose="02040503050406030204" pitchFamily="18" charset="0"/>
                  <a:ea typeface="Times New Roman" panose="02020603050405020304" pitchFamily="18" charset="0"/>
                </a:rPr>
                <a:t>được</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công</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nhận</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là</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một</a:t>
              </a:r>
              <a:r>
                <a:rPr lang="en-US" sz="2667" dirty="0">
                  <a:solidFill>
                    <a:srgbClr val="000000"/>
                  </a:solidFill>
                  <a:latin typeface="Cambria" panose="02040503050406030204" pitchFamily="18" charset="0"/>
                  <a:ea typeface="Times New Roman" panose="02020603050405020304" pitchFamily="18" charset="0"/>
                </a:rPr>
                <a:t> di </a:t>
              </a:r>
              <a:r>
                <a:rPr lang="en-US" sz="2667" dirty="0" err="1">
                  <a:solidFill>
                    <a:srgbClr val="000000"/>
                  </a:solidFill>
                  <a:latin typeface="Cambria" panose="02040503050406030204" pitchFamily="18" charset="0"/>
                  <a:ea typeface="Times New Roman" panose="02020603050405020304" pitchFamily="18" charset="0"/>
                </a:rPr>
                <a:t>sản</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thế</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giới</a:t>
              </a:r>
              <a:r>
                <a:rPr lang="en-US" sz="2667" dirty="0">
                  <a:solidFill>
                    <a:srgbClr val="000000"/>
                  </a:solidFill>
                  <a:latin typeface="Cambria" panose="02040503050406030204" pitchFamily="18" charset="0"/>
                  <a:ea typeface="Times New Roman" panose="02020603050405020304" pitchFamily="18" charset="0"/>
                </a:rPr>
                <a:t> UNESCO </a:t>
              </a:r>
              <a:r>
                <a:rPr lang="en-US" sz="2667" dirty="0" err="1">
                  <a:solidFill>
                    <a:srgbClr val="000000"/>
                  </a:solidFill>
                  <a:latin typeface="Cambria" panose="02040503050406030204" pitchFamily="18" charset="0"/>
                  <a:ea typeface="Times New Roman" panose="02020603050405020304" pitchFamily="18" charset="0"/>
                </a:rPr>
                <a:t>từ</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năm</a:t>
              </a:r>
              <a:r>
                <a:rPr lang="en-US" sz="2667" dirty="0">
                  <a:solidFill>
                    <a:srgbClr val="000000"/>
                  </a:solidFill>
                  <a:latin typeface="Cambria" panose="02040503050406030204" pitchFamily="18" charset="0"/>
                  <a:ea typeface="Times New Roman" panose="02020603050405020304" pitchFamily="18" charset="0"/>
                </a:rPr>
                <a:t> 1999. </a:t>
              </a:r>
              <a:r>
                <a:rPr lang="en-US" sz="2667" dirty="0" err="1">
                  <a:solidFill>
                    <a:srgbClr val="000000"/>
                  </a:solidFill>
                  <a:latin typeface="Cambria" panose="02040503050406030204" pitchFamily="18" charset="0"/>
                  <a:ea typeface="Times New Roman" panose="02020603050405020304" pitchFamily="18" charset="0"/>
                </a:rPr>
                <a:t>Đây</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là</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địa</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điểm</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thu</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hút</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được</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rất</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nhiều</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khách</a:t>
              </a:r>
              <a:r>
                <a:rPr lang="en-US" sz="2667" dirty="0">
                  <a:solidFill>
                    <a:srgbClr val="000000"/>
                  </a:solidFill>
                  <a:latin typeface="Cambria" panose="02040503050406030204" pitchFamily="18" charset="0"/>
                  <a:ea typeface="Times New Roman" panose="02020603050405020304" pitchFamily="18" charset="0"/>
                </a:rPr>
                <a:t> du </a:t>
              </a:r>
              <a:r>
                <a:rPr lang="en-US" sz="2667" dirty="0" err="1">
                  <a:solidFill>
                    <a:srgbClr val="000000"/>
                  </a:solidFill>
                  <a:latin typeface="Cambria" panose="02040503050406030204" pitchFamily="18" charset="0"/>
                  <a:ea typeface="Times New Roman" panose="02020603050405020304" pitchFamily="18" charset="0"/>
                </a:rPr>
                <a:t>lịch</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Đà</a:t>
              </a:r>
              <a:r>
                <a:rPr lang="en-US" sz="2667" dirty="0">
                  <a:solidFill>
                    <a:srgbClr val="000000"/>
                  </a:solidFill>
                  <a:latin typeface="Cambria" panose="02040503050406030204" pitchFamily="18" charset="0"/>
                  <a:ea typeface="Times New Roman" panose="02020603050405020304" pitchFamily="18" charset="0"/>
                </a:rPr>
                <a:t> </a:t>
              </a:r>
              <a:r>
                <a:rPr lang="en-US" sz="2667" dirty="0" err="1">
                  <a:solidFill>
                    <a:srgbClr val="000000"/>
                  </a:solidFill>
                  <a:latin typeface="Cambria" panose="02040503050406030204" pitchFamily="18" charset="0"/>
                  <a:ea typeface="Times New Roman" panose="02020603050405020304" pitchFamily="18" charset="0"/>
                </a:rPr>
                <a:t>Nẵng</a:t>
              </a:r>
              <a:r>
                <a:rPr lang="en-US" sz="2667" dirty="0">
                  <a:solidFill>
                    <a:srgbClr val="000000"/>
                  </a:solidFill>
                  <a:latin typeface="Cambria" panose="02040503050406030204" pitchFamily="18" charset="0"/>
                  <a:ea typeface="Times New Roman" panose="02020603050405020304" pitchFamily="18" charset="0"/>
                </a:rPr>
                <a:t> - </a:t>
              </a:r>
              <a:r>
                <a:rPr lang="en-US" sz="2667" dirty="0" err="1">
                  <a:solidFill>
                    <a:srgbClr val="000000"/>
                  </a:solidFill>
                  <a:latin typeface="Cambria" panose="02040503050406030204" pitchFamily="18" charset="0"/>
                  <a:ea typeface="Times New Roman" panose="02020603050405020304" pitchFamily="18" charset="0"/>
                </a:rPr>
                <a:t>Hội</a:t>
              </a:r>
              <a:r>
                <a:rPr lang="en-US" sz="2667" dirty="0">
                  <a:solidFill>
                    <a:srgbClr val="000000"/>
                  </a:solidFill>
                  <a:latin typeface="Cambria" panose="02040503050406030204" pitchFamily="18" charset="0"/>
                  <a:ea typeface="Times New Roman" panose="02020603050405020304" pitchFamily="18" charset="0"/>
                </a:rPr>
                <a:t> An.</a:t>
              </a:r>
              <a:r>
                <a:rPr lang="en-VN" sz="2667" dirty="0">
                  <a:latin typeface="Cambria" panose="02040503050406030204" pitchFamily="18" charset="0"/>
                </a:rPr>
                <a:t> </a:t>
              </a:r>
              <a:endParaRPr lang="en-VN" sz="2667" dirty="0">
                <a:latin typeface="Cambria" panose="02040503050406030204" pitchFamily="18" charset="0"/>
                <a:ea typeface="Times New Roman" panose="02020603050405020304" pitchFamily="18" charset="0"/>
              </a:endParaRPr>
            </a:p>
          </p:txBody>
        </p:sp>
      </p:grpSp>
      <p:sp>
        <p:nvSpPr>
          <p:cNvPr id="9" name="Freeform 5">
            <a:extLst>
              <a:ext uri="{FF2B5EF4-FFF2-40B4-BE49-F238E27FC236}">
                <a16:creationId xmlns:a16="http://schemas.microsoft.com/office/drawing/2014/main" id="{FA0D0EA0-207D-C244-A950-CD9881151F23}"/>
              </a:ext>
            </a:extLst>
          </p:cNvPr>
          <p:cNvSpPr/>
          <p:nvPr/>
        </p:nvSpPr>
        <p:spPr>
          <a:xfrm>
            <a:off x="7867881" y="4044559"/>
            <a:ext cx="3963563" cy="2672472"/>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3"/>
            <a:stretch>
              <a:fillRect/>
            </a:stretch>
          </a:blipFill>
        </p:spPr>
      </p:sp>
      <p:sp>
        <p:nvSpPr>
          <p:cNvPr id="10" name="Freeform 6">
            <a:extLst>
              <a:ext uri="{FF2B5EF4-FFF2-40B4-BE49-F238E27FC236}">
                <a16:creationId xmlns:a16="http://schemas.microsoft.com/office/drawing/2014/main" id="{D3309D18-DAD1-EF4C-81FA-E1627A5FF8F9}"/>
              </a:ext>
            </a:extLst>
          </p:cNvPr>
          <p:cNvSpPr/>
          <p:nvPr/>
        </p:nvSpPr>
        <p:spPr>
          <a:xfrm>
            <a:off x="7518401" y="208318"/>
            <a:ext cx="4313044" cy="3576283"/>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4"/>
            <a:stretch>
              <a:fillRect/>
            </a:stretch>
          </a:blipFill>
        </p:spPr>
      </p:sp>
      <p:pic>
        <p:nvPicPr>
          <p:cNvPr id="11" name="Picture 10">
            <a:extLst>
              <a:ext uri="{FF2B5EF4-FFF2-40B4-BE49-F238E27FC236}">
                <a16:creationId xmlns:a16="http://schemas.microsoft.com/office/drawing/2014/main" id="{E4BBD72F-6ADE-2E49-8646-89B80AE999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604" y="4098863"/>
            <a:ext cx="1921269" cy="2715575"/>
          </a:xfrm>
          <a:prstGeom prst="rect">
            <a:avLst/>
          </a:prstGeom>
        </p:spPr>
      </p:pic>
      <p:sp>
        <p:nvSpPr>
          <p:cNvPr id="15" name="Freeform 4">
            <a:extLst>
              <a:ext uri="{FF2B5EF4-FFF2-40B4-BE49-F238E27FC236}">
                <a16:creationId xmlns:a16="http://schemas.microsoft.com/office/drawing/2014/main" id="{76D98D40-7CDA-BF4D-9283-D9B07FDBE95B}"/>
              </a:ext>
            </a:extLst>
          </p:cNvPr>
          <p:cNvSpPr/>
          <p:nvPr/>
        </p:nvSpPr>
        <p:spPr>
          <a:xfrm>
            <a:off x="3727463" y="4111908"/>
            <a:ext cx="3963563" cy="2537775"/>
          </a:xfrm>
          <a:custGeom>
            <a:avLst/>
            <a:gdLst/>
            <a:ahLst/>
            <a:cxnLst/>
            <a:rect l="l" t="t" r="r" b="b"/>
            <a:pathLst>
              <a:path w="8229600" h="5482971">
                <a:moveTo>
                  <a:pt x="0" y="0"/>
                </a:moveTo>
                <a:lnTo>
                  <a:pt x="8229600" y="0"/>
                </a:lnTo>
                <a:lnTo>
                  <a:pt x="8229600" y="5482972"/>
                </a:lnTo>
                <a:lnTo>
                  <a:pt x="0" y="5482972"/>
                </a:lnTo>
                <a:lnTo>
                  <a:pt x="0" y="0"/>
                </a:lnTo>
                <a:close/>
              </a:path>
            </a:pathLst>
          </a:custGeom>
          <a:blipFill>
            <a:blip r:embed="rId6"/>
            <a:stretch>
              <a:fillRect/>
            </a:stretch>
          </a:blipFill>
        </p:spPr>
      </p:sp>
    </p:spTree>
    <p:extLst>
      <p:ext uri="{BB962C8B-B14F-4D97-AF65-F5344CB8AC3E}">
        <p14:creationId xmlns:p14="http://schemas.microsoft.com/office/powerpoint/2010/main" val="97746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B76951FC-633F-9643-A9A9-D228FD219654}"/>
              </a:ext>
            </a:extLst>
          </p:cNvPr>
          <p:cNvSpPr/>
          <p:nvPr/>
        </p:nvSpPr>
        <p:spPr>
          <a:xfrm>
            <a:off x="-192895" y="-35095"/>
            <a:ext cx="12384895"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9804052"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22" name="矩形: 圆角 2">
            <a:extLst>
              <a:ext uri="{FF2B5EF4-FFF2-40B4-BE49-F238E27FC236}">
                <a16:creationId xmlns:a16="http://schemas.microsoft.com/office/drawing/2014/main" id="{3096F6E3-7569-544B-81B6-88AE49017749}"/>
              </a:ext>
            </a:extLst>
          </p:cNvPr>
          <p:cNvSpPr/>
          <p:nvPr/>
        </p:nvSpPr>
        <p:spPr>
          <a:xfrm>
            <a:off x="927459" y="533027"/>
            <a:ext cx="10337083" cy="5791947"/>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1456940" y="1255939"/>
            <a:ext cx="9807601" cy="2017027"/>
          </a:xfrm>
          <a:prstGeom prst="rect">
            <a:avLst/>
          </a:prstGeom>
          <a:noFill/>
        </p:spPr>
        <p:txBody>
          <a:bodyPr wrap="square" rtlCol="0">
            <a:spAutoFit/>
          </a:bodyPr>
          <a:lstStyle/>
          <a:p>
            <a:pPr algn="just">
              <a:lnSpc>
                <a:spcPct val="120000"/>
              </a:lnSpc>
            </a:pPr>
            <a:r>
              <a:rPr lang="en-US" sz="2667" b="1" dirty="0" err="1">
                <a:latin typeface="Cambria" panose="02040503050406030204" pitchFamily="18" charset="0"/>
                <a:ea typeface="Times New Roman" panose="02020603050405020304" pitchFamily="18" charset="0"/>
              </a:rPr>
              <a:t>Phân</a:t>
            </a:r>
            <a:r>
              <a:rPr lang="en-US" sz="2667" b="1" dirty="0">
                <a:latin typeface="Cambria" panose="02040503050406030204" pitchFamily="18" charset="0"/>
                <a:ea typeface="Times New Roman" panose="02020603050405020304" pitchFamily="18" charset="0"/>
              </a:rPr>
              <a:t> chia </a:t>
            </a:r>
            <a:r>
              <a:rPr lang="en-US" sz="2667" b="1" dirty="0" err="1">
                <a:latin typeface="Cambria" panose="02040503050406030204" pitchFamily="18" charset="0"/>
                <a:ea typeface="Times New Roman" panose="02020603050405020304" pitchFamily="18" charset="0"/>
              </a:rPr>
              <a:t>nhiệm</a:t>
            </a:r>
            <a:r>
              <a:rPr lang="en-US" sz="2667" b="1" dirty="0">
                <a:latin typeface="Cambria" panose="02040503050406030204" pitchFamily="18" charset="0"/>
                <a:ea typeface="Times New Roman" panose="02020603050405020304" pitchFamily="18" charset="0"/>
              </a:rPr>
              <a:t> </a:t>
            </a:r>
            <a:r>
              <a:rPr lang="en-US" sz="2667" b="1" dirty="0" err="1">
                <a:latin typeface="Cambria" panose="02040503050406030204" pitchFamily="18" charset="0"/>
                <a:ea typeface="Times New Roman" panose="02020603050405020304" pitchFamily="18" charset="0"/>
              </a:rPr>
              <a:t>vụ</a:t>
            </a:r>
            <a:r>
              <a:rPr lang="en-US" sz="2667" b="1" dirty="0">
                <a:latin typeface="Cambria" panose="02040503050406030204" pitchFamily="18" charset="0"/>
                <a:ea typeface="Times New Roman" panose="02020603050405020304" pitchFamily="18" charset="0"/>
              </a:rPr>
              <a:t>: </a:t>
            </a:r>
            <a:endParaRPr lang="en-VN" sz="2667" b="1" dirty="0">
              <a:latin typeface="Cambria" panose="02040503050406030204" pitchFamily="18" charset="0"/>
              <a:ea typeface="Times New Roman" panose="02020603050405020304" pitchFamily="18" charset="0"/>
            </a:endParaRPr>
          </a:p>
          <a:p>
            <a:pPr algn="just">
              <a:lnSpc>
                <a:spcPct val="120000"/>
              </a:lnSpc>
            </a:pP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Nhóm</a:t>
            </a:r>
            <a:r>
              <a:rPr lang="en-US" sz="2667" dirty="0">
                <a:latin typeface="Cambria" panose="02040503050406030204" pitchFamily="18" charset="0"/>
                <a:ea typeface="Times New Roman" panose="02020603050405020304" pitchFamily="18" charset="0"/>
              </a:rPr>
              <a:t> 1: </a:t>
            </a:r>
            <a:r>
              <a:rPr lang="en-US" sz="2667" dirty="0" err="1">
                <a:latin typeface="Cambria" panose="02040503050406030204" pitchFamily="18" charset="0"/>
                <a:ea typeface="Times New Roman" panose="02020603050405020304" pitchFamily="18" charset="0"/>
              </a:rPr>
              <a:t>Nhà</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cổ</a:t>
            </a:r>
            <a:endParaRPr lang="en-VN" sz="2667" dirty="0">
              <a:latin typeface="Cambria" panose="02040503050406030204" pitchFamily="18" charset="0"/>
              <a:ea typeface="Times New Roman" panose="02020603050405020304" pitchFamily="18" charset="0"/>
            </a:endParaRPr>
          </a:p>
          <a:p>
            <a:pPr algn="just">
              <a:lnSpc>
                <a:spcPct val="120000"/>
              </a:lnSpc>
            </a:pP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Nhóm</a:t>
            </a:r>
            <a:r>
              <a:rPr lang="en-US" sz="2667" dirty="0">
                <a:latin typeface="Cambria" panose="02040503050406030204" pitchFamily="18" charset="0"/>
                <a:ea typeface="Times New Roman" panose="02020603050405020304" pitchFamily="18" charset="0"/>
              </a:rPr>
              <a:t> 2: </a:t>
            </a:r>
            <a:r>
              <a:rPr lang="en-US" sz="2667" dirty="0" err="1">
                <a:latin typeface="Cambria" panose="02040503050406030204" pitchFamily="18" charset="0"/>
                <a:ea typeface="Times New Roman" panose="02020603050405020304" pitchFamily="18" charset="0"/>
              </a:rPr>
              <a:t>Hội</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quán</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người</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Hoa</a:t>
            </a:r>
            <a:endParaRPr lang="en-VN" sz="2667" dirty="0">
              <a:latin typeface="Cambria" panose="02040503050406030204" pitchFamily="18" charset="0"/>
              <a:ea typeface="Times New Roman" panose="02020603050405020304" pitchFamily="18" charset="0"/>
            </a:endParaRPr>
          </a:p>
          <a:p>
            <a:pPr algn="just">
              <a:lnSpc>
                <a:spcPct val="120000"/>
              </a:lnSpc>
            </a:pP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Nhóm</a:t>
            </a:r>
            <a:r>
              <a:rPr lang="en-US" sz="2667" dirty="0">
                <a:latin typeface="Cambria" panose="02040503050406030204" pitchFamily="18" charset="0"/>
                <a:ea typeface="Times New Roman" panose="02020603050405020304" pitchFamily="18" charset="0"/>
              </a:rPr>
              <a:t> 3: </a:t>
            </a:r>
            <a:r>
              <a:rPr lang="en-US" sz="2667" dirty="0" err="1">
                <a:latin typeface="Cambria" panose="02040503050406030204" pitchFamily="18" charset="0"/>
                <a:ea typeface="Times New Roman" panose="02020603050405020304" pitchFamily="18" charset="0"/>
              </a:rPr>
              <a:t>Chùa</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Cầu</a:t>
            </a:r>
            <a:endParaRPr lang="en-VN" sz="2667" dirty="0">
              <a:latin typeface="Cambria" panose="020405030504060302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49E94929-2E30-0348-8998-E2F0EC8052C8}"/>
              </a:ext>
            </a:extLst>
          </p:cNvPr>
          <p:cNvSpPr txBox="1"/>
          <p:nvPr/>
        </p:nvSpPr>
        <p:spPr>
          <a:xfrm>
            <a:off x="1360493" y="3308684"/>
            <a:ext cx="9278120" cy="3002040"/>
          </a:xfrm>
          <a:prstGeom prst="rect">
            <a:avLst/>
          </a:prstGeom>
          <a:noFill/>
        </p:spPr>
        <p:txBody>
          <a:bodyPr wrap="square" rtlCol="0">
            <a:spAutoFit/>
          </a:bodyPr>
          <a:lstStyle/>
          <a:p>
            <a:pPr algn="just">
              <a:lnSpc>
                <a:spcPct val="120000"/>
              </a:lnSpc>
            </a:pPr>
            <a:r>
              <a:rPr lang="en-US" sz="2667" b="1" dirty="0" err="1">
                <a:latin typeface="Cambria" panose="02040503050406030204" pitchFamily="18" charset="0"/>
                <a:ea typeface="Times New Roman" panose="02020603050405020304" pitchFamily="18" charset="0"/>
              </a:rPr>
              <a:t>Đọc</a:t>
            </a:r>
            <a:r>
              <a:rPr lang="en-US" sz="2667" b="1" dirty="0">
                <a:latin typeface="Cambria" panose="02040503050406030204" pitchFamily="18" charset="0"/>
                <a:ea typeface="Times New Roman" panose="02020603050405020304" pitchFamily="18" charset="0"/>
              </a:rPr>
              <a:t> </a:t>
            </a:r>
            <a:r>
              <a:rPr lang="en-US" sz="2667" b="1" dirty="0" err="1">
                <a:latin typeface="Cambria" panose="02040503050406030204" pitchFamily="18" charset="0"/>
                <a:ea typeface="Times New Roman" panose="02020603050405020304" pitchFamily="18" charset="0"/>
              </a:rPr>
              <a:t>và</a:t>
            </a:r>
            <a:r>
              <a:rPr lang="en-US" sz="2667" b="1" dirty="0">
                <a:latin typeface="Cambria" panose="02040503050406030204" pitchFamily="18" charset="0"/>
                <a:ea typeface="Times New Roman" panose="02020603050405020304" pitchFamily="18" charset="0"/>
              </a:rPr>
              <a:t> </a:t>
            </a:r>
            <a:r>
              <a:rPr lang="en-US" sz="2667" b="1" dirty="0" err="1">
                <a:latin typeface="Cambria" panose="02040503050406030204" pitchFamily="18" charset="0"/>
                <a:ea typeface="Times New Roman" panose="02020603050405020304" pitchFamily="18" charset="0"/>
              </a:rPr>
              <a:t>trình</a:t>
            </a:r>
            <a:r>
              <a:rPr lang="en-US" sz="2667" b="1" dirty="0">
                <a:latin typeface="Cambria" panose="02040503050406030204" pitchFamily="18" charset="0"/>
                <a:ea typeface="Times New Roman" panose="02020603050405020304" pitchFamily="18" charset="0"/>
              </a:rPr>
              <a:t> </a:t>
            </a:r>
            <a:r>
              <a:rPr lang="en-US" sz="2667" b="1" dirty="0" err="1">
                <a:latin typeface="Cambria" panose="02040503050406030204" pitchFamily="18" charset="0"/>
                <a:ea typeface="Times New Roman" panose="02020603050405020304" pitchFamily="18" charset="0"/>
              </a:rPr>
              <a:t>bày</a:t>
            </a:r>
            <a:r>
              <a:rPr lang="en-US" sz="2667" b="1" dirty="0">
                <a:latin typeface="Cambria" panose="02040503050406030204" pitchFamily="18" charset="0"/>
                <a:ea typeface="Times New Roman" panose="02020603050405020304" pitchFamily="18" charset="0"/>
              </a:rPr>
              <a:t> </a:t>
            </a:r>
            <a:r>
              <a:rPr lang="en-US" sz="2667" b="1" dirty="0" err="1">
                <a:latin typeface="Cambria" panose="02040503050406030204" pitchFamily="18" charset="0"/>
                <a:ea typeface="Times New Roman" panose="02020603050405020304" pitchFamily="18" charset="0"/>
              </a:rPr>
              <a:t>những</a:t>
            </a:r>
            <a:r>
              <a:rPr lang="en-US" sz="2667" b="1" dirty="0">
                <a:latin typeface="Cambria" panose="02040503050406030204" pitchFamily="18" charset="0"/>
                <a:ea typeface="Times New Roman" panose="02020603050405020304" pitchFamily="18" charset="0"/>
              </a:rPr>
              <a:t> </a:t>
            </a:r>
            <a:r>
              <a:rPr lang="en-US" sz="2667" b="1" dirty="0" err="1">
                <a:latin typeface="Cambria" panose="02040503050406030204" pitchFamily="18" charset="0"/>
                <a:ea typeface="Times New Roman" panose="02020603050405020304" pitchFamily="18" charset="0"/>
              </a:rPr>
              <a:t>thông</a:t>
            </a:r>
            <a:r>
              <a:rPr lang="en-US" sz="2667" b="1" dirty="0">
                <a:latin typeface="Cambria" panose="02040503050406030204" pitchFamily="18" charset="0"/>
                <a:ea typeface="Times New Roman" panose="02020603050405020304" pitchFamily="18" charset="0"/>
              </a:rPr>
              <a:t> tin </a:t>
            </a:r>
            <a:r>
              <a:rPr lang="en-US" sz="2667" b="1" dirty="0" err="1">
                <a:latin typeface="Cambria" panose="02040503050406030204" pitchFamily="18" charset="0"/>
                <a:ea typeface="Times New Roman" panose="02020603050405020304" pitchFamily="18" charset="0"/>
              </a:rPr>
              <a:t>sau</a:t>
            </a:r>
            <a:r>
              <a:rPr lang="en-US" sz="2667" b="1" dirty="0">
                <a:latin typeface="Cambria" panose="02040503050406030204" pitchFamily="18" charset="0"/>
                <a:ea typeface="Times New Roman" panose="02020603050405020304" pitchFamily="18" charset="0"/>
              </a:rPr>
              <a:t>:</a:t>
            </a:r>
            <a:endParaRPr lang="en-VN" sz="2667" b="1" dirty="0">
              <a:latin typeface="Cambria" panose="02040503050406030204" pitchFamily="18" charset="0"/>
              <a:ea typeface="Times New Roman" panose="02020603050405020304" pitchFamily="18" charset="0"/>
            </a:endParaRPr>
          </a:p>
          <a:p>
            <a:pPr>
              <a:lnSpc>
                <a:spcPct val="120000"/>
              </a:lnSpc>
            </a:pP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Tên</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công</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trình</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hoặc</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danh</a:t>
            </a:r>
            <a:r>
              <a:rPr lang="en-US" sz="2667" dirty="0">
                <a:latin typeface="Cambria" panose="02040503050406030204" pitchFamily="18" charset="0"/>
                <a:ea typeface="Times New Roman" panose="02020603050405020304" pitchFamily="18" charset="0"/>
              </a:rPr>
              <a:t> lam </a:t>
            </a:r>
            <a:r>
              <a:rPr lang="en-US" sz="2667" dirty="0" err="1">
                <a:latin typeface="Cambria" panose="02040503050406030204" pitchFamily="18" charset="0"/>
                <a:ea typeface="Times New Roman" panose="02020603050405020304" pitchFamily="18" charset="0"/>
              </a:rPr>
              <a:t>thắng</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cảnh</a:t>
            </a:r>
            <a:endParaRPr lang="en-VN" sz="2667" dirty="0">
              <a:latin typeface="Cambria" panose="02040503050406030204" pitchFamily="18" charset="0"/>
              <a:ea typeface="Times New Roman" panose="02020603050405020304" pitchFamily="18" charset="0"/>
            </a:endParaRPr>
          </a:p>
          <a:p>
            <a:pPr>
              <a:lnSpc>
                <a:spcPct val="120000"/>
              </a:lnSpc>
            </a:pP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Vị</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trí</a:t>
            </a:r>
            <a:endParaRPr lang="en-VN" sz="2667" dirty="0">
              <a:latin typeface="Cambria" panose="02040503050406030204" pitchFamily="18" charset="0"/>
              <a:ea typeface="Times New Roman" panose="02020603050405020304" pitchFamily="18" charset="0"/>
            </a:endParaRPr>
          </a:p>
          <a:p>
            <a:pPr>
              <a:lnSpc>
                <a:spcPct val="120000"/>
              </a:lnSpc>
            </a:pP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Thời</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gian</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được</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xây</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dựng</a:t>
            </a:r>
            <a:endParaRPr lang="en-VN" sz="2667" dirty="0">
              <a:latin typeface="Cambria" panose="02040503050406030204" pitchFamily="18" charset="0"/>
              <a:ea typeface="Times New Roman" panose="02020603050405020304" pitchFamily="18" charset="0"/>
            </a:endParaRPr>
          </a:p>
          <a:p>
            <a:pPr>
              <a:lnSpc>
                <a:spcPct val="120000"/>
              </a:lnSpc>
            </a:pP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Đặc</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điểm</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nổi</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bật</a:t>
            </a:r>
            <a:r>
              <a:rPr lang="en-US" sz="2667" dirty="0">
                <a:latin typeface="Cambria" panose="02040503050406030204" pitchFamily="18" charset="0"/>
                <a:ea typeface="Times New Roman" panose="02020603050405020304" pitchFamily="18" charset="0"/>
              </a:rPr>
              <a:t> </a:t>
            </a:r>
            <a:endParaRPr lang="en-VN" sz="2667" dirty="0">
              <a:latin typeface="Cambria" panose="02040503050406030204" pitchFamily="18" charset="0"/>
              <a:ea typeface="Times New Roman" panose="02020603050405020304" pitchFamily="18" charset="0"/>
            </a:endParaRPr>
          </a:p>
          <a:p>
            <a:pPr algn="just">
              <a:lnSpc>
                <a:spcPct val="120000"/>
              </a:lnSpc>
            </a:pP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Giá</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trị</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ý</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nghĩa</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của</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công</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trình</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hoặc</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danh</a:t>
            </a:r>
            <a:r>
              <a:rPr lang="en-US" sz="2667" dirty="0">
                <a:latin typeface="Cambria" panose="02040503050406030204" pitchFamily="18" charset="0"/>
                <a:ea typeface="Times New Roman" panose="02020603050405020304" pitchFamily="18" charset="0"/>
              </a:rPr>
              <a:t> lam </a:t>
            </a:r>
            <a:r>
              <a:rPr lang="en-US" sz="2667" dirty="0" err="1">
                <a:latin typeface="Cambria" panose="02040503050406030204" pitchFamily="18" charset="0"/>
                <a:ea typeface="Times New Roman" panose="02020603050405020304" pitchFamily="18" charset="0"/>
              </a:rPr>
              <a:t>thắng</a:t>
            </a:r>
            <a:r>
              <a:rPr lang="en-US" sz="2667" dirty="0">
                <a:latin typeface="Cambria" panose="02040503050406030204" pitchFamily="18" charset="0"/>
                <a:ea typeface="Times New Roman" panose="02020603050405020304" pitchFamily="18" charset="0"/>
              </a:rPr>
              <a:t> </a:t>
            </a:r>
            <a:r>
              <a:rPr lang="en-US" sz="2667" dirty="0" err="1">
                <a:latin typeface="Cambria" panose="02040503050406030204" pitchFamily="18" charset="0"/>
                <a:ea typeface="Times New Roman" panose="02020603050405020304" pitchFamily="18" charset="0"/>
              </a:rPr>
              <a:t>cảnh</a:t>
            </a:r>
            <a:r>
              <a:rPr lang="en-US" sz="2667" dirty="0">
                <a:latin typeface="Cambria" panose="02040503050406030204" pitchFamily="18" charset="0"/>
                <a:ea typeface="Times New Roman" panose="02020603050405020304" pitchFamily="18" charset="0"/>
              </a:rPr>
              <a:t>)</a:t>
            </a:r>
            <a:endParaRPr lang="en-VN" sz="2667" dirty="0">
              <a:latin typeface="Cambria" panose="020405030504060302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FE6214CE-EB64-C64C-BCDF-10F8874EC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400" y="2498879"/>
            <a:ext cx="3879726" cy="3181375"/>
          </a:xfrm>
          <a:prstGeom prst="rect">
            <a:avLst/>
          </a:prstGeom>
        </p:spPr>
      </p:pic>
      <p:sp>
        <p:nvSpPr>
          <p:cNvPr id="9" name="TextBox 8">
            <a:extLst>
              <a:ext uri="{FF2B5EF4-FFF2-40B4-BE49-F238E27FC236}">
                <a16:creationId xmlns:a16="http://schemas.microsoft.com/office/drawing/2014/main" id="{5B8993AB-132D-744A-A83C-34A0C48951FE}"/>
              </a:ext>
            </a:extLst>
          </p:cNvPr>
          <p:cNvSpPr txBox="1"/>
          <p:nvPr/>
        </p:nvSpPr>
        <p:spPr>
          <a:xfrm>
            <a:off x="1456940" y="628194"/>
            <a:ext cx="9278120" cy="707886"/>
          </a:xfrm>
          <a:prstGeom prst="rect">
            <a:avLst/>
          </a:prstGeom>
          <a:noFill/>
        </p:spPr>
        <p:txBody>
          <a:bodyPr wrap="square" rtlCol="0">
            <a:spAutoFit/>
          </a:bodyPr>
          <a:lstStyle/>
          <a:p>
            <a:pPr algn="ctr"/>
            <a:r>
              <a:rPr lang="en-US" sz="4000" b="1" dirty="0">
                <a:solidFill>
                  <a:srgbClr val="C00000"/>
                </a:solidFill>
                <a:latin typeface="Cambria" panose="02040503050406030204" pitchFamily="18" charset="0"/>
              </a:rPr>
              <a:t>2. </a:t>
            </a:r>
            <a:r>
              <a:rPr lang="en-US" sz="4000" b="1" dirty="0" err="1">
                <a:solidFill>
                  <a:srgbClr val="C00000"/>
                </a:solidFill>
                <a:latin typeface="Cambria" panose="02040503050406030204" pitchFamily="18" charset="0"/>
              </a:rPr>
              <a:t>Công</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trình</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kiến</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trúc</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tiêu</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biểu</a:t>
            </a:r>
            <a:endParaRPr lang="en-VN" sz="4000"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25760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1191</Words>
  <Application>Microsoft Office PowerPoint</Application>
  <PresentationFormat>Widescreen</PresentationFormat>
  <Paragraphs>63</Paragraphs>
  <Slides>22</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#9Slide03 Bebas Neue Bold</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ngọc nguyễn</dc:creator>
  <cp:lastModifiedBy>ngọc nguyễn</cp:lastModifiedBy>
  <cp:revision>1</cp:revision>
  <dcterms:created xsi:type="dcterms:W3CDTF">2024-02-16T05:50:00Z</dcterms:created>
  <dcterms:modified xsi:type="dcterms:W3CDTF">2024-02-16T05:50:06Z</dcterms:modified>
</cp:coreProperties>
</file>