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dp" ContentType="image/vnd.ms-photo"/>
  <Default Extension="gif" ContentType="image/gif"/>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 id="2147483680" r:id="rId4"/>
    <p:sldMasterId id="2147483692" r:id="rId5"/>
    <p:sldMasterId id="2147483704" r:id="rId6"/>
    <p:sldMasterId id="2147483716" r:id="rId7"/>
    <p:sldMasterId id="2147483728" r:id="rId8"/>
    <p:sldMasterId id="2147483740" r:id="rId9"/>
    <p:sldMasterId id="2147483743" r:id="rId10"/>
    <p:sldMasterId id="2147483755" r:id="rId11"/>
  </p:sldMasterIdLst>
  <p:notesMasterIdLst>
    <p:notesMasterId r:id="rId20"/>
  </p:notesMasterIdLst>
  <p:sldIdLst>
    <p:sldId id="330" r:id="rId12"/>
    <p:sldId id="2723" r:id="rId13"/>
    <p:sldId id="2724" r:id="rId14"/>
    <p:sldId id="2725" r:id="rId15"/>
    <p:sldId id="2726" r:id="rId16"/>
    <p:sldId id="2727" r:id="rId17"/>
    <p:sldId id="2722" r:id="rId18"/>
    <p:sldId id="2721" r:id="rId19"/>
    <p:sldId id="2728" r:id="rId21"/>
    <p:sldId id="11088555" r:id="rId22"/>
    <p:sldId id="2729" r:id="rId23"/>
    <p:sldId id="2730" r:id="rId24"/>
    <p:sldId id="332" r:id="rId25"/>
    <p:sldId id="7342" r:id="rId26"/>
    <p:sldId id="7306" r:id="rId27"/>
    <p:sldId id="7312" r:id="rId28"/>
    <p:sldId id="7313" r:id="rId29"/>
    <p:sldId id="7314" r:id="rId30"/>
    <p:sldId id="333" r:id="rId31"/>
    <p:sldId id="7327" r:id="rId32"/>
    <p:sldId id="7328" r:id="rId33"/>
    <p:sldId id="7329" r:id="rId34"/>
    <p:sldId id="7343" r:id="rId35"/>
    <p:sldId id="7331" r:id="rId36"/>
    <p:sldId id="7330" r:id="rId37"/>
    <p:sldId id="7332" r:id="rId38"/>
    <p:sldId id="361" r:id="rId39"/>
    <p:sldId id="11088552" r:id="rId40"/>
    <p:sldId id="11088553" r:id="rId41"/>
    <p:sldId id="11088554" r:id="rId42"/>
    <p:sldId id="73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59.wmf"/><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matchingName="1_Title and Content">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matchingName="2_Title and Content">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matchingName="Comparison">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fld>
            <a:endParaRPr lang="en-US"/>
          </a:p>
        </p:txBody>
      </p:sp>
      <p:sp>
        <p:nvSpPr>
          <p:cNvPr id="11" name="Oval 10"/>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matchingName="Title and Content">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matchingName="1_Title and Content">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matchingName="1_Title and Content">
  <p:cSld name="3_Title and Content">
    <p:spTree>
      <p:nvGrpSpPr>
        <p:cNvPr id="1" name="Shape 26"/>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matchingName="2_Title and Content">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matchingName="Title Slide">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 name="Oval 1"/>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2.png"/><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7.xml"/><Relationship Id="rId8" Type="http://schemas.openxmlformats.org/officeDocument/2006/relationships/slideLayout" Target="../slideLayouts/slideLayout106.xml"/><Relationship Id="rId7" Type="http://schemas.openxmlformats.org/officeDocument/2006/relationships/slideLayout" Target="../slideLayouts/slideLayout105.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3" Type="http://schemas.openxmlformats.org/officeDocument/2006/relationships/slideLayout" Target="../slideLayouts/slideLayout101.xml"/><Relationship Id="rId2" Type="http://schemas.openxmlformats.org/officeDocument/2006/relationships/slideLayout" Target="../slideLayouts/slideLayout100.xml"/><Relationship Id="rId11" Type="http://schemas.openxmlformats.org/officeDocument/2006/relationships/theme" Target="../theme/theme10.xml"/><Relationship Id="rId10" Type="http://schemas.openxmlformats.org/officeDocument/2006/relationships/slideLayout" Target="../slideLayouts/slideLayout108.xml"/><Relationship Id="rId1"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3" Type="http://schemas.openxmlformats.org/officeDocument/2006/relationships/theme" Target="../theme/theme5.xml"/><Relationship Id="rId12" Type="http://schemas.openxmlformats.org/officeDocument/2006/relationships/image" Target="../media/image1.jpeg"/><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slideLayout" Target="../slideLayouts/slideLayout71.xml"/><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3" Type="http://schemas.openxmlformats.org/officeDocument/2006/relationships/theme" Target="../theme/theme6.xml"/><Relationship Id="rId12" Type="http://schemas.openxmlformats.org/officeDocument/2006/relationships/image" Target="../media/image1.jpeg"/><Relationship Id="rId11" Type="http://schemas.openxmlformats.org/officeDocument/2006/relationships/slideLayout" Target="../slideLayouts/slideLayout74.xml"/><Relationship Id="rId10" Type="http://schemas.openxmlformats.org/officeDocument/2006/relationships/slideLayout" Target="../slideLayouts/slideLayout73.xml"/><Relationship Id="rId1"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3.xml"/><Relationship Id="rId8" Type="http://schemas.openxmlformats.org/officeDocument/2006/relationships/slideLayout" Target="../slideLayouts/slideLayout82.xml"/><Relationship Id="rId7" Type="http://schemas.openxmlformats.org/officeDocument/2006/relationships/slideLayout" Target="../slideLayouts/slideLayout81.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3" Type="http://schemas.openxmlformats.org/officeDocument/2006/relationships/slideLayout" Target="../slideLayouts/slideLayout77.xml"/><Relationship Id="rId2" Type="http://schemas.openxmlformats.org/officeDocument/2006/relationships/slideLayout" Target="../slideLayouts/slideLayout76.xml"/><Relationship Id="rId13" Type="http://schemas.openxmlformats.org/officeDocument/2006/relationships/theme" Target="../theme/theme7.xml"/><Relationship Id="rId12" Type="http://schemas.openxmlformats.org/officeDocument/2006/relationships/image" Target="../media/image1.jpeg"/><Relationship Id="rId11" Type="http://schemas.openxmlformats.org/officeDocument/2006/relationships/slideLayout" Target="../slideLayouts/slideLayout85.xml"/><Relationship Id="rId10" Type="http://schemas.openxmlformats.org/officeDocument/2006/relationships/slideLayout" Target="../slideLayouts/slideLayout84.xml"/><Relationship Id="rId1"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4" Type="http://schemas.openxmlformats.org/officeDocument/2006/relationships/theme" Target="../theme/theme8.xml"/><Relationship Id="rId3" Type="http://schemas.openxmlformats.org/officeDocument/2006/relationships/image" Target="../media/image1.jpeg"/><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 Type="http://schemas.openxmlformats.org/officeDocument/2006/relationships/slideLayout" Target="../slideLayouts/slideLayout89.xml"/><Relationship Id="rId13" Type="http://schemas.openxmlformats.org/officeDocument/2006/relationships/theme" Target="../theme/theme9.xml"/><Relationship Id="rId12" Type="http://schemas.openxmlformats.org/officeDocument/2006/relationships/image" Target="../media/image3.png"/><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pic>
        <p:nvPicPr>
          <p:cNvPr id="4" name="Picture 3" descr="A white circle with leaves and blue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pic>
        <p:nvPicPr>
          <p:cNvPr id="4" name="Picture 3" descr="A white circle with leaves and blue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1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10"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2000" t="-1000" b="-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2.png"/><Relationship Id="rId1"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microsoft.com/office/2007/relationships/hdphoto" Target="../media/image39.wdp"/><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22.GIF"/><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22.GIF"/><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8.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microsoft.com/office/2007/relationships/hdphoto" Target="../media/image48.wdp"/><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49.jpeg"/><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50.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slide" Target="slide4.xml"/><Relationship Id="rId7" Type="http://schemas.openxmlformats.org/officeDocument/2006/relationships/image" Target="../media/image9.png"/><Relationship Id="rId6" Type="http://schemas.openxmlformats.org/officeDocument/2006/relationships/slide" Target="slide2.xml"/><Relationship Id="rId5" Type="http://schemas.openxmlformats.org/officeDocument/2006/relationships/image" Target="../media/image8.png"/><Relationship Id="rId4" Type="http://schemas.openxmlformats.org/officeDocument/2006/relationships/slide" Target="slide3.xml"/><Relationship Id="rId3" Type="http://schemas.openxmlformats.org/officeDocument/2006/relationships/image" Target="../media/image7.png"/><Relationship Id="rId2" Type="http://schemas.openxmlformats.org/officeDocument/2006/relationships/slide" Target="slide9.xml"/><Relationship Id="rId15" Type="http://schemas.openxmlformats.org/officeDocument/2006/relationships/slideLayout" Target="../slideLayouts/slideLayout7.xml"/><Relationship Id="rId14" Type="http://schemas.openxmlformats.org/officeDocument/2006/relationships/image" Target="../media/image13.png"/><Relationship Id="rId13" Type="http://schemas.openxmlformats.org/officeDocument/2006/relationships/slide" Target="slide6.xml"/><Relationship Id="rId12" Type="http://schemas.openxmlformats.org/officeDocument/2006/relationships/image" Target="../media/image12.png"/><Relationship Id="rId11" Type="http://schemas.openxmlformats.org/officeDocument/2006/relationships/slide" Target="slide5.xml"/><Relationship Id="rId10" Type="http://schemas.openxmlformats.org/officeDocument/2006/relationships/image" Target="../media/image11.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vmlDrawing" Target="../drawings/vmlDrawing1.vml"/><Relationship Id="rId6" Type="http://schemas.openxmlformats.org/officeDocument/2006/relationships/slideLayout" Target="../slideLayouts/slideLayout94.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05.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60.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4.png"/><Relationship Id="rId2" Type="http://schemas.openxmlformats.org/officeDocument/2006/relationships/image" Target="../media/image19.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slide" Target="slide2.xml"/><Relationship Id="rId2" Type="http://schemas.openxmlformats.org/officeDocument/2006/relationships/image" Target="../media/image15.jpeg"/><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87.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68.emf"/><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image" Target="../media/image65.em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slide" Target="slide2.xml"/><Relationship Id="rId2" Type="http://schemas.openxmlformats.org/officeDocument/2006/relationships/image" Target="../media/image16.jpe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slide" Target="slide2.xml"/><Relationship Id="rId2" Type="http://schemas.openxmlformats.org/officeDocument/2006/relationships/image" Target="../media/image17.jpe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slide" Target="slide2.xml"/><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slide" Target="slide2.xml"/><Relationship Id="rId3" Type="http://schemas.openxmlformats.org/officeDocument/2006/relationships/image" Target="../media/image22.GIF"/><Relationship Id="rId2" Type="http://schemas.openxmlformats.org/officeDocument/2006/relationships/image" Target="../media/image19.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6.xml"/><Relationship Id="rId7" Type="http://schemas.openxmlformats.org/officeDocument/2006/relationships/image" Target="../media/image29.GIF"/><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p:cNvPicPr>
            <a:picLocks noChangeAspect="1"/>
          </p:cNvPicPr>
          <p:nvPr/>
        </p:nvPicPr>
        <p:blipFill rotWithShape="1">
          <a:blip r:embed="rId1">
            <a:extLst>
              <a:ext uri="{28A0092B-C50C-407E-A947-70E740481C1C}">
                <a14:useLocalDpi xmlns:a14="http://schemas.microsoft.com/office/drawing/2010/main" val="0"/>
              </a:ext>
            </a:extLst>
          </a:blip>
          <a:srcRect l="52260" t="31979" r="39931" b="53248"/>
          <a:stretch>
            <a:fillRect/>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p:cNvPicPr>
            <a:picLocks noChangeAspect="1"/>
          </p:cNvPicPr>
          <p:nvPr/>
        </p:nvPicPr>
        <p:blipFill>
          <a:blip r:embed="rId2"/>
          <a:stretch>
            <a:fillRect/>
          </a:stretch>
        </p:blipFill>
        <p:spPr>
          <a:xfrm>
            <a:off x="3345917" y="1467947"/>
            <a:ext cx="6322100" cy="37371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endParaRPr lang="vi-VN" altLang="zh-CN" sz="2400" kern="0" dirty="0">
              <a:solidFill>
                <a:prstClr val="black"/>
              </a:solidFill>
              <a:latin typeface="Calibri" panose="020F0502020204030204" pitchFamily="34" charset="0"/>
              <a:cs typeface="Calibri" panose="020F0502020204030204" pitchFamily="34" charset="0"/>
              <a:sym typeface="+mn-lt"/>
            </a:endParaRP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endParaRPr lang="vi-VN" altLang="zh-CN" sz="2400" kern="0" dirty="0">
              <a:solidFill>
                <a:prstClr val="black"/>
              </a:solidFill>
              <a:latin typeface="Calibri" panose="020F0502020204030204" pitchFamily="34" charset="0"/>
              <a:cs typeface="Calibri" panose="020F0502020204030204" pitchFamily="34" charset="0"/>
              <a:sym typeface="+mn-lt"/>
            </a:endParaRP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endParaRPr lang="vi-VN" altLang="zh-CN" sz="2400" b="1" i="1" kern="0" dirty="0">
              <a:solidFill>
                <a:prstClr val="black"/>
              </a:solidFill>
              <a:latin typeface="Calibri" panose="020F0502020204030204" pitchFamily="34" charset="0"/>
              <a:cs typeface="Calibri" panose="020F0502020204030204" pitchFamily="34" charset="0"/>
              <a:sym typeface="+mn-lt"/>
            </a:endParaRPr>
          </a:p>
        </p:txBody>
      </p:sp>
      <p:pic>
        <p:nvPicPr>
          <p:cNvPr id="6" name="Picture 5"/>
          <p:cNvPicPr>
            <a:picLocks noChangeAspect="1"/>
          </p:cNvPicPr>
          <p:nvPr/>
        </p:nvPicPr>
        <p:blipFill>
          <a:blip r:embed="rId1"/>
          <a:stretch>
            <a:fillRect/>
          </a:stretch>
        </p:blipFill>
        <p:spPr>
          <a:xfrm>
            <a:off x="2115373" y="-357391"/>
            <a:ext cx="7742591" cy="2603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p:cNvPicPr>
            <a:picLocks noChangeAspect="1"/>
          </p:cNvPicPr>
          <p:nvPr/>
        </p:nvPicPr>
        <p:blipFill rotWithShape="1">
          <a:blip r:embed="rId2"/>
          <a:srcRect l="6094" t="9293" r="8047" b="14811"/>
          <a:stretch>
            <a:fillRect/>
          </a:stretch>
        </p:blipFill>
        <p:spPr>
          <a:xfrm>
            <a:off x="2439616" y="1486813"/>
            <a:ext cx="6027924" cy="2487359"/>
          </a:xfrm>
          <a:prstGeom prst="rect">
            <a:avLst/>
          </a:prstGeom>
          <a:effectLst>
            <a:glow rad="228600">
              <a:srgbClr val="5FE0FF">
                <a:satMod val="175000"/>
                <a:alpha val="40000"/>
              </a:srgbClr>
            </a:glo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1" cstate="print">
            <a:extLst>
              <a:ext uri="{28A0092B-C50C-407E-A947-70E740481C1C}">
                <a14:useLocalDpi xmlns:a14="http://schemas.microsoft.com/office/drawing/2010/main" val="0"/>
              </a:ext>
            </a:extLst>
          </a:blip>
          <a:srcRect l="5206" t="12656" r="70594" b="58889"/>
          <a:stretch>
            <a:fillRect/>
          </a:stretch>
        </p:blipFill>
        <p:spPr>
          <a:xfrm flipH="1">
            <a:off x="8591551" y="4256314"/>
            <a:ext cx="2302329" cy="2601686"/>
          </a:xfrm>
          <a:prstGeom prst="rect">
            <a:avLst/>
          </a:prstGeom>
        </p:spPr>
      </p:pic>
      <p:pic>
        <p:nvPicPr>
          <p:cNvPr id="4"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a:fillRect/>
          </a:stretch>
        </p:blipFill>
        <p:spPr>
          <a:xfrm>
            <a:off x="-461442" y="1473575"/>
            <a:ext cx="1733550" cy="1536906"/>
          </a:xfrm>
          <a:prstGeom prst="rect">
            <a:avLst/>
          </a:prstGeom>
        </p:spPr>
      </p:pic>
      <p:pic>
        <p:nvPicPr>
          <p:cNvPr id="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a:fillRect/>
          </a:stretch>
        </p:blipFill>
        <p:spPr>
          <a:xfrm>
            <a:off x="10242673" y="1641832"/>
            <a:ext cx="1536192" cy="1642172"/>
          </a:xfrm>
          <a:prstGeom prst="rect">
            <a:avLst/>
          </a:prstGeom>
        </p:spPr>
      </p:pic>
      <p:pic>
        <p:nvPicPr>
          <p:cNvPr id="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84624" y="126262"/>
            <a:ext cx="935858" cy="935858"/>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a:fillRect/>
          </a:stretch>
        </p:blipFill>
        <p:spPr>
          <a:xfrm>
            <a:off x="3618781" y="1707854"/>
            <a:ext cx="3258588" cy="25701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8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16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1"/>
          <a:stretch>
            <a:fillRect/>
          </a:stretch>
        </p:blipFill>
        <p:spPr>
          <a:xfrm>
            <a:off x="3469415" y="-128546"/>
            <a:ext cx="5438103" cy="1176630"/>
          </a:xfrm>
          <a:prstGeom prst="rect">
            <a:avLst/>
          </a:prstGeom>
        </p:spPr>
      </p:pic>
      <p:sp>
        <p:nvSpPr>
          <p:cNvPr id="5" name="文本框 6"/>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2" name="Picture 11" descr="A path with a fence and flowers by a riv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4" name="文本框 6"/>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5" name="文本框 6"/>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endParaRPr lang="vi-VN" sz="24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endParaRPr lang="vi-VN" sz="2400" b="0" i="0" dirty="0">
              <a:solidFill>
                <a:srgbClr val="000000"/>
              </a:solidFill>
              <a:effectLst/>
              <a:latin typeface="Calibri" panose="020F0502020204030204" pitchFamily="34" charset="0"/>
              <a:cs typeface="Calibri" panose="020F0502020204030204" pitchFamily="34" charset="0"/>
            </a:endParaRP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endParaRPr lang="vi-VN" sz="2400" b="0" i="0" dirty="0">
              <a:solidFill>
                <a:srgbClr val="000000"/>
              </a:solidFill>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1"/>
          <a:stretch>
            <a:fillRect/>
          </a:stretch>
        </p:blipFill>
        <p:spPr>
          <a:xfrm>
            <a:off x="3469415" y="-128546"/>
            <a:ext cx="5438103" cy="1176630"/>
          </a:xfrm>
          <a:prstGeom prst="rect">
            <a:avLst/>
          </a:prstGeom>
        </p:spPr>
      </p:pic>
      <p:sp>
        <p:nvSpPr>
          <p:cNvPr id="5" name="文本框 6"/>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2" name="Picture 11" descr="A path with a fence and flowers by a riv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文本框 6"/>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文本框 6"/>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文本框 6"/>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endPar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Oval 5"/>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endParaRPr lang="en-US" sz="3600" b="1" dirty="0">
              <a:latin typeface="Cambria" panose="02040503050406030204" pitchFamily="18" charset="0"/>
              <a:ea typeface="Cambria" panose="02040503050406030204" pitchFamily="18" charset="0"/>
            </a:endParaRPr>
          </a:p>
        </p:txBody>
      </p:sp>
      <p:sp>
        <p:nvSpPr>
          <p:cNvPr id="9" name="Oval 8"/>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endParaRPr lang="en-US" sz="3600" b="1" dirty="0">
              <a:latin typeface="Cambria" panose="02040503050406030204" pitchFamily="18" charset="0"/>
              <a:ea typeface="Cambria" panose="02040503050406030204" pitchFamily="18" charset="0"/>
            </a:endParaRPr>
          </a:p>
        </p:txBody>
      </p:sp>
      <p:sp>
        <p:nvSpPr>
          <p:cNvPr id="10" name="Oval 9"/>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endParaRPr lang="en-US" sz="3600" b="1" dirty="0">
              <a:latin typeface="Cambria" panose="02040503050406030204" pitchFamily="18" charset="0"/>
              <a:ea typeface="Cambria" panose="02040503050406030204" pitchFamily="18" charset="0"/>
            </a:endParaRPr>
          </a:p>
        </p:txBody>
      </p:sp>
      <p:sp>
        <p:nvSpPr>
          <p:cNvPr id="11" name="Oval 10"/>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endParaRPr lang="en-US" sz="3600" b="1" dirty="0">
              <a:latin typeface="Cambria" panose="02040503050406030204" pitchFamily="18" charset="0"/>
              <a:ea typeface="Cambria" panose="02040503050406030204" pitchFamily="18" charset="0"/>
            </a:endParaRPr>
          </a:p>
        </p:txBody>
      </p:sp>
      <p:sp>
        <p:nvSpPr>
          <p:cNvPr id="16" name="Oval 15"/>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endParaRPr lang="en-US" sz="3600" b="1" dirty="0">
              <a:latin typeface="Cambria" panose="02040503050406030204" pitchFamily="18" charset="0"/>
              <a:ea typeface="Cambria" panose="02040503050406030204" pitchFamily="18" charset="0"/>
            </a:endParaRPr>
          </a:p>
        </p:txBody>
      </p:sp>
      <p:sp>
        <p:nvSpPr>
          <p:cNvPr id="17" name="Oval 16"/>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endParaRPr 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r="57915" b="85700"/>
          <a:stretch>
            <a:fillRect/>
          </a:stretch>
        </p:blipFill>
        <p:spPr>
          <a:xfrm>
            <a:off x="0" y="0"/>
            <a:ext cx="4081670" cy="980661"/>
          </a:xfrm>
          <a:prstGeom prst="rect">
            <a:avLst/>
          </a:prstGeom>
        </p:spPr>
      </p:pic>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l="42564" r="-636" b="85700"/>
          <a:stretch>
            <a:fillRect/>
          </a:stretch>
        </p:blipFill>
        <p:spPr>
          <a:xfrm>
            <a:off x="6122792" y="-1"/>
            <a:ext cx="5632172" cy="980661"/>
          </a:xfrm>
          <a:prstGeom prst="rect">
            <a:avLst/>
          </a:prstGeom>
        </p:spPr>
      </p:pic>
      <p:pic>
        <p:nvPicPr>
          <p:cNvPr id="21" name="图片 20"/>
          <p:cNvPicPr>
            <a:picLocks noChangeAspect="1"/>
          </p:cNvPicPr>
          <p:nvPr/>
        </p:nvPicPr>
        <p:blipFill rotWithShape="1">
          <a:blip r:embed="rId1" cstate="print">
            <a:extLst>
              <a:ext uri="{28A0092B-C50C-407E-A947-70E740481C1C}">
                <a14:useLocalDpi xmlns:a14="http://schemas.microsoft.com/office/drawing/2010/main" val="0"/>
              </a:ext>
            </a:extLst>
          </a:blip>
          <a:srcRect r="57915" b="85700"/>
          <a:stretch>
            <a:fillRect/>
          </a:stretch>
        </p:blipFill>
        <p:spPr>
          <a:xfrm>
            <a:off x="24210" y="0"/>
            <a:ext cx="4081670" cy="980661"/>
          </a:xfrm>
          <a:prstGeom prst="rect">
            <a:avLst/>
          </a:prstGeom>
        </p:spPr>
      </p:pic>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l="42564" r="-636" b="85700"/>
          <a:stretch>
            <a:fillRect/>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p:cNvGrpSpPr/>
          <p:nvPr/>
        </p:nvGrpSpPr>
        <p:grpSpPr>
          <a:xfrm>
            <a:off x="1760204" y="1849440"/>
            <a:ext cx="2904264" cy="1177090"/>
            <a:chOff x="2360277" y="2671670"/>
            <a:chExt cx="1378812" cy="892629"/>
          </a:xfrm>
        </p:grpSpPr>
        <p:grpSp>
          <p:nvGrpSpPr>
            <p:cNvPr id="24" name="组合 30"/>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p:cNvGrpSpPr/>
          <p:nvPr/>
        </p:nvGrpSpPr>
        <p:grpSpPr>
          <a:xfrm>
            <a:off x="6655296" y="1833251"/>
            <a:ext cx="3853532" cy="1155142"/>
            <a:chOff x="2360278" y="2671670"/>
            <a:chExt cx="1258031" cy="892629"/>
          </a:xfrm>
        </p:grpSpPr>
        <p:grpSp>
          <p:nvGrpSpPr>
            <p:cNvPr id="29" name="组合 30"/>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p:cNvGrpSpPr/>
          <p:nvPr/>
        </p:nvGrpSpPr>
        <p:grpSpPr>
          <a:xfrm>
            <a:off x="4169376" y="3730099"/>
            <a:ext cx="4053847" cy="1244144"/>
            <a:chOff x="2360278" y="2671670"/>
            <a:chExt cx="1258031" cy="892629"/>
          </a:xfrm>
        </p:grpSpPr>
        <p:grpSp>
          <p:nvGrpSpPr>
            <p:cNvPr id="39" name="组合 30"/>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p:cNvPicPr>
            <a:picLocks noChangeAspect="1"/>
          </p:cNvPicPr>
          <p:nvPr/>
        </p:nvPicPr>
        <p:blipFill>
          <a:blip r:embed="rId3"/>
          <a:stretch>
            <a:fillRect/>
          </a:stretch>
        </p:blipFill>
        <p:spPr>
          <a:xfrm>
            <a:off x="1685841" y="434613"/>
            <a:ext cx="8943607" cy="12010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a:fillRect/>
          </a:stretch>
        </p:blipFill>
        <p:spPr>
          <a:xfrm>
            <a:off x="-547167" y="1687887"/>
            <a:ext cx="1733550" cy="1536906"/>
          </a:xfrm>
          <a:prstGeom prst="rect">
            <a:avLst/>
          </a:prstGeom>
        </p:spPr>
      </p:pic>
      <p:pic>
        <p:nvPicPr>
          <p:cNvPr id="10"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endParaRPr>
          </a:p>
        </p:txBody>
      </p:sp>
      <p:sp>
        <p:nvSpPr>
          <p:cNvPr id="13" name="Rectangle 12"/>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6880972" y="1166873"/>
            <a:ext cx="4637808" cy="2333262"/>
          </a:xfrm>
          <a:prstGeom prst="rect">
            <a:avLst/>
          </a:prstGeom>
        </p:spPr>
      </p:pic>
      <p:pic>
        <p:nvPicPr>
          <p:cNvPr id="15" name="Kí hiệu - Khám phá &amp; Luyện tậ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30194" y="536096"/>
            <a:ext cx="851896" cy="851896"/>
          </a:xfrm>
          <a:prstGeom prst="rect">
            <a:avLst/>
          </a:prstGeom>
        </p:spPr>
      </p:pic>
      <p:pic>
        <p:nvPicPr>
          <p:cNvPr id="16" name="Picture 15"/>
          <p:cNvPicPr>
            <a:picLocks noChangeAspect="1"/>
          </p:cNvPicPr>
          <p:nvPr/>
        </p:nvPicPr>
        <p:blipFill>
          <a:blip r:embed="rId6">
            <a:clrChange>
              <a:clrFrom>
                <a:srgbClr val="E0E0E0"/>
              </a:clrFrom>
              <a:clrTo>
                <a:srgbClr val="E0E0E0">
                  <a:alpha val="0"/>
                </a:srgbClr>
              </a:clrTo>
            </a:clrChange>
            <a:extLst>
              <a:ext uri="{BEBA8EAE-BF5A-486C-A8C5-ECC9F3942E4B}">
                <a14:imgProps xmlns:a14="http://schemas.microsoft.com/office/drawing/2010/main">
                  <a14:imgLayer r:embed="rId7">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p:cNvPicPr>
            <a:picLocks noChangeAspect="1"/>
          </p:cNvPicPr>
          <p:nvPr/>
        </p:nvPicPr>
        <p:blipFill rotWithShape="1">
          <a:blip r:embed="rId1" cstate="print">
            <a:extLst>
              <a:ext uri="{28A0092B-C50C-407E-A947-70E740481C1C}">
                <a14:useLocalDpi xmlns:a14="http://schemas.microsoft.com/office/drawing/2010/main" val="0"/>
              </a:ext>
            </a:extLst>
          </a:blip>
          <a:srcRect l="1" t="71353" r="70067" b="10955"/>
          <a:stretch>
            <a:fillRect/>
          </a:stretch>
        </p:blipFill>
        <p:spPr>
          <a:xfrm>
            <a:off x="-461442" y="1978400"/>
            <a:ext cx="1733550" cy="1536906"/>
          </a:xfrm>
          <a:prstGeom prst="rect">
            <a:avLst/>
          </a:prstGeom>
        </p:spPr>
      </p:pic>
      <p:pic>
        <p:nvPicPr>
          <p:cNvPr id="18"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52032" y="779933"/>
            <a:ext cx="851896" cy="851896"/>
          </a:xfrm>
          <a:prstGeom prst="rect">
            <a:avLst/>
          </a:prstGeom>
        </p:spPr>
      </p:pic>
      <p:sp>
        <p:nvSpPr>
          <p:cNvPr id="21" name="Rounded Rectangle 7"/>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panose="020B0604020202020204"/>
            </a:endParaRPr>
          </a:p>
        </p:txBody>
      </p:sp>
      <p:sp>
        <p:nvSpPr>
          <p:cNvPr id="22" name="Rectangle 21"/>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endParaRPr>
          </a:p>
        </p:txBody>
      </p:sp>
      <p:sp>
        <p:nvSpPr>
          <p:cNvPr id="23" name="Rectangle 22"/>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charset="0"/>
              <a:sym typeface="Arial" panose="020B0604020202020204"/>
            </a:endParaRPr>
          </a:p>
        </p:txBody>
      </p:sp>
      <p:sp>
        <p:nvSpPr>
          <p:cNvPr id="24" name="Rectangle 23"/>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endParaRPr>
          </a:p>
        </p:txBody>
      </p:sp>
      <p:sp>
        <p:nvSpPr>
          <p:cNvPr id="25" name="Oval 24"/>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panose="020B0604020202020204"/>
            </a:endParaRPr>
          </a:p>
        </p:txBody>
      </p:sp>
      <p:sp>
        <p:nvSpPr>
          <p:cNvPr id="26" name="Rounded Rectangle 9"/>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panose="020B0604020202020204"/>
            </a:endParaRPr>
          </a:p>
        </p:txBody>
      </p:sp>
      <p:sp>
        <p:nvSpPr>
          <p:cNvPr id="27" name="Rectangle 26"/>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panose="020B0604020202020204"/>
            </a:endParaRPr>
          </a:p>
        </p:txBody>
      </p:sp>
      <p:sp>
        <p:nvSpPr>
          <p:cNvPr id="28" name="Oval 27"/>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panose="020B0604020202020204"/>
            </a:endParaRPr>
          </a:p>
        </p:txBody>
      </p:sp>
      <p:sp>
        <p:nvSpPr>
          <p:cNvPr id="29" name="Rounded Rectangle 12"/>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panose="020B0604020202020204"/>
            </a:endParaRPr>
          </a:p>
        </p:txBody>
      </p:sp>
      <p:sp>
        <p:nvSpPr>
          <p:cNvPr id="30" name="Rectangle 29"/>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sym typeface="Arial" panose="020B0604020202020204"/>
            </a:endParaRPr>
          </a:p>
        </p:txBody>
      </p:sp>
      <p:sp>
        <p:nvSpPr>
          <p:cNvPr id="31" name="Oval 30"/>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panose="020B0604020202020204"/>
            </a:endParaRPr>
          </a:p>
        </p:txBody>
      </p:sp>
      <p:pic>
        <p:nvPicPr>
          <p:cNvPr id="3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p:cNvPicPr>
            <a:picLocks noChangeAspect="1"/>
          </p:cNvPicPr>
          <p:nvPr/>
        </p:nvPicPr>
        <p:blipFill rotWithShape="1">
          <a:blip r:embed="rId2"/>
          <a:srcRect l="16127" t="11921" r="14764" b="20863"/>
          <a:stretch>
            <a:fillRect/>
          </a:stretch>
        </p:blipFill>
        <p:spPr>
          <a:xfrm>
            <a:off x="3358281" y="1457480"/>
            <a:ext cx="4476749" cy="22587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p:cNvGraphicFramePr>
            <a:graphicFrameLocks noGrp="1"/>
          </p:cNvGraphicFramePr>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gridCol w="9277564"/>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TextBox 3"/>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endParaRPr lang="vi-VN" sz="3200" b="1" i="0" dirty="0">
              <a:solidFill>
                <a:srgbClr val="0070C0"/>
              </a:solidFill>
              <a:effectLst/>
              <a:latin typeface="Cambria" panose="02040503050406030204" pitchFamily="18" charset="0"/>
              <a:ea typeface="Cambria" panose="02040503050406030204" pitchFamily="18" charset="0"/>
            </a:endParaRP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5" name="TextBox 4"/>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endParaRPr lang="vi-VN" sz="3200" b="1" dirty="0">
              <a:solidFill>
                <a:srgbClr val="0070C0"/>
              </a:solidFill>
              <a:latin typeface="Cambria" panose="02040503050406030204" pitchFamily="18" charset="0"/>
              <a:ea typeface="Cambria" panose="02040503050406030204" pitchFamily="18" charset="0"/>
            </a:endParaRP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6000" b="0" i="0" u="none" strike="noStrike" kern="0" cap="none" spc="0" normalizeH="0" baseline="0" noProof="0" dirty="0">
                <a:ln>
                  <a:noFill/>
                </a:ln>
                <a:solidFill>
                  <a:srgbClr val="FF0000"/>
                </a:solidFill>
                <a:effectLst/>
                <a:uLnTx/>
                <a:uFillTx/>
                <a:latin typeface="UTM Showcard" panose="02040603050506020204" pitchFamily="18" charset="0"/>
                <a:ea typeface="+mn-ea"/>
                <a:cs typeface="Arial" panose="020B0604020202020204"/>
                <a:sym typeface="Arial" panose="020B0604020202020204"/>
              </a:rPr>
              <a:t>LẬT MẢNH GHÉP</a:t>
            </a:r>
            <a:endParaRPr kumimoji="0" lang="en-US" sz="6000" b="0" i="0" u="none" strike="noStrike" kern="0" cap="none" spc="0" normalizeH="0" baseline="0" noProof="0" dirty="0">
              <a:ln>
                <a:noFill/>
              </a:ln>
              <a:solidFill>
                <a:srgbClr val="FF0000"/>
              </a:solidFill>
              <a:effectLst/>
              <a:uLnTx/>
              <a:uFillTx/>
              <a:latin typeface="UTM Showcard" panose="02040603050506020204" pitchFamily="18" charset="0"/>
              <a:ea typeface="+mn-ea"/>
              <a:cs typeface="Arial" panose="020B0604020202020204"/>
              <a:sym typeface="Arial" panose="020B0604020202020204"/>
            </a:endParaRPr>
          </a:p>
        </p:txBody>
      </p:sp>
      <p:pic>
        <p:nvPicPr>
          <p:cNvPr id="5" name="Picture 2">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523"/>
          <a:stretch>
            <a:fillRect/>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7269"/>
          <a:stretch>
            <a:fillRect/>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8" action="ppaction://hlinksldjump"/>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6913"/>
          <a:stretch>
            <a:fillRect/>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6" action="ppaction://hlinksldjump"/>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741" b="24499"/>
          <a:stretch>
            <a:fillRect/>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1" action="ppaction://hlinksldjump"/>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506" b="24402"/>
          <a:stretch>
            <a:fillRect/>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3" action="ppaction://hlinksldjump"/>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9506" b="24402"/>
          <a:stretch>
            <a:fillRect/>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gridCol w="7602877"/>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1" name="TextBox 10"/>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920723" y="1147130"/>
            <a:ext cx="7431899" cy="4178376"/>
            <a:chOff x="2234078" y="2613362"/>
            <a:chExt cx="3966217" cy="1311960"/>
          </a:xfrm>
        </p:grpSpPr>
        <p:sp>
          <p:nvSpPr>
            <p:cNvPr id="2" name="矩形: 圆角 1"/>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p:cNvPicPr>
            <a:picLocks noChangeAspect="1"/>
          </p:cNvPicPr>
          <p:nvPr/>
        </p:nvPicPr>
        <p:blipFill rotWithShape="1">
          <a:blip r:embed="rId1">
            <a:extLst>
              <a:ext uri="{28A0092B-C50C-407E-A947-70E740481C1C}">
                <a14:useLocalDpi xmlns:a14="http://schemas.microsoft.com/office/drawing/2010/main" val="0"/>
              </a:ext>
            </a:extLst>
          </a:blip>
          <a:srcRect l="52260" t="31979" r="39931" b="53248"/>
          <a:stretch>
            <a:fillRect/>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5335"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4" name="Group 3"/>
          <p:cNvGrpSpPr/>
          <p:nvPr/>
        </p:nvGrpSpPr>
        <p:grpSpPr>
          <a:xfrm rot="207621">
            <a:off x="4398748" y="5094324"/>
            <a:ext cx="7399889" cy="1838192"/>
            <a:chOff x="1959630" y="2352678"/>
            <a:chExt cx="6167269" cy="1517767"/>
          </a:xfrm>
        </p:grpSpPr>
        <p:sp>
          <p:nvSpPr>
            <p:cNvPr id="5" name="Freeform: Shape 4"/>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6" name="TextBox 5"/>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Chấm điểm nào!</a:t>
              </a:r>
              <a:endParaRPr kumimoji="0" lang="vi-VN"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grpSp>
      <p:grpSp>
        <p:nvGrpSpPr>
          <p:cNvPr id="7" name="Group 6"/>
          <p:cNvGrpSpPr/>
          <p:nvPr/>
        </p:nvGrpSpPr>
        <p:grpSpPr>
          <a:xfrm>
            <a:off x="-643696" y="2017129"/>
            <a:ext cx="4351855" cy="2424167"/>
            <a:chOff x="-371806" y="1517769"/>
            <a:chExt cx="3479180" cy="1864745"/>
          </a:xfrm>
        </p:grpSpPr>
        <p:pic>
          <p:nvPicPr>
            <p:cNvPr id="8" name="图片 25"/>
            <p:cNvPicPr>
              <a:picLocks noChangeAspect="1"/>
            </p:cNvPicPr>
            <p:nvPr/>
          </p:nvPicPr>
          <p:blipFill>
            <a:blip r:embed="rId1"/>
            <a:stretch>
              <a:fillRect/>
            </a:stretch>
          </p:blipFill>
          <p:spPr>
            <a:xfrm>
              <a:off x="196251" y="1517769"/>
              <a:ext cx="2443093" cy="1722610"/>
            </a:xfrm>
            <a:prstGeom prst="rect">
              <a:avLst/>
            </a:prstGeom>
          </p:spPr>
        </p:pic>
        <p:sp>
          <p:nvSpPr>
            <p:cNvPr id="9" name="TextBox 8"/>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a:t>
              </a:r>
              <a:r>
                <a:rPr kumimoji="0" lang="en-US"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 1</a:t>
              </a:r>
              <a:endParaRPr kumimoji="0" lang="vi-VN"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0" name="Group 9"/>
          <p:cNvGrpSpPr/>
          <p:nvPr/>
        </p:nvGrpSpPr>
        <p:grpSpPr>
          <a:xfrm rot="321486">
            <a:off x="2621658" y="1378021"/>
            <a:ext cx="3993971" cy="2304330"/>
            <a:chOff x="2509656" y="2424897"/>
            <a:chExt cx="3479180" cy="2012296"/>
          </a:xfrm>
        </p:grpSpPr>
        <p:pic>
          <p:nvPicPr>
            <p:cNvPr id="11" name="图片 23"/>
            <p:cNvPicPr>
              <a:picLocks noChangeAspect="1"/>
            </p:cNvPicPr>
            <p:nvPr/>
          </p:nvPicPr>
          <p:blipFill>
            <a:blip r:embed="rId2"/>
            <a:stretch>
              <a:fillRect/>
            </a:stretch>
          </p:blipFill>
          <p:spPr>
            <a:xfrm>
              <a:off x="2875042" y="2424897"/>
              <a:ext cx="2895682" cy="1998856"/>
            </a:xfrm>
            <a:prstGeom prst="rect">
              <a:avLst/>
            </a:prstGeom>
          </p:spPr>
        </p:pic>
        <p:sp>
          <p:nvSpPr>
            <p:cNvPr id="12" name="TextBox 11"/>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 2</a:t>
              </a:r>
              <a:endParaRPr kumimoji="0" lang="vi-VN"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3" name="Group 12"/>
          <p:cNvGrpSpPr/>
          <p:nvPr/>
        </p:nvGrpSpPr>
        <p:grpSpPr>
          <a:xfrm>
            <a:off x="5599350" y="1531584"/>
            <a:ext cx="4351855" cy="2137507"/>
            <a:chOff x="4633453" y="1886839"/>
            <a:chExt cx="3479180" cy="1577911"/>
          </a:xfrm>
        </p:grpSpPr>
        <p:pic>
          <p:nvPicPr>
            <p:cNvPr id="14" name="图片 24"/>
            <p:cNvPicPr>
              <a:picLocks noChangeAspect="1"/>
            </p:cNvPicPr>
            <p:nvPr/>
          </p:nvPicPr>
          <p:blipFill>
            <a:blip r:embed="rId3"/>
            <a:stretch>
              <a:fillRect/>
            </a:stretch>
          </p:blipFill>
          <p:spPr>
            <a:xfrm>
              <a:off x="5028442" y="1886839"/>
              <a:ext cx="2378332" cy="1457485"/>
            </a:xfrm>
            <a:prstGeom prst="rect">
              <a:avLst/>
            </a:prstGeom>
          </p:spPr>
        </p:pic>
        <p:sp>
          <p:nvSpPr>
            <p:cNvPr id="15" name="TextBox 14"/>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Tổ 3</a:t>
              </a:r>
              <a:endParaRPr kumimoji="0" lang="vi-VN"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6" name="Group 15"/>
          <p:cNvGrpSpPr/>
          <p:nvPr/>
        </p:nvGrpSpPr>
        <p:grpSpPr>
          <a:xfrm>
            <a:off x="8171597" y="1083126"/>
            <a:ext cx="4638907" cy="2259414"/>
            <a:chOff x="6327221" y="1535251"/>
            <a:chExt cx="3479180" cy="1694560"/>
          </a:xfrm>
        </p:grpSpPr>
        <p:pic>
          <p:nvPicPr>
            <p:cNvPr id="17" name="图片 26"/>
            <p:cNvPicPr>
              <a:picLocks noChangeAspect="1"/>
            </p:cNvPicPr>
            <p:nvPr/>
          </p:nvPicPr>
          <p:blipFill>
            <a:blip r:embed="rId4"/>
            <a:stretch>
              <a:fillRect/>
            </a:stretch>
          </p:blipFill>
          <p:spPr>
            <a:xfrm>
              <a:off x="7099533" y="1535251"/>
              <a:ext cx="2134614" cy="1651009"/>
            </a:xfrm>
            <a:prstGeom prst="rect">
              <a:avLst/>
            </a:prstGeom>
          </p:spPr>
        </p:pic>
        <p:sp>
          <p:nvSpPr>
            <p:cNvPr id="18" name="TextBox 17"/>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rPr>
                <a:t>Tổ 4</a:t>
              </a:r>
              <a:endParaRPr kumimoji="0" lang="vi-VN"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pic>
        <p:nvPicPr>
          <p:cNvPr id="22" name="Picture 21"/>
          <p:cNvPicPr>
            <a:picLocks noChangeAspect="1"/>
          </p:cNvPicPr>
          <p:nvPr/>
        </p:nvPicPr>
        <p:blipFill>
          <a:blip r:embed="rId5"/>
          <a:stretch>
            <a:fillRect/>
          </a:stretch>
        </p:blipFill>
        <p:spPr>
          <a:xfrm>
            <a:off x="-372843" y="95854"/>
            <a:ext cx="12160541" cy="3032007"/>
          </a:xfrm>
          <a:prstGeom prst="rect">
            <a:avLst/>
          </a:prstGeom>
        </p:spPr>
      </p:pic>
    </p:spTree>
    <p:controls/>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686049" y="2519483"/>
            <a:ext cx="6490673" cy="3757492"/>
          </a:xfrm>
          <a:prstGeom prst="rect">
            <a:avLst/>
          </a:prstGeom>
        </p:spPr>
      </p:pic>
      <p:pic>
        <p:nvPicPr>
          <p:cNvPr id="8" name="Picture 7"/>
          <p:cNvPicPr>
            <a:picLocks noChangeAspect="1"/>
          </p:cNvPicPr>
          <p:nvPr/>
        </p:nvPicPr>
        <p:blipFill>
          <a:blip r:embed="rId4"/>
          <a:stretch>
            <a:fillRect/>
          </a:stretch>
        </p:blipFill>
        <p:spPr>
          <a:xfrm>
            <a:off x="3207964" y="711246"/>
            <a:ext cx="7193903"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p:cNvPicPr>
            <a:picLocks noChangeAspect="1"/>
          </p:cNvPicPr>
          <p:nvPr/>
        </p:nvPicPr>
        <p:blipFill rotWithShape="1">
          <a:blip r:embed="rId1">
            <a:extLst>
              <a:ext uri="{28A0092B-C50C-407E-A947-70E740481C1C}">
                <a14:useLocalDpi xmlns:a14="http://schemas.microsoft.com/office/drawing/2010/main" val="0"/>
              </a:ext>
            </a:extLst>
          </a:blip>
          <a:srcRect l="52260" t="31979" r="39931" b="53248"/>
          <a:stretch>
            <a:fillRect/>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p:cNvGrpSpPr/>
          <p:nvPr/>
        </p:nvGrpSpPr>
        <p:grpSpPr>
          <a:xfrm>
            <a:off x="893853" y="-410966"/>
            <a:ext cx="11001374" cy="1954583"/>
            <a:chOff x="6745522" y="3997917"/>
            <a:chExt cx="11001374" cy="1954583"/>
          </a:xfrm>
        </p:grpSpPr>
        <p:sp>
          <p:nvSpPr>
            <p:cNvPr id="15" name="Rectangle 14"/>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3" name="TextBox 2"/>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endPar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8341653" y="1919822"/>
            <a:ext cx="2762250" cy="4600575"/>
          </a:xfrm>
          <a:prstGeom prst="rect">
            <a:avLst/>
          </a:prstGeom>
        </p:spPr>
      </p:pic>
      <p:cxnSp>
        <p:nvCxnSpPr>
          <p:cNvPr id="7" name="Straight Connector 6"/>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p:cNvSpPr txBox="1"/>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panose="020F0502020204030204"/>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p:cNvSpPr txBox="1"/>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Mùa</a:t>
            </a: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3" action="ppaction://hlinksldjump"/>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p:cNvGrpSpPr/>
          <p:nvPr/>
        </p:nvGrpSpPr>
        <p:grpSpPr>
          <a:xfrm>
            <a:off x="893853" y="-410966"/>
            <a:ext cx="11001374" cy="1954583"/>
            <a:chOff x="6745522" y="3997917"/>
            <a:chExt cx="11001374" cy="1954583"/>
          </a:xfrm>
        </p:grpSpPr>
        <p:sp>
          <p:nvSpPr>
            <p:cNvPr id="15" name="Rectangle 14"/>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p:cNvGrpSpPr/>
          <p:nvPr/>
        </p:nvGrpSpPr>
        <p:grpSpPr>
          <a:xfrm>
            <a:off x="649771" y="1649919"/>
            <a:ext cx="3792573" cy="1672516"/>
            <a:chOff x="2157098" y="2221349"/>
            <a:chExt cx="3866191" cy="1860883"/>
          </a:xfrm>
        </p:grpSpPr>
        <p:sp>
          <p:nvSpPr>
            <p:cNvPr id="6" name="Freeform: Shape 5"/>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buClr>
                  <a:srgbClr val="000000"/>
                </a:buClr>
              </a:pPr>
              <a:endParaRPr lang="id-ID" sz="3335" b="1" kern="0">
                <a:solidFill>
                  <a:srgbClr val="FFFFFF"/>
                </a:solidFill>
                <a:latin typeface="UTM Avo" panose="02040603050506020204" pitchFamily="18" charset="0"/>
                <a:sym typeface="Arial" panose="020B0604020202020204"/>
              </a:endParaRPr>
            </a:p>
          </p:txBody>
        </p:sp>
        <p:sp>
          <p:nvSpPr>
            <p:cNvPr id="9" name="TextBox 8"/>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quê</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nhà</a:t>
              </a:r>
              <a:endParaRPr lang="vi-VN"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endParaRPr>
            </a:p>
          </p:txBody>
        </p:sp>
      </p:grpSp>
      <p:grpSp>
        <p:nvGrpSpPr>
          <p:cNvPr id="14" name="Group 13"/>
          <p:cNvGrpSpPr/>
          <p:nvPr/>
        </p:nvGrpSpPr>
        <p:grpSpPr>
          <a:xfrm>
            <a:off x="4420386" y="1577999"/>
            <a:ext cx="3792573" cy="1672516"/>
            <a:chOff x="2157098" y="2221349"/>
            <a:chExt cx="3866191" cy="1860883"/>
          </a:xfrm>
        </p:grpSpPr>
        <p:sp>
          <p:nvSpPr>
            <p:cNvPr id="17" name="Freeform: Shape 16"/>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buClr>
                  <a:srgbClr val="000000"/>
                </a:buClr>
              </a:pPr>
              <a:endParaRPr lang="id-ID" sz="3335" b="1" kern="0">
                <a:solidFill>
                  <a:srgbClr val="FFFFFF"/>
                </a:solidFill>
                <a:latin typeface="UTM Avo" panose="02040603050506020204" pitchFamily="18" charset="0"/>
                <a:sym typeface="Arial" panose="020B0604020202020204"/>
              </a:endParaRPr>
            </a:p>
          </p:txBody>
        </p:sp>
        <p:sp>
          <p:nvSpPr>
            <p:cNvPr id="18" name="TextBox 17"/>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làng</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quê</a:t>
              </a:r>
              <a:endParaRPr lang="vi-VN"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endParaRPr>
            </a:p>
          </p:txBody>
        </p:sp>
      </p:grpSp>
      <p:grpSp>
        <p:nvGrpSpPr>
          <p:cNvPr id="19" name="Group 18"/>
          <p:cNvGrpSpPr/>
          <p:nvPr/>
        </p:nvGrpSpPr>
        <p:grpSpPr>
          <a:xfrm>
            <a:off x="8139631" y="1598547"/>
            <a:ext cx="3792573" cy="1672516"/>
            <a:chOff x="2157098" y="2221349"/>
            <a:chExt cx="3866191" cy="1860883"/>
          </a:xfrm>
        </p:grpSpPr>
        <p:sp>
          <p:nvSpPr>
            <p:cNvPr id="21" name="Freeform: Shape 20"/>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buClr>
                  <a:srgbClr val="000000"/>
                </a:buClr>
              </a:pPr>
              <a:endParaRPr lang="id-ID" sz="3335" b="1" kern="0">
                <a:solidFill>
                  <a:srgbClr val="FFFFFF"/>
                </a:solidFill>
                <a:latin typeface="UTM Avo" panose="02040603050506020204" pitchFamily="18" charset="0"/>
                <a:sym typeface="Arial" panose="020B0604020202020204"/>
              </a:endParaRPr>
            </a:p>
          </p:txBody>
        </p:sp>
        <p:sp>
          <p:nvSpPr>
            <p:cNvPr id="23" name="TextBox 22"/>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quê</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cha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đất</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tổ</a:t>
              </a:r>
              <a:endParaRPr lang="vi-VN"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endParaRPr>
            </a:p>
          </p:txBody>
        </p:sp>
      </p:grpSp>
      <p:grpSp>
        <p:nvGrpSpPr>
          <p:cNvPr id="25" name="Group 24"/>
          <p:cNvGrpSpPr/>
          <p:nvPr/>
        </p:nvGrpSpPr>
        <p:grpSpPr>
          <a:xfrm>
            <a:off x="1810751" y="3499267"/>
            <a:ext cx="4918822" cy="1672516"/>
            <a:chOff x="2100570" y="2221349"/>
            <a:chExt cx="3866191" cy="1860883"/>
          </a:xfrm>
        </p:grpSpPr>
        <p:sp>
          <p:nvSpPr>
            <p:cNvPr id="27" name="Freeform: Shape 26"/>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buClr>
                  <a:srgbClr val="000000"/>
                </a:buClr>
              </a:pPr>
              <a:endParaRPr lang="id-ID" sz="3335" b="1" kern="0">
                <a:solidFill>
                  <a:srgbClr val="FFFFFF"/>
                </a:solidFill>
                <a:latin typeface="UTM Avo" panose="02040603050506020204" pitchFamily="18" charset="0"/>
                <a:sym typeface="Arial" panose="020B0604020202020204"/>
              </a:endParaRPr>
            </a:p>
          </p:txBody>
        </p:sp>
        <p:sp>
          <p:nvSpPr>
            <p:cNvPr id="28" name="TextBox 27"/>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quê</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hương</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bản</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quán</a:t>
              </a:r>
              <a:endParaRPr lang="vi-VN"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endParaRPr>
            </a:p>
          </p:txBody>
        </p:sp>
      </p:grpSp>
      <p:grpSp>
        <p:nvGrpSpPr>
          <p:cNvPr id="29" name="Group 28"/>
          <p:cNvGrpSpPr/>
          <p:nvPr/>
        </p:nvGrpSpPr>
        <p:grpSpPr>
          <a:xfrm>
            <a:off x="6742345" y="3468444"/>
            <a:ext cx="3792573" cy="1672516"/>
            <a:chOff x="2157098" y="2221349"/>
            <a:chExt cx="3866191" cy="1860883"/>
          </a:xfrm>
        </p:grpSpPr>
        <p:sp>
          <p:nvSpPr>
            <p:cNvPr id="30" name="Freeform: Shape 29"/>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buClr>
                  <a:srgbClr val="000000"/>
                </a:buClr>
              </a:pPr>
              <a:endParaRPr lang="id-ID" sz="3335" b="1" kern="0">
                <a:solidFill>
                  <a:srgbClr val="FFFFFF"/>
                </a:solidFill>
                <a:latin typeface="UTM Avo" panose="02040603050506020204" pitchFamily="18" charset="0"/>
                <a:sym typeface="Arial" panose="020B0604020202020204"/>
              </a:endParaRPr>
            </a:p>
          </p:txBody>
        </p:sp>
        <p:sp>
          <p:nvSpPr>
            <p:cNvPr id="31" name="TextBox 30"/>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quê</a:t>
              </a:r>
              <a:r>
                <a:rPr lang="en-US"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rPr>
                <a:t> </a:t>
              </a:r>
              <a:r>
                <a:rPr lang="en-US" sz="3335" b="1" kern="0" dirty="0" err="1">
                  <a:solidFill>
                    <a:srgbClr val="6351CA">
                      <a:lumMod val="50000"/>
                    </a:srgbClr>
                  </a:solidFill>
                  <a:latin typeface="Cambria" panose="02040503050406030204" pitchFamily="18" charset="0"/>
                  <a:ea typeface="Cambria" panose="02040503050406030204" pitchFamily="18" charset="0"/>
                  <a:sym typeface="Arial" panose="020B0604020202020204"/>
                </a:rPr>
                <a:t>quán</a:t>
              </a:r>
              <a:endParaRPr lang="vi-VN" sz="3335" b="1" kern="0" dirty="0">
                <a:solidFill>
                  <a:srgbClr val="6351CA">
                    <a:lumMod val="50000"/>
                  </a:srgbClr>
                </a:solidFill>
                <a:latin typeface="Cambria" panose="02040503050406030204" pitchFamily="18" charset="0"/>
                <a:ea typeface="Cambria" panose="02040503050406030204" pitchFamily="18" charset="0"/>
                <a:sym typeface="Arial" panose="020B0604020202020204"/>
              </a:endParaRPr>
            </a:p>
          </p:txBody>
        </p:sp>
      </p:grpSp>
      <p:sp>
        <p:nvSpPr>
          <p:cNvPr id="32" name="TextBox 31"/>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grpSp>
        <p:nvGrpSpPr>
          <p:cNvPr id="9" name="组合 83"/>
          <p:cNvGrpSpPr/>
          <p:nvPr/>
        </p:nvGrpSpPr>
        <p:grpSpPr>
          <a:xfrm>
            <a:off x="-12143" y="5717175"/>
            <a:ext cx="12203723" cy="1123362"/>
            <a:chOff x="-17585" y="5729324"/>
            <a:chExt cx="12203723" cy="1123362"/>
          </a:xfrm>
        </p:grpSpPr>
        <p:pic>
          <p:nvPicPr>
            <p:cNvPr id="10" name="图片 84"/>
            <p:cNvPicPr>
              <a:picLocks noChangeAspect="1"/>
            </p:cNvPicPr>
            <p:nvPr/>
          </p:nvPicPr>
          <p:blipFill rotWithShape="1">
            <a:blip r:embed="rId1"/>
            <a:srcRect l="1990"/>
            <a:stretch>
              <a:fillRect/>
            </a:stretch>
          </p:blipFill>
          <p:spPr>
            <a:xfrm>
              <a:off x="-17585" y="5729324"/>
              <a:ext cx="8659753" cy="1123362"/>
            </a:xfrm>
            <a:prstGeom prst="rect">
              <a:avLst/>
            </a:prstGeom>
          </p:spPr>
        </p:pic>
        <p:pic>
          <p:nvPicPr>
            <p:cNvPr id="11" name="图片 85"/>
            <p:cNvPicPr>
              <a:picLocks noChangeAspect="1"/>
            </p:cNvPicPr>
            <p:nvPr/>
          </p:nvPicPr>
          <p:blipFill rotWithShape="1">
            <a:blip r:embed="rId1"/>
            <a:srcRect r="21459"/>
            <a:stretch>
              <a:fillRect/>
            </a:stretch>
          </p:blipFill>
          <p:spPr>
            <a:xfrm>
              <a:off x="5398477" y="5729324"/>
              <a:ext cx="6787661" cy="1123362"/>
            </a:xfrm>
            <a:prstGeom prst="rect">
              <a:avLst/>
            </a:prstGeom>
          </p:spPr>
        </p:pic>
      </p:grpSp>
      <p:pic>
        <p:nvPicPr>
          <p:cNvPr id="12" name="图形 1"/>
          <p:cNvPicPr>
            <a:picLocks noChangeAspect="1"/>
          </p:cNvPicPr>
          <p:nvPr/>
        </p:nvPicPr>
        <p:blipFill>
          <a:blip r:embed="rId2"/>
          <a:stretch>
            <a:fillRect/>
          </a:stretch>
        </p:blipFill>
        <p:spPr>
          <a:xfrm>
            <a:off x="7501575" y="4802512"/>
            <a:ext cx="1555652" cy="2041793"/>
          </a:xfrm>
          <a:prstGeom prst="rect">
            <a:avLst/>
          </a:prstGeom>
        </p:spPr>
      </p:pic>
      <p:pic>
        <p:nvPicPr>
          <p:cNvPr id="13" name="图片 3"/>
          <p:cNvPicPr>
            <a:picLocks noChangeAspect="1"/>
          </p:cNvPicPr>
          <p:nvPr/>
        </p:nvPicPr>
        <p:blipFill>
          <a:blip r:embed="rId3"/>
          <a:stretch>
            <a:fillRect/>
          </a:stretch>
        </p:blipFill>
        <p:spPr>
          <a:xfrm>
            <a:off x="9111868" y="4745990"/>
            <a:ext cx="1772339" cy="2309717"/>
          </a:xfrm>
          <a:prstGeom prst="rect">
            <a:avLst/>
          </a:prstGeom>
        </p:spPr>
      </p:pic>
      <p:pic>
        <p:nvPicPr>
          <p:cNvPr id="14" name="图片 8"/>
          <p:cNvPicPr>
            <a:picLocks noChangeAspect="1"/>
          </p:cNvPicPr>
          <p:nvPr/>
        </p:nvPicPr>
        <p:blipFill>
          <a:blip r:embed="rId4"/>
          <a:stretch>
            <a:fillRect/>
          </a:stretch>
        </p:blipFill>
        <p:spPr>
          <a:xfrm>
            <a:off x="10759332" y="4745990"/>
            <a:ext cx="1401303" cy="2189595"/>
          </a:xfrm>
          <a:prstGeom prst="rect">
            <a:avLst/>
          </a:prstGeom>
        </p:spPr>
      </p:pic>
      <p:pic>
        <p:nvPicPr>
          <p:cNvPr id="15" name="图片 10"/>
          <p:cNvPicPr>
            <a:picLocks noChangeAspect="1"/>
          </p:cNvPicPr>
          <p:nvPr/>
        </p:nvPicPr>
        <p:blipFill>
          <a:blip r:embed="rId5"/>
          <a:stretch>
            <a:fillRect/>
          </a:stretch>
        </p:blipFill>
        <p:spPr>
          <a:xfrm>
            <a:off x="31365" y="4208948"/>
            <a:ext cx="3515171" cy="2725137"/>
          </a:xfrm>
          <a:prstGeom prst="rect">
            <a:avLst/>
          </a:prstGeom>
        </p:spPr>
      </p:pic>
      <p:pic>
        <p:nvPicPr>
          <p:cNvPr id="16" name="Picture 15"/>
          <p:cNvPicPr>
            <a:picLocks noChangeAspect="1"/>
          </p:cNvPicPr>
          <p:nvPr/>
        </p:nvPicPr>
        <p:blipFill>
          <a:blip r:embed="rId6"/>
          <a:stretch>
            <a:fillRect/>
          </a:stretch>
        </p:blipFill>
        <p:spPr>
          <a:xfrm>
            <a:off x="2433622" y="1292475"/>
            <a:ext cx="7207800" cy="27559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p:cNvSpPr txBox="1"/>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p:cNvSpPr txBox="1"/>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Mùa</a:t>
            </a: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3" action="ppaction://hlinksldjump"/>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p:cNvSpPr txBox="1"/>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Mùa gì dịu nắng</a:t>
            </a:r>
            <a:endParaRPr kumimoji="0" lang="vi-VN"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Mây nhẹ nhàng bay</a:t>
            </a:r>
            <a:endParaRPr kumimoji="0" lang="vi-VN"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Gió khẽ rung cây</a:t>
            </a:r>
            <a:endParaRPr kumimoji="0" lang="vi-VN"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p:cNvSpPr txBox="1"/>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Mùa</a:t>
            </a: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3" action="ppaction://hlinksldjump"/>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p:cNvSpPr txBox="1"/>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panose="020F0502020204030204"/>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panose="020F0502020204030204"/>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p:cNvSpPr txBox="1"/>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Mùa</a:t>
            </a:r>
            <a:r>
              <a:rPr kumimoji="0" lang="en-US" sz="4800" b="0" i="0" u="none" strike="noStrike" kern="1200" cap="none" spc="0" normalizeH="0" baseline="0" noProof="0" dirty="0">
                <a:ln>
                  <a:noFill/>
                </a:ln>
                <a:solidFill>
                  <a:srgbClr val="FF0000"/>
                </a:solidFill>
                <a:effectLst/>
                <a:uLnTx/>
                <a:uFillTx/>
                <a:latin typeface="Calibri" panose="020F0502020204030204"/>
                <a:sym typeface="Bubblegum Sans"/>
              </a:rPr>
              <a:t> </a:t>
            </a:r>
            <a:r>
              <a:rPr kumimoji="0" lang="en-US" sz="4800" b="0" i="0" u="none" strike="noStrike" kern="1200" cap="none" spc="0" normalizeH="0" baseline="0" noProof="0" dirty="0" err="1">
                <a:ln>
                  <a:noFill/>
                </a:ln>
                <a:solidFill>
                  <a:srgbClr val="FF0000"/>
                </a:solidFill>
                <a:effectLst/>
                <a:uLnTx/>
                <a:uFillTx/>
                <a:latin typeface="Calibri" panose="020F0502020204030204"/>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3" action="ppaction://hlinksldjump"/>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p:cNvPicPr>
            <a:picLocks noChangeAspect="1"/>
          </p:cNvPicPr>
          <p:nvPr/>
        </p:nvPicPr>
        <p:blipFill rotWithShape="1">
          <a:blip r:embed="rId1">
            <a:extLst>
              <a:ext uri="{28A0092B-C50C-407E-A947-70E740481C1C}">
                <a14:useLocalDpi xmlns:a14="http://schemas.microsoft.com/office/drawing/2010/main" val="0"/>
              </a:ext>
            </a:extLst>
          </a:blip>
          <a:srcRect l="52260" t="31979" r="39931" b="53248"/>
          <a:stretch>
            <a:fillRect/>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p:cNvGrpSpPr/>
          <p:nvPr/>
        </p:nvGrpSpPr>
        <p:grpSpPr>
          <a:xfrm>
            <a:off x="1155307" y="0"/>
            <a:ext cx="10760468" cy="1954583"/>
            <a:chOff x="6986428" y="3997917"/>
            <a:chExt cx="10760468" cy="1954583"/>
          </a:xfrm>
        </p:grpSpPr>
        <p:sp>
          <p:nvSpPr>
            <p:cNvPr id="15" name="Rectangle 14"/>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5" action="ppaction://hlinksldjump"/>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p:cNvPicPr>
            <a:picLocks noChangeAspect="1"/>
          </p:cNvPicPr>
          <p:nvPr/>
        </p:nvPicPr>
        <p:blipFill rotWithShape="1">
          <a:blip r:embed="rId1">
            <a:extLst>
              <a:ext uri="{28A0092B-C50C-407E-A947-70E740481C1C}">
                <a14:useLocalDpi xmlns:a14="http://schemas.microsoft.com/office/drawing/2010/main" val="0"/>
              </a:ext>
            </a:extLst>
          </a:blip>
          <a:srcRect l="52260" t="31979" r="39931" b="53248"/>
          <a:stretch>
            <a:fillRect/>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p:cNvGrpSpPr/>
          <p:nvPr/>
        </p:nvGrpSpPr>
        <p:grpSpPr>
          <a:xfrm>
            <a:off x="1155307" y="-200025"/>
            <a:ext cx="10350893" cy="1954583"/>
            <a:chOff x="6986428" y="3797892"/>
            <a:chExt cx="10350893" cy="1954583"/>
          </a:xfrm>
        </p:grpSpPr>
        <p:sp>
          <p:nvSpPr>
            <p:cNvPr id="12" name="Rectangle 11"/>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4" action="ppaction://hlinksldjump"/>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p:cNvSpPr txBox="1"/>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endPar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endParaRPr>
          </a:p>
        </p:txBody>
      </p:sp>
      <p:pic>
        <p:nvPicPr>
          <p:cNvPr id="6" name="Picture 5"/>
          <p:cNvPicPr>
            <a:picLocks noChangeAspect="1"/>
          </p:cNvPicPr>
          <p:nvPr/>
        </p:nvPicPr>
        <p:blipFill>
          <a:blip r:embed="rId1"/>
          <a:stretch>
            <a:fillRect/>
          </a:stretch>
        </p:blipFill>
        <p:spPr>
          <a:xfrm>
            <a:off x="4780960" y="1034948"/>
            <a:ext cx="2873285" cy="751108"/>
          </a:xfrm>
          <a:prstGeom prst="rect">
            <a:avLst/>
          </a:prstGeom>
        </p:spPr>
      </p:pic>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a:fillRect/>
          </a:stretch>
        </p:blipFill>
        <p:spPr>
          <a:xfrm>
            <a:off x="8528297" y="2117577"/>
            <a:ext cx="3663703" cy="4894535"/>
          </a:xfrm>
          <a:prstGeom prst="rect">
            <a:avLst/>
          </a:prstGeom>
        </p:spPr>
      </p:pic>
      <p:pic>
        <p:nvPicPr>
          <p:cNvPr id="3" name="Picture 2"/>
          <p:cNvPicPr>
            <a:picLocks noChangeAspect="1"/>
          </p:cNvPicPr>
          <p:nvPr/>
        </p:nvPicPr>
        <p:blipFill>
          <a:blip r:embed="rId4"/>
          <a:stretch>
            <a:fillRect/>
          </a:stretch>
        </p:blipFill>
        <p:spPr>
          <a:xfrm>
            <a:off x="785093" y="2334564"/>
            <a:ext cx="8443692" cy="23532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p:cNvPicPr>
            <a:picLocks noChangeAspect="1"/>
          </p:cNvPicPr>
          <p:nvPr/>
        </p:nvPicPr>
        <p:blipFill>
          <a:blip r:embed="rId6"/>
          <a:stretch>
            <a:fillRect/>
          </a:stretch>
        </p:blipFill>
        <p:spPr>
          <a:xfrm>
            <a:off x="394594" y="808080"/>
            <a:ext cx="3737172" cy="1505843"/>
          </a:xfrm>
          <a:prstGeom prst="rect">
            <a:avLst/>
          </a:prstGeom>
        </p:spPr>
      </p:pic>
      <p:pic>
        <p:nvPicPr>
          <p:cNvPr id="9" name="Picture 2" descr="Plants Animated Clipart: animated-gif-clipart-flowers-in-planter-pot-05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4461</Words>
  <Application>WPS Presentation</Application>
  <PresentationFormat>Widescreen</PresentationFormat>
  <Paragraphs>244</Paragraphs>
  <Slides>31</Slides>
  <Notes>5</Notes>
  <HiddenSlides>0</HiddenSlides>
  <MMClips>0</MMClips>
  <ScaleCrop>false</ScaleCrop>
  <HeadingPairs>
    <vt:vector size="6" baseType="variant">
      <vt:variant>
        <vt:lpstr>已用的字体</vt:lpstr>
      </vt:variant>
      <vt:variant>
        <vt:i4>28</vt:i4>
      </vt:variant>
      <vt:variant>
        <vt:lpstr>主题</vt:lpstr>
      </vt:variant>
      <vt:variant>
        <vt:i4>10</vt:i4>
      </vt:variant>
      <vt:variant>
        <vt:lpstr>幻灯片标题</vt:lpstr>
      </vt:variant>
      <vt:variant>
        <vt:i4>31</vt:i4>
      </vt:variant>
    </vt:vector>
  </HeadingPairs>
  <TitlesOfParts>
    <vt:vector size="69" baseType="lpstr">
      <vt:lpstr>Arial</vt:lpstr>
      <vt:lpstr>SimSun</vt:lpstr>
      <vt:lpstr>Wingdings</vt:lpstr>
      <vt:lpstr>Arial</vt:lpstr>
      <vt:lpstr>字魂27号-布丁体</vt:lpstr>
      <vt:lpstr>等线</vt:lpstr>
      <vt:lpstr>等线</vt:lpstr>
      <vt:lpstr>UTM Showcard</vt:lpstr>
      <vt:lpstr>Bubblegum Sans</vt:lpstr>
      <vt:lpstr>UTM Scriptina KT</vt:lpstr>
      <vt:lpstr>Calibri</vt:lpstr>
      <vt:lpstr>Calibri</vt:lpstr>
      <vt:lpstr>Cambria</vt:lpstr>
      <vt:lpstr>Roboto</vt:lpstr>
      <vt:lpstr>Times New Roman</vt:lpstr>
      <vt:lpstr>Odibee Sans</vt:lpstr>
      <vt:lpstr>Microsoft YaHei</vt:lpstr>
      <vt:lpstr>Arial Unicode MS</vt:lpstr>
      <vt:lpstr>inpin heiti</vt:lpstr>
      <vt:lpstr>思源黑体 CN</vt:lpstr>
      <vt:lpstr>思源黑体 CN</vt:lpstr>
      <vt:lpstr>Averta Std CY</vt:lpstr>
      <vt:lpstr>胡晓波男神体</vt:lpstr>
      <vt:lpstr>UTM Avo</vt:lpstr>
      <vt:lpstr>DFPOP1-W9</vt:lpstr>
      <vt:lpstr>等线 Light</vt:lpstr>
      <vt:lpstr>UTM Swiss Condensed</vt:lpstr>
      <vt:lpstr>Calibri Light</vt: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36</cp:revision>
  <dcterms:created xsi:type="dcterms:W3CDTF">2023-12-18T01:54:00Z</dcterms:created>
  <dcterms:modified xsi:type="dcterms:W3CDTF">2024-03-31T23:46:13Z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E9B4ACEF589F4FF6AD089648A48245A2_12</vt:lpwstr>
  </property>
  <property fmtid="{D5CDD505-2E9C-101B-9397-08002B2CF9AE}" pid="3" name="KSOProductBuildVer">
    <vt:lpwstr>1033-12.2.0.13472</vt:lpwstr>
  </property>
</Properties>
</file>