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1.svg" ContentType="image/svg+xml"/>
  <Override PartName="/ppt/media/image25.svg" ContentType="image/svg+xml"/>
  <Override PartName="/ppt/media/image28.svg" ContentType="image/svg+xml"/>
  <Override PartName="/ppt/media/image30.svg" ContentType="image/svg+xml"/>
  <Override PartName="/ppt/media/image7.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66" r:id="rId4"/>
  </p:sldMasterIdLst>
  <p:sldIdLst>
    <p:sldId id="281" r:id="rId5"/>
    <p:sldId id="290" r:id="rId6"/>
    <p:sldId id="280" r:id="rId7"/>
    <p:sldId id="282" r:id="rId8"/>
    <p:sldId id="287" r:id="rId9"/>
    <p:sldId id="271" r:id="rId10"/>
    <p:sldId id="283" r:id="rId11"/>
    <p:sldId id="291" r:id="rId12"/>
    <p:sldId id="292" r:id="rId13"/>
    <p:sldId id="293" r:id="rId14"/>
    <p:sldId id="294" r:id="rId15"/>
    <p:sldId id="295" r:id="rId16"/>
    <p:sldId id="296" r:id="rId17"/>
    <p:sldId id="297" r:id="rId18"/>
    <p:sldId id="284" r:id="rId19"/>
    <p:sldId id="298" r:id="rId20"/>
    <p:sldId id="27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9B9EE9-F3BF-4B40-83E7-C9BC68FDDB0E}"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E69B9EE9-F3BF-4B40-83E7-C9BC68FDDB0E}"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7F55963-6440-4C45-BA09-4E6A99D1BBE0}" type="slidenum">
              <a:rPr lang="en-US" smtClean="0"/>
            </a:fld>
            <a:endParaRPr lang="en-US"/>
          </a:p>
        </p:txBody>
      </p:sp>
      <p:pic>
        <p:nvPicPr>
          <p:cNvPr id="6" name="Picture 21"/>
          <p:cNvPicPr>
            <a:picLocks noChangeAspect="1"/>
          </p:cNvPicPr>
          <p:nvPr userDrawn="1"/>
        </p:nvPicPr>
        <p:blipFill>
          <a:blip r:embed="rId2"/>
          <a:srcRect/>
          <a:stretch>
            <a:fillRect/>
          </a:stretch>
        </p:blipFill>
        <p:spPr>
          <a:xfrm>
            <a:off x="0" y="0"/>
            <a:ext cx="12192000" cy="68537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E69B9EE9-F3BF-4B40-83E7-C9BC68FDDB0E}"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E69B9EE9-F3BF-4B40-83E7-C9BC68FDDB0E}"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7F55963-6440-4C45-BA09-4E6A99D1BBE0}"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8"/>
          <p:cNvPicPr>
            <a:picLocks noChangeAspect="1"/>
          </p:cNvPicPr>
          <p:nvPr userDrawn="1"/>
        </p:nvPicPr>
        <p:blipFill>
          <a:blip r:embed="rId2"/>
          <a:srcRect/>
          <a:stretch>
            <a:fillRect/>
          </a:stretch>
        </p:blipFill>
        <p:spPr>
          <a:xfrm>
            <a:off x="0" y="0"/>
            <a:ext cx="12192000" cy="6858000"/>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ext&#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2074"/>
            <a:ext cx="12192000" cy="6910073"/>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9C51DC81-4F41-4E3B-BDA0-44F37FDA8D2D}" type="datetimeFigureOut">
              <a:rPr lang="en-US" smtClean="0"/>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89AF515-ED41-48B8-8A86-9EE7A7F16932}"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3.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2" Type="http://schemas.openxmlformats.org/officeDocument/2006/relationships/theme" Target="../theme/theme3.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385741" y="265325"/>
            <a:ext cx="1180904" cy="118090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endParaRPr lang="en-US" sz="2400">
              <a:solidFill>
                <a:srgbClr val="CFCFCF"/>
              </a:solidFill>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fld>
            <a:endParaRPr lang="en-US"/>
          </a:p>
        </p:txBody>
      </p:sp>
      <p:grpSp>
        <p:nvGrpSpPr>
          <p:cNvPr id="11" name="Group 10"/>
          <p:cNvGrpSpPr>
            <a:grpSpLocks noGrp="1" noSelect="1" noRot="1" noMove="1" noResize="1"/>
          </p:cNvGrpSpPr>
          <p:nvPr userDrawn="1">
            <p:custDataLst>
              <p:tags r:id="rId6"/>
            </p:custDataLst>
          </p:nvPr>
        </p:nvGrpSpPr>
        <p:grpSpPr>
          <a:xfrm>
            <a:off x="-2202100" y="-2224223"/>
            <a:ext cx="16596200" cy="11284323"/>
            <a:chOff x="-2202100" y="-2224223"/>
            <a:chExt cx="16596200" cy="11284323"/>
          </a:xfrm>
        </p:grpSpPr>
        <p:sp>
          <p:nvSpPr>
            <p:cNvPr id="12" name="Rectangle 11"/>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p:cNvSpPr>
            <a:spLocks noSelect="1"/>
          </p:cNvSpPr>
          <p:nvPr userDrawn="1">
            <p:custDataLst>
              <p:tags r:id="rId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p:cNvSpPr>
            <a:spLocks noSelect="1"/>
          </p:cNvSpPr>
          <p:nvPr userDrawn="1">
            <p:custDataLst>
              <p:tags r:id="rId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image23.wdp"/><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8.svg"/><Relationship Id="rId1" Type="http://schemas.openxmlformats.org/officeDocument/2006/relationships/image" Target="../media/image27.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image23.wdp"/><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media/media1.mp4"/></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5.png"/><Relationship Id="rId2" Type="http://schemas.microsoft.com/office/2007/relationships/hdphoto" Target="../media/image12.wdp"/><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microsoft.com/office/2007/relationships/hdphoto" Target="../media/image19.wdp"/><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5.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image23.wdp"/><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8.svg"/><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1"/>
          <a:srcRect/>
          <a:stretch>
            <a:fillRect/>
          </a:stretch>
        </p:blipFill>
        <p:spPr>
          <a:xfrm flipH="1">
            <a:off x="261768" y="3186235"/>
            <a:ext cx="2498330" cy="3671765"/>
          </a:xfrm>
          <a:prstGeom prst="rect">
            <a:avLst/>
          </a:prstGeom>
        </p:spPr>
      </p:pic>
      <p:pic>
        <p:nvPicPr>
          <p:cNvPr id="2"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543" y="-1439670"/>
            <a:ext cx="8431219" cy="5219510"/>
          </a:xfrm>
          <a:prstGeom prst="rect">
            <a:avLst/>
          </a:prstGeom>
        </p:spPr>
      </p:pic>
      <p:pic>
        <p:nvPicPr>
          <p:cNvPr id="12" name="Picture 5"/>
          <p:cNvPicPr>
            <a:picLocks noChangeAspect="1"/>
          </p:cNvPicPr>
          <p:nvPr/>
        </p:nvPicPr>
        <p:blipFill>
          <a:blip r:embed="rId4"/>
          <a:srcRect/>
          <a:stretch>
            <a:fillRect/>
          </a:stretch>
        </p:blipFill>
        <p:spPr>
          <a:xfrm>
            <a:off x="7927848" y="3571633"/>
            <a:ext cx="3860628" cy="3112631"/>
          </a:xfrm>
          <a:prstGeom prst="rect">
            <a:avLst/>
          </a:prstGeom>
        </p:spPr>
      </p:pic>
      <p:pic>
        <p:nvPicPr>
          <p:cNvPr id="3" name="Picture 2"/>
          <p:cNvPicPr>
            <a:picLocks noChangeAspect="1"/>
          </p:cNvPicPr>
          <p:nvPr/>
        </p:nvPicPr>
        <p:blipFill>
          <a:blip r:embed="rId5"/>
          <a:stretch>
            <a:fillRect/>
          </a:stretch>
        </p:blipFill>
        <p:spPr>
          <a:xfrm>
            <a:off x="116253" y="844072"/>
            <a:ext cx="7413379" cy="2584928"/>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p:cNvPicPr>
            <a:picLocks noChangeAspect="1"/>
          </p:cNvPicPr>
          <p:nvPr/>
        </p:nvPicPr>
        <p:blipFill>
          <a:blip r:embed="rId3" cstate="print">
            <a:extLst>
              <a:ext uri="{BEBA8EAE-BF5A-486C-A8C5-ECC9F3942E4B}">
                <a14:imgProps xmlns:a14="http://schemas.microsoft.com/office/drawing/2010/main">
                  <a14:imgLayer r:embed="rId4">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399" y="729083"/>
            <a:ext cx="8042787" cy="5395067"/>
          </a:xfrm>
          <a:prstGeom prst="rect">
            <a:avLst/>
          </a:prstGeom>
        </p:spPr>
      </p:pic>
      <p:sp>
        <p:nvSpPr>
          <p:cNvPr id="2" name="TextBox 1"/>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Giới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thiệu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về</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miền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quê</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em</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yêu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mến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theo</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nội</a:t>
            </a:r>
            <a:r>
              <a:rPr lang="en-US" sz="3600" b="1" dirty="0">
                <a:solidFill>
                  <a:srgbClr val="002060"/>
                </a:solidFill>
                <a:latin typeface="Calibri" panose="020F0502020204030204" pitchFamily="34" charset="0"/>
                <a:cs typeface="Calibri" panose="020F0502020204030204" pitchFamily="34" charset="0"/>
              </a:rPr>
              <a:t> dung </a:t>
            </a:r>
            <a:r>
              <a:rPr lang="en-US" sz="3600" b="1" dirty="0" err="1">
                <a:solidFill>
                  <a:srgbClr val="002060"/>
                </a:solidFill>
                <a:latin typeface="Calibri" panose="020F0502020204030204" pitchFamily="34" charset="0"/>
                <a:cs typeface="Calibri" panose="020F0502020204030204" pitchFamily="34" charset="0"/>
              </a:rPr>
              <a:t>đã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chuẩn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bị</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4" name="TextBox 3"/>
          <p:cNvSpPr txBox="1"/>
          <p:nvPr/>
        </p:nvSpPr>
        <p:spPr>
          <a:xfrm>
            <a:off x="1013826" y="3687978"/>
            <a:ext cx="7746716" cy="1661993"/>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Trong vai người nghe, lắng nghe bạn giới thiệu, có thể ghi lại những nội dung em thấy thú vị.</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172387" y="5895974"/>
            <a:ext cx="6068678" cy="1127721"/>
          </a:xfrm>
          <a:prstGeom prst="rect">
            <a:avLst/>
          </a:prstGeom>
        </p:spPr>
      </p:pic>
      <p:pic>
        <p:nvPicPr>
          <p:cNvPr id="4"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25425" y="6257924"/>
            <a:ext cx="4745040" cy="765771"/>
          </a:xfrm>
          <a:prstGeom prst="rect">
            <a:avLst/>
          </a:prstGeom>
        </p:spPr>
      </p:pic>
      <p:sp>
        <p:nvSpPr>
          <p:cNvPr id="6" name="TextBox 5"/>
          <p:cNvSpPr txBox="1"/>
          <p:nvPr/>
        </p:nvSpPr>
        <p:spPr>
          <a:xfrm>
            <a:off x="804810" y="523566"/>
            <a:ext cx="10582382" cy="5693866"/>
          </a:xfrm>
          <a:prstGeom prst="rect">
            <a:avLst/>
          </a:prstGeom>
          <a:noFill/>
        </p:spPr>
        <p:txBody>
          <a:bodyPr wrap="square" rtlCol="0">
            <a:spAutoFit/>
          </a:bodyPr>
          <a:lstStyle/>
          <a:p>
            <a:pPr algn="ctr"/>
            <a:r>
              <a:rPr lang="vi-VN" sz="2800" b="1" dirty="0">
                <a:solidFill>
                  <a:srgbClr val="FF0000"/>
                </a:solidFill>
                <a:latin typeface="Calibri" panose="020F0502020204030204" pitchFamily="34" charset="0"/>
                <a:cs typeface="Calibri" panose="020F0502020204030204" pitchFamily="34" charset="0"/>
              </a:rPr>
              <a:t>Bài tham khảo:</a:t>
            </a:r>
            <a:endParaRPr lang="vi-VN" sz="2800" b="1" dirty="0">
              <a:solidFill>
                <a:srgbClr val="FF0000"/>
              </a:solidFill>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Mỗi dịp nghỉ hè, em thường về thăm quê. Quê em ở ngoại thành Hà Nội. Nơi đây là một vùng quê xinh đẹp và yên bình. </a:t>
            </a:r>
            <a:endParaRPr lang="vi-VN"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Thời tiết ngày hè rất nóng bức. Ông mặt trời thức dậy từ sớm để đánh thức mọi vật. Phía xa, cánh đồng lúa rộng mênh mông. Những bông lúa chín nặng trĩu, vàng ươm. Các bác nông dân đang làm việc hăng say. Đầu làng, lũy tre in với mái đình cổ kính và nghiêm trang. Trên triền đê, đàn trâu đang thung thăng gặm cỏ. Những buổi chiều mát mẻ, em thường cùng các anh chị ra đây để thả diều. Những con diều bay cao trong gió như ước mơ của tuổi thơ đang bay cao bay xa. Thỉnh thoảng, trong làng lại vang lên tiếng gà gáy. Dòng sông hiền hòa chảy qua làng, bồi đắp phù sa màu mỡ cho ruộng đồng. Em mong sao làng quê em vẫn mãi bình yên, êm ả như vậy!</a:t>
            </a:r>
            <a:endParaRPr lang="vi-VN" sz="2400" dirty="0">
              <a:latin typeface="Calibri" panose="020F0502020204030204" pitchFamily="34" charset="0"/>
              <a:cs typeface="Calibri" panose="020F0502020204030204" pitchFamily="34" charset="0"/>
            </a:endParaRPr>
          </a:p>
          <a:p>
            <a:pPr algn="just"/>
            <a:r>
              <a:rPr lang="en-US" sz="2400" dirty="0">
                <a:latin typeface="Calibri" panose="020F0502020204030204" pitchFamily="34" charset="0"/>
                <a:cs typeface="Calibri" panose="020F0502020204030204" pitchFamily="34" charset="0"/>
              </a:rPr>
              <a:t>   </a:t>
            </a:r>
            <a:r>
              <a:rPr lang="vi-VN" sz="2400" dirty="0">
                <a:latin typeface="Calibri" panose="020F0502020204030204" pitchFamily="34" charset="0"/>
                <a:cs typeface="Calibri" panose="020F0502020204030204" pitchFamily="34" charset="0"/>
              </a:rPr>
              <a:t>Kết thúc kì nghỉ hè, em phải trở về với cái ồn ào, tấp nập của phố phường Hà Nội nhưng những bình yên quê hương đem lại vẫn luôn thổn thức trong tâm trí em. Mỗi dịp rảnh rỗi, em lại trở về quê hương.</a:t>
            </a:r>
            <a:endParaRPr lang="vi-VN" sz="2400" dirty="0">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1"/>
          <a:srcRect/>
          <a:stretch>
            <a:fillRect/>
          </a:stretch>
        </p:blipFill>
        <p:spPr>
          <a:xfrm flipH="1">
            <a:off x="261768" y="3186235"/>
            <a:ext cx="2498330" cy="3671765"/>
          </a:xfrm>
          <a:prstGeom prst="rect">
            <a:avLst/>
          </a:prstGeom>
        </p:spPr>
      </p:pic>
      <p:pic>
        <p:nvPicPr>
          <p:cNvPr id="2"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728" y="-1507046"/>
            <a:ext cx="8431219" cy="5219510"/>
          </a:xfrm>
          <a:prstGeom prst="rect">
            <a:avLst/>
          </a:prstGeom>
        </p:spPr>
      </p:pic>
      <p:pic>
        <p:nvPicPr>
          <p:cNvPr id="12" name="Picture 5"/>
          <p:cNvPicPr>
            <a:picLocks noChangeAspect="1"/>
          </p:cNvPicPr>
          <p:nvPr/>
        </p:nvPicPr>
        <p:blipFill>
          <a:blip r:embed="rId4"/>
          <a:srcRect/>
          <a:stretch>
            <a:fillRect/>
          </a:stretch>
        </p:blipFill>
        <p:spPr>
          <a:xfrm>
            <a:off x="7927848" y="3571633"/>
            <a:ext cx="3860628" cy="3112631"/>
          </a:xfrm>
          <a:prstGeom prst="rect">
            <a:avLst/>
          </a:prstGeom>
        </p:spPr>
      </p:pic>
      <p:sp>
        <p:nvSpPr>
          <p:cNvPr id="4" name="TextBox 3"/>
          <p:cNvSpPr txBox="1"/>
          <p:nvPr/>
        </p:nvSpPr>
        <p:spPr>
          <a:xfrm>
            <a:off x="1047750" y="1304925"/>
            <a:ext cx="658177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3.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Trao</a:t>
            </a:r>
            <a:r>
              <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baseline="0" noProof="0" dirty="0" err="1">
                <a:ln>
                  <a:noFill/>
                </a:ln>
                <a:solidFill>
                  <a:prstClr val="black"/>
                </a:solidFill>
                <a:effectLst/>
                <a:uLnTx/>
                <a:uFillTx/>
                <a:latin typeface="Calibri" panose="020F0502020204030204"/>
                <a:ea typeface="+mn-ea"/>
                <a:cs typeface="+mn-cs"/>
              </a:rPr>
              <a:t>đổi</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7200" b="1" i="0" u="none" strike="noStrike" kern="1200" cap="none" spc="0" normalizeH="0" noProof="0" dirty="0" err="1">
                <a:ln>
                  <a:noFill/>
                </a:ln>
                <a:solidFill>
                  <a:prstClr val="black"/>
                </a:solidFill>
                <a:effectLst/>
                <a:uLnTx/>
                <a:uFillTx/>
                <a:latin typeface="Calibri" panose="020F0502020204030204"/>
                <a:ea typeface="+mn-ea"/>
                <a:cs typeface="+mn-cs"/>
              </a:rPr>
              <a:t>góp</a:t>
            </a:r>
            <a:r>
              <a:rPr kumimoji="0" lang="en-US" sz="7200" b="1" i="0" u="none" strike="noStrike" kern="1200" cap="none" spc="0" normalizeH="0" noProof="0" dirty="0">
                <a:ln>
                  <a:noFill/>
                </a:ln>
                <a:solidFill>
                  <a:prstClr val="black"/>
                </a:solidFill>
                <a:effectLst/>
                <a:uLnTx/>
                <a:uFillTx/>
                <a:latin typeface="Calibri" panose="020F0502020204030204"/>
                <a:ea typeface="+mn-ea"/>
                <a:cs typeface="+mn-cs"/>
              </a:rPr>
              <a:t> ý</a:t>
            </a:r>
            <a:endParaRPr kumimoji="0" lang="en-US" sz="7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p:cNvPicPr>
            <a:picLocks noChangeAspect="1"/>
          </p:cNvPicPr>
          <p:nvPr/>
        </p:nvPicPr>
        <p:blipFill>
          <a:blip r:embed="rId3" cstate="print">
            <a:extLst>
              <a:ext uri="{BEBA8EAE-BF5A-486C-A8C5-ECC9F3942E4B}">
                <a14:imgProps xmlns:a14="http://schemas.microsoft.com/office/drawing/2010/main">
                  <a14:imgLayer r:embed="rId4">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399" y="729083"/>
            <a:ext cx="8042787" cy="5395067"/>
          </a:xfrm>
          <a:prstGeom prst="rect">
            <a:avLst/>
          </a:prstGeom>
        </p:spPr>
      </p:pic>
      <p:sp>
        <p:nvSpPr>
          <p:cNvPr id="2" name="TextBox 1"/>
          <p:cNvSpPr txBox="1"/>
          <p:nvPr/>
        </p:nvSpPr>
        <p:spPr>
          <a:xfrm>
            <a:off x="1043323" y="2095152"/>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Có thể hỏi bạn những điều em muốn biết rõ hơn về miền quê bạn giới thiệu.</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4" name="TextBox 3"/>
          <p:cNvSpPr txBox="1"/>
          <p:nvPr/>
        </p:nvSpPr>
        <p:spPr>
          <a:xfrm>
            <a:off x="1013826" y="3776468"/>
            <a:ext cx="7746716" cy="1107996"/>
          </a:xfrm>
          <a:prstGeom prst="rect">
            <a:avLst/>
          </a:prstGeom>
          <a:noFill/>
        </p:spPr>
        <p:txBody>
          <a:bodyPr wrap="square" lIns="0" tIns="0" rIns="0" bIns="0" rtlCol="0">
            <a:spAutoFit/>
          </a:bodyPr>
          <a:lstStyle/>
          <a:p>
            <a:pPr lvl="0" algn="just">
              <a:defRPr/>
            </a:pPr>
            <a:r>
              <a:rPr lang="vi-VN" sz="3600" b="1" dirty="0">
                <a:solidFill>
                  <a:srgbClr val="002060"/>
                </a:solidFill>
                <a:latin typeface="Calibri" panose="020F0502020204030204" pitchFamily="34" charset="0"/>
                <a:cs typeface="Calibri" panose="020F0502020204030204" pitchFamily="34" charset="0"/>
              </a:rPr>
              <a:t>- Góp ý cho bạn về nội dung giới thiệu, cách nói, giọng nói, cử chỉ, điệu bộ,...</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p:cNvPicPr>
            <a:picLocks noChangeAspect="1"/>
          </p:cNvPicPr>
          <p:nvPr/>
        </p:nvPicPr>
        <p:blipFill rotWithShape="1">
          <a:blip r:embed="rId1"/>
          <a:srcRect t="14041" b="11470"/>
          <a:stretch>
            <a:fillRect/>
          </a:stretch>
        </p:blipFill>
        <p:spPr>
          <a:xfrm>
            <a:off x="20" y="1282"/>
            <a:ext cx="12191980" cy="6856718"/>
          </a:xfrm>
          <a:prstGeom prst="rect">
            <a:avLst/>
          </a:prstGeom>
        </p:spPr>
      </p:pic>
      <p:pic>
        <p:nvPicPr>
          <p:cNvPr id="6" name="Picture 5"/>
          <p:cNvPicPr>
            <a:picLocks noChangeAspect="1"/>
          </p:cNvPicPr>
          <p:nvPr/>
        </p:nvPicPr>
        <p:blipFill>
          <a:blip r:embed="rId2"/>
          <a:srcRect/>
          <a:stretch>
            <a:fillRect/>
          </a:stretch>
        </p:blipFill>
        <p:spPr>
          <a:xfrm>
            <a:off x="1636777" y="0"/>
            <a:ext cx="10553700" cy="7924070"/>
          </a:xfrm>
          <a:prstGeom prst="rect">
            <a:avLst/>
          </a:prstGeom>
        </p:spPr>
      </p:pic>
      <p:pic>
        <p:nvPicPr>
          <p:cNvPr id="10" name="Picture 24"/>
          <p:cNvPicPr>
            <a:picLocks noChangeAspect="1"/>
          </p:cNvPicPr>
          <p:nvPr/>
        </p:nvPicPr>
        <p:blipFill>
          <a:blip r:embed="rId3"/>
          <a:srcRect/>
          <a:stretch>
            <a:fillRect/>
          </a:stretch>
        </p:blipFill>
        <p:spPr>
          <a:xfrm>
            <a:off x="0" y="0"/>
            <a:ext cx="8796528" cy="5506471"/>
          </a:xfrm>
          <a:prstGeom prst="rect">
            <a:avLst/>
          </a:prstGeom>
        </p:spPr>
      </p:pic>
      <p:pic>
        <p:nvPicPr>
          <p:cNvPr id="14" name="Picture 13" descr="A picture containing clipart, vector graphics&#10;&#10;Description automatically generated"/>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p:cNvPicPr>
            <a:picLocks noChangeAspect="1"/>
          </p:cNvPicPr>
          <p:nvPr/>
        </p:nvPicPr>
        <p:blipFill>
          <a:blip r:embed="rId6"/>
          <a:stretch>
            <a:fillRect/>
          </a:stretch>
        </p:blipFill>
        <p:spPr>
          <a:xfrm>
            <a:off x="944565" y="2147595"/>
            <a:ext cx="7254869" cy="235326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172387" y="5192058"/>
            <a:ext cx="6068678" cy="1831638"/>
          </a:xfrm>
          <a:prstGeom prst="rect">
            <a:avLst/>
          </a:prstGeom>
        </p:spPr>
      </p:pic>
      <p:pic>
        <p:nvPicPr>
          <p:cNvPr id="4"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25425" y="5591556"/>
            <a:ext cx="4745040" cy="1432140"/>
          </a:xfrm>
          <a:prstGeom prst="rect">
            <a:avLst/>
          </a:prstGeom>
        </p:spPr>
      </p:pic>
      <p:sp>
        <p:nvSpPr>
          <p:cNvPr id="5" name="TextBox 4"/>
          <p:cNvSpPr txBox="1"/>
          <p:nvPr/>
        </p:nvSpPr>
        <p:spPr>
          <a:xfrm>
            <a:off x="1315093" y="646463"/>
            <a:ext cx="10007028" cy="1323439"/>
          </a:xfrm>
          <a:prstGeom prst="rect">
            <a:avLst/>
          </a:prstGeom>
          <a:noFill/>
        </p:spPr>
        <p:txBody>
          <a:bodyPr wrap="square" rtlCol="0">
            <a:spAutoFit/>
          </a:bodyPr>
          <a:lstStyle/>
          <a:p>
            <a:pPr lvl="0" algn="ctr"/>
            <a:r>
              <a:rPr lang="vi-VN" sz="4000" b="1" dirty="0">
                <a:solidFill>
                  <a:srgbClr val="FF0066"/>
                </a:solidFill>
                <a:latin typeface="Calibri" panose="020F0502020204030204"/>
              </a:rPr>
              <a:t>1. Chia sẻ với người thân thông tin về những miền quê em hoặc bạn đã giới thiệu. </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pic>
        <p:nvPicPr>
          <p:cNvPr id="9" name="Picture 13"/>
          <p:cNvPicPr>
            <a:picLocks noChangeAspect="1"/>
          </p:cNvPicPr>
          <p:nvPr/>
        </p:nvPicPr>
        <p:blipFill>
          <a:blip r:embed="rId3"/>
          <a:srcRect/>
          <a:stretch>
            <a:fillRect/>
          </a:stretch>
        </p:blipFill>
        <p:spPr>
          <a:xfrm>
            <a:off x="2053762" y="2060282"/>
            <a:ext cx="7804935" cy="384393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32" presetClass="emph" presetSubtype="0"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45008" y="257175"/>
            <a:ext cx="11301984" cy="6343650"/>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1305568" y="379763"/>
            <a:ext cx="10007028" cy="707886"/>
          </a:xfrm>
          <a:prstGeom prst="rect">
            <a:avLst/>
          </a:prstGeom>
          <a:noFill/>
        </p:spPr>
        <p:txBody>
          <a:bodyPr wrap="square" rtlCol="0">
            <a:spAutoFit/>
          </a:bodyPr>
          <a:lstStyle/>
          <a:p>
            <a:pPr lvl="0" algn="ctr"/>
            <a:r>
              <a:rPr lang="vi-VN" sz="4000" b="1" dirty="0">
                <a:solidFill>
                  <a:srgbClr val="FF0066"/>
                </a:solidFill>
                <a:latin typeface="Calibri" panose="020F0502020204030204"/>
              </a:rPr>
              <a:t>2. Tìm đọc sách báo về quê hương, đất nước</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1"/>
          <a:stretch>
            <a:fillRect/>
          </a:stretch>
        </p:blipFill>
        <p:spPr>
          <a:xfrm>
            <a:off x="4100513" y="1361983"/>
            <a:ext cx="4052888" cy="457209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p:cNvPicPr>
            <a:picLocks noChangeAspect="1"/>
          </p:cNvPicPr>
          <p:nvPr/>
        </p:nvPicPr>
        <p:blipFill rotWithShape="1">
          <a:blip r:embed="rId1"/>
          <a:srcRect t="14041" b="11470"/>
          <a:stretch>
            <a:fillRect/>
          </a:stretch>
        </p:blipFill>
        <p:spPr>
          <a:xfrm>
            <a:off x="20" y="1282"/>
            <a:ext cx="12191980" cy="6856718"/>
          </a:xfrm>
          <a:prstGeom prst="rect">
            <a:avLst/>
          </a:prstGeom>
        </p:spPr>
      </p:pic>
      <p:pic>
        <p:nvPicPr>
          <p:cNvPr id="6" name="Picture 5"/>
          <p:cNvPicPr>
            <a:picLocks noChangeAspect="1"/>
          </p:cNvPicPr>
          <p:nvPr/>
        </p:nvPicPr>
        <p:blipFill>
          <a:blip r:embed="rId2"/>
          <a:srcRect/>
          <a:stretch>
            <a:fillRect/>
          </a:stretch>
        </p:blipFill>
        <p:spPr>
          <a:xfrm>
            <a:off x="1636777" y="0"/>
            <a:ext cx="10553700" cy="7924070"/>
          </a:xfrm>
          <a:prstGeom prst="rect">
            <a:avLst/>
          </a:prstGeom>
        </p:spPr>
      </p:pic>
      <p:pic>
        <p:nvPicPr>
          <p:cNvPr id="10" name="Picture 24"/>
          <p:cNvPicPr>
            <a:picLocks noChangeAspect="1"/>
          </p:cNvPicPr>
          <p:nvPr/>
        </p:nvPicPr>
        <p:blipFill>
          <a:blip r:embed="rId3"/>
          <a:srcRect/>
          <a:stretch>
            <a:fillRect/>
          </a:stretch>
        </p:blipFill>
        <p:spPr>
          <a:xfrm>
            <a:off x="0" y="0"/>
            <a:ext cx="8796528" cy="5506471"/>
          </a:xfrm>
          <a:prstGeom prst="rect">
            <a:avLst/>
          </a:prstGeom>
        </p:spPr>
      </p:pic>
      <p:pic>
        <p:nvPicPr>
          <p:cNvPr id="14" name="Picture 13" descr="A picture containing clipart, vector graphics&#10;&#10;Description automatically generated"/>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pic>
        <p:nvPicPr>
          <p:cNvPr id="2" name="Picture 1"/>
          <p:cNvPicPr>
            <a:picLocks noChangeAspect="1"/>
          </p:cNvPicPr>
          <p:nvPr/>
        </p:nvPicPr>
        <p:blipFill>
          <a:blip r:embed="rId6"/>
          <a:stretch>
            <a:fillRect/>
          </a:stretch>
        </p:blipFill>
        <p:spPr>
          <a:xfrm>
            <a:off x="1128595" y="1838927"/>
            <a:ext cx="7096359" cy="369449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Bài hát Quê hương tươi đẹp_1080p">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0" y="0"/>
            <a:ext cx="12192000" cy="685800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1751076" y="315468"/>
            <a:ext cx="10440924" cy="6227064"/>
          </a:xfrm>
          <a:prstGeom prst="cloud">
            <a:avLst/>
          </a:prstGeom>
          <a:solidFill>
            <a:sysClr val="window" lastClr="FFFFFF">
              <a:alpha val="91000"/>
            </a:sysClr>
          </a:solidFill>
          <a:ln w="12700" cap="flat" cmpd="sng" algn="ctr">
            <a:solidFill>
              <a:schemeClr val="bg1"/>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pic>
        <p:nvPicPr>
          <p:cNvPr id="10" name="Picture 9" descr="A picture containing vector graphics&#10;&#10;Description automatically generated"/>
          <p:cNvPicPr>
            <a:picLocks noChangeAspect="1"/>
          </p:cNvPicPr>
          <p:nvPr/>
        </p:nvPicPr>
        <p:blipFill>
          <a:blip r:embed="rId1">
            <a:extLst>
              <a:ext uri="{BEBA8EAE-BF5A-486C-A8C5-ECC9F3942E4B}">
                <a14:imgProps xmlns:a14="http://schemas.microsoft.com/office/drawing/2010/main">
                  <a14:imgLayer r:embed="rId2">
                    <a14:imgEffect>
                      <a14:backgroundRemoval t="10000" b="90000" l="10000" r="90000">
                        <a14:foregroundMark x1="31622" y1="36081" x2="51216" y2="50000"/>
                        <a14:foregroundMark x1="45135" y1="71216" x2="39459" y2="58514"/>
                        <a14:foregroundMark x1="51216" y1="74459" x2="48649" y2="66216"/>
                        <a14:foregroundMark x1="55135" y1="78378" x2="53378" y2="68378"/>
                        <a14:foregroundMark x1="43784" y1="68378" x2="43784" y2="65541"/>
                        <a14:foregroundMark x1="48649" y1="79054" x2="51216" y2="80135"/>
                        <a14:foregroundMark x1="45811" y1="73784" x2="50135" y2="77297"/>
                        <a14:foregroundMark x1="55135" y1="85405" x2="55135" y2="85405"/>
                      </a14:backgroundRemoval>
                    </a14:imgEffect>
                  </a14:imgLayer>
                </a14:imgProps>
              </a:ext>
              <a:ext uri="{28A0092B-C50C-407E-A947-70E740481C1C}">
                <a14:useLocalDpi xmlns:a14="http://schemas.microsoft.com/office/drawing/2010/main" val="0"/>
              </a:ext>
            </a:extLst>
          </a:blip>
          <a:stretch>
            <a:fillRect/>
          </a:stretch>
        </p:blipFill>
        <p:spPr>
          <a:xfrm>
            <a:off x="-1327584" y="1245351"/>
            <a:ext cx="6006056" cy="6006056"/>
          </a:xfrm>
          <a:prstGeom prst="rect">
            <a:avLst/>
          </a:prstGeom>
        </p:spPr>
      </p:pic>
      <p:pic>
        <p:nvPicPr>
          <p:cNvPr id="11" name="Picture 9"/>
          <p:cNvPicPr>
            <a:picLocks noChangeAspect="1"/>
          </p:cNvPicPr>
          <p:nvPr/>
        </p:nvPicPr>
        <p:blipFill>
          <a:blip r:embed="rId3"/>
          <a:srcRect/>
          <a:stretch>
            <a:fillRect/>
          </a:stretch>
        </p:blipFill>
        <p:spPr>
          <a:xfrm>
            <a:off x="10820121" y="4320559"/>
            <a:ext cx="1371879" cy="2016233"/>
          </a:xfrm>
          <a:prstGeom prst="rect">
            <a:avLst/>
          </a:prstGeom>
        </p:spPr>
      </p:pic>
      <p:pic>
        <p:nvPicPr>
          <p:cNvPr id="3" name="Picture 2"/>
          <p:cNvPicPr>
            <a:picLocks noChangeAspect="1"/>
          </p:cNvPicPr>
          <p:nvPr/>
        </p:nvPicPr>
        <p:blipFill>
          <a:blip r:embed="rId4"/>
          <a:stretch>
            <a:fillRect/>
          </a:stretch>
        </p:blipFill>
        <p:spPr>
          <a:xfrm>
            <a:off x="4487661" y="1778454"/>
            <a:ext cx="5669771" cy="1243692"/>
          </a:xfrm>
          <a:prstGeom prst="rect">
            <a:avLst/>
          </a:prstGeom>
        </p:spPr>
      </p:pic>
      <p:pic>
        <p:nvPicPr>
          <p:cNvPr id="7" name="Picture 6"/>
          <p:cNvPicPr>
            <a:picLocks noChangeAspect="1"/>
          </p:cNvPicPr>
          <p:nvPr/>
        </p:nvPicPr>
        <p:blipFill>
          <a:blip r:embed="rId5"/>
          <a:stretch>
            <a:fillRect/>
          </a:stretch>
        </p:blipFill>
        <p:spPr>
          <a:xfrm>
            <a:off x="2872522" y="2763304"/>
            <a:ext cx="9319478" cy="217064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A blue sky with clouds&#10;&#10;Description automatically generated with low confidence"/>
          <p:cNvPicPr>
            <a:picLocks noChangeAspect="1"/>
          </p:cNvPicPr>
          <p:nvPr/>
        </p:nvPicPr>
        <p:blipFill rotWithShape="1">
          <a:blip r:embed="rId1"/>
          <a:srcRect t="14041" b="11470"/>
          <a:stretch>
            <a:fillRect/>
          </a:stretch>
        </p:blipFill>
        <p:spPr>
          <a:xfrm>
            <a:off x="20" y="1282"/>
            <a:ext cx="12191980" cy="6856718"/>
          </a:xfrm>
          <a:prstGeom prst="rect">
            <a:avLst/>
          </a:prstGeom>
        </p:spPr>
      </p:pic>
      <p:pic>
        <p:nvPicPr>
          <p:cNvPr id="6" name="Picture 5"/>
          <p:cNvPicPr>
            <a:picLocks noChangeAspect="1"/>
          </p:cNvPicPr>
          <p:nvPr/>
        </p:nvPicPr>
        <p:blipFill>
          <a:blip r:embed="rId2"/>
          <a:srcRect/>
          <a:stretch>
            <a:fillRect/>
          </a:stretch>
        </p:blipFill>
        <p:spPr>
          <a:xfrm>
            <a:off x="1636777" y="0"/>
            <a:ext cx="10553700" cy="7924070"/>
          </a:xfrm>
          <a:prstGeom prst="rect">
            <a:avLst/>
          </a:prstGeom>
        </p:spPr>
      </p:pic>
      <p:pic>
        <p:nvPicPr>
          <p:cNvPr id="10" name="Picture 24"/>
          <p:cNvPicPr>
            <a:picLocks noChangeAspect="1"/>
          </p:cNvPicPr>
          <p:nvPr/>
        </p:nvPicPr>
        <p:blipFill>
          <a:blip r:embed="rId3"/>
          <a:srcRect/>
          <a:stretch>
            <a:fillRect/>
          </a:stretch>
        </p:blipFill>
        <p:spPr>
          <a:xfrm>
            <a:off x="0" y="0"/>
            <a:ext cx="8796528" cy="5506471"/>
          </a:xfrm>
          <a:prstGeom prst="rect">
            <a:avLst/>
          </a:prstGeom>
        </p:spPr>
      </p:pic>
      <p:pic>
        <p:nvPicPr>
          <p:cNvPr id="14" name="Picture 13" descr="A picture containing clipart, vector graphics&#10;&#10;Description automatically generated"/>
          <p:cNvPicPr>
            <a:picLocks noChangeAspect="1"/>
          </p:cNvPicPr>
          <p:nvPr/>
        </p:nvPicPr>
        <p:blipFill>
          <a:blip r:embed="rId4" cstate="print">
            <a:extLst>
              <a:ext uri="{BEBA8EAE-BF5A-486C-A8C5-ECC9F3942E4B}">
                <a14:imgProps xmlns:a14="http://schemas.microsoft.com/office/drawing/2010/main">
                  <a14:imgLayer r:embed="rId5">
                    <a14:imgEffect>
                      <a14:backgroundRemoval t="9984" b="93250" l="9994" r="89942">
                        <a14:foregroundMark x1="32245" y1="22312" x2="44793" y2="32013"/>
                        <a14:foregroundMark x1="32633" y1="18917" x2="34088" y2="19361"/>
                        <a14:foregroundMark x1="33118" y1="17987" x2="33959" y2="18917"/>
                        <a14:foregroundMark x1="33247" y1="17825" x2="32730" y2="21544"/>
                        <a14:foregroundMark x1="33959" y1="91673" x2="35188" y2="86783"/>
                        <a14:foregroundMark x1="62516" y1="91997" x2="62031" y2="90137"/>
                        <a14:foregroundMark x1="59217" y1="92441" x2="59832" y2="91835"/>
                        <a14:foregroundMark x1="51682" y1="65683" x2="55401" y2="72595"/>
                        <a14:foregroundMark x1="55401" y1="72595" x2="55401" y2="72595"/>
                        <a14:foregroundMark x1="33118" y1="93250" x2="32374" y2="91997"/>
                        <a14:foregroundMark x1="20666" y1="79992" x2="22898" y2="86015"/>
                      </a14:backgroundRemoval>
                    </a14:imgEffect>
                  </a14:imgLayer>
                </a14:imgProps>
              </a:ext>
              <a:ext uri="{28A0092B-C50C-407E-A947-70E740481C1C}">
                <a14:useLocalDpi xmlns:a14="http://schemas.microsoft.com/office/drawing/2010/main" val="0"/>
              </a:ext>
            </a:extLst>
          </a:blip>
          <a:stretch>
            <a:fillRect/>
          </a:stretch>
        </p:blipFill>
        <p:spPr>
          <a:xfrm>
            <a:off x="6096000" y="1207618"/>
            <a:ext cx="7428738" cy="5942990"/>
          </a:xfrm>
          <a:prstGeom prst="rect">
            <a:avLst/>
          </a:prstGeom>
        </p:spPr>
      </p:pic>
      <p:sp>
        <p:nvSpPr>
          <p:cNvPr id="3" name="TextBox 2"/>
          <p:cNvSpPr txBox="1"/>
          <p:nvPr/>
        </p:nvSpPr>
        <p:spPr>
          <a:xfrm>
            <a:off x="533400" y="2390775"/>
            <a:ext cx="7258050" cy="1446550"/>
          </a:xfrm>
          <a:prstGeom prst="rect">
            <a:avLst/>
          </a:prstGeom>
          <a:noFill/>
        </p:spPr>
        <p:txBody>
          <a:bodyPr wrap="square" rtlCol="0">
            <a:spAutoFit/>
          </a:bodyPr>
          <a:lstStyle/>
          <a:p>
            <a:pPr algn="ct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cầu</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hãy</a:t>
            </a:r>
            <a:r>
              <a:rPr lang="en-US" sz="4400" b="1" i="0" dirty="0">
                <a:solidFill>
                  <a:srgbClr val="0070C0"/>
                </a:solidFill>
                <a:effectLst/>
              </a:rPr>
              <a:t> </a:t>
            </a:r>
            <a:r>
              <a:rPr lang="en-US" sz="4400" b="1" i="0" dirty="0" err="1">
                <a:solidFill>
                  <a:srgbClr val="0070C0"/>
                </a:solidFill>
                <a:effectLst/>
              </a:rPr>
              <a:t>giới</a:t>
            </a:r>
            <a:r>
              <a:rPr lang="en-US" sz="4400" b="1" i="0" dirty="0">
                <a:solidFill>
                  <a:srgbClr val="0070C0"/>
                </a:solidFill>
                <a:effectLst/>
              </a:rPr>
              <a:t> </a:t>
            </a:r>
            <a:r>
              <a:rPr lang="en-US" sz="4400" b="1" i="0" dirty="0" err="1">
                <a:solidFill>
                  <a:srgbClr val="0070C0"/>
                </a:solidFill>
                <a:effectLst/>
              </a:rPr>
              <a:t>thiệu</a:t>
            </a:r>
            <a:r>
              <a:rPr lang="en-US" sz="4400" b="1" i="0" dirty="0">
                <a:solidFill>
                  <a:srgbClr val="0070C0"/>
                </a:solidFill>
                <a:effectLst/>
              </a:rPr>
              <a:t> </a:t>
            </a:r>
            <a:r>
              <a:rPr lang="en-US" sz="4400" b="1" i="0" dirty="0" err="1">
                <a:solidFill>
                  <a:srgbClr val="0070C0"/>
                </a:solidFill>
                <a:effectLst/>
              </a:rPr>
              <a:t>về</a:t>
            </a:r>
            <a:r>
              <a:rPr lang="en-US" sz="4400" b="1" i="0" dirty="0">
                <a:solidFill>
                  <a:srgbClr val="0070C0"/>
                </a:solidFill>
                <a:effectLst/>
              </a:rPr>
              <a:t> </a:t>
            </a:r>
            <a:r>
              <a:rPr lang="en-US" sz="4400" b="1" i="0" dirty="0" err="1">
                <a:solidFill>
                  <a:srgbClr val="0070C0"/>
                </a:solidFill>
                <a:effectLst/>
              </a:rPr>
              <a:t>một</a:t>
            </a:r>
            <a:r>
              <a:rPr lang="en-US" sz="4400" b="1" i="0" dirty="0">
                <a:solidFill>
                  <a:srgbClr val="0070C0"/>
                </a:solidFill>
                <a:effectLst/>
              </a:rPr>
              <a:t> </a:t>
            </a:r>
            <a:r>
              <a:rPr lang="en-US" sz="4400" b="1" i="0" dirty="0" err="1">
                <a:solidFill>
                  <a:srgbClr val="0070C0"/>
                </a:solidFill>
                <a:effectLst/>
              </a:rPr>
              <a:t>miền</a:t>
            </a:r>
            <a:r>
              <a:rPr lang="en-US" sz="4400" b="1" i="0" dirty="0">
                <a:solidFill>
                  <a:srgbClr val="0070C0"/>
                </a:solidFill>
                <a:effectLst/>
              </a:rPr>
              <a:t> </a:t>
            </a:r>
            <a:r>
              <a:rPr lang="en-US" sz="4400" b="1" i="0" dirty="0" err="1">
                <a:solidFill>
                  <a:srgbClr val="0070C0"/>
                </a:solidFill>
                <a:effectLst/>
              </a:rPr>
              <a:t>quê</a:t>
            </a:r>
            <a:r>
              <a:rPr lang="en-US" sz="4400" b="1" i="0" dirty="0">
                <a:solidFill>
                  <a:srgbClr val="0070C0"/>
                </a:solidFill>
                <a:effectLst/>
              </a:rPr>
              <a:t> </a:t>
            </a:r>
            <a:r>
              <a:rPr lang="en-US" sz="4400" b="1" i="0" dirty="0" err="1">
                <a:solidFill>
                  <a:srgbClr val="0070C0"/>
                </a:solidFill>
                <a:effectLst/>
              </a:rPr>
              <a:t>em</a:t>
            </a:r>
            <a:r>
              <a:rPr lang="en-US" sz="4400" b="1" i="0" dirty="0">
                <a:solidFill>
                  <a:srgbClr val="0070C0"/>
                </a:solidFill>
                <a:effectLst/>
              </a:rPr>
              <a:t> </a:t>
            </a:r>
            <a:r>
              <a:rPr lang="en-US" sz="4400" b="1" i="0" dirty="0" err="1">
                <a:solidFill>
                  <a:srgbClr val="0070C0"/>
                </a:solidFill>
                <a:effectLst/>
              </a:rPr>
              <a:t>yêu</a:t>
            </a:r>
            <a:r>
              <a:rPr lang="en-US" sz="4400" b="1" i="0" dirty="0">
                <a:solidFill>
                  <a:srgbClr val="0070C0"/>
                </a:solidFill>
                <a:effectLst/>
              </a:rPr>
              <a:t> </a:t>
            </a:r>
            <a:r>
              <a:rPr lang="en-US" sz="4400" b="1" i="0" dirty="0" err="1">
                <a:solidFill>
                  <a:srgbClr val="0070C0"/>
                </a:solidFill>
                <a:effectLst/>
              </a:rPr>
              <a:t>mến</a:t>
            </a:r>
            <a:r>
              <a:rPr lang="en-US" sz="4400" b="1" i="0" dirty="0">
                <a:solidFill>
                  <a:srgbClr val="0070C0"/>
                </a:solidFill>
                <a:effectLst/>
              </a:rPr>
              <a:t>.</a:t>
            </a:r>
            <a:endParaRPr lang="en-US" sz="4400" b="1" dirty="0">
              <a:solidFill>
                <a:srgbClr val="0070C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1"/>
          <a:srcRect/>
          <a:stretch>
            <a:fillRect/>
          </a:stretch>
        </p:blipFill>
        <p:spPr>
          <a:xfrm flipH="1">
            <a:off x="261768" y="3186235"/>
            <a:ext cx="2498330" cy="3671765"/>
          </a:xfrm>
          <a:prstGeom prst="rect">
            <a:avLst/>
          </a:prstGeom>
        </p:spPr>
      </p:pic>
      <p:pic>
        <p:nvPicPr>
          <p:cNvPr id="2"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728" y="-1507046"/>
            <a:ext cx="8431219" cy="5219510"/>
          </a:xfrm>
          <a:prstGeom prst="rect">
            <a:avLst/>
          </a:prstGeom>
        </p:spPr>
      </p:pic>
      <p:pic>
        <p:nvPicPr>
          <p:cNvPr id="12" name="Picture 5"/>
          <p:cNvPicPr>
            <a:picLocks noChangeAspect="1"/>
          </p:cNvPicPr>
          <p:nvPr/>
        </p:nvPicPr>
        <p:blipFill>
          <a:blip r:embed="rId4"/>
          <a:srcRect/>
          <a:stretch>
            <a:fillRect/>
          </a:stretch>
        </p:blipFill>
        <p:spPr>
          <a:xfrm>
            <a:off x="7927848" y="3571633"/>
            <a:ext cx="3860628" cy="3112631"/>
          </a:xfrm>
          <a:prstGeom prst="rect">
            <a:avLst/>
          </a:prstGeom>
        </p:spPr>
      </p:pic>
      <p:sp>
        <p:nvSpPr>
          <p:cNvPr id="4" name="TextBox 3"/>
          <p:cNvSpPr txBox="1"/>
          <p:nvPr/>
        </p:nvSpPr>
        <p:spPr>
          <a:xfrm>
            <a:off x="1152525" y="1304925"/>
            <a:ext cx="5972175" cy="1569660"/>
          </a:xfrm>
          <a:prstGeom prst="rect">
            <a:avLst/>
          </a:prstGeom>
          <a:noFill/>
        </p:spPr>
        <p:txBody>
          <a:bodyPr wrap="square" rtlCol="0">
            <a:spAutoFit/>
          </a:bodyPr>
          <a:lstStyle/>
          <a:p>
            <a:r>
              <a:rPr lang="en-US" sz="9600" b="1" dirty="0"/>
              <a:t>1. </a:t>
            </a:r>
            <a:r>
              <a:rPr lang="en-US" sz="9600" b="1" dirty="0" err="1"/>
              <a:t>Chuẩn</a:t>
            </a:r>
            <a:r>
              <a:rPr lang="en-US" sz="9600" b="1" dirty="0"/>
              <a:t> </a:t>
            </a:r>
            <a:r>
              <a:rPr lang="en-US" sz="9600" b="1" dirty="0" err="1"/>
              <a:t>bị</a:t>
            </a:r>
            <a:endParaRPr lang="en-US" sz="9600" b="1"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0" y="0"/>
            <a:ext cx="12192000" cy="6853235"/>
          </a:xfrm>
          <a:prstGeom prst="rect">
            <a:avLst/>
          </a:prstGeom>
        </p:spPr>
      </p:pic>
      <p:pic>
        <p:nvPicPr>
          <p:cNvPr id="5" name="Picture 4" descr="A picture containing clipart&#10;&#10;Description automatically generated"/>
          <p:cNvPicPr>
            <a:picLocks noChangeAspect="1"/>
          </p:cNvPicPr>
          <p:nvPr/>
        </p:nvPicPr>
        <p:blipFill>
          <a:blip r:embed="rId3" cstate="print">
            <a:extLst>
              <a:ext uri="{BEBA8EAE-BF5A-486C-A8C5-ECC9F3942E4B}">
                <a14:imgProps xmlns:a14="http://schemas.microsoft.com/office/drawing/2010/main">
                  <a14:imgLayer r:embed="rId4">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7467600" y="2205035"/>
            <a:ext cx="6612800" cy="4724400"/>
          </a:xfrm>
          <a:prstGeom prst="rect">
            <a:avLst/>
          </a:prstGeom>
        </p:spPr>
      </p:pic>
      <p:pic>
        <p:nvPicPr>
          <p:cNvPr id="18"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14399" y="729083"/>
            <a:ext cx="8042787" cy="5395067"/>
          </a:xfrm>
          <a:prstGeom prst="rect">
            <a:avLst/>
          </a:prstGeom>
        </p:spPr>
      </p:pic>
      <p:sp>
        <p:nvSpPr>
          <p:cNvPr id="19" name="TextBox 18"/>
          <p:cNvSpPr txBox="1"/>
          <p:nvPr/>
        </p:nvSpPr>
        <p:spPr>
          <a:xfrm>
            <a:off x="3864694" y="1546575"/>
            <a:ext cx="2069797" cy="830997"/>
          </a:xfrm>
          <a:prstGeom prst="rect">
            <a:avLst/>
          </a:prstGeom>
          <a:noFill/>
        </p:spPr>
        <p:txBody>
          <a:bodyPr wrap="none" rtlCol="0">
            <a:spAutoFit/>
          </a:bodyPr>
          <a:lstStyle/>
          <a:p>
            <a:pPr lvl="0">
              <a:defRPr/>
            </a:pPr>
            <a:r>
              <a:rPr lang="en-US" sz="4800" dirty="0" err="1">
                <a:solidFill>
                  <a:srgbClr val="FF0000"/>
                </a:solidFill>
                <a:latin typeface="Coiny" panose="02000903060500060000" pitchFamily="2" charset="0"/>
              </a:rPr>
              <a:t>Gợi</a:t>
            </a:r>
            <a:r>
              <a:rPr lang="en-US" sz="4800" dirty="0">
                <a:solidFill>
                  <a:srgbClr val="FF0000"/>
                </a:solidFill>
                <a:latin typeface="Coiny" panose="02000903060500060000" pitchFamily="2" charset="0"/>
              </a:rPr>
              <a:t> ý:</a:t>
            </a:r>
            <a:endParaRPr kumimoji="0" lang="en-US" sz="4800" b="0" i="0" u="none" strike="noStrike" kern="1200" cap="none" spc="0" normalizeH="0" baseline="0" noProof="0" dirty="0">
              <a:ln>
                <a:noFill/>
              </a:ln>
              <a:solidFill>
                <a:srgbClr val="44546A">
                  <a:lumMod val="75000"/>
                </a:srgbClr>
              </a:solidFill>
              <a:effectLst/>
              <a:uLnTx/>
              <a:uFillTx/>
              <a:latin typeface="Coiny" panose="02000903060500060000" pitchFamily="2" charset="0"/>
              <a:ea typeface="+mn-ea"/>
              <a:cs typeface="+mn-cs"/>
            </a:endParaRPr>
          </a:p>
        </p:txBody>
      </p:sp>
      <p:sp>
        <p:nvSpPr>
          <p:cNvPr id="2" name="TextBox 1"/>
          <p:cNvSpPr txBox="1"/>
          <p:nvPr/>
        </p:nvSpPr>
        <p:spPr>
          <a:xfrm>
            <a:off x="1043323" y="2390120"/>
            <a:ext cx="7746716" cy="1477328"/>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muốn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giới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thiệu</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về</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nào</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nội</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ngoại</a:t>
            </a:r>
            <a:r>
              <a:rPr lang="en-US" sz="3200" b="1" dirty="0">
                <a:solidFill>
                  <a:prstClr val="black"/>
                </a:solidFill>
                <a:latin typeface="Calibri" panose="020F0502020204030204" pitchFamily="34" charset="0"/>
                <a:cs typeface="Calibri" panose="020F0502020204030204" pitchFamily="34" charset="0"/>
              </a:rPr>
              <a:t> hay </a:t>
            </a:r>
            <a:r>
              <a:rPr lang="en-US" sz="3200" b="1" dirty="0" err="1">
                <a:solidFill>
                  <a:prstClr val="black"/>
                </a:solidFill>
                <a:latin typeface="Calibri" panose="020F0502020204030204" pitchFamily="34" charset="0"/>
                <a:cs typeface="Calibri" panose="020F0502020204030204" pitchFamily="34" charset="0"/>
              </a:rPr>
              <a:t>một</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miền</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quê</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em</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đã</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có</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dịp</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ghé</a:t>
            </a:r>
            <a:r>
              <a:rPr lang="en-US" sz="3200" b="1" dirty="0">
                <a:solidFill>
                  <a:prstClr val="black"/>
                </a:solidFill>
                <a:latin typeface="Calibri" panose="020F0502020204030204" pitchFamily="34" charset="0"/>
                <a:cs typeface="Calibri" panose="020F0502020204030204" pitchFamily="34" charset="0"/>
              </a:rPr>
              <a:t> </a:t>
            </a:r>
            <a:r>
              <a:rPr lang="en-US" sz="3200" b="1" dirty="0" err="1">
                <a:solidFill>
                  <a:prstClr val="black"/>
                </a:solidFill>
                <a:latin typeface="Calibri" panose="020F0502020204030204" pitchFamily="34" charset="0"/>
                <a:cs typeface="Calibri" panose="020F0502020204030204" pitchFamily="34" charset="0"/>
              </a:rPr>
              <a:t>thăm</a:t>
            </a:r>
            <a:r>
              <a:rPr lang="en-US" sz="3200" b="1" dirty="0">
                <a:solidFill>
                  <a:prstClr val="black"/>
                </a:solidFill>
                <a:latin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4" name="TextBox 3"/>
          <p:cNvSpPr txBox="1"/>
          <p:nvPr/>
        </p:nvSpPr>
        <p:spPr>
          <a:xfrm>
            <a:off x="1033490" y="4110765"/>
            <a:ext cx="7746716" cy="984885"/>
          </a:xfrm>
          <a:prstGeom prst="rect">
            <a:avLst/>
          </a:prstGeom>
          <a:noFill/>
        </p:spPr>
        <p:txBody>
          <a:bodyPr wrap="square" lIns="0" tIns="0" rIns="0" bIns="0" rtlCol="0">
            <a:spAutoFit/>
          </a:bodyPr>
          <a:lstStyle/>
          <a:p>
            <a:pPr lvl="0" algn="just">
              <a:defRPr/>
            </a:pPr>
            <a:r>
              <a:rPr lang="en-US" sz="3200" b="1" dirty="0">
                <a:solidFill>
                  <a:prstClr val="black"/>
                </a:solidFill>
                <a:latin typeface="Calibri" panose="020F0502020204030204" pitchFamily="34" charset="0"/>
                <a:cs typeface="Calibri" panose="020F0502020204030204" pitchFamily="34" charset="0"/>
              </a:rPr>
              <a:t>-</a:t>
            </a:r>
            <a:r>
              <a:rPr lang="vi-VN" sz="3200" b="1" dirty="0">
                <a:solidFill>
                  <a:prstClr val="black"/>
                </a:solidFill>
                <a:latin typeface="Calibri" panose="020F0502020204030204" pitchFamily="34" charset="0"/>
                <a:cs typeface="Calibri" panose="020F0502020204030204" pitchFamily="34" charset="0"/>
              </a:rPr>
              <a:t> Cảnh vật và con người nơi đó có gì thú vị? Em mong ước điều gì cho miền quê đó?</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45008" y="465259"/>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352550" y="762000"/>
            <a:ext cx="9315450" cy="1200329"/>
          </a:xfrm>
          <a:prstGeom prst="rect">
            <a:avLst/>
          </a:prstGeom>
          <a:noFill/>
        </p:spPr>
        <p:txBody>
          <a:bodyPr wrap="square" rtlCol="0">
            <a:spAutoFit/>
          </a:bodyPr>
          <a:lstStyle/>
          <a:p>
            <a:pPr algn="ctr"/>
            <a:r>
              <a:rPr lang="vi-VN" sz="3600" b="1" i="0" dirty="0">
                <a:solidFill>
                  <a:srgbClr val="0070C0"/>
                </a:solidFill>
                <a:effectLst/>
                <a:latin typeface="Calibri" panose="020F0502020204030204" pitchFamily="34" charset="0"/>
                <a:cs typeface="Calibri" panose="020F0502020204030204" pitchFamily="34" charset="0"/>
              </a:rPr>
              <a:t>(Có thể lựa chọn tranh ảnh, tư liệu,... để sử dụng khi giới thiệu)</a:t>
            </a:r>
            <a:endParaRPr lang="en-US" sz="3600" b="1" dirty="0">
              <a:solidFill>
                <a:srgbClr val="0070C0"/>
              </a:solidFill>
              <a:latin typeface="Calibri" panose="020F0502020204030204" pitchFamily="34" charset="0"/>
              <a:cs typeface="Calibri" panose="020F0502020204030204" pitchFamily="34" charset="0"/>
            </a:endParaRPr>
          </a:p>
        </p:txBody>
      </p:sp>
      <p:pic>
        <p:nvPicPr>
          <p:cNvPr id="9" name="Picture 8"/>
          <p:cNvPicPr>
            <a:picLocks noChangeAspect="1"/>
          </p:cNvPicPr>
          <p:nvPr/>
        </p:nvPicPr>
        <p:blipFill>
          <a:blip r:embed="rId1"/>
          <a:stretch>
            <a:fillRect/>
          </a:stretch>
        </p:blipFill>
        <p:spPr>
          <a:xfrm>
            <a:off x="1347787" y="2466974"/>
            <a:ext cx="10222916" cy="250507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445008" y="278361"/>
            <a:ext cx="11301984" cy="5927482"/>
          </a:xfrm>
          <a:custGeom>
            <a:avLst/>
            <a:gdLst>
              <a:gd name="connsiteX0" fmla="*/ 0 w 11301984"/>
              <a:gd name="connsiteY0" fmla="*/ 987933 h 5927482"/>
              <a:gd name="connsiteX1" fmla="*/ 987933 w 11301984"/>
              <a:gd name="connsiteY1" fmla="*/ 0 h 5927482"/>
              <a:gd name="connsiteX2" fmla="*/ 1374301 w 11301984"/>
              <a:gd name="connsiteY2" fmla="*/ 0 h 5927482"/>
              <a:gd name="connsiteX3" fmla="*/ 1947191 w 11301984"/>
              <a:gd name="connsiteY3" fmla="*/ 0 h 5927482"/>
              <a:gd name="connsiteX4" fmla="*/ 2613342 w 11301984"/>
              <a:gd name="connsiteY4" fmla="*/ 0 h 5927482"/>
              <a:gd name="connsiteX5" fmla="*/ 3186232 w 11301984"/>
              <a:gd name="connsiteY5" fmla="*/ 0 h 5927482"/>
              <a:gd name="connsiteX6" fmla="*/ 3759122 w 11301984"/>
              <a:gd name="connsiteY6" fmla="*/ 0 h 5927482"/>
              <a:gd name="connsiteX7" fmla="*/ 4518535 w 11301984"/>
              <a:gd name="connsiteY7" fmla="*/ 0 h 5927482"/>
              <a:gd name="connsiteX8" fmla="*/ 5091425 w 11301984"/>
              <a:gd name="connsiteY8" fmla="*/ 0 h 5927482"/>
              <a:gd name="connsiteX9" fmla="*/ 5757576 w 11301984"/>
              <a:gd name="connsiteY9" fmla="*/ 0 h 5927482"/>
              <a:gd name="connsiteX10" fmla="*/ 6237205 w 11301984"/>
              <a:gd name="connsiteY10" fmla="*/ 0 h 5927482"/>
              <a:gd name="connsiteX11" fmla="*/ 6996618 w 11301984"/>
              <a:gd name="connsiteY11" fmla="*/ 0 h 5927482"/>
              <a:gd name="connsiteX12" fmla="*/ 7849291 w 11301984"/>
              <a:gd name="connsiteY12" fmla="*/ 0 h 5927482"/>
              <a:gd name="connsiteX13" fmla="*/ 8701965 w 11301984"/>
              <a:gd name="connsiteY13" fmla="*/ 0 h 5927482"/>
              <a:gd name="connsiteX14" fmla="*/ 9274855 w 11301984"/>
              <a:gd name="connsiteY14" fmla="*/ 0 h 5927482"/>
              <a:gd name="connsiteX15" fmla="*/ 10314051 w 11301984"/>
              <a:gd name="connsiteY15" fmla="*/ 0 h 5927482"/>
              <a:gd name="connsiteX16" fmla="*/ 11301984 w 11301984"/>
              <a:gd name="connsiteY16" fmla="*/ 987933 h 5927482"/>
              <a:gd name="connsiteX17" fmla="*/ 11301984 w 11301984"/>
              <a:gd name="connsiteY17" fmla="*/ 1725568 h 5927482"/>
              <a:gd name="connsiteX18" fmla="*/ 11301984 w 11301984"/>
              <a:gd name="connsiteY18" fmla="*/ 2344654 h 5927482"/>
              <a:gd name="connsiteX19" fmla="*/ 11301984 w 11301984"/>
              <a:gd name="connsiteY19" fmla="*/ 3042773 h 5927482"/>
              <a:gd name="connsiteX20" fmla="*/ 11301984 w 11301984"/>
              <a:gd name="connsiteY20" fmla="*/ 3661860 h 5927482"/>
              <a:gd name="connsiteX21" fmla="*/ 11301984 w 11301984"/>
              <a:gd name="connsiteY21" fmla="*/ 4280946 h 5927482"/>
              <a:gd name="connsiteX22" fmla="*/ 11301984 w 11301984"/>
              <a:gd name="connsiteY22" fmla="*/ 4939549 h 5927482"/>
              <a:gd name="connsiteX23" fmla="*/ 10314051 w 11301984"/>
              <a:gd name="connsiteY23" fmla="*/ 5927482 h 5927482"/>
              <a:gd name="connsiteX24" fmla="*/ 9554639 w 11301984"/>
              <a:gd name="connsiteY24" fmla="*/ 5927482 h 5927482"/>
              <a:gd name="connsiteX25" fmla="*/ 8888487 w 11301984"/>
              <a:gd name="connsiteY25" fmla="*/ 5927482 h 5927482"/>
              <a:gd name="connsiteX26" fmla="*/ 8408858 w 11301984"/>
              <a:gd name="connsiteY26" fmla="*/ 5927482 h 5927482"/>
              <a:gd name="connsiteX27" fmla="*/ 7556185 w 11301984"/>
              <a:gd name="connsiteY27" fmla="*/ 5927482 h 5927482"/>
              <a:gd name="connsiteX28" fmla="*/ 6983295 w 11301984"/>
              <a:gd name="connsiteY28" fmla="*/ 5927482 h 5927482"/>
              <a:gd name="connsiteX29" fmla="*/ 6130621 w 11301984"/>
              <a:gd name="connsiteY29" fmla="*/ 5927482 h 5927482"/>
              <a:gd name="connsiteX30" fmla="*/ 5744253 w 11301984"/>
              <a:gd name="connsiteY30" fmla="*/ 5927482 h 5927482"/>
              <a:gd name="connsiteX31" fmla="*/ 5171363 w 11301984"/>
              <a:gd name="connsiteY31" fmla="*/ 5927482 h 5927482"/>
              <a:gd name="connsiteX32" fmla="*/ 4598473 w 11301984"/>
              <a:gd name="connsiteY32" fmla="*/ 5927482 h 5927482"/>
              <a:gd name="connsiteX33" fmla="*/ 3745799 w 11301984"/>
              <a:gd name="connsiteY33" fmla="*/ 5927482 h 5927482"/>
              <a:gd name="connsiteX34" fmla="*/ 3359432 w 11301984"/>
              <a:gd name="connsiteY34" fmla="*/ 5927482 h 5927482"/>
              <a:gd name="connsiteX35" fmla="*/ 2879803 w 11301984"/>
              <a:gd name="connsiteY35" fmla="*/ 5927482 h 5927482"/>
              <a:gd name="connsiteX36" fmla="*/ 2213651 w 11301984"/>
              <a:gd name="connsiteY36" fmla="*/ 5927482 h 5927482"/>
              <a:gd name="connsiteX37" fmla="*/ 1734022 w 11301984"/>
              <a:gd name="connsiteY37" fmla="*/ 5927482 h 5927482"/>
              <a:gd name="connsiteX38" fmla="*/ 987933 w 11301984"/>
              <a:gd name="connsiteY38" fmla="*/ 5927482 h 5927482"/>
              <a:gd name="connsiteX39" fmla="*/ 0 w 11301984"/>
              <a:gd name="connsiteY39" fmla="*/ 4939549 h 5927482"/>
              <a:gd name="connsiteX40" fmla="*/ 0 w 11301984"/>
              <a:gd name="connsiteY40" fmla="*/ 4320462 h 5927482"/>
              <a:gd name="connsiteX41" fmla="*/ 0 w 11301984"/>
              <a:gd name="connsiteY41" fmla="*/ 3622344 h 5927482"/>
              <a:gd name="connsiteX42" fmla="*/ 0 w 11301984"/>
              <a:gd name="connsiteY42" fmla="*/ 2963741 h 5927482"/>
              <a:gd name="connsiteX43" fmla="*/ 0 w 11301984"/>
              <a:gd name="connsiteY43" fmla="*/ 2305138 h 5927482"/>
              <a:gd name="connsiteX44" fmla="*/ 0 w 11301984"/>
              <a:gd name="connsiteY44" fmla="*/ 1686052 h 5927482"/>
              <a:gd name="connsiteX45" fmla="*/ 0 w 11301984"/>
              <a:gd name="connsiteY45" fmla="*/ 987933 h 592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301984" h="5927482" fill="none" extrusionOk="0">
                <a:moveTo>
                  <a:pt x="0" y="987933"/>
                </a:moveTo>
                <a:cubicBezTo>
                  <a:pt x="-21838" y="391337"/>
                  <a:pt x="487095" y="70494"/>
                  <a:pt x="987933" y="0"/>
                </a:cubicBezTo>
                <a:cubicBezTo>
                  <a:pt x="1102976" y="14753"/>
                  <a:pt x="1191684" y="-12530"/>
                  <a:pt x="1374301" y="0"/>
                </a:cubicBezTo>
                <a:cubicBezTo>
                  <a:pt x="1556918" y="12530"/>
                  <a:pt x="1784379" y="21204"/>
                  <a:pt x="1947191" y="0"/>
                </a:cubicBezTo>
                <a:cubicBezTo>
                  <a:pt x="2110003" y="-21204"/>
                  <a:pt x="2312926" y="-27480"/>
                  <a:pt x="2613342" y="0"/>
                </a:cubicBezTo>
                <a:cubicBezTo>
                  <a:pt x="2913758" y="27480"/>
                  <a:pt x="2932736" y="18376"/>
                  <a:pt x="3186232" y="0"/>
                </a:cubicBezTo>
                <a:cubicBezTo>
                  <a:pt x="3439728" y="-18376"/>
                  <a:pt x="3474798" y="-28247"/>
                  <a:pt x="3759122" y="0"/>
                </a:cubicBezTo>
                <a:cubicBezTo>
                  <a:pt x="4043446" y="28247"/>
                  <a:pt x="4266714" y="29050"/>
                  <a:pt x="4518535" y="0"/>
                </a:cubicBezTo>
                <a:cubicBezTo>
                  <a:pt x="4770356" y="-29050"/>
                  <a:pt x="4955169" y="22985"/>
                  <a:pt x="5091425" y="0"/>
                </a:cubicBezTo>
                <a:cubicBezTo>
                  <a:pt x="5227681" y="-22985"/>
                  <a:pt x="5611441" y="16613"/>
                  <a:pt x="5757576" y="0"/>
                </a:cubicBezTo>
                <a:cubicBezTo>
                  <a:pt x="5903711" y="-16613"/>
                  <a:pt x="6110856" y="-14165"/>
                  <a:pt x="6237205" y="0"/>
                </a:cubicBezTo>
                <a:cubicBezTo>
                  <a:pt x="6363554" y="14165"/>
                  <a:pt x="6632012" y="-3958"/>
                  <a:pt x="6996618" y="0"/>
                </a:cubicBezTo>
                <a:cubicBezTo>
                  <a:pt x="7361224" y="3958"/>
                  <a:pt x="7543456" y="-37047"/>
                  <a:pt x="7849291" y="0"/>
                </a:cubicBezTo>
                <a:cubicBezTo>
                  <a:pt x="8155126" y="37047"/>
                  <a:pt x="8304603" y="-3301"/>
                  <a:pt x="8701965" y="0"/>
                </a:cubicBezTo>
                <a:cubicBezTo>
                  <a:pt x="9099327" y="3301"/>
                  <a:pt x="9027806" y="21341"/>
                  <a:pt x="9274855" y="0"/>
                </a:cubicBezTo>
                <a:cubicBezTo>
                  <a:pt x="9521904" y="-21341"/>
                  <a:pt x="9904402" y="44244"/>
                  <a:pt x="10314051" y="0"/>
                </a:cubicBezTo>
                <a:cubicBezTo>
                  <a:pt x="10768369" y="-81005"/>
                  <a:pt x="11197776" y="484941"/>
                  <a:pt x="11301984" y="987933"/>
                </a:cubicBezTo>
                <a:cubicBezTo>
                  <a:pt x="11322141" y="1229970"/>
                  <a:pt x="11272437" y="1440067"/>
                  <a:pt x="11301984" y="1725568"/>
                </a:cubicBezTo>
                <a:cubicBezTo>
                  <a:pt x="11331531" y="2011069"/>
                  <a:pt x="11293717" y="2164036"/>
                  <a:pt x="11301984" y="2344654"/>
                </a:cubicBezTo>
                <a:cubicBezTo>
                  <a:pt x="11310251" y="2525272"/>
                  <a:pt x="11308367" y="2846419"/>
                  <a:pt x="11301984" y="3042773"/>
                </a:cubicBezTo>
                <a:cubicBezTo>
                  <a:pt x="11295601" y="3239127"/>
                  <a:pt x="11274040" y="3442392"/>
                  <a:pt x="11301984" y="3661860"/>
                </a:cubicBezTo>
                <a:cubicBezTo>
                  <a:pt x="11329928" y="3881328"/>
                  <a:pt x="11312808" y="4133285"/>
                  <a:pt x="11301984" y="4280946"/>
                </a:cubicBezTo>
                <a:cubicBezTo>
                  <a:pt x="11291160" y="4428607"/>
                  <a:pt x="11280732" y="4768625"/>
                  <a:pt x="11301984" y="4939549"/>
                </a:cubicBezTo>
                <a:cubicBezTo>
                  <a:pt x="11296074" y="5498454"/>
                  <a:pt x="10877328" y="5882517"/>
                  <a:pt x="10314051" y="5927482"/>
                </a:cubicBezTo>
                <a:cubicBezTo>
                  <a:pt x="10150144" y="5943844"/>
                  <a:pt x="9776813" y="5901340"/>
                  <a:pt x="9554639" y="5927482"/>
                </a:cubicBezTo>
                <a:cubicBezTo>
                  <a:pt x="9332465" y="5953624"/>
                  <a:pt x="9136518" y="5902731"/>
                  <a:pt x="8888487" y="5927482"/>
                </a:cubicBezTo>
                <a:cubicBezTo>
                  <a:pt x="8640456" y="5952233"/>
                  <a:pt x="8506099" y="5912475"/>
                  <a:pt x="8408858" y="5927482"/>
                </a:cubicBezTo>
                <a:cubicBezTo>
                  <a:pt x="8311617" y="5942489"/>
                  <a:pt x="7888311" y="5899175"/>
                  <a:pt x="7556185" y="5927482"/>
                </a:cubicBezTo>
                <a:cubicBezTo>
                  <a:pt x="7224059" y="5955789"/>
                  <a:pt x="7162110" y="5933253"/>
                  <a:pt x="6983295" y="5927482"/>
                </a:cubicBezTo>
                <a:cubicBezTo>
                  <a:pt x="6804480" y="5921712"/>
                  <a:pt x="6527762" y="5885740"/>
                  <a:pt x="6130621" y="5927482"/>
                </a:cubicBezTo>
                <a:cubicBezTo>
                  <a:pt x="5733480" y="5969224"/>
                  <a:pt x="5896186" y="5908905"/>
                  <a:pt x="5744253" y="5927482"/>
                </a:cubicBezTo>
                <a:cubicBezTo>
                  <a:pt x="5592320" y="5946059"/>
                  <a:pt x="5428680" y="5919457"/>
                  <a:pt x="5171363" y="5927482"/>
                </a:cubicBezTo>
                <a:cubicBezTo>
                  <a:pt x="4914046" y="5935508"/>
                  <a:pt x="4852928" y="5902856"/>
                  <a:pt x="4598473" y="5927482"/>
                </a:cubicBezTo>
                <a:cubicBezTo>
                  <a:pt x="4344018" y="5952109"/>
                  <a:pt x="3989325" y="5920673"/>
                  <a:pt x="3745799" y="5927482"/>
                </a:cubicBezTo>
                <a:cubicBezTo>
                  <a:pt x="3502273" y="5934291"/>
                  <a:pt x="3540603" y="5916063"/>
                  <a:pt x="3359432" y="5927482"/>
                </a:cubicBezTo>
                <a:cubicBezTo>
                  <a:pt x="3178261" y="5938901"/>
                  <a:pt x="3094668" y="5935239"/>
                  <a:pt x="2879803" y="5927482"/>
                </a:cubicBezTo>
                <a:cubicBezTo>
                  <a:pt x="2664938" y="5919725"/>
                  <a:pt x="2425879" y="5937017"/>
                  <a:pt x="2213651" y="5927482"/>
                </a:cubicBezTo>
                <a:cubicBezTo>
                  <a:pt x="2001423" y="5917947"/>
                  <a:pt x="1971942" y="5908313"/>
                  <a:pt x="1734022" y="5927482"/>
                </a:cubicBezTo>
                <a:cubicBezTo>
                  <a:pt x="1496102" y="5946651"/>
                  <a:pt x="1211204" y="5890753"/>
                  <a:pt x="987933" y="5927482"/>
                </a:cubicBezTo>
                <a:cubicBezTo>
                  <a:pt x="402883" y="5926019"/>
                  <a:pt x="-54974" y="5372702"/>
                  <a:pt x="0" y="4939549"/>
                </a:cubicBezTo>
                <a:cubicBezTo>
                  <a:pt x="15397" y="4734051"/>
                  <a:pt x="3436" y="4541506"/>
                  <a:pt x="0" y="4320462"/>
                </a:cubicBezTo>
                <a:cubicBezTo>
                  <a:pt x="-3436" y="4099418"/>
                  <a:pt x="-29950" y="3788828"/>
                  <a:pt x="0" y="3622344"/>
                </a:cubicBezTo>
                <a:cubicBezTo>
                  <a:pt x="29950" y="3455860"/>
                  <a:pt x="10641" y="3100778"/>
                  <a:pt x="0" y="2963741"/>
                </a:cubicBezTo>
                <a:cubicBezTo>
                  <a:pt x="-10641" y="2826704"/>
                  <a:pt x="28870" y="2500255"/>
                  <a:pt x="0" y="2305138"/>
                </a:cubicBezTo>
                <a:cubicBezTo>
                  <a:pt x="-28870" y="2110021"/>
                  <a:pt x="-24885" y="1934035"/>
                  <a:pt x="0" y="1686052"/>
                </a:cubicBezTo>
                <a:cubicBezTo>
                  <a:pt x="24885" y="1438069"/>
                  <a:pt x="1731" y="1326942"/>
                  <a:pt x="0" y="987933"/>
                </a:cubicBezTo>
                <a:close/>
              </a:path>
              <a:path w="11301984" h="5927482" stroke="0" extrusionOk="0">
                <a:moveTo>
                  <a:pt x="0" y="987933"/>
                </a:moveTo>
                <a:cubicBezTo>
                  <a:pt x="54091" y="457057"/>
                  <a:pt x="473828" y="65660"/>
                  <a:pt x="987933" y="0"/>
                </a:cubicBezTo>
                <a:cubicBezTo>
                  <a:pt x="1172127" y="-15361"/>
                  <a:pt x="1644602" y="16660"/>
                  <a:pt x="1840607" y="0"/>
                </a:cubicBezTo>
                <a:cubicBezTo>
                  <a:pt x="2036612" y="-16660"/>
                  <a:pt x="2099069" y="-12075"/>
                  <a:pt x="2226974" y="0"/>
                </a:cubicBezTo>
                <a:cubicBezTo>
                  <a:pt x="2354879" y="12075"/>
                  <a:pt x="2832828" y="-31525"/>
                  <a:pt x="2986387" y="0"/>
                </a:cubicBezTo>
                <a:cubicBezTo>
                  <a:pt x="3139946" y="31525"/>
                  <a:pt x="3238221" y="8428"/>
                  <a:pt x="3466016" y="0"/>
                </a:cubicBezTo>
                <a:cubicBezTo>
                  <a:pt x="3693811" y="-8428"/>
                  <a:pt x="4062766" y="-35796"/>
                  <a:pt x="4318689" y="0"/>
                </a:cubicBezTo>
                <a:cubicBezTo>
                  <a:pt x="4574612" y="35796"/>
                  <a:pt x="4994681" y="-14150"/>
                  <a:pt x="5171363" y="0"/>
                </a:cubicBezTo>
                <a:cubicBezTo>
                  <a:pt x="5348045" y="14150"/>
                  <a:pt x="5470356" y="-17204"/>
                  <a:pt x="5650992" y="0"/>
                </a:cubicBezTo>
                <a:cubicBezTo>
                  <a:pt x="5831628" y="17204"/>
                  <a:pt x="6016672" y="6066"/>
                  <a:pt x="6317143" y="0"/>
                </a:cubicBezTo>
                <a:cubicBezTo>
                  <a:pt x="6617614" y="-6066"/>
                  <a:pt x="6925195" y="-3414"/>
                  <a:pt x="7169817" y="0"/>
                </a:cubicBezTo>
                <a:cubicBezTo>
                  <a:pt x="7414439" y="3414"/>
                  <a:pt x="7446314" y="11532"/>
                  <a:pt x="7649446" y="0"/>
                </a:cubicBezTo>
                <a:cubicBezTo>
                  <a:pt x="7852578" y="-11532"/>
                  <a:pt x="8067462" y="2938"/>
                  <a:pt x="8222336" y="0"/>
                </a:cubicBezTo>
                <a:cubicBezTo>
                  <a:pt x="8377210" y="-2938"/>
                  <a:pt x="8708003" y="-929"/>
                  <a:pt x="9075010" y="0"/>
                </a:cubicBezTo>
                <a:cubicBezTo>
                  <a:pt x="9442017" y="929"/>
                  <a:pt x="9405254" y="28360"/>
                  <a:pt x="9647900" y="0"/>
                </a:cubicBezTo>
                <a:cubicBezTo>
                  <a:pt x="9890546" y="-28360"/>
                  <a:pt x="9993651" y="-22081"/>
                  <a:pt x="10314051" y="0"/>
                </a:cubicBezTo>
                <a:cubicBezTo>
                  <a:pt x="10871682" y="-60958"/>
                  <a:pt x="11224435" y="355379"/>
                  <a:pt x="11301984" y="987933"/>
                </a:cubicBezTo>
                <a:cubicBezTo>
                  <a:pt x="11323157" y="1157535"/>
                  <a:pt x="11286218" y="1490317"/>
                  <a:pt x="11301984" y="1725568"/>
                </a:cubicBezTo>
                <a:cubicBezTo>
                  <a:pt x="11317750" y="1960820"/>
                  <a:pt x="11334551" y="2113206"/>
                  <a:pt x="11301984" y="2384171"/>
                </a:cubicBezTo>
                <a:cubicBezTo>
                  <a:pt x="11269417" y="2655136"/>
                  <a:pt x="11286857" y="2876390"/>
                  <a:pt x="11301984" y="3003257"/>
                </a:cubicBezTo>
                <a:cubicBezTo>
                  <a:pt x="11317111" y="3130124"/>
                  <a:pt x="11319402" y="3388036"/>
                  <a:pt x="11301984" y="3543311"/>
                </a:cubicBezTo>
                <a:cubicBezTo>
                  <a:pt x="11284566" y="3698586"/>
                  <a:pt x="11290225" y="4009760"/>
                  <a:pt x="11301984" y="4162398"/>
                </a:cubicBezTo>
                <a:cubicBezTo>
                  <a:pt x="11313743" y="4315036"/>
                  <a:pt x="11310692" y="4726146"/>
                  <a:pt x="11301984" y="4939549"/>
                </a:cubicBezTo>
                <a:cubicBezTo>
                  <a:pt x="11268902" y="5488506"/>
                  <a:pt x="10957556" y="5948612"/>
                  <a:pt x="10314051" y="5927482"/>
                </a:cubicBezTo>
                <a:cubicBezTo>
                  <a:pt x="10019996" y="5913963"/>
                  <a:pt x="9832459" y="5910627"/>
                  <a:pt x="9461377" y="5927482"/>
                </a:cubicBezTo>
                <a:cubicBezTo>
                  <a:pt x="9090295" y="5944337"/>
                  <a:pt x="8963682" y="5930918"/>
                  <a:pt x="8608704" y="5927482"/>
                </a:cubicBezTo>
                <a:cubicBezTo>
                  <a:pt x="8253726" y="5924046"/>
                  <a:pt x="8075254" y="5911025"/>
                  <a:pt x="7849291" y="5927482"/>
                </a:cubicBezTo>
                <a:cubicBezTo>
                  <a:pt x="7623328" y="5943939"/>
                  <a:pt x="7268628" y="5918768"/>
                  <a:pt x="7089879" y="5927482"/>
                </a:cubicBezTo>
                <a:cubicBezTo>
                  <a:pt x="6911130" y="5936196"/>
                  <a:pt x="6472865" y="5964278"/>
                  <a:pt x="6237205" y="5927482"/>
                </a:cubicBezTo>
                <a:cubicBezTo>
                  <a:pt x="6001545" y="5890686"/>
                  <a:pt x="5778909" y="5915910"/>
                  <a:pt x="5571054" y="5927482"/>
                </a:cubicBezTo>
                <a:cubicBezTo>
                  <a:pt x="5363199" y="5939054"/>
                  <a:pt x="5294871" y="5908999"/>
                  <a:pt x="5184686" y="5927482"/>
                </a:cubicBezTo>
                <a:cubicBezTo>
                  <a:pt x="5074501" y="5945965"/>
                  <a:pt x="4738582" y="5940068"/>
                  <a:pt x="4518535" y="5927482"/>
                </a:cubicBezTo>
                <a:cubicBezTo>
                  <a:pt x="4298488" y="5914896"/>
                  <a:pt x="3851449" y="5961325"/>
                  <a:pt x="3665861" y="5927482"/>
                </a:cubicBezTo>
                <a:cubicBezTo>
                  <a:pt x="3480273" y="5893639"/>
                  <a:pt x="3323734" y="5894298"/>
                  <a:pt x="2999710" y="5927482"/>
                </a:cubicBezTo>
                <a:cubicBezTo>
                  <a:pt x="2675686" y="5960666"/>
                  <a:pt x="2726619" y="5912488"/>
                  <a:pt x="2613342" y="5927482"/>
                </a:cubicBezTo>
                <a:cubicBezTo>
                  <a:pt x="2500065" y="5942476"/>
                  <a:pt x="2351400" y="5942044"/>
                  <a:pt x="2226974" y="5927482"/>
                </a:cubicBezTo>
                <a:cubicBezTo>
                  <a:pt x="2102548" y="5912920"/>
                  <a:pt x="1750053" y="5923411"/>
                  <a:pt x="1560823" y="5927482"/>
                </a:cubicBezTo>
                <a:cubicBezTo>
                  <a:pt x="1371593" y="5931553"/>
                  <a:pt x="1241807" y="5946875"/>
                  <a:pt x="987933" y="5927482"/>
                </a:cubicBezTo>
                <a:cubicBezTo>
                  <a:pt x="349820" y="5856274"/>
                  <a:pt x="-19365" y="5399290"/>
                  <a:pt x="0" y="4939549"/>
                </a:cubicBezTo>
                <a:cubicBezTo>
                  <a:pt x="-22569" y="4714348"/>
                  <a:pt x="-29108" y="4472735"/>
                  <a:pt x="0" y="4320462"/>
                </a:cubicBezTo>
                <a:cubicBezTo>
                  <a:pt x="29108" y="4168189"/>
                  <a:pt x="-12021" y="3923408"/>
                  <a:pt x="0" y="3780408"/>
                </a:cubicBezTo>
                <a:cubicBezTo>
                  <a:pt x="12021" y="3637408"/>
                  <a:pt x="26175" y="3205005"/>
                  <a:pt x="0" y="3042773"/>
                </a:cubicBezTo>
                <a:cubicBezTo>
                  <a:pt x="-26175" y="2880541"/>
                  <a:pt x="-20233" y="2618964"/>
                  <a:pt x="0" y="2463203"/>
                </a:cubicBezTo>
                <a:cubicBezTo>
                  <a:pt x="20233" y="2307442"/>
                  <a:pt x="27423" y="2093497"/>
                  <a:pt x="0" y="1883633"/>
                </a:cubicBezTo>
                <a:cubicBezTo>
                  <a:pt x="-27423" y="1673769"/>
                  <a:pt x="43673" y="1315120"/>
                  <a:pt x="0" y="987933"/>
                </a:cubicBezTo>
                <a:close/>
              </a:path>
            </a:pathLst>
          </a:custGeom>
          <a:solidFill>
            <a:schemeClr val="bg1">
              <a:alpha val="96000"/>
            </a:schemeClr>
          </a:solidFill>
          <a:ln w="57150">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8172387" y="5192058"/>
            <a:ext cx="6068678" cy="1831638"/>
          </a:xfrm>
          <a:prstGeom prst="rect">
            <a:avLst/>
          </a:prstGeom>
        </p:spPr>
      </p:pic>
      <p:pic>
        <p:nvPicPr>
          <p:cNvPr id="4" name="Picture 3"/>
          <p:cNvPicPr>
            <a:picLocks noChangeAspect="1"/>
          </p:cNvPicPr>
          <p:nvPr/>
        </p:nvPicPr>
        <p:blipFill>
          <a:blip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p:blipFill>
        <p:spPr>
          <a:xfrm>
            <a:off x="-725425" y="5591556"/>
            <a:ext cx="4745040" cy="1432140"/>
          </a:xfrm>
          <a:prstGeom prst="rect">
            <a:avLst/>
          </a:prstGeom>
        </p:spPr>
      </p:pic>
      <p:sp>
        <p:nvSpPr>
          <p:cNvPr id="6" name="TextBox 5"/>
          <p:cNvSpPr txBox="1"/>
          <p:nvPr/>
        </p:nvSpPr>
        <p:spPr>
          <a:xfrm>
            <a:off x="804810" y="523566"/>
            <a:ext cx="10582382" cy="5262979"/>
          </a:xfrm>
          <a:prstGeom prst="rect">
            <a:avLst/>
          </a:prstGeom>
          <a:noFill/>
        </p:spPr>
        <p:txBody>
          <a:bodyPr wrap="square" rtlCol="0">
            <a:spAutoFit/>
          </a:bodyPr>
          <a:lstStyle/>
          <a:p>
            <a:r>
              <a:rPr lang="vi-VN" sz="2400" b="1" dirty="0">
                <a:latin typeface="Calibri" panose="020F0502020204030204" pitchFamily="34" charset="0"/>
                <a:cs typeface="Calibri" panose="020F0502020204030204" pitchFamily="34" charset="0"/>
              </a:rPr>
              <a:t>- Miền quê em yêu mến: </a:t>
            </a:r>
            <a:r>
              <a:rPr lang="vi-VN" sz="2400" dirty="0">
                <a:latin typeface="Calibri" panose="020F0502020204030204" pitchFamily="34" charset="0"/>
                <a:cs typeface="Calibri" panose="020F0502020204030204" pitchFamily="34" charset="0"/>
              </a:rPr>
              <a:t>ngoại thành Hà Nội. </a:t>
            </a:r>
            <a:endParaRPr lang="vi-VN" sz="2400" dirty="0">
              <a:latin typeface="Calibri" panose="020F0502020204030204" pitchFamily="34" charset="0"/>
              <a:cs typeface="Calibri" panose="020F0502020204030204" pitchFamily="34" charset="0"/>
            </a:endParaRPr>
          </a:p>
          <a:p>
            <a:r>
              <a:rPr lang="vi-VN" sz="2400" b="1" dirty="0">
                <a:latin typeface="Calibri" panose="020F0502020204030204" pitchFamily="34" charset="0"/>
                <a:cs typeface="Calibri" panose="020F0502020204030204" pitchFamily="34" charset="0"/>
              </a:rPr>
              <a:t>- Cảnh vật:</a:t>
            </a:r>
            <a:endParaRPr lang="vi-VN" sz="2400" b="1" dirty="0">
              <a:latin typeface="Calibri" panose="020F0502020204030204" pitchFamily="34" charset="0"/>
              <a:cs typeface="Calibri" panose="020F0502020204030204" pitchFamily="34" charset="0"/>
            </a:endParaRPr>
          </a:p>
          <a:p>
            <a:r>
              <a:rPr lang="vi-VN" sz="2400" dirty="0">
                <a:latin typeface="Calibri" panose="020F0502020204030204" pitchFamily="34" charset="0"/>
                <a:cs typeface="Calibri" panose="020F0502020204030204" pitchFamily="34" charset="0"/>
              </a:rPr>
              <a:t>+ Ông mặt trời thức dậy từ sớm để đánh thức mọi vật. </a:t>
            </a:r>
            <a:endParaRPr lang="vi-VN" sz="2400" dirty="0">
              <a:latin typeface="Calibri" panose="020F0502020204030204" pitchFamily="34" charset="0"/>
              <a:cs typeface="Calibri" panose="020F0502020204030204" pitchFamily="34" charset="0"/>
            </a:endParaRPr>
          </a:p>
          <a:p>
            <a:r>
              <a:rPr lang="vi-VN" sz="2400" dirty="0">
                <a:latin typeface="Calibri" panose="020F0502020204030204" pitchFamily="34" charset="0"/>
                <a:cs typeface="Calibri" panose="020F0502020204030204" pitchFamily="34" charset="0"/>
              </a:rPr>
              <a:t>+ Phía xa, cánh đồng lúa rộng mênh mông. Những bông lúa chín nặng trĩu, vàng ươm.</a:t>
            </a:r>
            <a:endParaRPr lang="vi-VN" sz="2400" dirty="0">
              <a:latin typeface="Calibri" panose="020F0502020204030204" pitchFamily="34" charset="0"/>
              <a:cs typeface="Calibri" panose="020F0502020204030204" pitchFamily="34" charset="0"/>
            </a:endParaRPr>
          </a:p>
          <a:p>
            <a:r>
              <a:rPr lang="vi-VN" sz="2400" dirty="0">
                <a:latin typeface="Calibri" panose="020F0502020204030204" pitchFamily="34" charset="0"/>
                <a:cs typeface="Calibri" panose="020F0502020204030204" pitchFamily="34" charset="0"/>
              </a:rPr>
              <a:t>+ Đầu làng, lũy tre in với mái đình cổ kính và nghiêm trang. </a:t>
            </a:r>
            <a:endParaRPr lang="vi-VN" sz="2400" dirty="0">
              <a:latin typeface="Calibri" panose="020F0502020204030204" pitchFamily="34" charset="0"/>
              <a:cs typeface="Calibri" panose="020F0502020204030204" pitchFamily="34" charset="0"/>
            </a:endParaRPr>
          </a:p>
          <a:p>
            <a:r>
              <a:rPr lang="vi-VN" sz="2400" dirty="0">
                <a:latin typeface="Calibri" panose="020F0502020204030204" pitchFamily="34" charset="0"/>
                <a:cs typeface="Calibri" panose="020F0502020204030204" pitchFamily="34" charset="0"/>
              </a:rPr>
              <a:t>+ Trên triền đê, đàn trâu đang thung thăng gặm cỏ. </a:t>
            </a:r>
            <a:endParaRPr lang="vi-VN" sz="2400" dirty="0">
              <a:latin typeface="Calibri" panose="020F0502020204030204" pitchFamily="34" charset="0"/>
              <a:cs typeface="Calibri" panose="020F0502020204030204" pitchFamily="34" charset="0"/>
            </a:endParaRPr>
          </a:p>
          <a:p>
            <a:r>
              <a:rPr lang="vi-VN" sz="2400" dirty="0">
                <a:latin typeface="Calibri" panose="020F0502020204030204" pitchFamily="34" charset="0"/>
                <a:cs typeface="Calibri" panose="020F0502020204030204" pitchFamily="34" charset="0"/>
              </a:rPr>
              <a:t>+ Thỉnh thoảng, trong làng lại vang lên tiếng gà gáy. </a:t>
            </a:r>
            <a:endParaRPr lang="vi-VN" sz="2400" dirty="0">
              <a:latin typeface="Calibri" panose="020F0502020204030204" pitchFamily="34" charset="0"/>
              <a:cs typeface="Calibri" panose="020F0502020204030204" pitchFamily="34" charset="0"/>
            </a:endParaRPr>
          </a:p>
          <a:p>
            <a:r>
              <a:rPr lang="vi-VN" sz="2400" dirty="0">
                <a:latin typeface="Calibri" panose="020F0502020204030204" pitchFamily="34" charset="0"/>
                <a:cs typeface="Calibri" panose="020F0502020204030204" pitchFamily="34" charset="0"/>
              </a:rPr>
              <a:t>+ Dòng sông hiền hòa chảy qua làng, bồi đắp phù sa màu mỡ cho ruộng đồng. </a:t>
            </a:r>
            <a:endParaRPr lang="vi-VN" sz="2400" dirty="0">
              <a:latin typeface="Calibri" panose="020F0502020204030204" pitchFamily="34" charset="0"/>
              <a:cs typeface="Calibri" panose="020F0502020204030204" pitchFamily="34" charset="0"/>
            </a:endParaRPr>
          </a:p>
          <a:p>
            <a:r>
              <a:rPr lang="vi-VN" sz="2400" b="1" dirty="0">
                <a:latin typeface="Calibri" panose="020F0502020204030204" pitchFamily="34" charset="0"/>
                <a:cs typeface="Calibri" panose="020F0502020204030204" pitchFamily="34" charset="0"/>
              </a:rPr>
              <a:t>- Con người:</a:t>
            </a:r>
            <a:endParaRPr lang="vi-VN" sz="2400" b="1" dirty="0">
              <a:latin typeface="Calibri" panose="020F0502020204030204" pitchFamily="34" charset="0"/>
              <a:cs typeface="Calibri" panose="020F0502020204030204" pitchFamily="34" charset="0"/>
            </a:endParaRPr>
          </a:p>
          <a:p>
            <a:r>
              <a:rPr lang="vi-VN" sz="2400" dirty="0">
                <a:latin typeface="Calibri" panose="020F0502020204030204" pitchFamily="34" charset="0"/>
                <a:cs typeface="Calibri" panose="020F0502020204030204" pitchFamily="34" charset="0"/>
              </a:rPr>
              <a:t>+ Các bác nông dân đang làm việc hăng say.</a:t>
            </a:r>
            <a:endParaRPr lang="vi-VN" sz="2400" dirty="0">
              <a:latin typeface="Calibri" panose="020F0502020204030204" pitchFamily="34" charset="0"/>
              <a:cs typeface="Calibri" panose="020F0502020204030204" pitchFamily="34" charset="0"/>
            </a:endParaRPr>
          </a:p>
          <a:p>
            <a:r>
              <a:rPr lang="vi-VN" sz="2400" dirty="0">
                <a:latin typeface="Calibri" panose="020F0502020204030204" pitchFamily="34" charset="0"/>
                <a:cs typeface="Calibri" panose="020F0502020204030204" pitchFamily="34" charset="0"/>
              </a:rPr>
              <a:t>+ Những buổi chiều mát mẻ, em thường cùng các anh chị ra đây để thả diều. Những con diều bay cao trong gió như ước mơ của tuổi thơ đang bay cao bay xa. </a:t>
            </a:r>
            <a:endParaRPr lang="vi-VN" sz="2400" dirty="0">
              <a:latin typeface="Calibri" panose="020F0502020204030204" pitchFamily="34" charset="0"/>
              <a:cs typeface="Calibri" panose="020F0502020204030204" pitchFamily="34" charset="0"/>
            </a:endParaRPr>
          </a:p>
          <a:p>
            <a:r>
              <a:rPr lang="vi-VN" sz="2400" dirty="0">
                <a:latin typeface="Calibri" panose="020F0502020204030204" pitchFamily="34" charset="0"/>
                <a:cs typeface="Calibri" panose="020F0502020204030204" pitchFamily="34" charset="0"/>
              </a:rPr>
              <a:t>- Mong ước của em: Em mong sao làng quê em vẫn mãi bình yên, êm ả như vậy!</a:t>
            </a:r>
            <a:endParaRPr lang="vi-VN" sz="2400" dirty="0">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9"/>
          <p:cNvPicPr>
            <a:picLocks noChangeAspect="1"/>
          </p:cNvPicPr>
          <p:nvPr/>
        </p:nvPicPr>
        <p:blipFill>
          <a:blip r:embed="rId1"/>
          <a:srcRect/>
          <a:stretch>
            <a:fillRect/>
          </a:stretch>
        </p:blipFill>
        <p:spPr>
          <a:xfrm flipH="1">
            <a:off x="261768" y="3186235"/>
            <a:ext cx="2498330" cy="3671765"/>
          </a:xfrm>
          <a:prstGeom prst="rect">
            <a:avLst/>
          </a:prstGeom>
        </p:spPr>
      </p:pic>
      <p:pic>
        <p:nvPicPr>
          <p:cNvPr id="2"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728" y="-1507046"/>
            <a:ext cx="8431219" cy="5219510"/>
          </a:xfrm>
          <a:prstGeom prst="rect">
            <a:avLst/>
          </a:prstGeom>
        </p:spPr>
      </p:pic>
      <p:pic>
        <p:nvPicPr>
          <p:cNvPr id="12" name="Picture 5"/>
          <p:cNvPicPr>
            <a:picLocks noChangeAspect="1"/>
          </p:cNvPicPr>
          <p:nvPr/>
        </p:nvPicPr>
        <p:blipFill>
          <a:blip r:embed="rId4"/>
          <a:srcRect/>
          <a:stretch>
            <a:fillRect/>
          </a:stretch>
        </p:blipFill>
        <p:spPr>
          <a:xfrm>
            <a:off x="7927848" y="3571633"/>
            <a:ext cx="3860628" cy="3112631"/>
          </a:xfrm>
          <a:prstGeom prst="rect">
            <a:avLst/>
          </a:prstGeom>
        </p:spPr>
      </p:pic>
      <p:sp>
        <p:nvSpPr>
          <p:cNvPr id="4" name="TextBox 3"/>
          <p:cNvSpPr txBox="1"/>
          <p:nvPr/>
        </p:nvSpPr>
        <p:spPr>
          <a:xfrm>
            <a:off x="1152525" y="1304925"/>
            <a:ext cx="5972175"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rPr>
              <a:t>2. </a:t>
            </a:r>
            <a:r>
              <a:rPr lang="en-US" sz="9600" b="1" dirty="0" err="1">
                <a:solidFill>
                  <a:prstClr val="black"/>
                </a:solidFill>
                <a:latin typeface="Calibri" panose="020F0502020204030204"/>
              </a:rPr>
              <a:t>Nói</a:t>
            </a:r>
            <a:endParaRPr kumimoji="0" lang="en-US" sz="9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p="http://schemas.openxmlformats.org/presentationml/2006/main">
  <p:tag name="SHAPE_LOCKS" val="959"/>
</p:tagLst>
</file>

<file path=ppt/tags/tag2.xml><?xml version="1.0" encoding="utf-8"?>
<p:tagLst xmlns:p="http://schemas.openxmlformats.org/presentationml/2006/main">
  <p:tag name="SHAPE_LOCKS" val="16"/>
</p:tagLst>
</file>

<file path=ppt/tags/tag3.xml><?xml version="1.0" encoding="utf-8"?>
<p:tagLst xmlns:p="http://schemas.openxmlformats.org/presentationml/2006/main">
  <p:tag name="SHAPE_LOCKS" val="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2459</Words>
  <Application>WPS Presentation</Application>
  <PresentationFormat>Widescreen</PresentationFormat>
  <Paragraphs>46</Paragraphs>
  <Slides>17</Slides>
  <Notes>0</Notes>
  <HiddenSlides>0</HiddenSlides>
  <MMClips>1</MMClips>
  <ScaleCrop>false</ScaleCrop>
  <HeadingPairs>
    <vt:vector size="6" baseType="variant">
      <vt:variant>
        <vt:lpstr>已用的字体</vt:lpstr>
      </vt:variant>
      <vt:variant>
        <vt:i4>15</vt:i4>
      </vt:variant>
      <vt:variant>
        <vt:lpstr>主题</vt:lpstr>
      </vt:variant>
      <vt:variant>
        <vt:i4>3</vt:i4>
      </vt:variant>
      <vt:variant>
        <vt:lpstr>幻灯片标题</vt:lpstr>
      </vt:variant>
      <vt:variant>
        <vt:i4>17</vt:i4>
      </vt:variant>
    </vt:vector>
  </HeadingPairs>
  <TitlesOfParts>
    <vt:vector size="35" baseType="lpstr">
      <vt:lpstr>Arial</vt:lpstr>
      <vt:lpstr>SimSun</vt:lpstr>
      <vt:lpstr>Wingdings</vt:lpstr>
      <vt:lpstr>#9Slide02 Noi dung dai</vt:lpstr>
      <vt:lpstr>Calibri</vt:lpstr>
      <vt:lpstr>#9Slide02 Noi dung dai</vt:lpstr>
      <vt:lpstr>Coiny</vt:lpstr>
      <vt:lpstr>Yu Gothic UI Semibold</vt:lpstr>
      <vt:lpstr>Calibri</vt:lpstr>
      <vt:lpstr>Microsoft YaHei</vt:lpstr>
      <vt:lpstr>Arial Unicode MS</vt:lpstr>
      <vt:lpstr>Calibri Light</vt:lpstr>
      <vt:lpstr>WoodType-Demi</vt:lpstr>
      <vt:lpstr>#9Slide02 Tieu de dai</vt:lpstr>
      <vt:lpstr>UTM Scriptina KT</vt:lpstr>
      <vt:lpstr>1_Office Theme</vt:lpstr>
      <vt:lpstr>2_Office Theme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SINGPC</cp:lastModifiedBy>
  <cp:revision>15</cp:revision>
  <dcterms:created xsi:type="dcterms:W3CDTF">2023-12-18T05:16:00Z</dcterms:created>
  <dcterms:modified xsi:type="dcterms:W3CDTF">2024-03-31T23:47:28Z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C62EFD0F5AF44AABA595CD06BD941459_12</vt:lpwstr>
  </property>
  <property fmtid="{D5CDD505-2E9C-101B-9397-08002B2CF9AE}" pid="3" name="KSOProductBuildVer">
    <vt:lpwstr>1033-12.2.0.13472</vt:lpwstr>
  </property>
</Properties>
</file>