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emf" ContentType="image/x-emf"/>
  <Default Extension="mp3" ContentType="audio/mp3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image35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  <p:sldMasterId id="2147483672" r:id="rId4"/>
    <p:sldMasterId id="2147483684" r:id="rId5"/>
    <p:sldMasterId id="2147483690" r:id="rId6"/>
  </p:sldMasterIdLst>
  <p:notesMasterIdLst>
    <p:notesMasterId r:id="rId8"/>
  </p:notesMasterIdLst>
  <p:sldIdLst>
    <p:sldId id="257" r:id="rId7"/>
    <p:sldId id="289" r:id="rId9"/>
    <p:sldId id="269" r:id="rId10"/>
    <p:sldId id="270" r:id="rId11"/>
    <p:sldId id="271" r:id="rId12"/>
    <p:sldId id="272" r:id="rId13"/>
    <p:sldId id="273" r:id="rId14"/>
    <p:sldId id="283" r:id="rId15"/>
    <p:sldId id="324" r:id="rId16"/>
    <p:sldId id="327" r:id="rId17"/>
    <p:sldId id="329" r:id="rId18"/>
    <p:sldId id="330" r:id="rId19"/>
    <p:sldId id="331" r:id="rId20"/>
    <p:sldId id="322" r:id="rId21"/>
    <p:sldId id="287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3842" autoAdjust="0"/>
  </p:normalViewPr>
  <p:slideViewPr>
    <p:cSldViewPr snapToGrid="0">
      <p:cViewPr varScale="1">
        <p:scale>
          <a:sx n="63" d="100"/>
          <a:sy n="63" d="100"/>
        </p:scale>
        <p:origin x="80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2.xml"/><Relationship Id="rId8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6" Type="http://schemas.openxmlformats.org/officeDocument/2006/relationships/slideMaster" Target="slideMasters/slideMaster5.xml"/><Relationship Id="rId5" Type="http://schemas.openxmlformats.org/officeDocument/2006/relationships/slideMaster" Target="slideMasters/slideMaster4.xml"/><Relationship Id="rId4" Type="http://schemas.openxmlformats.org/officeDocument/2006/relationships/slideMaster" Target="slideMasters/slideMaster3.xml"/><Relationship Id="rId3" Type="http://schemas.openxmlformats.org/officeDocument/2006/relationships/slideMaster" Target="slideMasters/slideMaster2.xml"/><Relationship Id="rId25" Type="http://schemas.openxmlformats.org/officeDocument/2006/relationships/tableStyles" Target="tableStyles.xml"/><Relationship Id="rId24" Type="http://schemas.openxmlformats.org/officeDocument/2006/relationships/viewProps" Target="viewProps.xml"/><Relationship Id="rId23" Type="http://schemas.openxmlformats.org/officeDocument/2006/relationships/presProps" Target="presProps.xml"/><Relationship Id="rId22" Type="http://schemas.openxmlformats.org/officeDocument/2006/relationships/slide" Target="slides/slide15.xml"/><Relationship Id="rId21" Type="http://schemas.openxmlformats.org/officeDocument/2006/relationships/slide" Target="slides/slide14.xml"/><Relationship Id="rId20" Type="http://schemas.openxmlformats.org/officeDocument/2006/relationships/slide" Target="slides/slide13.xml"/><Relationship Id="rId2" Type="http://schemas.openxmlformats.org/officeDocument/2006/relationships/theme" Target="theme/theme1.xml"/><Relationship Id="rId19" Type="http://schemas.openxmlformats.org/officeDocument/2006/relationships/slide" Target="slides/slide12.xml"/><Relationship Id="rId18" Type="http://schemas.openxmlformats.org/officeDocument/2006/relationships/slide" Target="slides/slide11.xml"/><Relationship Id="rId17" Type="http://schemas.openxmlformats.org/officeDocument/2006/relationships/slide" Target="slides/slide10.xml"/><Relationship Id="rId16" Type="http://schemas.openxmlformats.org/officeDocument/2006/relationships/slide" Target="slides/slide9.xml"/><Relationship Id="rId15" Type="http://schemas.openxmlformats.org/officeDocument/2006/relationships/slide" Target="slides/slide8.xml"/><Relationship Id="rId14" Type="http://schemas.openxmlformats.org/officeDocument/2006/relationships/slide" Target="slides/slide7.xml"/><Relationship Id="rId13" Type="http://schemas.openxmlformats.org/officeDocument/2006/relationships/slide" Target="slides/slide6.xml"/><Relationship Id="rId12" Type="http://schemas.openxmlformats.org/officeDocument/2006/relationships/slide" Target="slides/slide5.xml"/><Relationship Id="rId11" Type="http://schemas.openxmlformats.org/officeDocument/2006/relationships/slide" Target="slides/slide4.xml"/><Relationship Id="rId10" Type="http://schemas.openxmlformats.org/officeDocument/2006/relationships/slide" Target="slides/slide3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6ACDF2-600E-4FE1-99A9-858E529C2A2E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E3E588-CB50-4AEE-ABF6-C8AFEB5547BB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Bar dir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C68D01-8BBA-4E2D-8FB7-18B183BD007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60496D-2E80-4BA7-8F7A-F9FCE7EC197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C68D01-8BBA-4E2D-8FB7-18B183BD007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60496D-2E80-4BA7-8F7A-F9FCE7EC197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ECB1FA-8AEF-4E14-A473-6B28A1B58A4B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B62E70-2697-453D-BA23-C957B78FCD0C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ECB1FA-8AEF-4E14-A473-6B28A1B58A4B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B62E70-2697-453D-BA23-C957B78FCD0C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ECB1FA-8AEF-4E14-A473-6B28A1B58A4B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B62E70-2697-453D-BA23-C957B78FCD0C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ECB1FA-8AEF-4E14-A473-6B28A1B58A4B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B62E70-2697-453D-BA23-C957B78FCD0C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ECB1FA-8AEF-4E14-A473-6B28A1B58A4B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B62E70-2697-453D-BA23-C957B78FCD0C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ECB1FA-8AEF-4E14-A473-6B28A1B58A4B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B62E70-2697-453D-BA23-C957B78FCD0C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8"/>
          <p:cNvSpPr/>
          <p:nvPr userDrawn="1"/>
        </p:nvSpPr>
        <p:spPr>
          <a:xfrm>
            <a:off x="1" y="6331974"/>
            <a:ext cx="12192000" cy="526026"/>
          </a:xfrm>
          <a:prstGeom prst="roundRect">
            <a:avLst>
              <a:gd name="adj" fmla="val 0"/>
            </a:avLst>
          </a:prstGeom>
          <a:solidFill>
            <a:srgbClr val="21A3E7"/>
          </a:solidFill>
          <a:ln>
            <a:noFill/>
          </a:ln>
          <a:effectLst>
            <a:outerShdw blurRad="50800" dist="38100" dir="2700000" algn="tl" rotWithShape="0">
              <a:srgbClr val="21A3E7">
                <a:alpha val="1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6" name="圆角矩形 8"/>
          <p:cNvSpPr/>
          <p:nvPr userDrawn="1"/>
        </p:nvSpPr>
        <p:spPr>
          <a:xfrm>
            <a:off x="0" y="0"/>
            <a:ext cx="12192000" cy="629265"/>
          </a:xfrm>
          <a:prstGeom prst="roundRect">
            <a:avLst>
              <a:gd name="adj" fmla="val 0"/>
            </a:avLst>
          </a:prstGeom>
          <a:solidFill>
            <a:srgbClr val="21A3E7"/>
          </a:solidFill>
          <a:ln>
            <a:noFill/>
          </a:ln>
          <a:effectLst>
            <a:outerShdw blurRad="50800" dist="38100" dir="2700000" algn="tl" rotWithShape="0">
              <a:srgbClr val="21A3E7">
                <a:alpha val="1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pic>
        <p:nvPicPr>
          <p:cNvPr id="7" name="图片 22"/>
          <p:cNvPicPr>
            <a:picLocks noChangeAspect="1"/>
          </p:cNvPicPr>
          <p:nvPr userDrawn="1"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6419215"/>
            <a:ext cx="12192000" cy="438785"/>
          </a:xfrm>
          <a:prstGeom prst="rect">
            <a:avLst/>
          </a:prstGeom>
        </p:spPr>
      </p:pic>
      <p:pic>
        <p:nvPicPr>
          <p:cNvPr id="8" name="图片 9"/>
          <p:cNvPicPr>
            <a:picLocks noChangeAspect="1"/>
          </p:cNvPicPr>
          <p:nvPr userDrawn="1"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080"/>
            <a:ext cx="12192000" cy="383540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ECB1FA-8AEF-4E14-A473-6B28A1B58A4B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B62E70-2697-453D-BA23-C957B78FCD0C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C68D01-8BBA-4E2D-8FB7-18B183BD007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60496D-2E80-4BA7-8F7A-F9FCE7EC197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ECB1FA-8AEF-4E14-A473-6B28A1B58A4B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B62E70-2697-453D-BA23-C957B78FCD0C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ECB1FA-8AEF-4E14-A473-6B28A1B58A4B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B62E70-2697-453D-BA23-C957B78FCD0C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ECB1FA-8AEF-4E14-A473-6B28A1B58A4B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B62E70-2697-453D-BA23-C957B78FCD0C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Bar dir="vert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C68D01-8BBA-4E2D-8FB7-18B183BD007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60496D-2E80-4BA7-8F7A-F9FCE7EC197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C68D01-8BBA-4E2D-8FB7-18B183BD007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60496D-2E80-4BA7-8F7A-F9FCE7EC197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C68D01-8BBA-4E2D-8FB7-18B183BD007B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60496D-2E80-4BA7-8F7A-F9FCE7EC197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C68D01-8BBA-4E2D-8FB7-18B183BD007B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60496D-2E80-4BA7-8F7A-F9FCE7EC197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C68D01-8BBA-4E2D-8FB7-18B183BD007B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60496D-2E80-4BA7-8F7A-F9FCE7EC197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C68D01-8BBA-4E2D-8FB7-18B183BD007B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60496D-2E80-4BA7-8F7A-F9FCE7EC197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C68D01-8BBA-4E2D-8FB7-18B183BD007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60496D-2E80-4BA7-8F7A-F9FCE7EC197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C68D01-8BBA-4E2D-8FB7-18B183BD007B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60496D-2E80-4BA7-8F7A-F9FCE7EC197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C68D01-8BBA-4E2D-8FB7-18B183BD007B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60496D-2E80-4BA7-8F7A-F9FCE7EC197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C68D01-8BBA-4E2D-8FB7-18B183BD007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60496D-2E80-4BA7-8F7A-F9FCE7EC197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C68D01-8BBA-4E2D-8FB7-18B183BD007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60496D-2E80-4BA7-8F7A-F9FCE7EC197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362100" y="-22352000"/>
            <a:ext cx="6858000" cy="6858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32300" y="17170400"/>
            <a:ext cx="6858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ECB1FA-8AEF-4E14-A473-6B28A1B58A4B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B62E70-2697-453D-BA23-C957B78FCD0C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C68D01-8BBA-4E2D-8FB7-18B183BD007B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60496D-2E80-4BA7-8F7A-F9FCE7EC197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ECB1FA-8AEF-4E14-A473-6B28A1B58A4B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B62E70-2697-453D-BA23-C957B78FCD0C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ECB1FA-8AEF-4E14-A473-6B28A1B58A4B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B62E70-2697-453D-BA23-C957B78FCD0C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ECB1FA-8AEF-4E14-A473-6B28A1B58A4B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B62E70-2697-453D-BA23-C957B78FCD0C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ECB1FA-8AEF-4E14-A473-6B28A1B58A4B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B62E70-2697-453D-BA23-C957B78FCD0C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ECB1FA-8AEF-4E14-A473-6B28A1B58A4B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B62E70-2697-453D-BA23-C957B78FCD0C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8"/>
          <p:cNvSpPr/>
          <p:nvPr userDrawn="1"/>
        </p:nvSpPr>
        <p:spPr>
          <a:xfrm>
            <a:off x="1" y="6331974"/>
            <a:ext cx="12192000" cy="526026"/>
          </a:xfrm>
          <a:prstGeom prst="roundRect">
            <a:avLst>
              <a:gd name="adj" fmla="val 0"/>
            </a:avLst>
          </a:prstGeom>
          <a:solidFill>
            <a:srgbClr val="21A3E7"/>
          </a:solidFill>
          <a:ln>
            <a:noFill/>
          </a:ln>
          <a:effectLst>
            <a:outerShdw blurRad="50800" dist="38100" dir="2700000" algn="tl" rotWithShape="0">
              <a:srgbClr val="21A3E7">
                <a:alpha val="1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6" name="圆角矩形 8"/>
          <p:cNvSpPr/>
          <p:nvPr userDrawn="1"/>
        </p:nvSpPr>
        <p:spPr>
          <a:xfrm>
            <a:off x="0" y="0"/>
            <a:ext cx="12192000" cy="629265"/>
          </a:xfrm>
          <a:prstGeom prst="roundRect">
            <a:avLst>
              <a:gd name="adj" fmla="val 0"/>
            </a:avLst>
          </a:prstGeom>
          <a:solidFill>
            <a:srgbClr val="21A3E7"/>
          </a:solidFill>
          <a:ln>
            <a:noFill/>
          </a:ln>
          <a:effectLst>
            <a:outerShdw blurRad="50800" dist="38100" dir="2700000" algn="tl" rotWithShape="0">
              <a:srgbClr val="21A3E7">
                <a:alpha val="1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pic>
        <p:nvPicPr>
          <p:cNvPr id="7" name="图片 22"/>
          <p:cNvPicPr>
            <a:picLocks noChangeAspect="1"/>
          </p:cNvPicPr>
          <p:nvPr userDrawn="1"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6419215"/>
            <a:ext cx="12192000" cy="438785"/>
          </a:xfrm>
          <a:prstGeom prst="rect">
            <a:avLst/>
          </a:prstGeom>
        </p:spPr>
      </p:pic>
      <p:pic>
        <p:nvPicPr>
          <p:cNvPr id="8" name="图片 9"/>
          <p:cNvPicPr>
            <a:picLocks noChangeAspect="1"/>
          </p:cNvPicPr>
          <p:nvPr userDrawn="1"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080"/>
            <a:ext cx="12192000" cy="383540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ECB1FA-8AEF-4E14-A473-6B28A1B58A4B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B62E70-2697-453D-BA23-C957B78FCD0C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ECB1FA-8AEF-4E14-A473-6B28A1B58A4B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B62E70-2697-453D-BA23-C957B78FCD0C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ECB1FA-8AEF-4E14-A473-6B28A1B58A4B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B62E70-2697-453D-BA23-C957B78FCD0C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ECB1FA-8AEF-4E14-A473-6B28A1B58A4B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B62E70-2697-453D-BA23-C957B78FCD0C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C68D01-8BBA-4E2D-8FB7-18B183BD007B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60496D-2E80-4BA7-8F7A-F9FCE7EC197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C68D01-8BBA-4E2D-8FB7-18B183BD007B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60496D-2E80-4BA7-8F7A-F9FCE7EC197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C68D01-8BBA-4E2D-8FB7-18B183BD007B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60496D-2E80-4BA7-8F7A-F9FCE7EC197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C68D01-8BBA-4E2D-8FB7-18B183BD007B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60496D-2E80-4BA7-8F7A-F9FCE7EC197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C68D01-8BBA-4E2D-8FB7-18B183BD007B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60496D-2E80-4BA7-8F7A-F9FCE7EC197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randomBar dir="vert"/>
  </p:transition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image" Target="../media/image2.png"/><Relationship Id="rId12" Type="http://schemas.openxmlformats.org/officeDocument/2006/relationships/image" Target="../media/image1.pn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1.xml"/><Relationship Id="rId8" Type="http://schemas.openxmlformats.org/officeDocument/2006/relationships/slideLayout" Target="../slideLayouts/slideLayout30.xml"/><Relationship Id="rId7" Type="http://schemas.openxmlformats.org/officeDocument/2006/relationships/slideLayout" Target="../slideLayouts/slideLayout29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3" Type="http://schemas.openxmlformats.org/officeDocument/2006/relationships/theme" Target="../theme/theme3.xml"/><Relationship Id="rId12" Type="http://schemas.openxmlformats.org/officeDocument/2006/relationships/image" Target="../media/image1.png"/><Relationship Id="rId11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2.xml"/><Relationship Id="rId1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theme" Target="../theme/theme4.xml"/><Relationship Id="rId8" Type="http://schemas.openxmlformats.org/officeDocument/2006/relationships/tags" Target="../tags/tag3.xml"/><Relationship Id="rId7" Type="http://schemas.openxmlformats.org/officeDocument/2006/relationships/tags" Target="../tags/tag2.xml"/><Relationship Id="rId6" Type="http://schemas.openxmlformats.org/officeDocument/2006/relationships/tags" Target="../tags/tag1.xml"/><Relationship Id="rId5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6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/Relationships>
</file>

<file path=ppt/slideMasters/_rels/slideMaster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7.xml"/><Relationship Id="rId8" Type="http://schemas.openxmlformats.org/officeDocument/2006/relationships/slideLayout" Target="../slideLayouts/slideLayout46.xml"/><Relationship Id="rId7" Type="http://schemas.openxmlformats.org/officeDocument/2006/relationships/slideLayout" Target="../slideLayouts/slideLayout45.xml"/><Relationship Id="rId6" Type="http://schemas.openxmlformats.org/officeDocument/2006/relationships/slideLayout" Target="../slideLayouts/slideLayout44.xml"/><Relationship Id="rId5" Type="http://schemas.openxmlformats.org/officeDocument/2006/relationships/slideLayout" Target="../slideLayouts/slideLayout43.xml"/><Relationship Id="rId4" Type="http://schemas.openxmlformats.org/officeDocument/2006/relationships/slideLayout" Target="../slideLayouts/slideLayout42.xml"/><Relationship Id="rId3" Type="http://schemas.openxmlformats.org/officeDocument/2006/relationships/slideLayout" Target="../slideLayouts/slideLayout41.xml"/><Relationship Id="rId2" Type="http://schemas.openxmlformats.org/officeDocument/2006/relationships/slideLayout" Target="../slideLayouts/slideLayout40.xml"/><Relationship Id="rId12" Type="http://schemas.openxmlformats.org/officeDocument/2006/relationships/theme" Target="../theme/theme5.xml"/><Relationship Id="rId11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48.xml"/><Relationship Id="rId1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white circle with leaves and blue text&#10;&#10;Description automatically generated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48384" y="224790"/>
            <a:ext cx="1466850" cy="146685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randomBar dir="vert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思源宋体 CN Light" panose="02020300000000000000" pitchFamily="18" charset="-122"/>
          <a:ea typeface="思源宋体 CN Light" panose="02020300000000000000" pitchFamily="18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思源宋体 CN Light" panose="02020300000000000000" pitchFamily="18" charset="-122"/>
          <a:ea typeface="思源宋体 CN Light" panose="02020300000000000000" pitchFamily="18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思源宋体 CN Light" panose="02020300000000000000" pitchFamily="18" charset="-122"/>
          <a:ea typeface="思源宋体 CN Light" panose="02020300000000000000" pitchFamily="18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思源宋体 CN Light" panose="02020300000000000000" pitchFamily="18" charset="-122"/>
          <a:ea typeface="思源宋体 CN Light" panose="02020300000000000000" pitchFamily="18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宋体 CN Light" panose="02020300000000000000" pitchFamily="18" charset="-122"/>
          <a:ea typeface="思源宋体 CN Light" panose="02020300000000000000" pitchFamily="18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宋体 CN Light" panose="02020300000000000000" pitchFamily="18" charset="-122"/>
          <a:ea typeface="思源宋体 CN Light" panose="02020300000000000000" pitchFamily="18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randomBar dir="vert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slow">
    <p:randomBar dir="vert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思源宋体 CN Light" panose="02020300000000000000" pitchFamily="18" charset="-122"/>
          <a:ea typeface="思源宋体 CN Light" panose="02020300000000000000" pitchFamily="18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思源宋体 CN Light" panose="02020300000000000000" pitchFamily="18" charset="-122"/>
          <a:ea typeface="思源宋体 CN Light" panose="02020300000000000000" pitchFamily="18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思源宋体 CN Light" panose="02020300000000000000" pitchFamily="18" charset="-122"/>
          <a:ea typeface="思源宋体 CN Light" panose="02020300000000000000" pitchFamily="18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思源宋体 CN Light" panose="02020300000000000000" pitchFamily="18" charset="-122"/>
          <a:ea typeface="思源宋体 CN Light" panose="02020300000000000000" pitchFamily="18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宋体 CN Light" panose="02020300000000000000" pitchFamily="18" charset="-122"/>
          <a:ea typeface="思源宋体 CN Light" panose="02020300000000000000" pitchFamily="18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宋体 CN Light" panose="02020300000000000000" pitchFamily="18" charset="-122"/>
          <a:ea typeface="思源宋体 CN Light" panose="02020300000000000000" pitchFamily="18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/>
          <p:cNvSpPr txBox="1"/>
          <p:nvPr userDrawn="1"/>
        </p:nvSpPr>
        <p:spPr>
          <a:xfrm>
            <a:off x="0" y="-1512332"/>
            <a:ext cx="12192000" cy="369332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  <a:endParaRPr lang="en-US" sz="2400">
              <a:solidFill>
                <a:srgbClr val="CFCFCF"/>
              </a:solidFill>
            </a:endParaRPr>
          </a:p>
        </p:txBody>
      </p:sp>
      <p:grpSp>
        <p:nvGrpSpPr>
          <p:cNvPr id="11" name="Group 10"/>
          <p:cNvGrpSpPr>
            <a:grpSpLocks noGrp="1" noSelect="1" noRot="1" noMove="1" noResize="1"/>
          </p:cNvGrpSpPr>
          <p:nvPr userDrawn="1">
            <p:custDataLst>
              <p:tags r:id="rId6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/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/>
          <p:cNvSpPr>
            <a:spLocks noSelect="1"/>
          </p:cNvSpPr>
          <p:nvPr userDrawn="1">
            <p:custDataLst>
              <p:tags r:id="rId7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/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transition spd="slow">
    <p:randomBar dir="vert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image" Target="../media/image14.png"/><Relationship Id="rId8" Type="http://schemas.openxmlformats.org/officeDocument/2006/relationships/image" Target="../media/image13.png"/><Relationship Id="rId7" Type="http://schemas.openxmlformats.org/officeDocument/2006/relationships/image" Target="../media/image12.png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8" Type="http://schemas.openxmlformats.org/officeDocument/2006/relationships/notesSlide" Target="../notesSlides/notesSlide1.xml"/><Relationship Id="rId17" Type="http://schemas.openxmlformats.org/officeDocument/2006/relationships/slideLayout" Target="../slideLayouts/slideLayout7.xml"/><Relationship Id="rId16" Type="http://schemas.openxmlformats.org/officeDocument/2006/relationships/image" Target="../media/image21.png"/><Relationship Id="rId15" Type="http://schemas.openxmlformats.org/officeDocument/2006/relationships/image" Target="../media/image20.png"/><Relationship Id="rId14" Type="http://schemas.openxmlformats.org/officeDocument/2006/relationships/image" Target="../media/image19.png"/><Relationship Id="rId13" Type="http://schemas.openxmlformats.org/officeDocument/2006/relationships/image" Target="../media/image18.png"/><Relationship Id="rId12" Type="http://schemas.openxmlformats.org/officeDocument/2006/relationships/image" Target="../media/image17.png"/><Relationship Id="rId11" Type="http://schemas.openxmlformats.org/officeDocument/2006/relationships/image" Target="../media/image16.png"/><Relationship Id="rId10" Type="http://schemas.openxmlformats.org/officeDocument/2006/relationships/image" Target="../media/image15.png"/><Relationship Id="rId1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image" Target="../media/image57.png"/><Relationship Id="rId1" Type="http://schemas.openxmlformats.org/officeDocument/2006/relationships/tags" Target="../tags/tag5.xml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8.xml"/><Relationship Id="rId4" Type="http://schemas.openxmlformats.org/officeDocument/2006/relationships/image" Target="../media/image60.png"/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tags" Target="../tags/tag6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7" Type="http://schemas.openxmlformats.org/officeDocument/2006/relationships/image" Target="../media/image66.png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tags" Target="../tags/tag7.xml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5.xml"/><Relationship Id="rId4" Type="http://schemas.openxmlformats.org/officeDocument/2006/relationships/image" Target="../media/image69.png"/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tags" Target="../tags/tag8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7" Type="http://schemas.openxmlformats.org/officeDocument/2006/relationships/image" Target="../media/image72.png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18.png"/><Relationship Id="rId3" Type="http://schemas.openxmlformats.org/officeDocument/2006/relationships/image" Target="../media/image14.png"/><Relationship Id="rId2" Type="http://schemas.openxmlformats.org/officeDocument/2006/relationships/image" Target="../media/image10.png"/><Relationship Id="rId1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image" Target="../media/image14.png"/><Relationship Id="rId8" Type="http://schemas.openxmlformats.org/officeDocument/2006/relationships/image" Target="../media/image13.png"/><Relationship Id="rId7" Type="http://schemas.openxmlformats.org/officeDocument/2006/relationships/image" Target="../media/image12.png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7" Type="http://schemas.openxmlformats.org/officeDocument/2006/relationships/notesSlide" Target="../notesSlides/notesSlide2.xml"/><Relationship Id="rId16" Type="http://schemas.openxmlformats.org/officeDocument/2006/relationships/slideLayout" Target="../slideLayouts/slideLayout29.xml"/><Relationship Id="rId15" Type="http://schemas.openxmlformats.org/officeDocument/2006/relationships/image" Target="../media/image73.png"/><Relationship Id="rId14" Type="http://schemas.openxmlformats.org/officeDocument/2006/relationships/image" Target="../media/image19.png"/><Relationship Id="rId13" Type="http://schemas.openxmlformats.org/officeDocument/2006/relationships/image" Target="../media/image18.png"/><Relationship Id="rId12" Type="http://schemas.openxmlformats.org/officeDocument/2006/relationships/image" Target="../media/image17.png"/><Relationship Id="rId11" Type="http://schemas.openxmlformats.org/officeDocument/2006/relationships/image" Target="../media/image16.png"/><Relationship Id="rId10" Type="http://schemas.openxmlformats.org/officeDocument/2006/relationships/image" Target="../media/image15.png"/><Relationship Id="rId1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image" Target="../media/image25.png"/><Relationship Id="rId8" Type="http://schemas.openxmlformats.org/officeDocument/2006/relationships/image" Target="../media/image24.png"/><Relationship Id="rId7" Type="http://schemas.openxmlformats.org/officeDocument/2006/relationships/image" Target="../media/image23.png"/><Relationship Id="rId6" Type="http://schemas.openxmlformats.org/officeDocument/2006/relationships/image" Target="../media/image22.png"/><Relationship Id="rId5" Type="http://schemas.openxmlformats.org/officeDocument/2006/relationships/image" Target="../media/image10.png"/><Relationship Id="rId4" Type="http://schemas.openxmlformats.org/officeDocument/2006/relationships/image" Target="../media/image18.png"/><Relationship Id="rId3" Type="http://schemas.openxmlformats.org/officeDocument/2006/relationships/image" Target="../media/image13.png"/><Relationship Id="rId2" Type="http://schemas.openxmlformats.org/officeDocument/2006/relationships/image" Target="../media/image7.png"/><Relationship Id="rId11" Type="http://schemas.openxmlformats.org/officeDocument/2006/relationships/slideLayout" Target="../slideLayouts/slideLayout7.xml"/><Relationship Id="rId10" Type="http://schemas.openxmlformats.org/officeDocument/2006/relationships/image" Target="../media/image26.png"/><Relationship Id="rId1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7" Type="http://schemas.openxmlformats.org/officeDocument/2006/relationships/image" Target="../media/image31.png"/><Relationship Id="rId6" Type="http://schemas.microsoft.com/office/2007/relationships/media" Target="../media/media1.mp3"/><Relationship Id="rId5" Type="http://schemas.openxmlformats.org/officeDocument/2006/relationships/audio" Target="../media/media1.mp3"/><Relationship Id="rId4" Type="http://schemas.openxmlformats.org/officeDocument/2006/relationships/image" Target="../media/image30.png"/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image" Target="../media/image27.png"/></Relationships>
</file>

<file path=ppt/slides/_rels/slide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34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Relationship Id="rId3" Type="http://schemas.openxmlformats.org/officeDocument/2006/relationships/image" Target="../media/image33.emf"/><Relationship Id="rId2" Type="http://schemas.openxmlformats.org/officeDocument/2006/relationships/image" Target="../media/image32.emf"/><Relationship Id="rId1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image" Target="../media/image41.png"/><Relationship Id="rId8" Type="http://schemas.openxmlformats.org/officeDocument/2006/relationships/image" Target="../media/image40.png"/><Relationship Id="rId7" Type="http://schemas.openxmlformats.org/officeDocument/2006/relationships/image" Target="../media/image39.png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Relationship Id="rId3" Type="http://schemas.openxmlformats.org/officeDocument/2006/relationships/image" Target="../media/image35.svg"/><Relationship Id="rId2" Type="http://schemas.openxmlformats.org/officeDocument/2006/relationships/image" Target="../media/image34.png"/><Relationship Id="rId19" Type="http://schemas.openxmlformats.org/officeDocument/2006/relationships/slideLayout" Target="../slideLayouts/slideLayout34.xml"/><Relationship Id="rId18" Type="http://schemas.openxmlformats.org/officeDocument/2006/relationships/image" Target="../media/image45.emf"/><Relationship Id="rId17" Type="http://schemas.openxmlformats.org/officeDocument/2006/relationships/image" Target="../media/image44.png"/><Relationship Id="rId16" Type="http://schemas.microsoft.com/office/2007/relationships/media" Target="../media/media3.mp4"/><Relationship Id="rId15" Type="http://schemas.openxmlformats.org/officeDocument/2006/relationships/video" Target="../media/media3.mp4"/><Relationship Id="rId14" Type="http://schemas.openxmlformats.org/officeDocument/2006/relationships/image" Target="../media/image31.png"/><Relationship Id="rId13" Type="http://schemas.microsoft.com/office/2007/relationships/media" Target="../media/media2.mp3"/><Relationship Id="rId12" Type="http://schemas.openxmlformats.org/officeDocument/2006/relationships/audio" Target="../media/media2.mp3"/><Relationship Id="rId11" Type="http://schemas.openxmlformats.org/officeDocument/2006/relationships/image" Target="../media/image43.png"/><Relationship Id="rId10" Type="http://schemas.openxmlformats.org/officeDocument/2006/relationships/image" Target="../media/image42.png"/><Relationship Id="rId1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audio" Target="../media/media2.mp3"/><Relationship Id="rId8" Type="http://schemas.openxmlformats.org/officeDocument/2006/relationships/image" Target="../media/image43.png"/><Relationship Id="rId7" Type="http://schemas.openxmlformats.org/officeDocument/2006/relationships/image" Target="../media/image41.png"/><Relationship Id="rId6" Type="http://schemas.openxmlformats.org/officeDocument/2006/relationships/image" Target="../media/image39.png"/><Relationship Id="rId5" Type="http://schemas.openxmlformats.org/officeDocument/2006/relationships/image" Target="../media/image46.png"/><Relationship Id="rId4" Type="http://schemas.openxmlformats.org/officeDocument/2006/relationships/image" Target="../media/image36.png"/><Relationship Id="rId3" Type="http://schemas.openxmlformats.org/officeDocument/2006/relationships/image" Target="../media/image35.svg"/><Relationship Id="rId2" Type="http://schemas.openxmlformats.org/officeDocument/2006/relationships/image" Target="../media/image34.png"/><Relationship Id="rId16" Type="http://schemas.openxmlformats.org/officeDocument/2006/relationships/slideLayout" Target="../slideLayouts/slideLayout34.xml"/><Relationship Id="rId15" Type="http://schemas.openxmlformats.org/officeDocument/2006/relationships/image" Target="../media/image48.png"/><Relationship Id="rId14" Type="http://schemas.openxmlformats.org/officeDocument/2006/relationships/image" Target="../media/image47.png"/><Relationship Id="rId13" Type="http://schemas.microsoft.com/office/2007/relationships/media" Target="../media/media4.mp4"/><Relationship Id="rId12" Type="http://schemas.openxmlformats.org/officeDocument/2006/relationships/video" Target="NULL" TargetMode="External"/><Relationship Id="rId11" Type="http://schemas.openxmlformats.org/officeDocument/2006/relationships/image" Target="../media/image31.png"/><Relationship Id="rId10" Type="http://schemas.microsoft.com/office/2007/relationships/media" Target="../media/media2.mp3"/><Relationship Id="rId1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image" Target="../media/image41.png"/><Relationship Id="rId8" Type="http://schemas.openxmlformats.org/officeDocument/2006/relationships/image" Target="../media/image51.png"/><Relationship Id="rId7" Type="http://schemas.openxmlformats.org/officeDocument/2006/relationships/image" Target="../media/image39.png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36.png"/><Relationship Id="rId3" Type="http://schemas.openxmlformats.org/officeDocument/2006/relationships/image" Target="../media/image35.svg"/><Relationship Id="rId2" Type="http://schemas.openxmlformats.org/officeDocument/2006/relationships/image" Target="../media/image34.png"/><Relationship Id="rId19" Type="http://schemas.openxmlformats.org/officeDocument/2006/relationships/slideLayout" Target="../slideLayouts/slideLayout34.xml"/><Relationship Id="rId18" Type="http://schemas.openxmlformats.org/officeDocument/2006/relationships/image" Target="../media/image54.png"/><Relationship Id="rId17" Type="http://schemas.openxmlformats.org/officeDocument/2006/relationships/image" Target="../media/image53.png"/><Relationship Id="rId16" Type="http://schemas.microsoft.com/office/2007/relationships/media" Target="../media/media5.mp4"/><Relationship Id="rId15" Type="http://schemas.openxmlformats.org/officeDocument/2006/relationships/video" Target="../media/media5.mp4"/><Relationship Id="rId14" Type="http://schemas.openxmlformats.org/officeDocument/2006/relationships/image" Target="../media/image31.png"/><Relationship Id="rId13" Type="http://schemas.microsoft.com/office/2007/relationships/media" Target="../media/media2.mp3"/><Relationship Id="rId12" Type="http://schemas.openxmlformats.org/officeDocument/2006/relationships/audio" Target="../media/media2.mp3"/><Relationship Id="rId11" Type="http://schemas.openxmlformats.org/officeDocument/2006/relationships/image" Target="../media/image43.png"/><Relationship Id="rId10" Type="http://schemas.openxmlformats.org/officeDocument/2006/relationships/image" Target="../media/image52.png"/><Relationship Id="rId1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image" Target="../media/image25.png"/><Relationship Id="rId8" Type="http://schemas.openxmlformats.org/officeDocument/2006/relationships/image" Target="../media/image24.png"/><Relationship Id="rId7" Type="http://schemas.openxmlformats.org/officeDocument/2006/relationships/image" Target="../media/image23.png"/><Relationship Id="rId6" Type="http://schemas.openxmlformats.org/officeDocument/2006/relationships/image" Target="../media/image22.png"/><Relationship Id="rId5" Type="http://schemas.openxmlformats.org/officeDocument/2006/relationships/image" Target="../media/image10.png"/><Relationship Id="rId4" Type="http://schemas.openxmlformats.org/officeDocument/2006/relationships/image" Target="../media/image18.png"/><Relationship Id="rId3" Type="http://schemas.openxmlformats.org/officeDocument/2006/relationships/image" Target="../media/image13.png"/><Relationship Id="rId2" Type="http://schemas.openxmlformats.org/officeDocument/2006/relationships/image" Target="../media/image7.png"/><Relationship Id="rId11" Type="http://schemas.openxmlformats.org/officeDocument/2006/relationships/slideLayout" Target="../slideLayouts/slideLayout7.xml"/><Relationship Id="rId10" Type="http://schemas.openxmlformats.org/officeDocument/2006/relationships/image" Target="../media/image55.png"/><Relationship Id="rId1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image" Target="../media/image56.png"/><Relationship Id="rId1" Type="http://schemas.openxmlformats.org/officeDocument/2006/relationships/tags" Target="../tags/tag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图片包含 游戏机, 轮廓&#10;&#10;描述已自动生成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291"/>
          <a:stretch>
            <a:fillRect/>
          </a:stretch>
        </p:blipFill>
        <p:spPr>
          <a:xfrm>
            <a:off x="5938180" y="1362887"/>
            <a:ext cx="6253820" cy="5535064"/>
          </a:xfrm>
          <a:prstGeom prst="rect">
            <a:avLst/>
          </a:prstGeom>
        </p:spPr>
      </p:pic>
      <p:pic>
        <p:nvPicPr>
          <p:cNvPr id="11" name="图片 10" descr="图片包含 游戏机, 轮廓&#10;&#10;描述已自动生成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291"/>
          <a:stretch>
            <a:fillRect/>
          </a:stretch>
        </p:blipFill>
        <p:spPr>
          <a:xfrm flipH="1">
            <a:off x="-117659" y="1460171"/>
            <a:ext cx="6253820" cy="5535064"/>
          </a:xfrm>
          <a:prstGeom prst="rect">
            <a:avLst/>
          </a:prstGeom>
        </p:spPr>
      </p:pic>
      <p:pic>
        <p:nvPicPr>
          <p:cNvPr id="12" name="图片 11" descr="徽标&#10;&#10;中度可信度描述已自动生成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997"/>
          <a:stretch>
            <a:fillRect/>
          </a:stretch>
        </p:blipFill>
        <p:spPr>
          <a:xfrm>
            <a:off x="0" y="5221970"/>
            <a:ext cx="12192000" cy="1934440"/>
          </a:xfrm>
          <a:prstGeom prst="rect">
            <a:avLst/>
          </a:prstGeom>
        </p:spPr>
      </p:pic>
      <p:pic>
        <p:nvPicPr>
          <p:cNvPr id="3" name="图片 2" descr="图片包含 动物, 虫, 空气, 烟&#10;&#10;描述已自动生成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7623" y="1232952"/>
            <a:ext cx="745914" cy="887865"/>
          </a:xfrm>
          <a:prstGeom prst="rect">
            <a:avLst/>
          </a:prstGeom>
        </p:spPr>
      </p:pic>
      <p:pic>
        <p:nvPicPr>
          <p:cNvPr id="4" name="图片 3" descr="图片包含 动物, 虫, 游戏机&#10;&#10;描述已自动生成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698732">
            <a:off x="7255400" y="3294503"/>
            <a:ext cx="813509" cy="32439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125"/>
            <a:ext cx="12192000" cy="1002954"/>
          </a:xfrm>
          <a:prstGeom prst="rect">
            <a:avLst/>
          </a:prstGeom>
        </p:spPr>
      </p:pic>
      <p:pic>
        <p:nvPicPr>
          <p:cNvPr id="6" name="图片 5" descr="桌子上放了不同类型的玩具熊&#10;&#10;低可信度描述已自动生成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39"/>
          <a:stretch>
            <a:fillRect/>
          </a:stretch>
        </p:blipFill>
        <p:spPr>
          <a:xfrm>
            <a:off x="2133123" y="4064116"/>
            <a:ext cx="7610114" cy="2931119"/>
          </a:xfrm>
          <a:prstGeom prst="rect">
            <a:avLst/>
          </a:prstGeom>
        </p:spPr>
      </p:pic>
      <p:pic>
        <p:nvPicPr>
          <p:cNvPr id="7" name="图片 6" descr="图标&#10;&#10;描述已自动生成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05703" y="4149212"/>
            <a:ext cx="486297" cy="567525"/>
          </a:xfrm>
          <a:prstGeom prst="rect">
            <a:avLst/>
          </a:prstGeom>
        </p:spPr>
      </p:pic>
      <p:pic>
        <p:nvPicPr>
          <p:cNvPr id="8" name="图片 7" descr="卡通人物&#10;&#10;中度可信度描述已自动生成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76" b="22984"/>
          <a:stretch>
            <a:fillRect/>
          </a:stretch>
        </p:blipFill>
        <p:spPr>
          <a:xfrm>
            <a:off x="374490" y="3078845"/>
            <a:ext cx="678426" cy="450323"/>
          </a:xfrm>
          <a:prstGeom prst="rect">
            <a:avLst/>
          </a:prstGeom>
        </p:spPr>
      </p:pic>
      <p:pic>
        <p:nvPicPr>
          <p:cNvPr id="9" name="图片 8" descr="卡通人物&#10;&#10;中度可信度描述已自动生成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76" b="22984"/>
          <a:stretch>
            <a:fillRect/>
          </a:stretch>
        </p:blipFill>
        <p:spPr>
          <a:xfrm>
            <a:off x="10114930" y="1453584"/>
            <a:ext cx="1007806" cy="668958"/>
          </a:xfrm>
          <a:prstGeom prst="rect">
            <a:avLst/>
          </a:prstGeom>
        </p:spPr>
      </p:pic>
      <p:pic>
        <p:nvPicPr>
          <p:cNvPr id="14" name="图片 13" descr="图片包含 动物, 虫, 空气, 烟&#10;&#10;描述已自动生成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470841">
            <a:off x="4033203" y="3453605"/>
            <a:ext cx="577150" cy="686984"/>
          </a:xfrm>
          <a:prstGeom prst="rect">
            <a:avLst/>
          </a:prstGeom>
        </p:spPr>
      </p:pic>
      <p:pic>
        <p:nvPicPr>
          <p:cNvPr id="15" name="图片 14" descr="图片包含 动物, 虫, 游戏机&#10;&#10;描述已自动生成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462216">
            <a:off x="5645250" y="1435423"/>
            <a:ext cx="825849" cy="329316"/>
          </a:xfrm>
          <a:prstGeom prst="rect">
            <a:avLst/>
          </a:prstGeom>
        </p:spPr>
      </p:pic>
      <p:pic>
        <p:nvPicPr>
          <p:cNvPr id="16" name="图片 15" descr="图片包含 动物, 虫, 游戏机&#10;&#10;描述已自动生成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60672" flipH="1">
            <a:off x="2634932" y="1546459"/>
            <a:ext cx="550441" cy="219494"/>
          </a:xfrm>
          <a:prstGeom prst="rect">
            <a:avLst/>
          </a:prstGeom>
        </p:spPr>
      </p:pic>
      <p:pic>
        <p:nvPicPr>
          <p:cNvPr id="17" name="图片 16" descr="卡通人物&#10;&#10;中度可信度描述已自动生成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76" b="22984"/>
          <a:stretch>
            <a:fillRect/>
          </a:stretch>
        </p:blipFill>
        <p:spPr>
          <a:xfrm>
            <a:off x="713703" y="4525667"/>
            <a:ext cx="1005960" cy="667732"/>
          </a:xfrm>
          <a:prstGeom prst="rect">
            <a:avLst/>
          </a:prstGeom>
        </p:spPr>
      </p:pic>
      <p:pic>
        <p:nvPicPr>
          <p:cNvPr id="18" name="图片 17" descr="卡通人物&#10;&#10;中度可信度描述已自动生成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76" b="22984"/>
          <a:stretch>
            <a:fillRect/>
          </a:stretch>
        </p:blipFill>
        <p:spPr>
          <a:xfrm>
            <a:off x="9630625" y="3640507"/>
            <a:ext cx="503903" cy="334479"/>
          </a:xfrm>
          <a:prstGeom prst="rect">
            <a:avLst/>
          </a:prstGeom>
        </p:spPr>
      </p:pic>
      <p:sp>
        <p:nvSpPr>
          <p:cNvPr id="28" name="文本框 21"/>
          <p:cNvSpPr txBox="1"/>
          <p:nvPr/>
        </p:nvSpPr>
        <p:spPr>
          <a:xfrm>
            <a:off x="4661741" y="3108686"/>
            <a:ext cx="2957035" cy="76944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Vogue-ExtraBold" panose="020B0500000000000000" pitchFamily="34" charset="0"/>
                <a:sym typeface="思源黑体 CN" panose="020B0500000000000000" pitchFamily="34" charset="-122"/>
              </a:rPr>
              <a:t>(</a:t>
            </a:r>
            <a:r>
              <a:rPr kumimoji="0" lang="en-US" altLang="zh-CN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Vogue-ExtraBold" panose="020B0500000000000000" pitchFamily="34" charset="0"/>
                <a:sym typeface="思源黑体 CN" panose="020B0500000000000000" pitchFamily="34" charset="-122"/>
              </a:rPr>
              <a:t>Tiết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Vogue-ExtraBold" panose="020B0500000000000000" pitchFamily="34" charset="0"/>
                <a:sym typeface="思源黑体 CN" panose="020B0500000000000000" pitchFamily="34" charset="-122"/>
              </a:rPr>
              <a:t> 3)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Vogue-ExtraBold" panose="020B0500000000000000" pitchFamily="34" charset="0"/>
              <a:cs typeface="Vogue-ExtraBold" panose="020B0500000000000000" pitchFamily="34" charset="0"/>
              <a:sym typeface="思源黑体 CN" panose="020B0500000000000000" pitchFamily="34" charset="-122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624068" y="468960"/>
            <a:ext cx="2962913" cy="117663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422650" y="1890466"/>
            <a:ext cx="8870449" cy="1286367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53523" y="609610"/>
            <a:ext cx="841938" cy="923330"/>
            <a:chOff x="1197850" y="723100"/>
            <a:chExt cx="841938" cy="923330"/>
          </a:xfrm>
        </p:grpSpPr>
        <p:sp>
          <p:nvSpPr>
            <p:cNvPr id="3" name="Flowchart: Connector 2"/>
            <p:cNvSpPr/>
            <p:nvPr/>
          </p:nvSpPr>
          <p:spPr>
            <a:xfrm>
              <a:off x="1240972" y="839755"/>
              <a:ext cx="765111" cy="765111"/>
            </a:xfrm>
            <a:prstGeom prst="flowChartConnector">
              <a:avLst/>
            </a:prstGeom>
            <a:solidFill>
              <a:srgbClr val="D855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PA-文本框 54"/>
            <p:cNvSpPr txBox="1"/>
            <p:nvPr>
              <p:custDataLst>
                <p:tags r:id="rId1"/>
              </p:custDataLst>
            </p:nvPr>
          </p:nvSpPr>
          <p:spPr>
            <a:xfrm>
              <a:off x="1197850" y="723100"/>
              <a:ext cx="84193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5400" b="0" i="0" u="none" strike="noStrike" kern="1200" cap="none" spc="-30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VN-Cookies" panose="0204060305050602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2</a:t>
              </a:r>
              <a:endParaRPr kumimoji="0" lang="zh-CN" altLang="en-US" sz="5400" b="0" i="0" u="none" strike="noStrike" kern="1200" cap="none" spc="-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VN-Cookies" panose="02040603050506020204" pitchFamily="18" charset="0"/>
                <a:ea typeface="字魂156号-萌趣苏打饼" panose="00000500000000000000" pitchFamily="2" charset="-122"/>
                <a:cs typeface="+mn-cs"/>
                <a:sym typeface="思源黑体 CN" panose="020B0500000000000000" pitchFamily="34" charset="-122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1229571" y="666827"/>
            <a:ext cx="1690610" cy="983837"/>
            <a:chOff x="2128173" y="1005676"/>
            <a:chExt cx="1397525" cy="983837"/>
          </a:xfrm>
        </p:grpSpPr>
        <p:sp>
          <p:nvSpPr>
            <p:cNvPr id="6" name="Rectangle: Rounded Corners 5"/>
            <p:cNvSpPr/>
            <p:nvPr/>
          </p:nvSpPr>
          <p:spPr>
            <a:xfrm>
              <a:off x="2128173" y="1005676"/>
              <a:ext cx="1330037" cy="983837"/>
            </a:xfrm>
            <a:prstGeom prst="roundRect">
              <a:avLst/>
            </a:prstGeom>
            <a:solidFill>
              <a:srgbClr val="F9DB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2169209" y="1059712"/>
              <a:ext cx="135648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sz="4800" b="1" dirty="0">
                  <a:solidFill>
                    <a:prstClr val="black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Đ, S?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7764" y="716064"/>
            <a:ext cx="6583926" cy="3917436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1278193" y="4758814"/>
            <a:ext cx="9114504" cy="13050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latinLnBrk="0">
              <a:lnSpc>
                <a:spcPct val="150000"/>
              </a:lnSpc>
            </a:pPr>
            <a:r>
              <a:rPr lang="en-US" sz="28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a) </a:t>
            </a:r>
            <a:r>
              <a:rPr lang="vi-VN" sz="28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Rô-bốt nói: Mình được Mai cho nhiều bi hơn Việt </a:t>
            </a:r>
            <a:endParaRPr lang="en-US" sz="2800" b="0" i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latinLnBrk="0">
              <a:lnSpc>
                <a:spcPct val="150000"/>
              </a:lnSpc>
            </a:pPr>
            <a:r>
              <a:rPr lang="vi-VN" sz="28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b) Việt nói: Mình được Mai cho nhiều bi hơn Rô-bốt</a:t>
            </a:r>
            <a:endParaRPr lang="vi-VN" sz="2800" b="0" i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3" name="Rectangle: Rounded Corners 22"/>
          <p:cNvSpPr/>
          <p:nvPr/>
        </p:nvSpPr>
        <p:spPr>
          <a:xfrm>
            <a:off x="9291484" y="4847304"/>
            <a:ext cx="521109" cy="521109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US" sz="3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4" name="Rectangle: Rounded Corners 23"/>
          <p:cNvSpPr/>
          <p:nvPr/>
        </p:nvSpPr>
        <p:spPr>
          <a:xfrm>
            <a:off x="9389807" y="5496233"/>
            <a:ext cx="521109" cy="521109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US" sz="3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5" name="Rectangle: Rounded Corners 24"/>
          <p:cNvSpPr/>
          <p:nvPr/>
        </p:nvSpPr>
        <p:spPr>
          <a:xfrm>
            <a:off x="9276735" y="4842388"/>
            <a:ext cx="585020" cy="526025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</a:t>
            </a:r>
            <a:endParaRPr lang="en-US" sz="3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6" name="Rectangle: Rounded Corners 25"/>
          <p:cNvSpPr/>
          <p:nvPr/>
        </p:nvSpPr>
        <p:spPr>
          <a:xfrm>
            <a:off x="9365226" y="5501149"/>
            <a:ext cx="585020" cy="526025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</a:t>
            </a:r>
            <a:endParaRPr lang="en-US" sz="3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 animBg="1"/>
      <p:bldP spid="24" grpId="0" animBg="1"/>
      <p:bldP spid="25" grpId="0" animBg="1"/>
      <p:bldP spid="2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53523" y="186823"/>
            <a:ext cx="841938" cy="923330"/>
            <a:chOff x="1197850" y="723100"/>
            <a:chExt cx="841938" cy="923330"/>
          </a:xfrm>
        </p:grpSpPr>
        <p:sp>
          <p:nvSpPr>
            <p:cNvPr id="3" name="Flowchart: Connector 2"/>
            <p:cNvSpPr/>
            <p:nvPr/>
          </p:nvSpPr>
          <p:spPr>
            <a:xfrm>
              <a:off x="1240972" y="839755"/>
              <a:ext cx="765111" cy="765111"/>
            </a:xfrm>
            <a:prstGeom prst="flowChartConnector">
              <a:avLst/>
            </a:prstGeom>
            <a:solidFill>
              <a:srgbClr val="D855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PA-文本框 54"/>
            <p:cNvSpPr txBox="1"/>
            <p:nvPr>
              <p:custDataLst>
                <p:tags r:id="rId1"/>
              </p:custDataLst>
            </p:nvPr>
          </p:nvSpPr>
          <p:spPr>
            <a:xfrm>
              <a:off x="1197850" y="723100"/>
              <a:ext cx="84193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5400" b="0" i="0" u="none" strike="noStrike" kern="1200" cap="none" spc="-30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VN-Cookies" panose="0204060305050602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3</a:t>
              </a:r>
              <a:endParaRPr kumimoji="0" lang="zh-CN" altLang="en-US" sz="5400" b="0" i="0" u="none" strike="noStrike" kern="1200" cap="none" spc="-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VN-Cookies" panose="02040603050506020204" pitchFamily="18" charset="0"/>
                <a:ea typeface="字魂156号-萌趣苏打饼" panose="00000500000000000000" pitchFamily="2" charset="-122"/>
                <a:cs typeface="+mn-cs"/>
                <a:sym typeface="思源黑体 CN" panose="020B0500000000000000" pitchFamily="34" charset="-122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1200073" y="165382"/>
            <a:ext cx="6587075" cy="983837"/>
            <a:chOff x="2128173" y="1005676"/>
            <a:chExt cx="1397525" cy="983837"/>
          </a:xfrm>
        </p:grpSpPr>
        <p:sp>
          <p:nvSpPr>
            <p:cNvPr id="6" name="Rectangle: Rounded Corners 5"/>
            <p:cNvSpPr/>
            <p:nvPr/>
          </p:nvSpPr>
          <p:spPr>
            <a:xfrm>
              <a:off x="2128173" y="1005676"/>
              <a:ext cx="1330037" cy="983837"/>
            </a:xfrm>
            <a:prstGeom prst="roundRect">
              <a:avLst/>
            </a:prstGeom>
            <a:solidFill>
              <a:srgbClr val="F9DB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2169209" y="1059712"/>
              <a:ext cx="135648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Chọn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câu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trả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lời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đúng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/>
              <p:cNvSpPr txBox="1"/>
              <p:nvPr/>
            </p:nvSpPr>
            <p:spPr>
              <a:xfrm>
                <a:off x="314632" y="1356852"/>
                <a:ext cx="11552903" cy="335213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36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Có </a:t>
                </a:r>
                <a:r>
                  <a:rPr lang="en-US" sz="36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một</a:t>
                </a:r>
                <a:r>
                  <a:rPr lang="en-US" sz="36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cái</a:t>
                </a:r>
                <a:r>
                  <a:rPr lang="en-US" sz="36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bánh pi-da, </a:t>
                </a:r>
                <a:r>
                  <a:rPr lang="en-US" sz="36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Việt</a:t>
                </a:r>
                <a:r>
                  <a:rPr lang="en-US" sz="36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ăn</a:t>
                </a:r>
                <a:r>
                  <a:rPr lang="en-US" sz="36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6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cái bánh, Mi </a:t>
                </a:r>
                <a:r>
                  <a:rPr lang="en-US" sz="36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ăn</a:t>
                </a:r>
                <a:r>
                  <a:rPr lang="en-US" sz="3600" b="1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𝟔</m:t>
                        </m:r>
                      </m:den>
                    </m:f>
                    <m:r>
                      <a:rPr lang="en-US" sz="3600" b="1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6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cái bánh, Mai </a:t>
                </a:r>
                <a:r>
                  <a:rPr lang="en-US" sz="36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ăn</a:t>
                </a:r>
                <a:r>
                  <a:rPr lang="en-US" sz="36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 </a:t>
                </a:r>
                <a:r>
                  <a:rPr lang="en-US" sz="3600" b="1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6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 </a:t>
                </a:r>
                <a:r>
                  <a:rPr lang="en-US" sz="36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cái</a:t>
                </a:r>
                <a:r>
                  <a:rPr lang="en-US" sz="36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bánh. </a:t>
                </a:r>
                <a:r>
                  <a:rPr lang="en-US" sz="36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Bạn</a:t>
                </a:r>
                <a:r>
                  <a:rPr lang="en-US" sz="36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nào</a:t>
                </a:r>
                <a:r>
                  <a:rPr lang="en-US" sz="36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ăn</a:t>
                </a:r>
                <a:r>
                  <a:rPr lang="en-US" sz="36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ít</a:t>
                </a:r>
                <a:r>
                  <a:rPr lang="en-US" sz="36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bánh </a:t>
                </a:r>
                <a:r>
                  <a:rPr lang="en-US" sz="36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nhất</a:t>
                </a:r>
                <a:r>
                  <a:rPr lang="en-US" sz="36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?</a:t>
                </a:r>
                <a:endParaRPr lang="en-US" sz="36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just" latinLnBrk="0"/>
                <a:r>
                  <a:rPr lang="en-US" sz="36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A. </a:t>
                </a:r>
                <a:r>
                  <a:rPr lang="en-US" sz="36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Việt</a:t>
                </a:r>
                <a:r>
                  <a:rPr lang="en-US" sz="36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                                               </a:t>
                </a:r>
                <a:endParaRPr lang="en-US" sz="36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just" latinLnBrk="0"/>
                <a:r>
                  <a:rPr lang="en-US" sz="36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B. Mi                                                  </a:t>
                </a:r>
                <a:endParaRPr lang="en-US" sz="36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just" latinLnBrk="0"/>
                <a:r>
                  <a:rPr lang="en-US" sz="36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C. Mai</a:t>
                </a:r>
                <a:endParaRPr lang="en-US" sz="36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4632" y="1356852"/>
                <a:ext cx="11552903" cy="3352136"/>
              </a:xfrm>
              <a:prstGeom prst="rect">
                <a:avLst/>
              </a:prstGeom>
              <a:blipFill rotWithShape="1">
                <a:blip r:embed="rId2"/>
                <a:stretch>
                  <a:fillRect l="-3" t="-15" b="14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/>
              <p:cNvSpPr txBox="1"/>
              <p:nvPr/>
            </p:nvSpPr>
            <p:spPr>
              <a:xfrm>
                <a:off x="3755923" y="3067665"/>
                <a:ext cx="3451122" cy="11592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FF0000"/>
                    </a:solidFill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den>
                    </m:f>
                    <m:r>
                      <a:rPr lang="en-US" sz="48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; </m:t>
                    </m:r>
                    <m:f>
                      <m:fPr>
                        <m:ctrlP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FF0000"/>
                    </a:solidFill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FF0000"/>
                    </a:solidFill>
                  </a:rPr>
                  <a:t> </a:t>
                </a:r>
                <a:endParaRPr lang="en-US" sz="4800" b="1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55923" y="3067665"/>
                <a:ext cx="3451122" cy="1159228"/>
              </a:xfrm>
              <a:prstGeom prst="rect">
                <a:avLst/>
              </a:prstGeom>
              <a:blipFill rotWithShape="1">
                <a:blip r:embed="rId3"/>
                <a:stretch>
                  <a:fillRect l="-15" t="-53" r="12" b="29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Box 10"/>
              <p:cNvSpPr txBox="1"/>
              <p:nvPr/>
            </p:nvSpPr>
            <p:spPr>
              <a:xfrm>
                <a:off x="1946787" y="4601496"/>
                <a:ext cx="9438968" cy="8925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6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Ta</m:t>
                    </m:r>
                    <m:r>
                      <a:rPr lang="en-US" sz="36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36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c</m:t>
                    </m:r>
                    <m:r>
                      <a:rPr lang="en-US" sz="36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ó</m:t>
                    </m:r>
                  </m:oMath>
                </a14:m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36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  <m:r>
                      <m:rPr>
                        <m:nor/>
                      </m:rPr>
                      <a:rPr lang="en-US" sz="3600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&lt;</m:t>
                    </m:r>
                    <m:f>
                      <m:fPr>
                        <m:ctrlPr>
                          <a:rPr lang="en-US" sz="36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36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&lt;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36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sz="36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36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n</m:t>
                    </m:r>
                    <m:r>
                      <a:rPr lang="en-US" sz="36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ê</m:t>
                    </m:r>
                    <m:r>
                      <m:rPr>
                        <m:sty m:val="p"/>
                      </m:rPr>
                      <a:rPr lang="en-US" sz="36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n</m:t>
                    </m:r>
                    <m:r>
                      <a:rPr lang="en-US" sz="36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36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b</m:t>
                    </m:r>
                    <m:r>
                      <a:rPr lang="en-US" sz="36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ạ</m:t>
                    </m:r>
                    <m:r>
                      <m:rPr>
                        <m:sty m:val="p"/>
                      </m:rPr>
                      <a:rPr lang="en-US" sz="36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n</m:t>
                    </m:r>
                    <m:r>
                      <a:rPr lang="en-US" sz="36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36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Mi</m:t>
                    </m:r>
                    <m:r>
                      <a:rPr lang="en-US" sz="36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ă</m:t>
                    </m:r>
                    <m:r>
                      <m:rPr>
                        <m:sty m:val="p"/>
                      </m:rPr>
                      <a:rPr lang="en-US" sz="36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n</m:t>
                    </m:r>
                    <m:r>
                      <a:rPr lang="en-US" sz="36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í</m:t>
                    </m:r>
                    <m:r>
                      <m:rPr>
                        <m:sty m:val="p"/>
                      </m:rPr>
                      <a:rPr lang="en-US" sz="36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t</m:t>
                    </m:r>
                    <m:r>
                      <a:rPr lang="en-US" sz="36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36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b</m:t>
                    </m:r>
                    <m:r>
                      <a:rPr lang="en-US" sz="36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á</m:t>
                    </m:r>
                    <m:r>
                      <m:rPr>
                        <m:sty m:val="p"/>
                      </m:rPr>
                      <a:rPr lang="en-US" sz="36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nh</m:t>
                    </m:r>
                    <m:r>
                      <a:rPr lang="en-US" sz="36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36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nh</m:t>
                    </m:r>
                    <m:r>
                      <a:rPr lang="en-US" sz="36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ấ</m:t>
                    </m:r>
                    <m:r>
                      <m:rPr>
                        <m:sty m:val="p"/>
                      </m:rPr>
                      <a:rPr lang="en-US" sz="36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t</m:t>
                    </m:r>
                  </m:oMath>
                </a14:m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endParaRPr lang="en-US" sz="36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46787" y="4601496"/>
                <a:ext cx="9438968" cy="892552"/>
              </a:xfrm>
              <a:prstGeom prst="rect">
                <a:avLst/>
              </a:prstGeom>
              <a:blipFill rotWithShape="1">
                <a:blip r:embed="rId4"/>
                <a:stretch>
                  <a:fillRect l="-5" t="-32" r="2" b="3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Oval 11"/>
          <p:cNvSpPr/>
          <p:nvPr/>
        </p:nvSpPr>
        <p:spPr>
          <a:xfrm>
            <a:off x="235974" y="3559277"/>
            <a:ext cx="609600" cy="560439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51845" y="137662"/>
            <a:ext cx="841938" cy="923330"/>
            <a:chOff x="1197850" y="723100"/>
            <a:chExt cx="841938" cy="923330"/>
          </a:xfrm>
        </p:grpSpPr>
        <p:sp>
          <p:nvSpPr>
            <p:cNvPr id="3" name="Flowchart: Connector 2"/>
            <p:cNvSpPr/>
            <p:nvPr/>
          </p:nvSpPr>
          <p:spPr>
            <a:xfrm>
              <a:off x="1240972" y="839755"/>
              <a:ext cx="765111" cy="765111"/>
            </a:xfrm>
            <a:prstGeom prst="flowChartConnector">
              <a:avLst/>
            </a:prstGeom>
            <a:solidFill>
              <a:srgbClr val="D855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PA-文本框 54"/>
            <p:cNvSpPr txBox="1"/>
            <p:nvPr>
              <p:custDataLst>
                <p:tags r:id="rId1"/>
              </p:custDataLst>
            </p:nvPr>
          </p:nvSpPr>
          <p:spPr>
            <a:xfrm>
              <a:off x="1197850" y="723100"/>
              <a:ext cx="84193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5400" b="0" i="0" u="none" strike="noStrike" kern="1200" cap="none" spc="-30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VN-Cookies" panose="0204060305050602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4</a:t>
              </a:r>
              <a:endParaRPr kumimoji="0" lang="zh-CN" altLang="en-US" sz="5400" b="0" i="0" u="none" strike="noStrike" kern="1200" cap="none" spc="-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VN-Cookies" panose="02040603050506020204" pitchFamily="18" charset="0"/>
                <a:ea typeface="字魂156号-萌趣苏打饼" panose="00000500000000000000" pitchFamily="2" charset="-122"/>
                <a:cs typeface="+mn-cs"/>
                <a:sym typeface="思源黑体 CN" panose="020B0500000000000000" pitchFamily="34" charset="-122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1209905" y="0"/>
            <a:ext cx="10903437" cy="1254365"/>
            <a:chOff x="2128173" y="1005676"/>
            <a:chExt cx="1397525" cy="1254365"/>
          </a:xfrm>
        </p:grpSpPr>
        <p:sp>
          <p:nvSpPr>
            <p:cNvPr id="6" name="Rectangle: Rounded Corners 5"/>
            <p:cNvSpPr/>
            <p:nvPr/>
          </p:nvSpPr>
          <p:spPr>
            <a:xfrm>
              <a:off x="2128173" y="1005676"/>
              <a:ext cx="1387443" cy="1211134"/>
            </a:xfrm>
            <a:prstGeom prst="roundRect">
              <a:avLst/>
            </a:prstGeom>
            <a:solidFill>
              <a:srgbClr val="F9DB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2169209" y="1059712"/>
              <a:ext cx="1356489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sz="36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Hãy</a:t>
              </a:r>
              <a:r>
                <a:rPr lang="en-US" sz="36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sắp</a:t>
              </a:r>
              <a:r>
                <a:rPr lang="en-US" sz="36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xếp</a:t>
              </a:r>
              <a:r>
                <a:rPr lang="en-US" sz="36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36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phân</a:t>
              </a:r>
              <a:r>
                <a:rPr lang="en-US" sz="36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36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ở </a:t>
              </a:r>
              <a:r>
                <a:rPr lang="en-US" sz="36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US" sz="36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hàng</a:t>
              </a:r>
              <a:r>
                <a:rPr lang="en-US" sz="36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rào</a:t>
              </a:r>
              <a:r>
                <a:rPr lang="en-US" sz="36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theo</a:t>
              </a:r>
              <a:r>
                <a:rPr lang="en-US" sz="36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thứ</a:t>
              </a:r>
              <a:r>
                <a:rPr lang="en-US" sz="36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tự</a:t>
              </a:r>
              <a:r>
                <a:rPr lang="en-US" sz="36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từ</a:t>
              </a:r>
              <a:r>
                <a:rPr lang="en-US" sz="36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bé</a:t>
              </a:r>
              <a:r>
                <a:rPr lang="en-US" sz="36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đến</a:t>
              </a:r>
              <a:r>
                <a:rPr lang="en-US" sz="36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lớn</a:t>
              </a:r>
              <a:r>
                <a:rPr lang="en-US" sz="36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89202" y="1468385"/>
            <a:ext cx="6304475" cy="4471409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62116" y="1425678"/>
            <a:ext cx="49456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chung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32</a:t>
            </a:r>
            <a:endParaRPr lang="en-US" sz="32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5" name="TextBox 14"/>
              <p:cNvSpPr txBox="1"/>
              <p:nvPr/>
            </p:nvSpPr>
            <p:spPr>
              <a:xfrm>
                <a:off x="88490" y="2074607"/>
                <a:ext cx="3451122" cy="11592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𝟏𝟕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𝟏𝟔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FF0000"/>
                    </a:solidFill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𝟑𝟒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𝟑𝟐</m:t>
                        </m:r>
                      </m:den>
                    </m:f>
                  </m:oMath>
                </a14:m>
                <a:endParaRPr lang="en-US" sz="4800" b="1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490" y="2074607"/>
                <a:ext cx="3451122" cy="1159228"/>
              </a:xfrm>
              <a:prstGeom prst="rect">
                <a:avLst/>
              </a:prstGeom>
              <a:blipFill rotWithShape="1">
                <a:blip r:embed="rId3"/>
                <a:stretch>
                  <a:fillRect l="-7" t="-5" r="4" b="36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6" name="TextBox 15"/>
              <p:cNvSpPr txBox="1"/>
              <p:nvPr/>
            </p:nvSpPr>
            <p:spPr>
              <a:xfrm>
                <a:off x="3087329" y="2045110"/>
                <a:ext cx="3451122" cy="11592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FF0000"/>
                    </a:solidFill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𝟐𝟒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𝟑𝟐</m:t>
                        </m:r>
                      </m:den>
                    </m:f>
                  </m:oMath>
                </a14:m>
                <a:endParaRPr lang="en-US" sz="4800" b="1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87329" y="2045110"/>
                <a:ext cx="3451122" cy="1159228"/>
              </a:xfrm>
              <a:prstGeom prst="rect">
                <a:avLst/>
              </a:prstGeom>
              <a:blipFill rotWithShape="1">
                <a:blip r:embed="rId4"/>
                <a:stretch>
                  <a:fillRect l="-17" t="-35" r="14" b="11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7" name="TextBox 16"/>
              <p:cNvSpPr txBox="1"/>
              <p:nvPr/>
            </p:nvSpPr>
            <p:spPr>
              <a:xfrm>
                <a:off x="88490" y="3323303"/>
                <a:ext cx="3451122" cy="12022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𝟏𝟏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𝟏𝟔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FF0000"/>
                    </a:solidFill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𝟐𝟐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𝟑𝟐</m:t>
                        </m:r>
                      </m:den>
                    </m:f>
                  </m:oMath>
                </a14:m>
                <a:endParaRPr lang="en-US" sz="4800" b="1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490" y="3323303"/>
                <a:ext cx="3451122" cy="1202252"/>
              </a:xfrm>
              <a:prstGeom prst="rect">
                <a:avLst/>
              </a:prstGeom>
              <a:blipFill rotWithShape="1">
                <a:blip r:embed="rId5"/>
                <a:stretch>
                  <a:fillRect l="-7" t="-29" r="4" b="45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8" name="TextBox 17"/>
              <p:cNvSpPr txBox="1"/>
              <p:nvPr/>
            </p:nvSpPr>
            <p:spPr>
              <a:xfrm>
                <a:off x="3038167" y="3293806"/>
                <a:ext cx="3451122" cy="12022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FF0000"/>
                    </a:solidFill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𝟑𝟔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𝟑𝟐</m:t>
                        </m:r>
                      </m:den>
                    </m:f>
                  </m:oMath>
                </a14:m>
                <a:endParaRPr lang="en-US" sz="4800" b="1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38167" y="3293806"/>
                <a:ext cx="3451122" cy="1202252"/>
              </a:xfrm>
              <a:prstGeom prst="rect">
                <a:avLst/>
              </a:prstGeom>
              <a:blipFill rotWithShape="1">
                <a:blip r:embed="rId6"/>
                <a:stretch>
                  <a:fillRect l="-9" t="-5" r="6" b="21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Box 18"/>
          <p:cNvSpPr txBox="1"/>
          <p:nvPr/>
        </p:nvSpPr>
        <p:spPr>
          <a:xfrm>
            <a:off x="0" y="4493342"/>
            <a:ext cx="602717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Vậy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28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rào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en-US" sz="28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0" name="TextBox 19"/>
              <p:cNvSpPr txBox="1"/>
              <p:nvPr/>
            </p:nvSpPr>
            <p:spPr>
              <a:xfrm>
                <a:off x="285134" y="5407742"/>
                <a:ext cx="5270091" cy="11594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𝟐𝟏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𝟑𝟐</m:t>
                        </m:r>
                      </m:den>
                    </m:f>
                    <m:r>
                      <a:rPr lang="en-US" sz="48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;</m:t>
                    </m:r>
                  </m:oMath>
                </a14:m>
                <a:r>
                  <a:rPr lang="en-US" sz="4800" b="1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𝟏𝟏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𝟏𝟔</m:t>
                        </m:r>
                      </m:den>
                    </m:f>
                    <m:r>
                      <a:rPr lang="en-US" sz="48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;</m:t>
                    </m:r>
                    <m:f>
                      <m:fPr>
                        <m:ctrlP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  <m:r>
                      <a:rPr lang="en-US" sz="48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;</m:t>
                    </m:r>
                    <m:f>
                      <m:fPr>
                        <m:ctrlP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𝟐𝟓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𝟑𝟐</m:t>
                        </m:r>
                      </m:den>
                    </m:f>
                    <m:r>
                      <a:rPr lang="en-US" sz="48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;</m:t>
                    </m:r>
                    <m:f>
                      <m:fPr>
                        <m:ctrlP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𝟏𝟕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𝟏𝟔</m:t>
                        </m:r>
                      </m:den>
                    </m:f>
                    <m:r>
                      <a:rPr lang="en-US" sz="48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;</m:t>
                    </m:r>
                    <m:f>
                      <m:fPr>
                        <m:ctrlP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endParaRPr lang="en-US" sz="4800" b="1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5134" y="5407742"/>
                <a:ext cx="5270091" cy="1159485"/>
              </a:xfrm>
              <a:prstGeom prst="rect">
                <a:avLst/>
              </a:prstGeom>
              <a:blipFill rotWithShape="1">
                <a:blip r:embed="rId7"/>
                <a:stretch>
                  <a:fillRect t="-7" r="5" b="5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62477" y="222723"/>
            <a:ext cx="841938" cy="923330"/>
            <a:chOff x="1197850" y="723100"/>
            <a:chExt cx="841938" cy="923330"/>
          </a:xfrm>
        </p:grpSpPr>
        <p:sp>
          <p:nvSpPr>
            <p:cNvPr id="3" name="Flowchart: Connector 2"/>
            <p:cNvSpPr/>
            <p:nvPr/>
          </p:nvSpPr>
          <p:spPr>
            <a:xfrm>
              <a:off x="1240972" y="839755"/>
              <a:ext cx="765111" cy="765111"/>
            </a:xfrm>
            <a:prstGeom prst="flowChartConnector">
              <a:avLst/>
            </a:prstGeom>
            <a:solidFill>
              <a:srgbClr val="D855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PA-文本框 54"/>
            <p:cNvSpPr txBox="1"/>
            <p:nvPr>
              <p:custDataLst>
                <p:tags r:id="rId1"/>
              </p:custDataLst>
            </p:nvPr>
          </p:nvSpPr>
          <p:spPr>
            <a:xfrm>
              <a:off x="1197850" y="723100"/>
              <a:ext cx="84193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5400" b="0" i="0" u="none" strike="noStrike" kern="1200" cap="none" spc="-30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VN-Cookies" panose="0204060305050602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5</a:t>
              </a:r>
              <a:endParaRPr kumimoji="0" lang="zh-CN" altLang="en-US" sz="5400" b="0" i="0" u="none" strike="noStrike" kern="1200" cap="none" spc="-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VN-Cookies" panose="02040603050506020204" pitchFamily="18" charset="0"/>
                <a:ea typeface="字魂156号-萌趣苏打饼" panose="00000500000000000000" pitchFamily="2" charset="-122"/>
                <a:cs typeface="+mn-cs"/>
                <a:sym typeface="思源黑体 CN" panose="020B0500000000000000" pitchFamily="34" charset="-122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1209906" y="233916"/>
            <a:ext cx="2005843" cy="977218"/>
            <a:chOff x="2128173" y="1005676"/>
            <a:chExt cx="1420912" cy="1211134"/>
          </a:xfrm>
        </p:grpSpPr>
        <p:sp>
          <p:nvSpPr>
            <p:cNvPr id="6" name="Rectangle: Rounded Corners 5"/>
            <p:cNvSpPr/>
            <p:nvPr/>
          </p:nvSpPr>
          <p:spPr>
            <a:xfrm>
              <a:off x="2128173" y="1005676"/>
              <a:ext cx="1387443" cy="1211134"/>
            </a:xfrm>
            <a:prstGeom prst="roundRect">
              <a:avLst/>
            </a:prstGeom>
            <a:solidFill>
              <a:srgbClr val="F9DB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2192596" y="1142678"/>
              <a:ext cx="135648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sz="44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Đố</a:t>
              </a:r>
              <a:r>
                <a:rPr lang="en-US" sz="44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em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/>
              <p:cNvSpPr txBox="1"/>
              <p:nvPr/>
            </p:nvSpPr>
            <p:spPr>
              <a:xfrm>
                <a:off x="177209" y="1382233"/>
                <a:ext cx="12014791" cy="20076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vi-VN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Bờm có quả bưởi cân nặng </a:t>
                </a:r>
                <a:r>
                  <a:rPr lang="en-US" sz="32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𝟗</m:t>
                        </m:r>
                      </m:num>
                      <m:den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  <m:r>
                      <a:rPr lang="en-US" sz="3200" b="1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 kg. Cuội có quả thanh long cân nặng </a:t>
                </a:r>
                <a:r>
                  <a:rPr lang="en-US" sz="32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𝟑</m:t>
                        </m:r>
                        <m:r>
                          <a:rPr lang="en-US" sz="3200" b="1" i="1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𝟑</m:t>
                        </m:r>
                        <m:r>
                          <a:rPr lang="en-US" sz="3200" b="1" i="1"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  <m:r>
                      <a:rPr lang="en-US" sz="3200" b="1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vi-VN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kg. Cuội khoe rằng quả của mình nặng hơn quả của Bờm. Không quy đồng mẫu số, em hãy cho biết Cuội nói đúng hay sai.</a:t>
                </a:r>
                <a:endParaRPr lang="en-US" sz="32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7209" y="1382233"/>
                <a:ext cx="12014791" cy="2007601"/>
              </a:xfrm>
              <a:prstGeom prst="rect">
                <a:avLst/>
              </a:prstGeom>
              <a:blipFill rotWithShape="1">
                <a:blip r:embed="rId2"/>
                <a:stretch>
                  <a:fillRect t="-24" b="10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/>
              <p:cNvSpPr txBox="1"/>
              <p:nvPr/>
            </p:nvSpPr>
            <p:spPr>
              <a:xfrm>
                <a:off x="2266827" y="3751104"/>
                <a:ext cx="9438968" cy="10544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4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Ta</m:t>
                    </m:r>
                    <m:r>
                      <a:rPr lang="en-US" sz="44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44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c</m:t>
                    </m:r>
                    <m:r>
                      <a:rPr lang="en-US" sz="44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ó</m:t>
                    </m:r>
                  </m:oMath>
                </a14:m>
                <a:r>
                  <a:rPr lang="en-US" sz="44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9</m:t>
                        </m:r>
                      </m:num>
                      <m:den>
                        <m:r>
                          <a:rPr lang="en-US" sz="44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  <m:r>
                      <m:rPr>
                        <m:nor/>
                      </m:rPr>
                      <a:rPr lang="en-US" sz="440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&gt;</m:t>
                    </m:r>
                    <m:r>
                      <a:rPr lang="en-US" sz="44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sz="44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;</m:t>
                    </m:r>
                    <m:f>
                      <m:fPr>
                        <m:ctrlPr>
                          <a:rPr lang="en-US" sz="44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31</m:t>
                        </m:r>
                      </m:num>
                      <m:den>
                        <m:r>
                          <a:rPr lang="en-US" sz="44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32</m:t>
                        </m:r>
                      </m:den>
                    </m:f>
                    <m:r>
                      <m:rPr>
                        <m:nor/>
                      </m:rPr>
                      <a:rPr lang="en-US" sz="440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&lt;</m:t>
                    </m:r>
                    <m:r>
                      <a:rPr lang="en-US" sz="44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sz="44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44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n</m:t>
                    </m:r>
                    <m:r>
                      <a:rPr lang="en-US" sz="44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ê</m:t>
                    </m:r>
                    <m:r>
                      <m:rPr>
                        <m:sty m:val="p"/>
                      </m:rPr>
                      <a:rPr lang="en-US" sz="44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n</m:t>
                    </m:r>
                    <m:f>
                      <m:fPr>
                        <m:ctrlPr>
                          <a:rPr lang="en-US" sz="44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9</m:t>
                        </m:r>
                      </m:num>
                      <m:den>
                        <m:r>
                          <a:rPr lang="en-US" sz="44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en-US" sz="44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&gt;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31</m:t>
                        </m:r>
                      </m:num>
                      <m:den>
                        <m:r>
                          <a:rPr lang="en-US" sz="44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32</m:t>
                        </m:r>
                      </m:den>
                    </m:f>
                  </m:oMath>
                </a14:m>
                <a:endParaRPr lang="en-US" sz="44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66827" y="3751104"/>
                <a:ext cx="9438968" cy="1054456"/>
              </a:xfrm>
              <a:prstGeom prst="rect">
                <a:avLst/>
              </a:prstGeom>
              <a:blipFill rotWithShape="1">
                <a:blip r:embed="rId3"/>
                <a:stretch>
                  <a:fillRect l="-5" t="-15" r="2" b="49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Box 10"/>
              <p:cNvSpPr txBox="1"/>
              <p:nvPr/>
            </p:nvSpPr>
            <p:spPr>
              <a:xfrm>
                <a:off x="1471299" y="4958112"/>
                <a:ext cx="9438968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4400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V</m:t>
                      </m:r>
                      <m:r>
                        <a:rPr lang="en-US" sz="4400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ậ</m:t>
                      </m:r>
                      <m:r>
                        <m:rPr>
                          <m:sty m:val="p"/>
                        </m:rPr>
                        <a:rPr lang="en-US" sz="4400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y</m:t>
                      </m:r>
                      <m:r>
                        <a:rPr lang="en-US" sz="4400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4400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Cu</m:t>
                      </m:r>
                      <m:r>
                        <a:rPr lang="en-US" sz="4400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ộ</m:t>
                      </m:r>
                      <m:r>
                        <m:rPr>
                          <m:sty m:val="p"/>
                        </m:rPr>
                        <a:rPr lang="en-US" sz="4400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i</m:t>
                      </m:r>
                      <m:r>
                        <a:rPr lang="en-US" sz="4400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4400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n</m:t>
                      </m:r>
                      <m:r>
                        <a:rPr lang="en-US" sz="4400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ó</m:t>
                      </m:r>
                      <m:r>
                        <m:rPr>
                          <m:sty m:val="p"/>
                        </m:rPr>
                        <a:rPr lang="en-US" sz="4400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i</m:t>
                      </m:r>
                      <m:r>
                        <a:rPr lang="en-US" sz="4400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đú</m:t>
                      </m:r>
                      <m:r>
                        <m:rPr>
                          <m:sty m:val="p"/>
                        </m:rPr>
                        <a:rPr lang="en-US" sz="4400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ng</m:t>
                      </m:r>
                    </m:oMath>
                  </m:oMathPara>
                </a14:m>
                <a:endParaRPr lang="en-US" sz="44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1299" y="4958112"/>
                <a:ext cx="9438968" cy="769441"/>
              </a:xfrm>
              <a:prstGeom prst="rect">
                <a:avLst/>
              </a:prstGeom>
              <a:blipFill rotWithShape="1">
                <a:blip r:embed="rId4"/>
                <a:stretch>
                  <a:fillRect t="-4" r="4" b="63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图片 35" descr="卡通人物&#10;&#10;中度可信度描述已自动生成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76" b="22984"/>
          <a:stretch>
            <a:fillRect/>
          </a:stretch>
        </p:blipFill>
        <p:spPr>
          <a:xfrm>
            <a:off x="10942954" y="748732"/>
            <a:ext cx="678426" cy="450323"/>
          </a:xfrm>
          <a:prstGeom prst="rect">
            <a:avLst/>
          </a:prstGeom>
        </p:spPr>
      </p:pic>
      <p:pic>
        <p:nvPicPr>
          <p:cNvPr id="26" name="图片 25" descr="卡通人物&#10;&#10;中度可信度描述已自动生成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76" b="22984"/>
          <a:stretch>
            <a:fillRect/>
          </a:stretch>
        </p:blipFill>
        <p:spPr>
          <a:xfrm>
            <a:off x="824991" y="772667"/>
            <a:ext cx="678426" cy="450323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125"/>
            <a:ext cx="12192000" cy="1002954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5855046"/>
            <a:ext cx="12192000" cy="1002954"/>
          </a:xfrm>
          <a:prstGeom prst="rect">
            <a:avLst/>
          </a:prstGeom>
        </p:spPr>
      </p:pic>
      <p:pic>
        <p:nvPicPr>
          <p:cNvPr id="27" name="图片 26" descr="卡通人物&#10;&#10;中度可信度描述已自动生成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76" b="22984"/>
          <a:stretch>
            <a:fillRect/>
          </a:stretch>
        </p:blipFill>
        <p:spPr>
          <a:xfrm>
            <a:off x="10042954" y="504217"/>
            <a:ext cx="1007806" cy="668958"/>
          </a:xfrm>
          <a:prstGeom prst="rect">
            <a:avLst/>
          </a:prstGeom>
        </p:spPr>
      </p:pic>
      <p:pic>
        <p:nvPicPr>
          <p:cNvPr id="28" name="图片 27" descr="卡通人物&#10;&#10;中度可信度描述已自动生成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76" b="22984"/>
          <a:stretch>
            <a:fillRect/>
          </a:stretch>
        </p:blipFill>
        <p:spPr>
          <a:xfrm>
            <a:off x="80117" y="561703"/>
            <a:ext cx="1005960" cy="667732"/>
          </a:xfrm>
          <a:prstGeom prst="rect">
            <a:avLst/>
          </a:prstGeom>
        </p:spPr>
      </p:pic>
      <p:pic>
        <p:nvPicPr>
          <p:cNvPr id="38" name="图片 37" descr="桌子上放了不同类型的玩具熊&#10;&#10;低可信度描述已自动生成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88" r="74350"/>
          <a:stretch>
            <a:fillRect/>
          </a:stretch>
        </p:blipFill>
        <p:spPr>
          <a:xfrm>
            <a:off x="9821524" y="3194322"/>
            <a:ext cx="2370476" cy="3675592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4365764" y="712763"/>
            <a:ext cx="2880162" cy="833158"/>
            <a:chOff x="5678668" y="1336776"/>
            <a:chExt cx="3347559" cy="1002954"/>
          </a:xfrm>
        </p:grpSpPr>
        <p:sp>
          <p:nvSpPr>
            <p:cNvPr id="3" name="Rectangle: Rounded Corners 2"/>
            <p:cNvSpPr/>
            <p:nvPr/>
          </p:nvSpPr>
          <p:spPr>
            <a:xfrm>
              <a:off x="5678668" y="1336776"/>
              <a:ext cx="3347559" cy="1002954"/>
            </a:xfrm>
            <a:prstGeom prst="roundRect">
              <a:avLst>
                <a:gd name="adj" fmla="val 50000"/>
              </a:avLst>
            </a:prstGeom>
            <a:solidFill>
              <a:srgbClr val="FA7F4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文本框 21"/>
            <p:cNvSpPr txBox="1"/>
            <p:nvPr/>
          </p:nvSpPr>
          <p:spPr>
            <a:xfrm>
              <a:off x="5724070" y="1382723"/>
              <a:ext cx="3256753" cy="92625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  <a:sym typeface="思源黑体 CN" panose="020B0500000000000000" pitchFamily="34" charset="-122"/>
                </a:rPr>
                <a:t>DẶN DÒ</a:t>
              </a:r>
              <a:endPara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  <a:sym typeface="思源黑体 CN" panose="020B0500000000000000" pitchFamily="34" charset="-122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2769620" y="1890368"/>
            <a:ext cx="6208294" cy="4106779"/>
            <a:chOff x="1388924" y="2106008"/>
            <a:chExt cx="6208294" cy="4106779"/>
          </a:xfrm>
        </p:grpSpPr>
        <p:pic>
          <p:nvPicPr>
            <p:cNvPr id="7" name="图片 14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74" t="22654" r="3200" b="17463"/>
            <a:stretch>
              <a:fillRect/>
            </a:stretch>
          </p:blipFill>
          <p:spPr>
            <a:xfrm>
              <a:off x="1388924" y="2106008"/>
              <a:ext cx="6208294" cy="4106779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1819794" y="2830821"/>
              <a:ext cx="5346553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-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Ôn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lại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bài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cũ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.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-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Chuẩn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bị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bài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mới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endParaRPr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96740" y="3194322"/>
            <a:ext cx="2054530" cy="3676207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图片包含 游戏机, 轮廓&#10;&#10;描述已自动生成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291"/>
          <a:stretch>
            <a:fillRect/>
          </a:stretch>
        </p:blipFill>
        <p:spPr>
          <a:xfrm>
            <a:off x="5938180" y="1362887"/>
            <a:ext cx="6253820" cy="5535064"/>
          </a:xfrm>
          <a:prstGeom prst="rect">
            <a:avLst/>
          </a:prstGeom>
        </p:spPr>
      </p:pic>
      <p:pic>
        <p:nvPicPr>
          <p:cNvPr id="11" name="图片 10" descr="图片包含 游戏机, 轮廓&#10;&#10;描述已自动生成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291"/>
          <a:stretch>
            <a:fillRect/>
          </a:stretch>
        </p:blipFill>
        <p:spPr>
          <a:xfrm flipH="1">
            <a:off x="-117659" y="1460171"/>
            <a:ext cx="6253820" cy="5535064"/>
          </a:xfrm>
          <a:prstGeom prst="rect">
            <a:avLst/>
          </a:prstGeom>
        </p:spPr>
      </p:pic>
      <p:pic>
        <p:nvPicPr>
          <p:cNvPr id="12" name="图片 11" descr="徽标&#10;&#10;中度可信度描述已自动生成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997"/>
          <a:stretch>
            <a:fillRect/>
          </a:stretch>
        </p:blipFill>
        <p:spPr>
          <a:xfrm>
            <a:off x="0" y="5221970"/>
            <a:ext cx="12192000" cy="1934440"/>
          </a:xfrm>
          <a:prstGeom prst="rect">
            <a:avLst/>
          </a:prstGeom>
        </p:spPr>
      </p:pic>
      <p:pic>
        <p:nvPicPr>
          <p:cNvPr id="3" name="图片 2" descr="图片包含 动物, 虫, 空气, 烟&#10;&#10;描述已自动生成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7623" y="1232952"/>
            <a:ext cx="745914" cy="887865"/>
          </a:xfrm>
          <a:prstGeom prst="rect">
            <a:avLst/>
          </a:prstGeom>
        </p:spPr>
      </p:pic>
      <p:pic>
        <p:nvPicPr>
          <p:cNvPr id="4" name="图片 3" descr="图片包含 动物, 虫, 游戏机&#10;&#10;描述已自动生成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698732">
            <a:off x="7255400" y="3294503"/>
            <a:ext cx="813509" cy="32439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125"/>
            <a:ext cx="12192000" cy="1002954"/>
          </a:xfrm>
          <a:prstGeom prst="rect">
            <a:avLst/>
          </a:prstGeom>
        </p:spPr>
      </p:pic>
      <p:pic>
        <p:nvPicPr>
          <p:cNvPr id="6" name="图片 5" descr="桌子上放了不同类型的玩具熊&#10;&#10;低可信度描述已自动生成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39"/>
          <a:stretch>
            <a:fillRect/>
          </a:stretch>
        </p:blipFill>
        <p:spPr>
          <a:xfrm>
            <a:off x="1026013" y="3591526"/>
            <a:ext cx="8837107" cy="3403709"/>
          </a:xfrm>
          <a:prstGeom prst="rect">
            <a:avLst/>
          </a:prstGeom>
        </p:spPr>
      </p:pic>
      <p:pic>
        <p:nvPicPr>
          <p:cNvPr id="7" name="图片 6" descr="图标&#10;&#10;描述已自动生成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05703" y="4149212"/>
            <a:ext cx="486297" cy="567525"/>
          </a:xfrm>
          <a:prstGeom prst="rect">
            <a:avLst/>
          </a:prstGeom>
        </p:spPr>
      </p:pic>
      <p:pic>
        <p:nvPicPr>
          <p:cNvPr id="8" name="图片 7" descr="卡通人物&#10;&#10;中度可信度描述已自动生成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76" b="22984"/>
          <a:stretch>
            <a:fillRect/>
          </a:stretch>
        </p:blipFill>
        <p:spPr>
          <a:xfrm>
            <a:off x="374490" y="3078845"/>
            <a:ext cx="678426" cy="450323"/>
          </a:xfrm>
          <a:prstGeom prst="rect">
            <a:avLst/>
          </a:prstGeom>
        </p:spPr>
      </p:pic>
      <p:pic>
        <p:nvPicPr>
          <p:cNvPr id="9" name="图片 8" descr="卡通人物&#10;&#10;中度可信度描述已自动生成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76" b="22984"/>
          <a:stretch>
            <a:fillRect/>
          </a:stretch>
        </p:blipFill>
        <p:spPr>
          <a:xfrm>
            <a:off x="10114930" y="1453584"/>
            <a:ext cx="1007806" cy="668958"/>
          </a:xfrm>
          <a:prstGeom prst="rect">
            <a:avLst/>
          </a:prstGeom>
        </p:spPr>
      </p:pic>
      <p:pic>
        <p:nvPicPr>
          <p:cNvPr id="14" name="图片 13" descr="图片包含 动物, 虫, 空气, 烟&#10;&#10;描述已自动生成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470841">
            <a:off x="4033203" y="3453605"/>
            <a:ext cx="577150" cy="686984"/>
          </a:xfrm>
          <a:prstGeom prst="rect">
            <a:avLst/>
          </a:prstGeom>
        </p:spPr>
      </p:pic>
      <p:pic>
        <p:nvPicPr>
          <p:cNvPr id="15" name="图片 14" descr="图片包含 动物, 虫, 游戏机&#10;&#10;描述已自动生成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462216">
            <a:off x="5645250" y="1435423"/>
            <a:ext cx="825849" cy="329316"/>
          </a:xfrm>
          <a:prstGeom prst="rect">
            <a:avLst/>
          </a:prstGeom>
        </p:spPr>
      </p:pic>
      <p:pic>
        <p:nvPicPr>
          <p:cNvPr id="16" name="图片 15" descr="图片包含 动物, 虫, 游戏机&#10;&#10;描述已自动生成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60672" flipH="1">
            <a:off x="2634932" y="1546459"/>
            <a:ext cx="550441" cy="219494"/>
          </a:xfrm>
          <a:prstGeom prst="rect">
            <a:avLst/>
          </a:prstGeom>
        </p:spPr>
      </p:pic>
      <p:pic>
        <p:nvPicPr>
          <p:cNvPr id="17" name="图片 16" descr="卡通人物&#10;&#10;中度可信度描述已自动生成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76" b="22984"/>
          <a:stretch>
            <a:fillRect/>
          </a:stretch>
        </p:blipFill>
        <p:spPr>
          <a:xfrm>
            <a:off x="713703" y="4525667"/>
            <a:ext cx="1005960" cy="667732"/>
          </a:xfrm>
          <a:prstGeom prst="rect">
            <a:avLst/>
          </a:prstGeom>
        </p:spPr>
      </p:pic>
      <p:pic>
        <p:nvPicPr>
          <p:cNvPr id="18" name="图片 17" descr="卡通人物&#10;&#10;中度可信度描述已自动生成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76" b="22984"/>
          <a:stretch>
            <a:fillRect/>
          </a:stretch>
        </p:blipFill>
        <p:spPr>
          <a:xfrm>
            <a:off x="9630625" y="3640507"/>
            <a:ext cx="503903" cy="334479"/>
          </a:xfrm>
          <a:prstGeom prst="rect">
            <a:avLst/>
          </a:prstGeom>
        </p:spPr>
      </p:pic>
      <p:grpSp>
        <p:nvGrpSpPr>
          <p:cNvPr id="25" name="Group 24"/>
          <p:cNvGrpSpPr/>
          <p:nvPr/>
        </p:nvGrpSpPr>
        <p:grpSpPr>
          <a:xfrm>
            <a:off x="4321778" y="272320"/>
            <a:ext cx="2957035" cy="769441"/>
            <a:chOff x="4254685" y="1330137"/>
            <a:chExt cx="3436906" cy="769441"/>
          </a:xfrm>
        </p:grpSpPr>
        <p:sp>
          <p:nvSpPr>
            <p:cNvPr id="26" name="Rectangle: Rounded Corners 25"/>
            <p:cNvSpPr/>
            <p:nvPr/>
          </p:nvSpPr>
          <p:spPr>
            <a:xfrm>
              <a:off x="4507146" y="1336776"/>
              <a:ext cx="2931986" cy="716443"/>
            </a:xfrm>
            <a:prstGeom prst="roundRect">
              <a:avLst>
                <a:gd name="adj" fmla="val 50000"/>
              </a:avLst>
            </a:prstGeom>
            <a:solidFill>
              <a:srgbClr val="FA7F4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文本框 21"/>
            <p:cNvSpPr txBox="1"/>
            <p:nvPr/>
          </p:nvSpPr>
          <p:spPr>
            <a:xfrm>
              <a:off x="4254685" y="1330137"/>
              <a:ext cx="3436906" cy="76944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思源黑体 CN" panose="020B0500000000000000" pitchFamily="34" charset="-122"/>
                </a:rPr>
                <a:t>TOÁN</a:t>
              </a:r>
              <a:endPara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思源黑体 CN" panose="020B0500000000000000" pitchFamily="34" charset="-122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959046" y="739713"/>
            <a:ext cx="7065876" cy="3645724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游戏机, 轮廓&#10;&#10;描述已自动生成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291"/>
          <a:stretch>
            <a:fillRect/>
          </a:stretch>
        </p:blipFill>
        <p:spPr>
          <a:xfrm>
            <a:off x="6017075" y="1552128"/>
            <a:ext cx="6253820" cy="5535064"/>
          </a:xfrm>
          <a:prstGeom prst="rect">
            <a:avLst/>
          </a:prstGeom>
        </p:spPr>
      </p:pic>
      <p:pic>
        <p:nvPicPr>
          <p:cNvPr id="4" name="图片 3" descr="图片包含 游戏机, 轮廓&#10;&#10;描述已自动生成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291"/>
          <a:stretch>
            <a:fillRect/>
          </a:stretch>
        </p:blipFill>
        <p:spPr>
          <a:xfrm flipH="1">
            <a:off x="0" y="1362887"/>
            <a:ext cx="6253820" cy="5535064"/>
          </a:xfrm>
          <a:prstGeom prst="rect">
            <a:avLst/>
          </a:prstGeom>
        </p:spPr>
      </p:pic>
      <p:pic>
        <p:nvPicPr>
          <p:cNvPr id="5" name="图片 4" descr="徽标&#10;&#10;中度可信度描述已自动生成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997"/>
          <a:stretch>
            <a:fillRect/>
          </a:stretch>
        </p:blipFill>
        <p:spPr>
          <a:xfrm>
            <a:off x="0" y="5221970"/>
            <a:ext cx="12192000" cy="1934440"/>
          </a:xfrm>
          <a:prstGeom prst="rect">
            <a:avLst/>
          </a:prstGeom>
        </p:spPr>
      </p:pic>
      <p:pic>
        <p:nvPicPr>
          <p:cNvPr id="7" name="图片 6" descr="卡通人物&#10;&#10;中度可信度描述已自动生成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76" b="22984"/>
          <a:stretch>
            <a:fillRect/>
          </a:stretch>
        </p:blipFill>
        <p:spPr>
          <a:xfrm>
            <a:off x="374490" y="3078845"/>
            <a:ext cx="678426" cy="450323"/>
          </a:xfrm>
          <a:prstGeom prst="rect">
            <a:avLst/>
          </a:prstGeom>
        </p:spPr>
      </p:pic>
      <p:pic>
        <p:nvPicPr>
          <p:cNvPr id="8" name="图片 7" descr="卡通人物&#10;&#10;中度可信度描述已自动生成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76" b="22984"/>
          <a:stretch>
            <a:fillRect/>
          </a:stretch>
        </p:blipFill>
        <p:spPr>
          <a:xfrm>
            <a:off x="969599" y="4479839"/>
            <a:ext cx="1005960" cy="66773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125"/>
            <a:ext cx="12192000" cy="1002954"/>
          </a:xfrm>
          <a:prstGeom prst="rect">
            <a:avLst/>
          </a:prstGeom>
        </p:spPr>
      </p:pic>
      <p:pic>
        <p:nvPicPr>
          <p:cNvPr id="11" name="图片 10" descr="桌子上放了不同类型的玩具熊&#10;&#10;低可信度描述已自动生成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1864" y="3663613"/>
            <a:ext cx="7748272" cy="3284518"/>
          </a:xfrm>
          <a:prstGeom prst="rect">
            <a:avLst/>
          </a:prstGeom>
        </p:spPr>
      </p:pic>
      <p:pic>
        <p:nvPicPr>
          <p:cNvPr id="12" name="图片 11" descr="图片包含 动物, 虫, 空气, 烟&#10;&#10;描述已自动生成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470841">
            <a:off x="1768528" y="3096301"/>
            <a:ext cx="389841" cy="464029"/>
          </a:xfrm>
          <a:prstGeom prst="rect">
            <a:avLst/>
          </a:prstGeom>
        </p:spPr>
      </p:pic>
      <p:pic>
        <p:nvPicPr>
          <p:cNvPr id="13" name="图片 12" descr="图片包含 动物, 虫, 游戏机&#10;&#10;描述已自动生成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78667">
            <a:off x="8876729" y="1833379"/>
            <a:ext cx="557826" cy="222439"/>
          </a:xfrm>
          <a:prstGeom prst="rect">
            <a:avLst/>
          </a:prstGeom>
        </p:spPr>
      </p:pic>
      <p:pic>
        <p:nvPicPr>
          <p:cNvPr id="14" name="图片 13" descr="图片包含 动物, 虫, 游戏机&#10;&#10;描述已自动生成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60672" flipH="1">
            <a:off x="1801160" y="1896321"/>
            <a:ext cx="371800" cy="148259"/>
          </a:xfrm>
          <a:prstGeom prst="rect">
            <a:avLst/>
          </a:prstGeom>
        </p:spPr>
      </p:pic>
      <p:pic>
        <p:nvPicPr>
          <p:cNvPr id="15" name="图片 14" descr="图片包含 动物, 虫, 游戏机&#10;&#10;描述已自动生成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853468" flipH="1">
            <a:off x="9102748" y="3312919"/>
            <a:ext cx="371800" cy="148259"/>
          </a:xfrm>
          <a:prstGeom prst="rect">
            <a:avLst/>
          </a:prstGeom>
        </p:spPr>
      </p:pic>
      <p:pic>
        <p:nvPicPr>
          <p:cNvPr id="16" name="图片 15" descr="卡通人物&#10;&#10;中度可信度描述已自动生成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76" b="22984"/>
          <a:stretch>
            <a:fillRect/>
          </a:stretch>
        </p:blipFill>
        <p:spPr>
          <a:xfrm>
            <a:off x="7917088" y="3355316"/>
            <a:ext cx="1005960" cy="66773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72579" y="766847"/>
            <a:ext cx="9102117" cy="3310415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"/>
          <a:srcRect t="1112"/>
          <a:stretch>
            <a:fillRect/>
          </a:stretch>
        </p:blipFill>
        <p:spPr>
          <a:xfrm>
            <a:off x="28250" y="0"/>
            <a:ext cx="12176450" cy="6858000"/>
          </a:xfrm>
          <a:prstGeom prst="rect">
            <a:avLst/>
          </a:prstGeom>
        </p:spPr>
      </p:pic>
      <p:sp>
        <p:nvSpPr>
          <p:cNvPr id="15" name="Rectangle: Rounded Corners 14"/>
          <p:cNvSpPr/>
          <p:nvPr/>
        </p:nvSpPr>
        <p:spPr>
          <a:xfrm>
            <a:off x="4921037" y="5105400"/>
            <a:ext cx="2349925" cy="909431"/>
          </a:xfrm>
          <a:prstGeom prst="roundRect">
            <a:avLst/>
          </a:prstGeom>
          <a:solidFill>
            <a:schemeClr val="accent4"/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BẮT ĐẦU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0"/>
            <a:ext cx="6002236" cy="685800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3400" y="953625"/>
            <a:ext cx="3731075" cy="4608975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29400" y="762000"/>
            <a:ext cx="5657578" cy="5913633"/>
          </a:xfrm>
          <a:prstGeom prst="rect">
            <a:avLst/>
          </a:prstGeom>
        </p:spPr>
      </p:pic>
      <p:pic>
        <p:nvPicPr>
          <p:cNvPr id="8" name="NhacnenTroCHoi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676400" y="539366"/>
            <a:ext cx="828517" cy="82851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-1753067" y="1600200"/>
            <a:ext cx="969817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Nhạc nền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360048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2" presetClass="entr" presetSubtype="4" fill="hold" nodeType="withEffect" p14:presetBounceEnd="6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9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10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4" fill="hold" nodeType="withEffect" p14:presetBounceEnd="6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13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14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nodeType="withEffect" p14:presetBounceEnd="6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17" dur="1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18" dur="1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5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6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7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8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9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0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1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2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3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4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5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6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7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8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9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0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1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25600" showWhenStopped="0">
                    <p:cTn id="42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</p:childTnLst>
            </p:cTn>
          </p:par>
        </p:tnLst>
        <p:bldLst>
          <p:bldP spid="15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360048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5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6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7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8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9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0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1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2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3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4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5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6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7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8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9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0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1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25600" showWhenStopped="0">
                    <p:cTn id="42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</p:childTnLst>
            </p:cTn>
          </p:par>
        </p:tnLst>
        <p:bldLst>
          <p:bldP spid="15" grpId="0" animBg="1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"/>
          <a:srcRect t="1112"/>
          <a:stretch>
            <a:fillRect/>
          </a:stretch>
        </p:blipFill>
        <p:spPr>
          <a:xfrm>
            <a:off x="28250" y="0"/>
            <a:ext cx="12176450" cy="6858000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1109454" y="556475"/>
            <a:ext cx="9973091" cy="5920525"/>
            <a:chOff x="-113416" y="656520"/>
            <a:chExt cx="7468320" cy="4433568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113416" y="1051488"/>
              <a:ext cx="7468320" cy="4038600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04448" y="656520"/>
              <a:ext cx="4432594" cy="1009839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2642878" y="810427"/>
              <a:ext cx="2308906" cy="6222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CÁCH CHƠI</a:t>
              </a:r>
              <a:endPara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553868">
            <a:off x="3372419" y="4631889"/>
            <a:ext cx="2467586" cy="2819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34000" y="5251688"/>
            <a:ext cx="1533886" cy="189480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9814567">
            <a:off x="6545974" y="4831819"/>
            <a:ext cx="2325893" cy="243116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122913" y="2133600"/>
            <a:ext cx="7922232" cy="278108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Trò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chơi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sẽ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có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3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câu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hỏi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trắc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nghiệm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2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Để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trả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lời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các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câu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hỏi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này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em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hãy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đưa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ra</a:t>
            </a:r>
            <a:b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</a:b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kí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hiệu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KÉO - BÚA - BAO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chứa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đáp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đúng</a:t>
            </a:r>
            <a:b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</a:b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mà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các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em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tìm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được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trước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lớp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nhé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!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"/>
          <a:srcRect t="1112"/>
          <a:stretch>
            <a:fillRect/>
          </a:stretch>
        </p:blipFill>
        <p:spPr>
          <a:xfrm>
            <a:off x="28250" y="0"/>
            <a:ext cx="12176450" cy="6858000"/>
          </a:xfrm>
          <a:prstGeom prst="rect">
            <a:avLst/>
          </a:prstGeom>
        </p:spPr>
      </p:pic>
      <p:pic>
        <p:nvPicPr>
          <p:cNvPr id="14" name="Graphic 13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124200" y="174539"/>
            <a:ext cx="8686800" cy="22937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0" name="Group 29"/>
          <p:cNvGrpSpPr/>
          <p:nvPr/>
        </p:nvGrpSpPr>
        <p:grpSpPr>
          <a:xfrm>
            <a:off x="609600" y="465992"/>
            <a:ext cx="2133600" cy="1743808"/>
            <a:chOff x="381000" y="449490"/>
            <a:chExt cx="2133600" cy="17438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81000" y="449490"/>
              <a:ext cx="2133600" cy="1743808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762000" y="990600"/>
              <a:ext cx="1375761" cy="6771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CÂU 1</a:t>
              </a:r>
              <a:endPara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13" name="TextBox 12"/>
              <p:cNvSpPr txBox="1"/>
              <p:nvPr/>
            </p:nvSpPr>
            <p:spPr>
              <a:xfrm>
                <a:off x="3324550" y="927038"/>
                <a:ext cx="8505428" cy="80701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Phân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bằng</a:t>
                </a:r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nào</a:t>
                </a:r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dưới</a:t>
                </a:r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đây</a:t>
                </a:r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?</a:t>
                </a:r>
                <a:endParaRPr lang="en-US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24550" y="927038"/>
                <a:ext cx="8505428" cy="807016"/>
              </a:xfrm>
              <a:prstGeom prst="rect">
                <a:avLst/>
              </a:prstGeom>
              <a:blipFill rotWithShape="1">
                <a:blip r:embed="rId5"/>
                <a:stretch>
                  <a:fillRect l="-4" t="-71" r="7" b="62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5" name="Keo - 9Slide.vn"/>
          <p:cNvGrpSpPr/>
          <p:nvPr/>
        </p:nvGrpSpPr>
        <p:grpSpPr>
          <a:xfrm>
            <a:off x="490264" y="2136963"/>
            <a:ext cx="11244536" cy="1751545"/>
            <a:chOff x="490264" y="2136963"/>
            <a:chExt cx="11244536" cy="1751545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6" name="Rectangle: Rounded Corners 15"/>
                <p:cNvSpPr/>
                <p:nvPr/>
              </p:nvSpPr>
              <p:spPr>
                <a:xfrm>
                  <a:off x="1295400" y="2743200"/>
                  <a:ext cx="10439400" cy="941047"/>
                </a:xfrm>
                <a:prstGeom prst="roundRect">
                  <a:avLst/>
                </a:prstGeom>
                <a:solidFill>
                  <a:schemeClr val="bg1"/>
                </a:solidFill>
                <a:ln w="76200">
                  <a:solidFill>
                    <a:srgbClr val="5FC5E9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14:m>
                    <m:oMath xmlns:m="http://schemas.openxmlformats.org/officeDocument/2006/math">
                      <m:f>
                        <m:fPr>
                          <m:ctrlPr>
                            <a:rPr lang="en-US" sz="3600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10</m:t>
                          </m:r>
                        </m:num>
                        <m:den>
                          <m:r>
                            <a:rPr lang="en-US" sz="360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12</m:t>
                          </m:r>
                        </m:den>
                      </m:f>
                    </m:oMath>
                  </a14:m>
                  <a:r>
                    <a:rPr lang="en-US" sz="3600" dirty="0">
                      <a:solidFill>
                        <a:srgbClr val="002060"/>
                      </a:solidFill>
                      <a:effectLst/>
                      <a:latin typeface="Times New Roman" panose="02020603050405020304" pitchFamily="18" charset="0"/>
                      <a:ea typeface="MS Mincho" panose="02020609040205080304" pitchFamily="49" charset="-128"/>
                    </a:rPr>
                    <a:t> </a:t>
                  </a:r>
                  <a:endPara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#9Slide02 Tieu de dai"/>
                    <a:ea typeface="+mn-ea"/>
                    <a:cs typeface="+mn-cs"/>
                  </a:endParaRPr>
                </a:p>
              </p:txBody>
            </p:sp>
          </mc:Choice>
          <mc:Fallback>
            <p:sp>
              <p:nvSpPr>
                <p:cNvPr id="16" name="Rectangle: Rounded Corners 1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95400" y="2743200"/>
                  <a:ext cx="10439400" cy="941047"/>
                </a:xfrm>
                <a:prstGeom prst="roundRect">
                  <a:avLst/>
                </a:prstGeom>
                <a:blipFill rotWithShape="1">
                  <a:blip r:embed="rId6"/>
                </a:blipFill>
                <a:ln w="76200">
                  <a:solidFill>
                    <a:srgbClr val="5FC5E9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/>
                <a:lstStyle/>
                <a:p>
                  <a:r>
                    <a:rPr lang="en-US" alt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15" name="Graphic 14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490264" y="2136963"/>
              <a:ext cx="1524175" cy="1751545"/>
            </a:xfrm>
            <a:prstGeom prst="rect">
              <a:avLst/>
            </a:prstGeom>
          </p:spPr>
        </p:pic>
      </p:grpSp>
      <p:grpSp>
        <p:nvGrpSpPr>
          <p:cNvPr id="26" name="Bua - 9Slide.vn"/>
          <p:cNvGrpSpPr/>
          <p:nvPr/>
        </p:nvGrpSpPr>
        <p:grpSpPr>
          <a:xfrm>
            <a:off x="609600" y="3935022"/>
            <a:ext cx="11125200" cy="1468344"/>
            <a:chOff x="609600" y="3935022"/>
            <a:chExt cx="11125200" cy="1468344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7" name="Rectangle: Rounded Corners 16"/>
                <p:cNvSpPr/>
                <p:nvPr/>
              </p:nvSpPr>
              <p:spPr>
                <a:xfrm>
                  <a:off x="1295400" y="4270402"/>
                  <a:ext cx="10439400" cy="941047"/>
                </a:xfrm>
                <a:prstGeom prst="roundRect">
                  <a:avLst/>
                </a:prstGeom>
                <a:solidFill>
                  <a:schemeClr val="bg1"/>
                </a:solidFill>
                <a:ln w="76200">
                  <a:solidFill>
                    <a:srgbClr val="5FC5E9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3200" i="1" smtClean="0">
                                <a:solidFill>
                                  <a:srgbClr val="002060"/>
                                </a:solidFill>
                                <a:effectLst/>
                                <a:latin typeface="Cambria Math" panose="02040503050406030204" pitchFamily="18" charset="0"/>
                                <a:ea typeface="MS Gothic" panose="020B0609070205080204" pitchFamily="49" charset="-128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3200">
                                <a:solidFill>
                                  <a:srgbClr val="002060"/>
                                </a:solidFill>
                                <a:effectLst/>
                                <a:latin typeface="Cambria Math" panose="02040503050406030204" pitchFamily="18" charset="0"/>
                                <a:ea typeface="MS Gothic" panose="020B0609070205080204" pitchFamily="49" charset="-128"/>
                                <a:cs typeface="Times New Roman" panose="02020603050405020304" pitchFamily="18" charset="0"/>
                              </a:rPr>
                              <m:t>25</m:t>
                            </m:r>
                          </m:num>
                          <m:den>
                            <m:r>
                              <a:rPr lang="en-US" sz="3200">
                                <a:solidFill>
                                  <a:srgbClr val="002060"/>
                                </a:solidFill>
                                <a:effectLst/>
                                <a:latin typeface="Cambria Math" panose="02040503050406030204" pitchFamily="18" charset="0"/>
                                <a:ea typeface="MS Gothic" panose="020B0609070205080204" pitchFamily="49" charset="-128"/>
                                <a:cs typeface="Times New Roman" panose="02020603050405020304" pitchFamily="18" charset="0"/>
                              </a:rPr>
                              <m:t>35</m:t>
                            </m:r>
                          </m:den>
                        </m:f>
                      </m:oMath>
                    </m:oMathPara>
                  </a14:m>
                  <a:endPara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#9Slide02 Tieu de dai"/>
                    <a:ea typeface="+mn-ea"/>
                    <a:cs typeface="+mn-cs"/>
                  </a:endParaRPr>
                </a:p>
              </p:txBody>
            </p:sp>
          </mc:Choice>
          <mc:Fallback>
            <p:sp>
              <p:nvSpPr>
                <p:cNvPr id="17" name="Rectangle: Rounded Corners 1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95400" y="4270402"/>
                  <a:ext cx="10439400" cy="941047"/>
                </a:xfrm>
                <a:prstGeom prst="roundRect">
                  <a:avLst/>
                </a:prstGeom>
                <a:blipFill rotWithShape="1">
                  <a:blip r:embed="rId8"/>
                </a:blipFill>
                <a:ln w="76200">
                  <a:solidFill>
                    <a:srgbClr val="5FC5E9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/>
                <a:lstStyle/>
                <a:p>
                  <a:r>
                    <a:rPr lang="en-US" alt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23" name="Graphic 22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rot="239493">
              <a:off x="609600" y="3935022"/>
              <a:ext cx="1453885" cy="1468344"/>
            </a:xfrm>
            <a:prstGeom prst="rect">
              <a:avLst/>
            </a:prstGeom>
          </p:spPr>
        </p:pic>
      </p:grpSp>
      <p:grpSp>
        <p:nvGrpSpPr>
          <p:cNvPr id="27" name="Bao - 9Slide.vn"/>
          <p:cNvGrpSpPr/>
          <p:nvPr/>
        </p:nvGrpSpPr>
        <p:grpSpPr>
          <a:xfrm>
            <a:off x="537589" y="5248510"/>
            <a:ext cx="11197211" cy="1646551"/>
            <a:chOff x="537589" y="5248510"/>
            <a:chExt cx="11197211" cy="1646551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9" name="Rectangle: Rounded Corners 18"/>
                <p:cNvSpPr/>
                <p:nvPr/>
              </p:nvSpPr>
              <p:spPr>
                <a:xfrm>
                  <a:off x="1295400" y="5733369"/>
                  <a:ext cx="10439400" cy="941047"/>
                </a:xfrm>
                <a:prstGeom prst="roundRect">
                  <a:avLst/>
                </a:prstGeom>
                <a:solidFill>
                  <a:schemeClr val="bg1"/>
                </a:solidFill>
                <a:ln w="76200">
                  <a:solidFill>
                    <a:srgbClr val="5FC5E9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3200" i="1" smtClean="0">
                                <a:solidFill>
                                  <a:srgbClr val="002060"/>
                                </a:solidFill>
                                <a:effectLst/>
                                <a:latin typeface="Cambria Math" panose="02040503050406030204" pitchFamily="18" charset="0"/>
                                <a:ea typeface="MS Gothic" panose="020B0609070205080204" pitchFamily="49" charset="-128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3200">
                                <a:solidFill>
                                  <a:srgbClr val="002060"/>
                                </a:solidFill>
                                <a:effectLst/>
                                <a:latin typeface="Cambria Math" panose="02040503050406030204" pitchFamily="18" charset="0"/>
                                <a:ea typeface="MS Gothic" panose="020B0609070205080204" pitchFamily="49" charset="-128"/>
                                <a:cs typeface="Times New Roman" panose="02020603050405020304" pitchFamily="18" charset="0"/>
                              </a:rPr>
                              <m:t>15</m:t>
                            </m:r>
                          </m:num>
                          <m:den>
                            <m:r>
                              <a:rPr lang="en-US" sz="3200">
                                <a:solidFill>
                                  <a:srgbClr val="002060"/>
                                </a:solidFill>
                                <a:effectLst/>
                                <a:latin typeface="Cambria Math" panose="02040503050406030204" pitchFamily="18" charset="0"/>
                                <a:ea typeface="MS Gothic" panose="020B0609070205080204" pitchFamily="49" charset="-128"/>
                                <a:cs typeface="Times New Roman" panose="02020603050405020304" pitchFamily="18" charset="0"/>
                              </a:rPr>
                              <m:t>14</m:t>
                            </m:r>
                          </m:den>
                        </m:f>
                      </m:oMath>
                    </m:oMathPara>
                  </a14:m>
                  <a:endPara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#9Slide02 Tieu de dai"/>
                    <a:ea typeface="+mn-ea"/>
                    <a:cs typeface="+mn-cs"/>
                  </a:endParaRPr>
                </a:p>
              </p:txBody>
            </p:sp>
          </mc:Choice>
          <mc:Fallback>
            <p:sp>
              <p:nvSpPr>
                <p:cNvPr id="19" name="Rectangle: Rounded Corners 1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95400" y="5733369"/>
                  <a:ext cx="10439400" cy="941047"/>
                </a:xfrm>
                <a:prstGeom prst="roundRect">
                  <a:avLst/>
                </a:prstGeom>
                <a:blipFill rotWithShape="1">
                  <a:blip r:embed="rId10"/>
                </a:blipFill>
                <a:ln w="76200">
                  <a:solidFill>
                    <a:srgbClr val="5FC5E9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/>
                <a:lstStyle/>
                <a:p>
                  <a:r>
                    <a:rPr lang="en-US" alt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24" name="Graphic 23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rot="287755">
              <a:off x="537589" y="5248510"/>
              <a:ext cx="1597907" cy="1646551"/>
            </a:xfrm>
            <a:prstGeom prst="rect">
              <a:avLst/>
            </a:prstGeom>
          </p:spPr>
        </p:pic>
      </p:grpSp>
      <p:pic>
        <p:nvPicPr>
          <p:cNvPr id="29" name="59c3c5f047238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710825" y="1859813"/>
            <a:ext cx="1384390" cy="1384390"/>
          </a:xfrm>
          <a:prstGeom prst="rect">
            <a:avLst/>
          </a:prstGeom>
        </p:spPr>
      </p:pic>
      <p:sp>
        <p:nvSpPr>
          <p:cNvPr id="6" name="Rectangle: Rounded Corners 5"/>
          <p:cNvSpPr/>
          <p:nvPr/>
        </p:nvSpPr>
        <p:spPr>
          <a:xfrm>
            <a:off x="2326181" y="7299202"/>
            <a:ext cx="7539639" cy="4206998"/>
          </a:xfrm>
          <a:prstGeom prst="roundRect">
            <a:avLst>
              <a:gd name="adj" fmla="val 12682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35" name="Picture 34">
            <a:hlinkClick r:id="" action="ppaction://media"/>
          </p:cNvPr>
          <p:cNvPicPr>
            <a:picLocks noChangeAspect="1"/>
          </p:cNvPicPr>
          <p:nvPr>
            <a:videoFile r:link="rId15"/>
            <p:extLst>
              <p:ext uri="{DAA4B4D4-6D71-4841-9C94-3DE7FCFB9230}">
                <p14:media xmlns:p14="http://schemas.microsoft.com/office/powerpoint/2010/main" r:embed="rId16"/>
              </p:ext>
            </p:extLst>
          </p:nvPr>
        </p:nvPicPr>
        <p:blipFill>
          <a:blip r:embed="rId17"/>
          <a:srcRect/>
          <a:stretch>
            <a:fillRect/>
          </a:stretch>
        </p:blipFill>
        <p:spPr>
          <a:xfrm>
            <a:off x="2525822" y="7451500"/>
            <a:ext cx="7140357" cy="3902403"/>
          </a:xfrm>
          <a:custGeom>
            <a:avLst/>
            <a:gdLst>
              <a:gd name="connsiteX0" fmla="*/ 375384 w 7140357"/>
              <a:gd name="connsiteY0" fmla="*/ 0 h 3902403"/>
              <a:gd name="connsiteX1" fmla="*/ 6764973 w 7140357"/>
              <a:gd name="connsiteY1" fmla="*/ 0 h 3902403"/>
              <a:gd name="connsiteX2" fmla="*/ 6777079 w 7140357"/>
              <a:gd name="connsiteY2" fmla="*/ 1221 h 3902403"/>
              <a:gd name="connsiteX3" fmla="*/ 7140357 w 7140357"/>
              <a:gd name="connsiteY3" fmla="*/ 446948 h 3902403"/>
              <a:gd name="connsiteX4" fmla="*/ 7140357 w 7140357"/>
              <a:gd name="connsiteY4" fmla="*/ 3455454 h 3902403"/>
              <a:gd name="connsiteX5" fmla="*/ 6777079 w 7140357"/>
              <a:gd name="connsiteY5" fmla="*/ 3901182 h 3902403"/>
              <a:gd name="connsiteX6" fmla="*/ 6764963 w 7140357"/>
              <a:gd name="connsiteY6" fmla="*/ 3902403 h 3902403"/>
              <a:gd name="connsiteX7" fmla="*/ 375393 w 7140357"/>
              <a:gd name="connsiteY7" fmla="*/ 3902403 h 3902403"/>
              <a:gd name="connsiteX8" fmla="*/ 363277 w 7140357"/>
              <a:gd name="connsiteY8" fmla="*/ 3901182 h 3902403"/>
              <a:gd name="connsiteX9" fmla="*/ 9242 w 7140357"/>
              <a:gd name="connsiteY9" fmla="*/ 3547147 h 3902403"/>
              <a:gd name="connsiteX10" fmla="*/ 0 w 7140357"/>
              <a:gd name="connsiteY10" fmla="*/ 3455465 h 3902403"/>
              <a:gd name="connsiteX11" fmla="*/ 0 w 7140357"/>
              <a:gd name="connsiteY11" fmla="*/ 446938 h 3902403"/>
              <a:gd name="connsiteX12" fmla="*/ 9242 w 7140357"/>
              <a:gd name="connsiteY12" fmla="*/ 355256 h 3902403"/>
              <a:gd name="connsiteX13" fmla="*/ 363277 w 7140357"/>
              <a:gd name="connsiteY13" fmla="*/ 1221 h 39024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7140357" h="3902403">
                <a:moveTo>
                  <a:pt x="375384" y="0"/>
                </a:moveTo>
                <a:lnTo>
                  <a:pt x="6764973" y="0"/>
                </a:lnTo>
                <a:lnTo>
                  <a:pt x="6777079" y="1221"/>
                </a:lnTo>
                <a:cubicBezTo>
                  <a:pt x="6984401" y="43645"/>
                  <a:pt x="7140357" y="227083"/>
                  <a:pt x="7140357" y="446948"/>
                </a:cubicBezTo>
                <a:lnTo>
                  <a:pt x="7140357" y="3455454"/>
                </a:lnTo>
                <a:cubicBezTo>
                  <a:pt x="7140357" y="3675319"/>
                  <a:pt x="6984401" y="3858757"/>
                  <a:pt x="6777079" y="3901182"/>
                </a:cubicBezTo>
                <a:lnTo>
                  <a:pt x="6764963" y="3902403"/>
                </a:lnTo>
                <a:lnTo>
                  <a:pt x="375393" y="3902403"/>
                </a:lnTo>
                <a:lnTo>
                  <a:pt x="363277" y="3901182"/>
                </a:lnTo>
                <a:cubicBezTo>
                  <a:pt x="185572" y="3864818"/>
                  <a:pt x="45606" y="3724852"/>
                  <a:pt x="9242" y="3547147"/>
                </a:cubicBezTo>
                <a:lnTo>
                  <a:pt x="0" y="3455465"/>
                </a:lnTo>
                <a:lnTo>
                  <a:pt x="0" y="446938"/>
                </a:lnTo>
                <a:lnTo>
                  <a:pt x="9242" y="355256"/>
                </a:lnTo>
                <a:cubicBezTo>
                  <a:pt x="45606" y="177550"/>
                  <a:pt x="185572" y="37584"/>
                  <a:pt x="363277" y="1221"/>
                </a:cubicBezTo>
                <a:close/>
              </a:path>
            </a:pathLst>
          </a:custGeom>
        </p:spPr>
      </p:pic>
      <p:sp>
        <p:nvSpPr>
          <p:cNvPr id="32" name="Rectangle: Rounded Corners 31"/>
          <p:cNvSpPr/>
          <p:nvPr/>
        </p:nvSpPr>
        <p:spPr>
          <a:xfrm>
            <a:off x="-445979" y="-6944472"/>
            <a:ext cx="7140358" cy="3918448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34" name="Rectangle: Rounded Corners 33"/>
          <p:cNvSpPr/>
          <p:nvPr/>
        </p:nvSpPr>
        <p:spPr>
          <a:xfrm>
            <a:off x="327242" y="-8296719"/>
            <a:ext cx="7140358" cy="3918448"/>
          </a:xfrm>
          <a:prstGeom prst="roundRect">
            <a:avLst>
              <a:gd name="adj" fmla="val 11611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135455" y="9192881"/>
            <a:ext cx="5921091" cy="1511767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-2039364" y="3332202"/>
            <a:ext cx="1593385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Âm thanh</a:t>
            </a:r>
            <a:b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kiểm tra đáp án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72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72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2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42" presetClass="path" presetSubtype="0" accel="50000" fill="hold" nodeType="click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 p14:bounceEnd="71000">
                                          <p:cBhvr>
                                            <p:cTn id="36" dur="1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7" presetID="42" presetClass="path" presetSubtype="0" accel="50000" fill="hold" grpId="0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 p14:bounceEnd="71000">
                                          <p:cBhvr>
                                            <p:cTn id="3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1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3" dur="3000" fill="hold"/>
                                            <p:tgtEl>
                                              <p:spTgt spid="3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4" presetID="42" presetClass="path" presetSubtype="0" accel="50000" fill="hold" nodeType="withEffect" p14:presetBounceEnd="71000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 p14:bounceEnd="71000">
                                          <p:cBhvr>
                                            <p:cTn id="45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6500"/>
                                </p:stCondLst>
                                <p:childTnLst>
                                  <p:par>
                                    <p:cTn id="47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6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7" presetID="2" presetClass="exit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8" dur="1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9" dur="1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2" presetClass="exit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2" dur="1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3" dur="1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6"/>
                      </p:tgtEl>
                    </p:cond>
                  </p:nextCondLst>
                </p:seq>
                <p:video>
                  <p:cMediaNode vol="80000">
                    <p:cTn id="65" display="0">
                      <p:stCondLst>
                        <p:cond delay="indefinite"/>
                      </p:stCondLst>
                    </p:cTn>
                    <p:tgtEl>
                      <p:spTgt spid="35"/>
                    </p:tgtEl>
                  </p:cMediaNode>
                </p:video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2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42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>
                                          <p:cBhvr>
                                            <p:cTn id="36" dur="1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7" presetID="42" presetClass="path" presetSubtype="0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>
                                          <p:cBhvr>
                                            <p:cTn id="3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1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3" dur="3000" fill="hold"/>
                                            <p:tgtEl>
                                              <p:spTgt spid="3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4" presetID="42" presetClass="path" presetSubtype="0" accel="5000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>
                                          <p:cBhvr>
                                            <p:cTn id="45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6500"/>
                                </p:stCondLst>
                                <p:childTnLst>
                                  <p:par>
                                    <p:cTn id="47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6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7" presetID="2" presetClass="exit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8" dur="1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9" dur="1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2" presetClass="exit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2" dur="1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3" dur="1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6"/>
                      </p:tgtEl>
                    </p:cond>
                  </p:nextCondLst>
                </p:seq>
                <p:video>
                  <p:cMediaNode vol="80000">
                    <p:cTn id="65" display="0">
                      <p:stCondLst>
                        <p:cond delay="indefinite"/>
                      </p:stCondLst>
                    </p:cTn>
                    <p:tgtEl>
                      <p:spTgt spid="35"/>
                    </p:tgtEl>
                  </p:cMediaNode>
                </p:video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"/>
          <a:srcRect t="1112"/>
          <a:stretch>
            <a:fillRect/>
          </a:stretch>
        </p:blipFill>
        <p:spPr>
          <a:xfrm>
            <a:off x="28250" y="0"/>
            <a:ext cx="12176450" cy="6858000"/>
          </a:xfrm>
          <a:prstGeom prst="rect">
            <a:avLst/>
          </a:prstGeom>
        </p:spPr>
      </p:pic>
      <p:pic>
        <p:nvPicPr>
          <p:cNvPr id="14" name="Graphic 13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124200" y="174539"/>
            <a:ext cx="8686800" cy="22937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0" name="Group 29"/>
          <p:cNvGrpSpPr/>
          <p:nvPr/>
        </p:nvGrpSpPr>
        <p:grpSpPr>
          <a:xfrm>
            <a:off x="609600" y="465992"/>
            <a:ext cx="2133600" cy="1743808"/>
            <a:chOff x="381000" y="449490"/>
            <a:chExt cx="2133600" cy="17438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81000" y="449490"/>
              <a:ext cx="2133600" cy="1743808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741962" y="990600"/>
              <a:ext cx="1415837" cy="6771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CÂU 2</a:t>
              </a:r>
              <a:endPara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13" name="TextBox 12"/>
              <p:cNvSpPr txBox="1"/>
              <p:nvPr/>
            </p:nvSpPr>
            <p:spPr>
              <a:xfrm>
                <a:off x="3646484" y="807364"/>
                <a:ext cx="7545604" cy="89537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lvl="0" algn="ctr">
                  <a:defRPr/>
                </a:pPr>
                <a:r>
                  <a:rPr lang="en-US" sz="4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So </a:t>
                </a:r>
                <a:r>
                  <a:rPr lang="en-US" sz="40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sánh</a:t>
                </a:r>
                <a:r>
                  <a:rPr lang="en-US" sz="4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hai</a:t>
                </a:r>
                <a:r>
                  <a:rPr lang="en-US" sz="4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4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4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>
                            <a:latin typeface="Cambria Math" panose="02040503050406030204" pitchFamily="18" charset="0"/>
                          </a:rPr>
                          <m:t>𝟏𝟓</m:t>
                        </m:r>
                      </m:num>
                      <m:den>
                        <m:r>
                          <a:rPr lang="en-US" sz="4000" b="1" i="1">
                            <a:latin typeface="Cambria Math" panose="02040503050406030204" pitchFamily="18" charset="0"/>
                          </a:rPr>
                          <m:t>𝟏𝟒</m:t>
                        </m:r>
                      </m:den>
                    </m:f>
                  </m:oMath>
                </a14:m>
                <a:r>
                  <a:rPr lang="en-US" sz="4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…?...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000" b="1" i="1"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endParaRPr lang="en-US" sz="28700" b="1" dirty="0">
                  <a:solidFill>
                    <a:srgbClr val="FFBD4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46484" y="807364"/>
                <a:ext cx="7545604" cy="895373"/>
              </a:xfrm>
              <a:prstGeom prst="rect">
                <a:avLst/>
              </a:prstGeom>
              <a:blipFill rotWithShape="1">
                <a:blip r:embed="rId5"/>
                <a:stretch>
                  <a:fillRect l="-4" t="-31" r="3" b="34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5" name="Keo - 9Slide.vn"/>
          <p:cNvGrpSpPr/>
          <p:nvPr/>
        </p:nvGrpSpPr>
        <p:grpSpPr>
          <a:xfrm>
            <a:off x="490264" y="2136963"/>
            <a:ext cx="11244536" cy="1751545"/>
            <a:chOff x="490264" y="2136963"/>
            <a:chExt cx="11244536" cy="1751545"/>
          </a:xfrm>
        </p:grpSpPr>
        <p:sp>
          <p:nvSpPr>
            <p:cNvPr id="16" name="Rectangle: Rounded Corners 15"/>
            <p:cNvSpPr/>
            <p:nvPr/>
          </p:nvSpPr>
          <p:spPr>
            <a:xfrm>
              <a:off x="1295400" y="2743200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Open Sans" panose="020B0606030504020204" pitchFamily="34" charset="0"/>
                  <a:ea typeface="+mn-ea"/>
                  <a:cs typeface="+mn-cs"/>
                </a:rPr>
                <a:t>&gt;</a:t>
              </a:r>
              <a:endPara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2 Tieu de dai"/>
                <a:ea typeface="+mn-ea"/>
                <a:cs typeface="+mn-cs"/>
              </a:endParaRPr>
            </a:p>
          </p:txBody>
        </p:sp>
        <p:pic>
          <p:nvPicPr>
            <p:cNvPr id="15" name="Graphic 14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490264" y="2136963"/>
              <a:ext cx="1524175" cy="1751545"/>
            </a:xfrm>
            <a:prstGeom prst="rect">
              <a:avLst/>
            </a:prstGeom>
          </p:spPr>
        </p:pic>
      </p:grpSp>
      <p:grpSp>
        <p:nvGrpSpPr>
          <p:cNvPr id="26" name="Bua - 9Slide.vn"/>
          <p:cNvGrpSpPr/>
          <p:nvPr/>
        </p:nvGrpSpPr>
        <p:grpSpPr>
          <a:xfrm>
            <a:off x="609600" y="3935022"/>
            <a:ext cx="11125200" cy="1468344"/>
            <a:chOff x="609600" y="3935022"/>
            <a:chExt cx="11125200" cy="1468344"/>
          </a:xfrm>
        </p:grpSpPr>
        <p:sp>
          <p:nvSpPr>
            <p:cNvPr id="17" name="Rectangle: Rounded Corners 16"/>
            <p:cNvSpPr/>
            <p:nvPr/>
          </p:nvSpPr>
          <p:spPr>
            <a:xfrm>
              <a:off x="1295400" y="4270402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Open Sans" panose="020B0606030504020204" pitchFamily="34" charset="0"/>
                  <a:ea typeface="+mn-ea"/>
                  <a:cs typeface="+mn-cs"/>
                </a:rPr>
                <a:t>&lt;</a:t>
              </a:r>
              <a:endPara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2 Tieu de dai"/>
                <a:ea typeface="+mn-ea"/>
                <a:cs typeface="+mn-cs"/>
              </a:endParaRPr>
            </a:p>
          </p:txBody>
        </p:sp>
        <p:pic>
          <p:nvPicPr>
            <p:cNvPr id="23" name="Graphic 22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rot="239493">
              <a:off x="609600" y="3935022"/>
              <a:ext cx="1453885" cy="1468344"/>
            </a:xfrm>
            <a:prstGeom prst="rect">
              <a:avLst/>
            </a:prstGeom>
          </p:spPr>
        </p:pic>
      </p:grpSp>
      <p:grpSp>
        <p:nvGrpSpPr>
          <p:cNvPr id="27" name="Bao - 9Slide.vn"/>
          <p:cNvGrpSpPr/>
          <p:nvPr/>
        </p:nvGrpSpPr>
        <p:grpSpPr>
          <a:xfrm>
            <a:off x="537589" y="5248510"/>
            <a:ext cx="11197211" cy="1646551"/>
            <a:chOff x="537589" y="5248510"/>
            <a:chExt cx="11197211" cy="1646551"/>
          </a:xfrm>
        </p:grpSpPr>
        <p:sp>
          <p:nvSpPr>
            <p:cNvPr id="19" name="Rectangle: Rounded Corners 18"/>
            <p:cNvSpPr/>
            <p:nvPr/>
          </p:nvSpPr>
          <p:spPr>
            <a:xfrm>
              <a:off x="1295400" y="5733369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=</a:t>
              </a:r>
              <a:endPara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pic>
          <p:nvPicPr>
            <p:cNvPr id="24" name="Graphic 23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rot="287755">
              <a:off x="537589" y="5248510"/>
              <a:ext cx="1597907" cy="1646551"/>
            </a:xfrm>
            <a:prstGeom prst="rect">
              <a:avLst/>
            </a:prstGeom>
          </p:spPr>
        </p:pic>
      </p:grpSp>
      <p:pic>
        <p:nvPicPr>
          <p:cNvPr id="29" name="59c3c5f047238">
            <a:hlinkClick r:id="" action="ppaction://media"/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10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710825" y="1859813"/>
            <a:ext cx="1384390" cy="1384390"/>
          </a:xfrm>
          <a:prstGeom prst="rect">
            <a:avLst/>
          </a:prstGeom>
        </p:spPr>
      </p:pic>
      <p:sp>
        <p:nvSpPr>
          <p:cNvPr id="6" name="Rectangle: Rounded Corners 5"/>
          <p:cNvSpPr/>
          <p:nvPr/>
        </p:nvSpPr>
        <p:spPr>
          <a:xfrm>
            <a:off x="2326181" y="7299202"/>
            <a:ext cx="7539639" cy="4206998"/>
          </a:xfrm>
          <a:prstGeom prst="roundRect">
            <a:avLst>
              <a:gd name="adj" fmla="val 12682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28" name="Picture 27">
            <a:hlinkClick r:id="" action="ppaction://media"/>
          </p:cNvPr>
          <p:cNvPicPr>
            <a:picLocks noChangeAspect="1"/>
          </p:cNvPicPr>
          <p:nvPr>
            <a:videoFile r:link="rId12"/>
            <p:extLst>
              <p:ext uri="{DAA4B4D4-6D71-4841-9C94-3DE7FCFB9230}">
                <p14:media xmlns:p14="http://schemas.microsoft.com/office/powerpoint/2010/main" r:embed="rId13">
                  <p14:trim st="161.000000"/>
                </p14:media>
              </p:ext>
            </p:extLst>
          </p:nvPr>
        </p:nvPicPr>
        <p:blipFill>
          <a:blip r:embed="rId14"/>
          <a:srcRect l="205" r="205"/>
          <a:stretch>
            <a:fillRect/>
          </a:stretch>
        </p:blipFill>
        <p:spPr>
          <a:xfrm>
            <a:off x="2525821" y="7443477"/>
            <a:ext cx="7140358" cy="3918448"/>
          </a:xfrm>
          <a:custGeom>
            <a:avLst/>
            <a:gdLst>
              <a:gd name="connsiteX0" fmla="*/ 454971 w 7140358"/>
              <a:gd name="connsiteY0" fmla="*/ 0 h 3918448"/>
              <a:gd name="connsiteX1" fmla="*/ 6685387 w 7140358"/>
              <a:gd name="connsiteY1" fmla="*/ 0 h 3918448"/>
              <a:gd name="connsiteX2" fmla="*/ 7140358 w 7140358"/>
              <a:gd name="connsiteY2" fmla="*/ 454971 h 3918448"/>
              <a:gd name="connsiteX3" fmla="*/ 7140358 w 7140358"/>
              <a:gd name="connsiteY3" fmla="*/ 3463477 h 3918448"/>
              <a:gd name="connsiteX4" fmla="*/ 6685387 w 7140358"/>
              <a:gd name="connsiteY4" fmla="*/ 3918448 h 3918448"/>
              <a:gd name="connsiteX5" fmla="*/ 454971 w 7140358"/>
              <a:gd name="connsiteY5" fmla="*/ 3918448 h 3918448"/>
              <a:gd name="connsiteX6" fmla="*/ 0 w 7140358"/>
              <a:gd name="connsiteY6" fmla="*/ 3463477 h 3918448"/>
              <a:gd name="connsiteX7" fmla="*/ 0 w 7140358"/>
              <a:gd name="connsiteY7" fmla="*/ 454971 h 3918448"/>
              <a:gd name="connsiteX8" fmla="*/ 454971 w 7140358"/>
              <a:gd name="connsiteY8" fmla="*/ 0 h 3918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140358" h="3918448">
                <a:moveTo>
                  <a:pt x="454971" y="0"/>
                </a:moveTo>
                <a:lnTo>
                  <a:pt x="6685387" y="0"/>
                </a:lnTo>
                <a:cubicBezTo>
                  <a:pt x="6936661" y="0"/>
                  <a:pt x="7140358" y="203697"/>
                  <a:pt x="7140358" y="454971"/>
                </a:cubicBezTo>
                <a:lnTo>
                  <a:pt x="7140358" y="3463477"/>
                </a:lnTo>
                <a:cubicBezTo>
                  <a:pt x="7140358" y="3714751"/>
                  <a:pt x="6936661" y="3918448"/>
                  <a:pt x="6685387" y="3918448"/>
                </a:cubicBezTo>
                <a:lnTo>
                  <a:pt x="454971" y="3918448"/>
                </a:lnTo>
                <a:cubicBezTo>
                  <a:pt x="203697" y="3918448"/>
                  <a:pt x="0" y="3714751"/>
                  <a:pt x="0" y="3463477"/>
                </a:cubicBezTo>
                <a:lnTo>
                  <a:pt x="0" y="454971"/>
                </a:lnTo>
                <a:cubicBezTo>
                  <a:pt x="0" y="203697"/>
                  <a:pt x="203697" y="0"/>
                  <a:pt x="454971" y="0"/>
                </a:cubicBezTo>
                <a:close/>
              </a:path>
            </a:pathLst>
          </a:cu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12209" y="9192881"/>
            <a:ext cx="5767582" cy="151176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72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72000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42" presetClass="path" presetSubtype="0" accel="50000" fill="hold" nodeType="click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 p14:bounceEnd="71000">
                                          <p:cBhvr>
                                            <p:cTn id="36" dur="1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7" presetID="42" presetClass="path" presetSubtype="0" accel="50000" fill="hold" grpId="0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 p14:bounceEnd="71000">
                                          <p:cBhvr>
                                            <p:cTn id="3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1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3" dur="2839" fill="hold"/>
                                            <p:tgtEl>
                                              <p:spTgt spid="2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4" presetID="42" presetClass="path" presetSubtype="0" accel="50000" fill="hold" nodeType="withEffect" p14:presetBounceEnd="71000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 p14:bounceEnd="71000">
                                          <p:cBhvr>
                                            <p:cTn id="45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6500"/>
                                </p:stCondLst>
                                <p:childTnLst>
                                  <p:par>
                                    <p:cTn id="47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6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7" fill="hold">
                                <p:stCondLst>
                                  <p:cond delay="7000"/>
                                </p:stCondLst>
                                <p:childTnLst>
                                  <p:par>
                                    <p:cTn id="58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9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0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2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3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4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5"/>
                      </p:tgtEl>
                    </p:cond>
                  </p:nextCondLst>
                </p:seq>
                <p:video>
                  <p:cMediaNode vol="80000">
                    <p:cTn id="66" display="0">
                      <p:stCondLst>
                        <p:cond delay="indefinite"/>
                      </p:stCondLst>
                    </p:cTn>
                    <p:tgtEl>
                      <p:spTgt spid="28"/>
                    </p:tgtEl>
                  </p:cMediaNode>
                </p:video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42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>
                                          <p:cBhvr>
                                            <p:cTn id="36" dur="1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7" presetID="42" presetClass="path" presetSubtype="0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>
                                          <p:cBhvr>
                                            <p:cTn id="3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1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3" dur="2839" fill="hold"/>
                                            <p:tgtEl>
                                              <p:spTgt spid="2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4" presetID="42" presetClass="path" presetSubtype="0" accel="5000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>
                                          <p:cBhvr>
                                            <p:cTn id="45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6500"/>
                                </p:stCondLst>
                                <p:childTnLst>
                                  <p:par>
                                    <p:cTn id="47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6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7" fill="hold">
                                <p:stCondLst>
                                  <p:cond delay="7000"/>
                                </p:stCondLst>
                                <p:childTnLst>
                                  <p:par>
                                    <p:cTn id="58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9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0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2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3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4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5"/>
                      </p:tgtEl>
                    </p:cond>
                  </p:nextCondLst>
                </p:seq>
                <p:video>
                  <p:cMediaNode vol="80000">
                    <p:cTn id="66" display="0">
                      <p:stCondLst>
                        <p:cond delay="indefinite"/>
                      </p:stCondLst>
                    </p:cTn>
                    <p:tgtEl>
                      <p:spTgt spid="28"/>
                    </p:tgtEl>
                  </p:cMediaNode>
                </p:video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"/>
          <a:srcRect t="1112"/>
          <a:stretch>
            <a:fillRect/>
          </a:stretch>
        </p:blipFill>
        <p:spPr>
          <a:xfrm>
            <a:off x="28250" y="0"/>
            <a:ext cx="12176450" cy="6858000"/>
          </a:xfrm>
          <a:prstGeom prst="rect">
            <a:avLst/>
          </a:prstGeom>
        </p:spPr>
      </p:pic>
      <p:pic>
        <p:nvPicPr>
          <p:cNvPr id="14" name="Graphic 13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124200" y="174539"/>
            <a:ext cx="8686800" cy="22937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0" name="Group 29"/>
          <p:cNvGrpSpPr/>
          <p:nvPr/>
        </p:nvGrpSpPr>
        <p:grpSpPr>
          <a:xfrm>
            <a:off x="609600" y="465992"/>
            <a:ext cx="2133600" cy="1743808"/>
            <a:chOff x="381000" y="449490"/>
            <a:chExt cx="2133600" cy="17438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81000" y="449490"/>
              <a:ext cx="2133600" cy="1743808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741962" y="990600"/>
              <a:ext cx="1415837" cy="6771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CÂU 3</a:t>
              </a:r>
              <a:endPara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13" name="TextBox 12"/>
              <p:cNvSpPr txBox="1"/>
              <p:nvPr/>
            </p:nvSpPr>
            <p:spPr>
              <a:xfrm>
                <a:off x="4303168" y="1007102"/>
                <a:ext cx="6133410" cy="79810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 algn="ctr">
                  <a:defRPr/>
                </a:pPr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Quy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đồng</a:t>
                </a:r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hai</a:t>
                </a:r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phân</a:t>
                </a:r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số</a:t>
                </a:r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num>
                      <m:den>
                        <m: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và</a:t>
                </a:r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𝟐𝟖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endParaRPr kumimoji="0" lang="pt-BR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03168" y="1007102"/>
                <a:ext cx="6133410" cy="798104"/>
              </a:xfrm>
              <a:prstGeom prst="rect">
                <a:avLst/>
              </a:prstGeom>
              <a:blipFill rotWithShape="1">
                <a:blip r:embed="rId5"/>
                <a:stretch>
                  <a:fillRect l="-7" t="-79" r="-3463" b="67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5" name="Keo - 9Slide.vn"/>
          <p:cNvGrpSpPr/>
          <p:nvPr/>
        </p:nvGrpSpPr>
        <p:grpSpPr>
          <a:xfrm>
            <a:off x="490264" y="2136963"/>
            <a:ext cx="11244535" cy="1751545"/>
            <a:chOff x="490264" y="2136963"/>
            <a:chExt cx="11244535" cy="1751545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6" name="Rectangle: Rounded Corners 15"/>
                <p:cNvSpPr/>
                <p:nvPr/>
              </p:nvSpPr>
              <p:spPr>
                <a:xfrm>
                  <a:off x="1720644" y="2743200"/>
                  <a:ext cx="10014155" cy="941047"/>
                </a:xfrm>
                <a:prstGeom prst="roundRect">
                  <a:avLst/>
                </a:prstGeom>
                <a:solidFill>
                  <a:schemeClr val="bg1"/>
                </a:solidFill>
                <a:ln w="76200">
                  <a:solidFill>
                    <a:srgbClr val="5FC5E9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algn="ctr">
                    <a:lnSpc>
                      <a:spcPct val="115000"/>
                    </a:lnSpc>
                    <a:spcBef>
                      <a:spcPts val="0"/>
                    </a:spcBef>
                    <a:spcAft>
                      <a:spcPts val="0"/>
                    </a:spcAft>
                  </a:pPr>
                  <a14:m>
                    <m:oMath xmlns:m="http://schemas.openxmlformats.org/officeDocument/2006/math">
                      <m:f>
                        <m:fPr>
                          <m:ctrlPr>
                            <a:rPr lang="en-US" sz="3600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 i="1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2</m:t>
                          </m:r>
                          <m:r>
                            <a:rPr lang="en-US" sz="3600" b="0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0</m:t>
                          </m:r>
                        </m:num>
                        <m:den>
                          <m:r>
                            <a:rPr lang="en-US" sz="3600" i="1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28</m:t>
                          </m:r>
                        </m:den>
                      </m:f>
                    </m:oMath>
                  </a14:m>
                  <a:r>
                    <a:rPr lang="en-US" sz="3600" dirty="0">
                      <a:solidFill>
                        <a:srgbClr val="002060"/>
                      </a:solidFill>
                      <a:effectLst/>
                      <a:latin typeface="Times New Roman" panose="02020603050405020304" pitchFamily="18" charset="0"/>
                      <a:ea typeface="MS Mincho" panose="02020609040205080304" pitchFamily="49" charset="-128"/>
                    </a:rPr>
                    <a:t> </a:t>
                  </a:r>
                  <a:r>
                    <a:rPr lang="en-US" sz="3600" dirty="0" err="1">
                      <a:solidFill>
                        <a:srgbClr val="002060"/>
                      </a:solidFill>
                      <a:effectLst/>
                      <a:latin typeface="Times New Roman" panose="02020603050405020304" pitchFamily="18" charset="0"/>
                      <a:ea typeface="MS Mincho" panose="02020609040205080304" pitchFamily="49" charset="-128"/>
                    </a:rPr>
                    <a:t>và</a:t>
                  </a:r>
                  <a:r>
                    <a:rPr lang="en-US" sz="3600" dirty="0">
                      <a:solidFill>
                        <a:srgbClr val="002060"/>
                      </a:solidFill>
                      <a:effectLst/>
                      <a:latin typeface="Times New Roman" panose="02020603050405020304" pitchFamily="18" charset="0"/>
                      <a:ea typeface="MS Mincho" panose="02020609040205080304" pitchFamily="49" charset="-128"/>
                    </a:rPr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3600" i="1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1</m:t>
                          </m:r>
                          <m:r>
                            <a:rPr lang="en-US" sz="3600" b="0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4</m:t>
                          </m:r>
                        </m:num>
                        <m:den>
                          <m:r>
                            <a:rPr lang="en-US" sz="360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28</m:t>
                          </m:r>
                        </m:den>
                      </m:f>
                    </m:oMath>
                  </a14:m>
                  <a:r>
                    <a:rPr lang="en-US" sz="3600" dirty="0">
                      <a:solidFill>
                        <a:srgbClr val="002060"/>
                      </a:solidFill>
                      <a:effectLst/>
                      <a:latin typeface="Times New Roman" panose="02020603050405020304" pitchFamily="18" charset="0"/>
                      <a:ea typeface="MS Mincho" panose="02020609040205080304" pitchFamily="49" charset="-128"/>
                    </a:rPr>
                    <a:t>;</a:t>
                  </a:r>
                  <a:endParaRPr lang="en-US" sz="3600" dirty="0">
                    <a:solidFill>
                      <a:srgbClr val="00206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endParaRPr>
                </a:p>
              </p:txBody>
            </p:sp>
          </mc:Choice>
          <mc:Fallback>
            <p:sp>
              <p:nvSpPr>
                <p:cNvPr id="16" name="Rectangle: Rounded Corners 1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20644" y="2743200"/>
                  <a:ext cx="10014155" cy="941047"/>
                </a:xfrm>
                <a:prstGeom prst="roundRect">
                  <a:avLst/>
                </a:prstGeom>
                <a:blipFill rotWithShape="1">
                  <a:blip r:embed="rId6"/>
                </a:blipFill>
                <a:ln w="76200">
                  <a:solidFill>
                    <a:srgbClr val="5FC5E9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/>
                <a:lstStyle/>
                <a:p>
                  <a:r>
                    <a:rPr lang="en-US" alt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15" name="Graphic 14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490264" y="2136963"/>
              <a:ext cx="1524175" cy="1751545"/>
            </a:xfrm>
            <a:prstGeom prst="rect">
              <a:avLst/>
            </a:prstGeom>
          </p:spPr>
        </p:pic>
      </p:grpSp>
      <p:grpSp>
        <p:nvGrpSpPr>
          <p:cNvPr id="26" name="Bua - 9Slide.vn"/>
          <p:cNvGrpSpPr/>
          <p:nvPr/>
        </p:nvGrpSpPr>
        <p:grpSpPr>
          <a:xfrm>
            <a:off x="609600" y="3935022"/>
            <a:ext cx="11125200" cy="1468344"/>
            <a:chOff x="609600" y="3935022"/>
            <a:chExt cx="11125200" cy="1468344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7" name="Rectangle: Rounded Corners 16"/>
                <p:cNvSpPr/>
                <p:nvPr/>
              </p:nvSpPr>
              <p:spPr>
                <a:xfrm>
                  <a:off x="1750142" y="4270402"/>
                  <a:ext cx="9984658" cy="941047"/>
                </a:xfrm>
                <a:prstGeom prst="roundRect">
                  <a:avLst/>
                </a:prstGeom>
                <a:solidFill>
                  <a:schemeClr val="bg1"/>
                </a:solidFill>
                <a:ln w="76200">
                  <a:solidFill>
                    <a:srgbClr val="5FC5E9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algn="ctr">
                    <a:lnSpc>
                      <a:spcPct val="115000"/>
                    </a:lnSpc>
                    <a:spcBef>
                      <a:spcPts val="0"/>
                    </a:spcBef>
                    <a:spcAft>
                      <a:spcPts val="0"/>
                    </a:spcAft>
                  </a:pPr>
                  <a14:m>
                    <m:oMath xmlns:m="http://schemas.openxmlformats.org/officeDocument/2006/math">
                      <m:f>
                        <m:fPr>
                          <m:ctrlPr>
                            <a:rPr lang="en-US" sz="3600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 i="1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2</m:t>
                          </m:r>
                          <m:r>
                            <a:rPr lang="en-US" sz="3600" b="0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0</m:t>
                          </m:r>
                        </m:num>
                        <m:den>
                          <m:r>
                            <a:rPr lang="en-US" sz="3600" i="1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28</m:t>
                          </m:r>
                        </m:den>
                      </m:f>
                    </m:oMath>
                  </a14:m>
                  <a:r>
                    <a:rPr lang="en-US" sz="3600" dirty="0">
                      <a:solidFill>
                        <a:srgbClr val="002060"/>
                      </a:solidFill>
                      <a:effectLst/>
                      <a:latin typeface="Times New Roman" panose="02020603050405020304" pitchFamily="18" charset="0"/>
                      <a:ea typeface="MS Mincho" panose="02020609040205080304" pitchFamily="49" charset="-128"/>
                    </a:rPr>
                    <a:t> </a:t>
                  </a:r>
                  <a:r>
                    <a:rPr lang="en-US" sz="3600" dirty="0" err="1">
                      <a:solidFill>
                        <a:srgbClr val="002060"/>
                      </a:solidFill>
                      <a:effectLst/>
                      <a:latin typeface="Times New Roman" panose="02020603050405020304" pitchFamily="18" charset="0"/>
                      <a:ea typeface="MS Mincho" panose="02020609040205080304" pitchFamily="49" charset="-128"/>
                    </a:rPr>
                    <a:t>và</a:t>
                  </a:r>
                  <a:r>
                    <a:rPr lang="en-US" sz="3600" dirty="0">
                      <a:solidFill>
                        <a:srgbClr val="002060"/>
                      </a:solidFill>
                      <a:effectLst/>
                      <a:latin typeface="Times New Roman" panose="02020603050405020304" pitchFamily="18" charset="0"/>
                      <a:ea typeface="MS Mincho" panose="02020609040205080304" pitchFamily="49" charset="-128"/>
                    </a:rPr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3600" i="1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12</m:t>
                          </m:r>
                        </m:num>
                        <m:den>
                          <m:r>
                            <a:rPr lang="en-US" sz="360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28</m:t>
                          </m:r>
                        </m:den>
                      </m:f>
                    </m:oMath>
                  </a14:m>
                  <a:r>
                    <a:rPr lang="en-US" sz="3600" dirty="0">
                      <a:solidFill>
                        <a:srgbClr val="002060"/>
                      </a:solidFill>
                      <a:effectLst/>
                      <a:latin typeface="Times New Roman" panose="02020603050405020304" pitchFamily="18" charset="0"/>
                      <a:ea typeface="MS Mincho" panose="02020609040205080304" pitchFamily="49" charset="-128"/>
                    </a:rPr>
                    <a:t>;</a:t>
                  </a:r>
                  <a:endParaRPr lang="en-US" sz="3600" dirty="0">
                    <a:solidFill>
                      <a:srgbClr val="00206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endParaRPr>
                </a:p>
              </p:txBody>
            </p:sp>
          </mc:Choice>
          <mc:Fallback>
            <p:sp>
              <p:nvSpPr>
                <p:cNvPr id="17" name="Rectangle: Rounded Corners 1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50142" y="4270402"/>
                  <a:ext cx="9984658" cy="941047"/>
                </a:xfrm>
                <a:prstGeom prst="roundRect">
                  <a:avLst/>
                </a:prstGeom>
                <a:blipFill rotWithShape="1">
                  <a:blip r:embed="rId8"/>
                </a:blipFill>
                <a:ln w="76200">
                  <a:solidFill>
                    <a:srgbClr val="5FC5E9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/>
                <a:lstStyle/>
                <a:p>
                  <a:r>
                    <a:rPr lang="en-US" alt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23" name="Graphic 22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rot="239493">
              <a:off x="609600" y="3935022"/>
              <a:ext cx="1453885" cy="1468344"/>
            </a:xfrm>
            <a:prstGeom prst="rect">
              <a:avLst/>
            </a:prstGeom>
          </p:spPr>
        </p:pic>
      </p:grpSp>
      <p:grpSp>
        <p:nvGrpSpPr>
          <p:cNvPr id="27" name="Bao - 9Slide.vn"/>
          <p:cNvGrpSpPr/>
          <p:nvPr/>
        </p:nvGrpSpPr>
        <p:grpSpPr>
          <a:xfrm>
            <a:off x="537589" y="5248510"/>
            <a:ext cx="11197210" cy="1646551"/>
            <a:chOff x="537589" y="5248510"/>
            <a:chExt cx="11197210" cy="1646551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9" name="Rectangle: Rounded Corners 18"/>
                <p:cNvSpPr/>
                <p:nvPr/>
              </p:nvSpPr>
              <p:spPr>
                <a:xfrm>
                  <a:off x="1789470" y="5733369"/>
                  <a:ext cx="9945329" cy="941047"/>
                </a:xfrm>
                <a:prstGeom prst="roundRect">
                  <a:avLst/>
                </a:prstGeom>
                <a:solidFill>
                  <a:schemeClr val="bg1"/>
                </a:solidFill>
                <a:ln w="76200">
                  <a:solidFill>
                    <a:srgbClr val="5FC5E9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algn="ctr">
                    <a:lnSpc>
                      <a:spcPct val="115000"/>
                    </a:lnSpc>
                    <a:spcBef>
                      <a:spcPts val="0"/>
                    </a:spcBef>
                    <a:spcAft>
                      <a:spcPts val="0"/>
                    </a:spcAft>
                  </a:pPr>
                  <a14:m>
                    <m:oMath xmlns:m="http://schemas.openxmlformats.org/officeDocument/2006/math">
                      <m:f>
                        <m:fPr>
                          <m:ctrlPr>
                            <a:rPr lang="en-US" sz="3200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200" i="1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24</m:t>
                          </m:r>
                        </m:num>
                        <m:den>
                          <m:r>
                            <a:rPr lang="en-US" sz="3200" i="1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28</m:t>
                          </m:r>
                        </m:den>
                      </m:f>
                    </m:oMath>
                  </a14:m>
                  <a:r>
                    <a:rPr lang="en-US" sz="3200" dirty="0">
                      <a:solidFill>
                        <a:srgbClr val="002060"/>
                      </a:solidFill>
                      <a:effectLst/>
                      <a:latin typeface="Times New Roman" panose="02020603050405020304" pitchFamily="18" charset="0"/>
                      <a:ea typeface="MS Mincho" panose="02020609040205080304" pitchFamily="49" charset="-128"/>
                    </a:rPr>
                    <a:t> </a:t>
                  </a:r>
                  <a:r>
                    <a:rPr lang="en-US" sz="3200" dirty="0" err="1">
                      <a:solidFill>
                        <a:srgbClr val="002060"/>
                      </a:solidFill>
                      <a:effectLst/>
                      <a:latin typeface="Times New Roman" panose="02020603050405020304" pitchFamily="18" charset="0"/>
                      <a:ea typeface="MS Mincho" panose="02020609040205080304" pitchFamily="49" charset="-128"/>
                    </a:rPr>
                    <a:t>và</a:t>
                  </a:r>
                  <a:r>
                    <a:rPr lang="en-US" sz="3200" dirty="0">
                      <a:solidFill>
                        <a:srgbClr val="002060"/>
                      </a:solidFill>
                      <a:effectLst/>
                      <a:latin typeface="Times New Roman" panose="02020603050405020304" pitchFamily="18" charset="0"/>
                      <a:ea typeface="MS Mincho" panose="02020609040205080304" pitchFamily="49" charset="-128"/>
                    </a:rPr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3200" i="1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20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12</m:t>
                          </m:r>
                        </m:num>
                        <m:den>
                          <m:r>
                            <a:rPr lang="en-US" sz="320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28</m:t>
                          </m:r>
                        </m:den>
                      </m:f>
                    </m:oMath>
                  </a14:m>
                  <a:r>
                    <a:rPr lang="en-US" sz="3200" dirty="0">
                      <a:solidFill>
                        <a:srgbClr val="002060"/>
                      </a:solidFill>
                      <a:effectLst/>
                      <a:latin typeface="Times New Roman" panose="02020603050405020304" pitchFamily="18" charset="0"/>
                      <a:ea typeface="MS Mincho" panose="02020609040205080304" pitchFamily="49" charset="-128"/>
                    </a:rPr>
                    <a:t>;</a:t>
                  </a:r>
                  <a:endParaRPr lang="en-US" sz="3200" dirty="0">
                    <a:solidFill>
                      <a:srgbClr val="00206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endParaRPr>
                </a:p>
              </p:txBody>
            </p:sp>
          </mc:Choice>
          <mc:Fallback>
            <p:sp>
              <p:nvSpPr>
                <p:cNvPr id="19" name="Rectangle: Rounded Corners 1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89470" y="5733369"/>
                  <a:ext cx="9945329" cy="941047"/>
                </a:xfrm>
                <a:prstGeom prst="roundRect">
                  <a:avLst/>
                </a:prstGeom>
                <a:blipFill rotWithShape="1">
                  <a:blip r:embed="rId10"/>
                </a:blipFill>
                <a:ln w="76200">
                  <a:solidFill>
                    <a:srgbClr val="5FC5E9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/>
                <a:lstStyle/>
                <a:p>
                  <a:r>
                    <a:rPr lang="en-US" alt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24" name="Graphic 23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rot="287755">
              <a:off x="537589" y="5248510"/>
              <a:ext cx="1597907" cy="1646551"/>
            </a:xfrm>
            <a:prstGeom prst="rect">
              <a:avLst/>
            </a:prstGeom>
          </p:spPr>
        </p:pic>
      </p:grpSp>
      <p:pic>
        <p:nvPicPr>
          <p:cNvPr id="29" name="59c3c5f047238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710825" y="1859813"/>
            <a:ext cx="1384390" cy="1384390"/>
          </a:xfrm>
          <a:prstGeom prst="rect">
            <a:avLst/>
          </a:prstGeom>
        </p:spPr>
      </p:pic>
      <p:sp>
        <p:nvSpPr>
          <p:cNvPr id="6" name="Rectangle: Rounded Corners 5"/>
          <p:cNvSpPr/>
          <p:nvPr/>
        </p:nvSpPr>
        <p:spPr>
          <a:xfrm>
            <a:off x="2326181" y="7299202"/>
            <a:ext cx="7539639" cy="4206998"/>
          </a:xfrm>
          <a:prstGeom prst="roundRect">
            <a:avLst>
              <a:gd name="adj" fmla="val 12682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31" name="Picture 30">
            <a:hlinkClick r:id="" action="ppaction://media"/>
          </p:cNvPr>
          <p:cNvPicPr>
            <a:picLocks noChangeAspect="1"/>
          </p:cNvPicPr>
          <p:nvPr>
            <a:videoFile r:link="rId15"/>
            <p:extLst>
              <p:ext uri="{DAA4B4D4-6D71-4841-9C94-3DE7FCFB9230}">
                <p14:media xmlns:p14="http://schemas.microsoft.com/office/powerpoint/2010/main" r:embed="rId16"/>
              </p:ext>
            </p:extLst>
          </p:nvPr>
        </p:nvPicPr>
        <p:blipFill>
          <a:blip r:embed="rId17"/>
          <a:srcRect/>
          <a:stretch>
            <a:fillRect/>
          </a:stretch>
        </p:blipFill>
        <p:spPr>
          <a:xfrm>
            <a:off x="2541061" y="7459828"/>
            <a:ext cx="7109878" cy="3885746"/>
          </a:xfrm>
          <a:custGeom>
            <a:avLst/>
            <a:gdLst>
              <a:gd name="connsiteX0" fmla="*/ 325142 w 7109878"/>
              <a:gd name="connsiteY0" fmla="*/ 0 h 3885746"/>
              <a:gd name="connsiteX1" fmla="*/ 6784737 w 7109878"/>
              <a:gd name="connsiteY1" fmla="*/ 0 h 3885746"/>
              <a:gd name="connsiteX2" fmla="*/ 6847243 w 7109878"/>
              <a:gd name="connsiteY2" fmla="*/ 19403 h 3885746"/>
              <a:gd name="connsiteX3" fmla="*/ 7089364 w 7109878"/>
              <a:gd name="connsiteY3" fmla="*/ 261525 h 3885746"/>
              <a:gd name="connsiteX4" fmla="*/ 7109878 w 7109878"/>
              <a:gd name="connsiteY4" fmla="*/ 327610 h 3885746"/>
              <a:gd name="connsiteX5" fmla="*/ 7109878 w 7109878"/>
              <a:gd name="connsiteY5" fmla="*/ 3558137 h 3885746"/>
              <a:gd name="connsiteX6" fmla="*/ 7089364 w 7109878"/>
              <a:gd name="connsiteY6" fmla="*/ 3624222 h 3885746"/>
              <a:gd name="connsiteX7" fmla="*/ 6847243 w 7109878"/>
              <a:gd name="connsiteY7" fmla="*/ 3866343 h 3885746"/>
              <a:gd name="connsiteX8" fmla="*/ 6784737 w 7109878"/>
              <a:gd name="connsiteY8" fmla="*/ 3885746 h 3885746"/>
              <a:gd name="connsiteX9" fmla="*/ 325141 w 7109878"/>
              <a:gd name="connsiteY9" fmla="*/ 3885746 h 3885746"/>
              <a:gd name="connsiteX10" fmla="*/ 262636 w 7109878"/>
              <a:gd name="connsiteY10" fmla="*/ 3866343 h 3885746"/>
              <a:gd name="connsiteX11" fmla="*/ 20514 w 7109878"/>
              <a:gd name="connsiteY11" fmla="*/ 3624222 h 3885746"/>
              <a:gd name="connsiteX12" fmla="*/ 0 w 7109878"/>
              <a:gd name="connsiteY12" fmla="*/ 3558137 h 3885746"/>
              <a:gd name="connsiteX13" fmla="*/ 0 w 7109878"/>
              <a:gd name="connsiteY13" fmla="*/ 327609 h 3885746"/>
              <a:gd name="connsiteX14" fmla="*/ 20514 w 7109878"/>
              <a:gd name="connsiteY14" fmla="*/ 261525 h 3885746"/>
              <a:gd name="connsiteX15" fmla="*/ 262636 w 7109878"/>
              <a:gd name="connsiteY15" fmla="*/ 19403 h 3885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109878" h="3885746">
                <a:moveTo>
                  <a:pt x="325142" y="0"/>
                </a:moveTo>
                <a:lnTo>
                  <a:pt x="6784737" y="0"/>
                </a:lnTo>
                <a:lnTo>
                  <a:pt x="6847243" y="19403"/>
                </a:lnTo>
                <a:cubicBezTo>
                  <a:pt x="6956107" y="65449"/>
                  <a:pt x="7043319" y="152661"/>
                  <a:pt x="7089364" y="261525"/>
                </a:cubicBezTo>
                <a:lnTo>
                  <a:pt x="7109878" y="327610"/>
                </a:lnTo>
                <a:lnTo>
                  <a:pt x="7109878" y="3558137"/>
                </a:lnTo>
                <a:lnTo>
                  <a:pt x="7089364" y="3624222"/>
                </a:lnTo>
                <a:cubicBezTo>
                  <a:pt x="7043319" y="3733086"/>
                  <a:pt x="6956107" y="3820298"/>
                  <a:pt x="6847243" y="3866343"/>
                </a:cubicBezTo>
                <a:lnTo>
                  <a:pt x="6784737" y="3885746"/>
                </a:lnTo>
                <a:lnTo>
                  <a:pt x="325141" y="3885746"/>
                </a:lnTo>
                <a:lnTo>
                  <a:pt x="262636" y="3866343"/>
                </a:lnTo>
                <a:cubicBezTo>
                  <a:pt x="153772" y="3820298"/>
                  <a:pt x="66559" y="3733086"/>
                  <a:pt x="20514" y="3624222"/>
                </a:cubicBezTo>
                <a:lnTo>
                  <a:pt x="0" y="3558137"/>
                </a:lnTo>
                <a:lnTo>
                  <a:pt x="0" y="327609"/>
                </a:lnTo>
                <a:lnTo>
                  <a:pt x="20514" y="261525"/>
                </a:lnTo>
                <a:cubicBezTo>
                  <a:pt x="66559" y="152661"/>
                  <a:pt x="153772" y="65449"/>
                  <a:pt x="262636" y="19403"/>
                </a:cubicBezTo>
                <a:close/>
              </a:path>
            </a:pathLst>
          </a:cu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51787" y="9192881"/>
            <a:ext cx="5888426" cy="151176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72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72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video>
                  <p:cMediaNode vol="80000">
                    <p:cTn id="32" display="0">
                      <p:stCondLst>
                        <p:cond delay="indefinite"/>
                      </p:stCondLst>
                    </p:cTn>
                    <p:tgtEl>
                      <p:spTgt spid="31"/>
                    </p:tgtEl>
                  </p:cMediaNode>
                </p:video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42" presetClass="path" presetSubtype="0" accel="50000" fill="hold" nodeType="click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 p14:bounceEnd="71000">
                                          <p:cBhvr>
                                            <p:cTn id="37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8" presetID="42" presetClass="path" presetSubtype="0" accel="50000" fill="hold" grpId="0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 p14:bounceEnd="71000">
                                          <p:cBhvr>
                                            <p:cTn id="39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4" dur="3000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5" presetID="42" presetClass="path" presetSubtype="0" accel="50000" fill="hold" nodeType="withEffect" p14:presetBounceEnd="71000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 p14:bounceEnd="71000">
                                          <p:cBhvr>
                                            <p:cTn id="46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6500"/>
                                </p:stCondLst>
                                <p:childTnLst>
                                  <p:par>
                                    <p:cTn id="48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7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7000"/>
                                </p:stCondLst>
                                <p:childTnLst>
                                  <p:par>
                                    <p:cTn id="59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0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1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4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5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video>
                  <p:cMediaNode vol="80000">
                    <p:cTn id="32" display="0">
                      <p:stCondLst>
                        <p:cond delay="indefinite"/>
                      </p:stCondLst>
                    </p:cTn>
                    <p:tgtEl>
                      <p:spTgt spid="31"/>
                    </p:tgtEl>
                  </p:cMediaNode>
                </p:video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42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>
                                          <p:cBhvr>
                                            <p:cTn id="37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8" presetID="42" presetClass="path" presetSubtype="0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>
                                          <p:cBhvr>
                                            <p:cTn id="39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4" dur="3000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5" presetID="42" presetClass="path" presetSubtype="0" accel="5000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>
                                          <p:cBhvr>
                                            <p:cTn id="46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6500"/>
                                </p:stCondLst>
                                <p:childTnLst>
                                  <p:par>
                                    <p:cTn id="48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7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7000"/>
                                </p:stCondLst>
                                <p:childTnLst>
                                  <p:par>
                                    <p:cTn id="59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0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1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4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5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游戏机, 轮廓&#10;&#10;描述已自动生成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291"/>
          <a:stretch>
            <a:fillRect/>
          </a:stretch>
        </p:blipFill>
        <p:spPr>
          <a:xfrm>
            <a:off x="6017075" y="1552128"/>
            <a:ext cx="6253820" cy="5535064"/>
          </a:xfrm>
          <a:prstGeom prst="rect">
            <a:avLst/>
          </a:prstGeom>
        </p:spPr>
      </p:pic>
      <p:pic>
        <p:nvPicPr>
          <p:cNvPr id="4" name="图片 3" descr="图片包含 游戏机, 轮廓&#10;&#10;描述已自动生成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291"/>
          <a:stretch>
            <a:fillRect/>
          </a:stretch>
        </p:blipFill>
        <p:spPr>
          <a:xfrm flipH="1">
            <a:off x="0" y="1362887"/>
            <a:ext cx="6253820" cy="5535064"/>
          </a:xfrm>
          <a:prstGeom prst="rect">
            <a:avLst/>
          </a:prstGeom>
        </p:spPr>
      </p:pic>
      <p:pic>
        <p:nvPicPr>
          <p:cNvPr id="5" name="图片 4" descr="徽标&#10;&#10;中度可信度描述已自动生成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997"/>
          <a:stretch>
            <a:fillRect/>
          </a:stretch>
        </p:blipFill>
        <p:spPr>
          <a:xfrm>
            <a:off x="0" y="5221970"/>
            <a:ext cx="12192000" cy="1934440"/>
          </a:xfrm>
          <a:prstGeom prst="rect">
            <a:avLst/>
          </a:prstGeom>
        </p:spPr>
      </p:pic>
      <p:pic>
        <p:nvPicPr>
          <p:cNvPr id="7" name="图片 6" descr="卡通人物&#10;&#10;中度可信度描述已自动生成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76" b="22984"/>
          <a:stretch>
            <a:fillRect/>
          </a:stretch>
        </p:blipFill>
        <p:spPr>
          <a:xfrm>
            <a:off x="374490" y="3078845"/>
            <a:ext cx="678426" cy="450323"/>
          </a:xfrm>
          <a:prstGeom prst="rect">
            <a:avLst/>
          </a:prstGeom>
        </p:spPr>
      </p:pic>
      <p:pic>
        <p:nvPicPr>
          <p:cNvPr id="8" name="图片 7" descr="卡通人物&#10;&#10;中度可信度描述已自动生成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76" b="22984"/>
          <a:stretch>
            <a:fillRect/>
          </a:stretch>
        </p:blipFill>
        <p:spPr>
          <a:xfrm>
            <a:off x="969599" y="4479839"/>
            <a:ext cx="1005960" cy="66773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125"/>
            <a:ext cx="12192000" cy="1002954"/>
          </a:xfrm>
          <a:prstGeom prst="rect">
            <a:avLst/>
          </a:prstGeom>
        </p:spPr>
      </p:pic>
      <p:pic>
        <p:nvPicPr>
          <p:cNvPr id="11" name="图片 10" descr="桌子上放了不同类型的玩具熊&#10;&#10;低可信度描述已自动生成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5452" y="3424740"/>
            <a:ext cx="8275048" cy="3507820"/>
          </a:xfrm>
          <a:prstGeom prst="rect">
            <a:avLst/>
          </a:prstGeom>
        </p:spPr>
      </p:pic>
      <p:pic>
        <p:nvPicPr>
          <p:cNvPr id="12" name="图片 11" descr="图片包含 动物, 虫, 空气, 烟&#10;&#10;描述已自动生成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470841">
            <a:off x="1768528" y="3096301"/>
            <a:ext cx="389841" cy="464029"/>
          </a:xfrm>
          <a:prstGeom prst="rect">
            <a:avLst/>
          </a:prstGeom>
        </p:spPr>
      </p:pic>
      <p:pic>
        <p:nvPicPr>
          <p:cNvPr id="13" name="图片 12" descr="图片包含 动物, 虫, 游戏机&#10;&#10;描述已自动生成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78667">
            <a:off x="8876729" y="1833379"/>
            <a:ext cx="557826" cy="222439"/>
          </a:xfrm>
          <a:prstGeom prst="rect">
            <a:avLst/>
          </a:prstGeom>
        </p:spPr>
      </p:pic>
      <p:pic>
        <p:nvPicPr>
          <p:cNvPr id="14" name="图片 13" descr="图片包含 动物, 虫, 游戏机&#10;&#10;描述已自动生成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60672" flipH="1">
            <a:off x="1801160" y="1896321"/>
            <a:ext cx="371800" cy="148259"/>
          </a:xfrm>
          <a:prstGeom prst="rect">
            <a:avLst/>
          </a:prstGeom>
        </p:spPr>
      </p:pic>
      <p:pic>
        <p:nvPicPr>
          <p:cNvPr id="15" name="图片 14" descr="图片包含 动物, 虫, 游戏机&#10;&#10;描述已自动生成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853468" flipH="1">
            <a:off x="9102748" y="3312919"/>
            <a:ext cx="371800" cy="148259"/>
          </a:xfrm>
          <a:prstGeom prst="rect">
            <a:avLst/>
          </a:prstGeom>
        </p:spPr>
      </p:pic>
      <p:pic>
        <p:nvPicPr>
          <p:cNvPr id="16" name="图片 15" descr="卡通人物&#10;&#10;中度可信度描述已自动生成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76" b="22984"/>
          <a:stretch>
            <a:fillRect/>
          </a:stretch>
        </p:blipFill>
        <p:spPr>
          <a:xfrm>
            <a:off x="7917088" y="3355316"/>
            <a:ext cx="1005960" cy="66773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72579" y="577985"/>
            <a:ext cx="8809484" cy="3310415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55200" y="176991"/>
            <a:ext cx="841938" cy="923330"/>
            <a:chOff x="1197850" y="723100"/>
            <a:chExt cx="841938" cy="923330"/>
          </a:xfrm>
        </p:grpSpPr>
        <p:sp>
          <p:nvSpPr>
            <p:cNvPr id="3" name="Flowchart: Connector 2"/>
            <p:cNvSpPr/>
            <p:nvPr/>
          </p:nvSpPr>
          <p:spPr>
            <a:xfrm>
              <a:off x="1240972" y="839755"/>
              <a:ext cx="765111" cy="765111"/>
            </a:xfrm>
            <a:prstGeom prst="flowChartConnector">
              <a:avLst/>
            </a:prstGeom>
            <a:solidFill>
              <a:srgbClr val="D855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PA-文本框 54"/>
            <p:cNvSpPr txBox="1"/>
            <p:nvPr>
              <p:custDataLst>
                <p:tags r:id="rId1"/>
              </p:custDataLst>
            </p:nvPr>
          </p:nvSpPr>
          <p:spPr>
            <a:xfrm>
              <a:off x="1197850" y="723100"/>
              <a:ext cx="84193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5400" b="0" i="0" u="none" strike="noStrike" kern="1200" cap="none" spc="-30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VN-Cookies" panose="0204060305050602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1</a:t>
              </a:r>
              <a:endParaRPr kumimoji="0" lang="zh-CN" altLang="en-US" sz="5400" b="0" i="0" u="none" strike="noStrike" kern="1200" cap="none" spc="-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VN-Cookies" panose="02040603050506020204" pitchFamily="18" charset="0"/>
                <a:ea typeface="字魂156号-萌趣苏打饼" panose="00000500000000000000" pitchFamily="2" charset="-122"/>
                <a:cs typeface="+mn-cs"/>
                <a:sym typeface="思源黑体 CN" panose="020B0500000000000000" pitchFamily="34" charset="-122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1131248" y="234208"/>
            <a:ext cx="2310042" cy="983837"/>
            <a:chOff x="2128173" y="1005676"/>
            <a:chExt cx="1397525" cy="983837"/>
          </a:xfrm>
        </p:grpSpPr>
        <p:sp>
          <p:nvSpPr>
            <p:cNvPr id="6" name="Rectangle: Rounded Corners 5"/>
            <p:cNvSpPr/>
            <p:nvPr/>
          </p:nvSpPr>
          <p:spPr>
            <a:xfrm>
              <a:off x="2128173" y="1005676"/>
              <a:ext cx="1330037" cy="983837"/>
            </a:xfrm>
            <a:prstGeom prst="roundRect">
              <a:avLst/>
            </a:prstGeom>
            <a:solidFill>
              <a:srgbClr val="F9DB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2169209" y="1059712"/>
              <a:ext cx="135648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&gt;; &lt;; =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23" name="Picture 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2610" y="1672559"/>
            <a:ext cx="9270590" cy="4049373"/>
          </a:xfrm>
          <a:prstGeom prst="rect">
            <a:avLst/>
          </a:prstGeom>
        </p:spPr>
      </p:pic>
      <p:sp>
        <p:nvSpPr>
          <p:cNvPr id="24" name="Rectangle: Rounded Corners 23"/>
          <p:cNvSpPr/>
          <p:nvPr/>
        </p:nvSpPr>
        <p:spPr>
          <a:xfrm>
            <a:off x="2192594" y="1966452"/>
            <a:ext cx="521109" cy="521109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&gt;</a:t>
            </a:r>
            <a:endParaRPr lang="en-US" sz="3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5" name="Rectangle: Rounded Corners 24"/>
          <p:cNvSpPr/>
          <p:nvPr/>
        </p:nvSpPr>
        <p:spPr>
          <a:xfrm>
            <a:off x="5624052" y="1995949"/>
            <a:ext cx="521109" cy="521109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&lt;</a:t>
            </a:r>
            <a:endParaRPr lang="en-US" sz="3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6" name="Rectangle: Rounded Corners 25"/>
          <p:cNvSpPr/>
          <p:nvPr/>
        </p:nvSpPr>
        <p:spPr>
          <a:xfrm>
            <a:off x="9202994" y="1986117"/>
            <a:ext cx="521109" cy="521109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</a:t>
            </a:r>
            <a:endParaRPr lang="en-US" sz="3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7" name="Rectangle: Rounded Corners 26"/>
          <p:cNvSpPr/>
          <p:nvPr/>
        </p:nvSpPr>
        <p:spPr>
          <a:xfrm>
            <a:off x="2202426" y="3333137"/>
            <a:ext cx="521109" cy="521109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&gt;</a:t>
            </a:r>
            <a:endParaRPr lang="en-US" sz="3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8" name="Rectangle: Rounded Corners 27"/>
          <p:cNvSpPr/>
          <p:nvPr/>
        </p:nvSpPr>
        <p:spPr>
          <a:xfrm>
            <a:off x="5761704" y="3362634"/>
            <a:ext cx="521109" cy="521109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</a:t>
            </a:r>
            <a:endParaRPr lang="en-US" sz="3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9" name="Rectangle: Rounded Corners 28"/>
          <p:cNvSpPr/>
          <p:nvPr/>
        </p:nvSpPr>
        <p:spPr>
          <a:xfrm>
            <a:off x="9006349" y="3352802"/>
            <a:ext cx="521109" cy="521109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&lt;</a:t>
            </a:r>
            <a:endParaRPr lang="en-US" sz="3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0" name="Rectangle: Rounded Corners 29"/>
          <p:cNvSpPr/>
          <p:nvPr/>
        </p:nvSpPr>
        <p:spPr>
          <a:xfrm>
            <a:off x="1995949" y="4758815"/>
            <a:ext cx="521109" cy="521109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&lt;</a:t>
            </a:r>
            <a:endParaRPr lang="en-US" sz="3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1" name="Rectangle: Rounded Corners 30"/>
          <p:cNvSpPr/>
          <p:nvPr/>
        </p:nvSpPr>
        <p:spPr>
          <a:xfrm>
            <a:off x="5515897" y="4788311"/>
            <a:ext cx="521109" cy="521109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&lt;</a:t>
            </a:r>
            <a:endParaRPr lang="en-US" sz="3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2" name="Rectangle: Rounded Corners 31"/>
          <p:cNvSpPr/>
          <p:nvPr/>
        </p:nvSpPr>
        <p:spPr>
          <a:xfrm>
            <a:off x="9016180" y="4798143"/>
            <a:ext cx="521109" cy="521109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&lt;</a:t>
            </a:r>
            <a:endParaRPr lang="en-US" sz="3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</p:bldLst>
  </p:timing>
</p:sld>
</file>

<file path=ppt/tags/tag1.xml><?xml version="1.0" encoding="utf-8"?>
<p:tagLst xmlns:p="http://schemas.openxmlformats.org/presentationml/2006/main">
  <p:tag name="SHAPE_LOCKS" val="959"/>
</p:tagLst>
</file>

<file path=ppt/tags/tag2.xml><?xml version="1.0" encoding="utf-8"?>
<p:tagLst xmlns:p="http://schemas.openxmlformats.org/presentationml/2006/main">
  <p:tag name="SHAPE_LOCKS" val="16"/>
</p:tagLst>
</file>

<file path=ppt/tags/tag3.xml><?xml version="1.0" encoding="utf-8"?>
<p:tagLst xmlns:p="http://schemas.openxmlformats.org/presentationml/2006/main">
  <p:tag name="SHAPE_LOCKS" val="16"/>
</p:tagLst>
</file>

<file path=ppt/tags/tag4.xml><?xml version="1.0" encoding="utf-8"?>
<p:tagLst xmlns:p="http://schemas.openxmlformats.org/presentationml/2006/main">
  <p:tag name="PA" val="v5.2.10"/>
  <p:tag name="RESOURCELIBID_ANIM" val="460"/>
</p:tagLst>
</file>

<file path=ppt/tags/tag5.xml><?xml version="1.0" encoding="utf-8"?>
<p:tagLst xmlns:p="http://schemas.openxmlformats.org/presentationml/2006/main">
  <p:tag name="PA" val="v5.2.10"/>
  <p:tag name="RESOURCELIBID_ANIM" val="460"/>
</p:tagLst>
</file>

<file path=ppt/tags/tag6.xml><?xml version="1.0" encoding="utf-8"?>
<p:tagLst xmlns:p="http://schemas.openxmlformats.org/presentationml/2006/main">
  <p:tag name="PA" val="v5.2.10"/>
  <p:tag name="RESOURCELIBID_ANIM" val="460"/>
</p:tagLst>
</file>

<file path=ppt/tags/tag7.xml><?xml version="1.0" encoding="utf-8"?>
<p:tagLst xmlns:p="http://schemas.openxmlformats.org/presentationml/2006/main">
  <p:tag name="PA" val="v5.2.10"/>
  <p:tag name="RESOURCELIBID_ANIM" val="460"/>
</p:tagLst>
</file>

<file path=ppt/tags/tag8.xml><?xml version="1.0" encoding="utf-8"?>
<p:tagLst xmlns:p="http://schemas.openxmlformats.org/presentationml/2006/main">
  <p:tag name="PA" val="v5.2.10"/>
  <p:tag name="RESOURCELIBID_ANIM" val="460"/>
</p:tagLst>
</file>

<file path=ppt/theme/theme1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1536</Words>
  <Application>WPS Presentation</Application>
  <PresentationFormat>Widescreen</PresentationFormat>
  <Paragraphs>128</Paragraphs>
  <Slides>15</Slides>
  <Notes>2</Notes>
  <HiddenSlides>0</HiddenSlides>
  <MMClips>7</MMClips>
  <ScaleCrop>false</ScaleCrop>
  <HeadingPairs>
    <vt:vector size="6" baseType="variant">
      <vt:variant>
        <vt:lpstr>已用的字体</vt:lpstr>
      </vt:variant>
      <vt:variant>
        <vt:i4>32</vt:i4>
      </vt:variant>
      <vt:variant>
        <vt:lpstr>主题</vt:lpstr>
      </vt:variant>
      <vt:variant>
        <vt:i4>5</vt:i4>
      </vt:variant>
      <vt:variant>
        <vt:lpstr>幻灯片标题</vt:lpstr>
      </vt:variant>
      <vt:variant>
        <vt:i4>15</vt:i4>
      </vt:variant>
    </vt:vector>
  </HeadingPairs>
  <TitlesOfParts>
    <vt:vector size="52" baseType="lpstr">
      <vt:lpstr>Arial</vt:lpstr>
      <vt:lpstr>SimSun</vt:lpstr>
      <vt:lpstr>Wingdings</vt:lpstr>
      <vt:lpstr>思源宋体 CN Light</vt:lpstr>
      <vt:lpstr>#9Slide02 Noi dung dai</vt:lpstr>
      <vt:lpstr>Cambria</vt:lpstr>
      <vt:lpstr>Vogue-ExtraBold</vt:lpstr>
      <vt:lpstr>思源黑体 CN</vt:lpstr>
      <vt:lpstr>#9Slide02 Noi dung dai</vt:lpstr>
      <vt:lpstr>UTM Scriptina KT</vt:lpstr>
      <vt:lpstr>iCiel Cadena</vt:lpstr>
      <vt:lpstr>WoodType-Demi</vt:lpstr>
      <vt:lpstr>Cambria Math</vt:lpstr>
      <vt:lpstr>MS Gothic</vt:lpstr>
      <vt:lpstr>Times New Roman</vt:lpstr>
      <vt:lpstr>MS Mincho</vt:lpstr>
      <vt:lpstr>#9Slide02 Tieu de dai</vt:lpstr>
      <vt:lpstr>Open Sans</vt:lpstr>
      <vt:lpstr>Calibri</vt:lpstr>
      <vt:lpstr>Calibri</vt:lpstr>
      <vt:lpstr>字魂59号-创粗黑</vt:lpstr>
      <vt:lpstr>SVN-Cookies</vt:lpstr>
      <vt:lpstr>Segoe Print</vt:lpstr>
      <vt:lpstr>字魂156号-萌趣苏打饼</vt:lpstr>
      <vt:lpstr>思源黑体 CN</vt:lpstr>
      <vt:lpstr>DFPOP1-W9</vt:lpstr>
      <vt:lpstr>Microsoft YaHei</vt:lpstr>
      <vt:lpstr>Arial Unicode MS</vt:lpstr>
      <vt:lpstr>等线</vt:lpstr>
      <vt:lpstr>Calibri Light</vt:lpstr>
      <vt:lpstr>等线 Light</vt:lpstr>
      <vt:lpstr>Yu Gothic UI</vt:lpstr>
      <vt:lpstr>1_Office 主题​​</vt:lpstr>
      <vt:lpstr>1_Office Theme</vt:lpstr>
      <vt:lpstr>2_Office 主题​​</vt:lpstr>
      <vt:lpstr>2_Office Theme</vt:lpstr>
      <vt:lpstr>3_Office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SINGPC</cp:lastModifiedBy>
  <cp:revision>33</cp:revision>
  <dcterms:created xsi:type="dcterms:W3CDTF">2023-12-21T08:17:00Z</dcterms:created>
  <dcterms:modified xsi:type="dcterms:W3CDTF">2024-03-31T23:50:32Z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C3496118E66647B0AB8FD80F8572CC54_12</vt:lpwstr>
  </property>
  <property fmtid="{D5CDD505-2E9C-101B-9397-08002B2CF9AE}" pid="3" name="KSOProductBuildVer">
    <vt:lpwstr>1033-12.2.0.13472</vt:lpwstr>
  </property>
</Properties>
</file>