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73" r:id="rId3"/>
    <p:sldId id="267" r:id="rId4"/>
    <p:sldId id="1180" r:id="rId5"/>
    <p:sldId id="375" r:id="rId6"/>
    <p:sldId id="268" r:id="rId7"/>
    <p:sldId id="1181" r:id="rId8"/>
    <p:sldId id="365" r:id="rId9"/>
    <p:sldId id="1190" r:id="rId10"/>
    <p:sldId id="1184" r:id="rId11"/>
    <p:sldId id="1191" r:id="rId12"/>
    <p:sldId id="1188" r:id="rId13"/>
    <p:sldId id="1187" r:id="rId14"/>
    <p:sldId id="1192" r:id="rId15"/>
    <p:sldId id="1193" r:id="rId16"/>
    <p:sldId id="11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26A9-D399-404C-93D4-A822170C411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C4EE-B677-4F18-85D3-67033CA1E7A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>
                <a:fillRect/>
              </a:stretch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>
            <a:fillRect/>
          </a:stretch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image54.wdp"/><Relationship Id="rId4" Type="http://schemas.openxmlformats.org/officeDocument/2006/relationships/image" Target="../media/image5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60.wdp"/><Relationship Id="rId4" Type="http://schemas.openxmlformats.org/officeDocument/2006/relationships/image" Target="../media/image59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1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7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47.wdp"/><Relationship Id="rId4" Type="http://schemas.openxmlformats.org/officeDocument/2006/relationships/image" Target="../media/image46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13" y="4065913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16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50" y="0"/>
            <a:ext cx="3275325" cy="18049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87" y="1362789"/>
            <a:ext cx="3993226" cy="1103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617" y="2103798"/>
            <a:ext cx="9455716" cy="1926503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sp>
        <p:nvSpPr>
          <p:cNvPr id="2" name="Rectangle: Rounded Corners 1"/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90600" y="1352550"/>
            <a:ext cx="4314825" cy="1074956"/>
            <a:chOff x="990600" y="1352550"/>
            <a:chExt cx="4314825" cy="1074956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</a:t>
              </a:r>
              <a:endParaRPr lang="en-US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76400" y="1647825"/>
              <a:ext cx="3409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  <a:endParaRPr lang="en-US" sz="3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6000" y="17621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5850" y="17430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</a:t>
              </a:r>
              <a:endParaRPr lang="en-US" sz="3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AB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AC; BC =         AC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2466975"/>
                <a:ext cx="4714875" cy="892552"/>
              </a:xfrm>
              <a:prstGeom prst="rect">
                <a:avLst/>
              </a:prstGeom>
              <a:blipFill rotWithShape="1">
                <a:blip r:embed="rId2"/>
                <a:stretch>
                  <a:fillRect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96" name="Group 4095"/>
          <p:cNvGrpSpPr/>
          <p:nvPr/>
        </p:nvGrpSpPr>
        <p:grpSpPr>
          <a:xfrm>
            <a:off x="1000125" y="3743325"/>
            <a:ext cx="5067300" cy="1074956"/>
            <a:chOff x="990600" y="1352550"/>
            <a:chExt cx="5067300" cy="1074956"/>
          </a:xfrm>
        </p:grpSpPr>
        <p:sp>
          <p:nvSpPr>
            <p:cNvPr id="4097" name="TextBox 4096"/>
            <p:cNvSpPr txBox="1"/>
            <p:nvPr/>
          </p:nvSpPr>
          <p:spPr>
            <a:xfrm>
              <a:off x="990600" y="1352550"/>
              <a:ext cx="1638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</a:t>
              </a:r>
              <a:endParaRPr lang="en-US" sz="3200" dirty="0"/>
            </a:p>
          </p:txBody>
        </p:sp>
        <p:cxnSp>
          <p:nvCxnSpPr>
            <p:cNvPr id="4099" name="Straight Connector 4098"/>
            <p:cNvCxnSpPr/>
            <p:nvPr/>
          </p:nvCxnSpPr>
          <p:spPr>
            <a:xfrm>
              <a:off x="1695450" y="1476375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Straight Connector 4099"/>
            <p:cNvCxnSpPr/>
            <p:nvPr/>
          </p:nvCxnSpPr>
          <p:spPr>
            <a:xfrm>
              <a:off x="50958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Straight Connector 4100"/>
            <p:cNvCxnSpPr/>
            <p:nvPr/>
          </p:nvCxnSpPr>
          <p:spPr>
            <a:xfrm>
              <a:off x="1676400" y="1647825"/>
              <a:ext cx="41719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Straight Connector 4101"/>
            <p:cNvCxnSpPr/>
            <p:nvPr/>
          </p:nvCxnSpPr>
          <p:spPr>
            <a:xfrm>
              <a:off x="2543175" y="148590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/>
            <p:cNvCxnSpPr/>
            <p:nvPr/>
          </p:nvCxnSpPr>
          <p:spPr>
            <a:xfrm>
              <a:off x="340042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Straight Connector 4103"/>
            <p:cNvCxnSpPr/>
            <p:nvPr/>
          </p:nvCxnSpPr>
          <p:spPr>
            <a:xfrm>
              <a:off x="4257675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xtBox 4104"/>
            <p:cNvSpPr txBox="1"/>
            <p:nvPr/>
          </p:nvSpPr>
          <p:spPr>
            <a:xfrm>
              <a:off x="1504950" y="178117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H</a:t>
              </a:r>
              <a:endParaRPr lang="en-US" sz="3600" dirty="0"/>
            </a:p>
          </p:txBody>
        </p:sp>
        <p:sp>
          <p:nvSpPr>
            <p:cNvPr id="4106" name="TextBox 4105"/>
            <p:cNvSpPr txBox="1"/>
            <p:nvPr/>
          </p:nvSpPr>
          <p:spPr>
            <a:xfrm>
              <a:off x="3209925" y="1752600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I</a:t>
              </a:r>
              <a:endParaRPr lang="en-US" sz="3600" dirty="0"/>
            </a:p>
          </p:txBody>
        </p:sp>
        <p:sp>
          <p:nvSpPr>
            <p:cNvPr id="4107" name="TextBox 4106"/>
            <p:cNvSpPr txBox="1"/>
            <p:nvPr/>
          </p:nvSpPr>
          <p:spPr>
            <a:xfrm>
              <a:off x="5648325" y="1685925"/>
              <a:ext cx="409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K</a:t>
              </a:r>
              <a:endParaRPr lang="en-US" sz="3600" dirty="0"/>
            </a:p>
          </p:txBody>
        </p:sp>
        <p:cxnSp>
          <p:nvCxnSpPr>
            <p:cNvPr id="4110" name="Straight Connector 4109"/>
            <p:cNvCxnSpPr/>
            <p:nvPr/>
          </p:nvCxnSpPr>
          <p:spPr>
            <a:xfrm>
              <a:off x="5848350" y="1466850"/>
              <a:ext cx="0" cy="32385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11" name="TextBox 4110"/>
              <p:cNvSpPr txBox="1"/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</a:rPr>
                  <a:t>HI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HK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IK =         HK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111" name="TextBox 4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4857750"/>
                <a:ext cx="6410325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8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2" name="Rectangle: Rounded Corners 4111"/>
          <p:cNvSpPr/>
          <p:nvPr/>
        </p:nvSpPr>
        <p:spPr>
          <a:xfrm>
            <a:off x="4524375" y="2628900"/>
            <a:ext cx="67627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4113" name="Rectangle: Rounded Corners 4112"/>
          <p:cNvSpPr/>
          <p:nvPr/>
        </p:nvSpPr>
        <p:spPr>
          <a:xfrm>
            <a:off x="2228850" y="4848225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  <a:endParaRPr lang="en-US" sz="3200" dirty="0"/>
          </a:p>
        </p:txBody>
      </p:sp>
      <p:sp>
        <p:nvSpPr>
          <p:cNvPr id="4114" name="Rectangle: Rounded Corners 4113"/>
          <p:cNvSpPr/>
          <p:nvPr/>
        </p:nvSpPr>
        <p:spPr>
          <a:xfrm>
            <a:off x="4629150" y="4876800"/>
            <a:ext cx="657225" cy="57150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15" name="Rectangle: Rounded Corners 4114"/>
              <p:cNvSpPr/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15" name="Rectangle: Rounded Corners 4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5" y="2466976"/>
                <a:ext cx="676275" cy="904874"/>
              </a:xfrm>
              <a:prstGeom prst="roundRect">
                <a:avLst/>
              </a:prstGeom>
              <a:blipFill rotWithShape="1">
                <a:blip r:embed="rId4"/>
                <a:stretch>
                  <a:fillRect l="-2817" t="-2105" r="-2817" b="-2105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16" name="Rectangle: Rounded Corners 4115"/>
              <p:cNvSpPr/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16" name="Rectangle: Rounded Corners 4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75" y="4676776"/>
                <a:ext cx="676275" cy="904874"/>
              </a:xfrm>
              <a:prstGeom prst="roundRect">
                <a:avLst/>
              </a:prstGeom>
              <a:blipFill rotWithShape="1">
                <a:blip r:embed="rId5"/>
                <a:stretch>
                  <a:fillRect l="-2817" t="-2105" r="-2817" b="-2105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17" name="Rectangle: Rounded Corners 4116"/>
              <p:cNvSpPr/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117" name="Rectangle: Rounded Corners 4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5" y="4686301"/>
                <a:ext cx="676275" cy="904874"/>
              </a:xfrm>
              <a:prstGeom prst="roundRect">
                <a:avLst/>
              </a:prstGeom>
              <a:blipFill rotWithShape="1">
                <a:blip r:embed="rId6"/>
                <a:stretch>
                  <a:fillRect l="-2817" t="-2105" r="-2817" b="-2105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1" grpId="0"/>
      <p:bldP spid="4111" grpId="0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/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/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矩形 1"/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ngựa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vằn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giải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tập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667" l="10000" r="90000">
                        <a14:foregroundMark x1="76071" y1="11111" x2="78571" y2="13889"/>
                        <a14:foregroundMark x1="50714" y1="88639" x2="50714" y2="91111"/>
                        <a14:foregroundMark x1="60263" y1="87897" x2="60357" y2="88333"/>
                        <a14:foregroundMark x1="56871" y1="76111" x2="56843" y2="77024"/>
                        <a14:foregroundMark x1="56990" y1="72222" x2="56922" y2="74444"/>
                        <a14:foregroundMark x1="57143" y1="67222" x2="56990" y2="72222"/>
                        <a14:foregroundMark x1="51071" y1="76111" x2="50714" y2="77222"/>
                        <a14:foregroundMark x1="52143" y1="72778" x2="51607" y2="74444"/>
                        <a14:foregroundMark x1="27013" y1="76667" x2="28171" y2="78997"/>
                        <a14:foregroundMark x1="25357" y1="73333" x2="27013" y2="76667"/>
                        <a14:foregroundMark x1="22419" y1="90750" x2="22500" y2="91667"/>
                        <a14:foregroundMark x1="21269" y1="77778" x2="21528" y2="80704"/>
                        <a14:foregroundMark x1="21170" y1="76667" x2="21269" y2="77778"/>
                        <a14:foregroundMark x1="21071" y1="75556" x2="21170" y2="76667"/>
                        <a14:foregroundMark x1="30239" y1="88741" x2="30714" y2="88889"/>
                        <a14:foregroundMark x1="31786" y1="91111" x2="31786" y2="91111"/>
                        <a14:foregroundMark x1="26071" y1="59444" x2="27500" y2="66111"/>
                        <a14:foregroundMark x1="30714" y1="53889" x2="30357" y2="65000"/>
                        <a14:backgroundMark x1="26429" y1="79444" x2="27500" y2="89444"/>
                        <a14:backgroundMark x1="23571" y1="53333" x2="23571" y2="53333"/>
                        <a14:backgroundMark x1="26786" y1="76667" x2="26786" y2="76667"/>
                        <a14:backgroundMark x1="20357" y1="77778" x2="20357" y2="77778"/>
                        <a14:backgroundMark x1="54286" y1="77222" x2="54643" y2="88333"/>
                        <a14:backgroundMark x1="55357" y1="74444" x2="55357" y2="76111"/>
                        <a14:backgroundMark x1="57500" y1="72222" x2="57500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6199" y="4264634"/>
            <a:ext cx="4239601" cy="2725458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721" y="228600"/>
            <a:ext cx="942979" cy="942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 2 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12.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4" y="320382"/>
                <a:ext cx="10658475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6" t="-38" r="6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4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99" y="1568157"/>
                <a:ext cx="2057401" cy="1155766"/>
              </a:xfrm>
              <a:prstGeom prst="rect">
                <a:avLst/>
              </a:prstGeom>
              <a:blipFill rotWithShape="1">
                <a:blip r:embed="rId6"/>
                <a:stretch>
                  <a:fillRect l="-31" t="-30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9" y="1520532"/>
                <a:ext cx="2057401" cy="1202252"/>
              </a:xfrm>
              <a:prstGeom prst="rect">
                <a:avLst/>
              </a:prstGeom>
              <a:blipFill rotWithShape="1">
                <a:blip r:embed="rId7"/>
                <a:stretch>
                  <a:fillRect l="-31" t="-28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74" y="1434807"/>
                <a:ext cx="2057401" cy="1155766"/>
              </a:xfrm>
              <a:prstGeom prst="rect">
                <a:avLst/>
              </a:prstGeom>
              <a:blipFill rotWithShape="1">
                <a:blip r:embed="rId8"/>
                <a:stretch>
                  <a:fillRect l="-31" t="-30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/>
          <p:cNvGrpSpPr/>
          <p:nvPr/>
        </p:nvGrpSpPr>
        <p:grpSpPr>
          <a:xfrm flipH="1">
            <a:off x="2562227" y="629124"/>
            <a:ext cx="7205669" cy="3689556"/>
            <a:chOff x="731883" y="1025738"/>
            <a:chExt cx="7205669" cy="4403171"/>
          </a:xfrm>
        </p:grpSpPr>
        <p:sp>
          <p:nvSpPr>
            <p:cNvPr id="13" name="矩形 1"/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矩形 1"/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886876" y="493061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</a:rPr>
              <a:t>Cuối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cùng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giúp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giải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bài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tập</a:t>
            </a:r>
            <a:r>
              <a:rPr lang="en-US" sz="4800" b="1" dirty="0">
                <a:solidFill>
                  <a:prstClr val="black"/>
                </a:solidFill>
              </a:rPr>
              <a:t> 5 </a:t>
            </a:r>
            <a:r>
              <a:rPr lang="en-US" sz="4800" b="1" dirty="0" err="1">
                <a:solidFill>
                  <a:prstClr val="black"/>
                </a:solidFill>
              </a:rPr>
              <a:t>để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đến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thăm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nhà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Thỏ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nhé</a:t>
            </a:r>
            <a:r>
              <a:rPr lang="en-US" sz="4800" b="1" dirty="0">
                <a:solidFill>
                  <a:prstClr val="black"/>
                </a:solidFill>
              </a:rPr>
              <a:t>!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26" y="3810914"/>
            <a:ext cx="2835399" cy="3047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09646" y="304800"/>
            <a:ext cx="733429" cy="71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9274" y="282282"/>
            <a:ext cx="1065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550" y="442912"/>
            <a:ext cx="7086600" cy="3609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8849" y="4339932"/>
            <a:ext cx="916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0650" y="5153025"/>
            <a:ext cx="9544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white circle with leaves and blue 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8743" b="86707" l="4500" r="93900">
                        <a14:foregroundMark x1="11600" y1="59162" x2="5400" y2="85749"/>
                        <a14:foregroundMark x1="93900" y1="58922" x2="93300" y2="86826"/>
                        <a14:foregroundMark x1="38100" y1="23593" x2="44200" y2="26946"/>
                        <a14:foregroundMark x1="4700" y1="72335" x2="4500" y2="80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1548581" y="251502"/>
            <a:ext cx="8662219" cy="6454098"/>
          </a:xfrm>
        </p:spPr>
      </p:pic>
      <p:pic>
        <p:nvPicPr>
          <p:cNvPr id="7" name="Picture 2" descr="C:\Users\Administrator\Pictures\245411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759" l="0" r="100000">
                        <a14:foregroundMark x1="34499" y1="25741" x2="53197" y2="33426"/>
                        <a14:foregroundMark x1="33172" y1="33704" x2="35585" y2="25926"/>
                        <a14:foregroundMark x1="34017" y1="38611" x2="41255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18"/>
          <a:stretch>
            <a:fillRect/>
          </a:stretch>
        </p:blipFill>
        <p:spPr bwMode="auto">
          <a:xfrm flipH="1">
            <a:off x="3962400" y="3886201"/>
            <a:ext cx="1219200" cy="14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5"/>
          <p:cNvSpPr/>
          <p:nvPr/>
        </p:nvSpPr>
        <p:spPr>
          <a:xfrm>
            <a:off x="914400" y="7373"/>
            <a:ext cx="5181600" cy="2964425"/>
          </a:xfrm>
          <a:prstGeom prst="cloudCallout">
            <a:avLst>
              <a:gd name="adj1" fmla="val 45107"/>
              <a:gd name="adj2" fmla="val 37589"/>
            </a:avLst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Chào mừng các bạn đến với khu rừng tri thức!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7"/>
          <p:cNvGrpSpPr/>
          <p:nvPr/>
        </p:nvGrpSpPr>
        <p:grpSpPr>
          <a:xfrm flipH="1">
            <a:off x="4038600" y="841829"/>
            <a:ext cx="6888522" cy="4050994"/>
            <a:chOff x="2206754" y="916448"/>
            <a:chExt cx="4695813" cy="3901755"/>
          </a:xfrm>
        </p:grpSpPr>
        <p:sp>
          <p:nvSpPr>
            <p:cNvPr id="5" name="对话气泡: 椭圆形 13"/>
            <p:cNvSpPr/>
            <p:nvPr/>
          </p:nvSpPr>
          <p:spPr>
            <a:xfrm>
              <a:off x="2206754" y="916448"/>
              <a:ext cx="4695813" cy="3901755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-1" fmla="*/ 5022203 w 5022203"/>
                <a:gd name="connsiteY0-2" fmla="*/ 3409591 h 3785087"/>
                <a:gd name="connsiteX1-3" fmla="*/ 4082929 w 5022203"/>
                <a:gd name="connsiteY1-4" fmla="*/ 3300420 h 3785087"/>
                <a:gd name="connsiteX2-5" fmla="*/ 1297502 w 5022203"/>
                <a:gd name="connsiteY2-6" fmla="*/ 3517941 h 3785087"/>
                <a:gd name="connsiteX3-7" fmla="*/ 341779 w 5022203"/>
                <a:gd name="connsiteY3-8" fmla="*/ 540736 h 3785087"/>
                <a:gd name="connsiteX4-9" fmla="*/ 3335950 w 5022203"/>
                <a:gd name="connsiteY4-10" fmla="*/ 166579 h 3785087"/>
                <a:gd name="connsiteX5-11" fmla="*/ 4663246 w 5022203"/>
                <a:gd name="connsiteY5-12" fmla="*/ 2746835 h 3785087"/>
                <a:gd name="connsiteX6-13" fmla="*/ 5022203 w 5022203"/>
                <a:gd name="connsiteY6-14" fmla="*/ 3409591 h 3785087"/>
                <a:gd name="connsiteX0-15" fmla="*/ 4940997 w 4940997"/>
                <a:gd name="connsiteY0-16" fmla="*/ 3402666 h 3926754"/>
                <a:gd name="connsiteX1-17" fmla="*/ 4001723 w 4940997"/>
                <a:gd name="connsiteY1-18" fmla="*/ 3293495 h 3926754"/>
                <a:gd name="connsiteX2-19" fmla="*/ 578121 w 4940997"/>
                <a:gd name="connsiteY2-20" fmla="*/ 3720566 h 3926754"/>
                <a:gd name="connsiteX3-21" fmla="*/ 260573 w 4940997"/>
                <a:gd name="connsiteY3-22" fmla="*/ 533811 h 3926754"/>
                <a:gd name="connsiteX4-23" fmla="*/ 3254744 w 4940997"/>
                <a:gd name="connsiteY4-24" fmla="*/ 159654 h 3926754"/>
                <a:gd name="connsiteX5-25" fmla="*/ 4582040 w 4940997"/>
                <a:gd name="connsiteY5-26" fmla="*/ 2739910 h 3926754"/>
                <a:gd name="connsiteX6-27" fmla="*/ 4940997 w 4940997"/>
                <a:gd name="connsiteY6-28" fmla="*/ 3402666 h 3926754"/>
                <a:gd name="connsiteX0-29" fmla="*/ 4943752 w 4943752"/>
                <a:gd name="connsiteY0-30" fmla="*/ 3497595 h 4021683"/>
                <a:gd name="connsiteX1-31" fmla="*/ 4004478 w 4943752"/>
                <a:gd name="connsiteY1-32" fmla="*/ 3388424 h 4021683"/>
                <a:gd name="connsiteX2-33" fmla="*/ 580876 w 4943752"/>
                <a:gd name="connsiteY2-34" fmla="*/ 3815495 h 4021683"/>
                <a:gd name="connsiteX3-35" fmla="*/ 263328 w 4943752"/>
                <a:gd name="connsiteY3-36" fmla="*/ 628740 h 4021683"/>
                <a:gd name="connsiteX4-37" fmla="*/ 3295599 w 4943752"/>
                <a:gd name="connsiteY4-38" fmla="*/ 130758 h 4021683"/>
                <a:gd name="connsiteX5-39" fmla="*/ 4584795 w 4943752"/>
                <a:gd name="connsiteY5-40" fmla="*/ 2834839 h 4021683"/>
                <a:gd name="connsiteX6-41" fmla="*/ 4943752 w 4943752"/>
                <a:gd name="connsiteY6-42" fmla="*/ 3497595 h 4021683"/>
                <a:gd name="connsiteX0-43" fmla="*/ 4943752 w 4943752"/>
                <a:gd name="connsiteY0-44" fmla="*/ 3497595 h 4021683"/>
                <a:gd name="connsiteX1-45" fmla="*/ 4004478 w 4943752"/>
                <a:gd name="connsiteY1-46" fmla="*/ 3388424 h 4021683"/>
                <a:gd name="connsiteX2-47" fmla="*/ 580876 w 4943752"/>
                <a:gd name="connsiteY2-48" fmla="*/ 3815495 h 4021683"/>
                <a:gd name="connsiteX3-49" fmla="*/ 263328 w 4943752"/>
                <a:gd name="connsiteY3-50" fmla="*/ 628740 h 4021683"/>
                <a:gd name="connsiteX4-51" fmla="*/ 3295599 w 4943752"/>
                <a:gd name="connsiteY4-52" fmla="*/ 130758 h 4021683"/>
                <a:gd name="connsiteX5-53" fmla="*/ 4422870 w 4943752"/>
                <a:gd name="connsiteY5-54" fmla="*/ 2901514 h 4021683"/>
                <a:gd name="connsiteX6-55" fmla="*/ 4943752 w 4943752"/>
                <a:gd name="connsiteY6-56" fmla="*/ 3497595 h 4021683"/>
                <a:gd name="connsiteX0-57" fmla="*/ 4943752 w 4943752"/>
                <a:gd name="connsiteY0-58" fmla="*/ 3497595 h 4021683"/>
                <a:gd name="connsiteX1-59" fmla="*/ 4004478 w 4943752"/>
                <a:gd name="connsiteY1-60" fmla="*/ 3388424 h 4021683"/>
                <a:gd name="connsiteX2-61" fmla="*/ 580876 w 4943752"/>
                <a:gd name="connsiteY2-62" fmla="*/ 3815495 h 4021683"/>
                <a:gd name="connsiteX3-63" fmla="*/ 263328 w 4943752"/>
                <a:gd name="connsiteY3-64" fmla="*/ 628740 h 4021683"/>
                <a:gd name="connsiteX4-65" fmla="*/ 3295599 w 4943752"/>
                <a:gd name="connsiteY4-66" fmla="*/ 130758 h 4021683"/>
                <a:gd name="connsiteX5-67" fmla="*/ 4422870 w 4943752"/>
                <a:gd name="connsiteY5-68" fmla="*/ 2901514 h 4021683"/>
                <a:gd name="connsiteX6-69" fmla="*/ 4943752 w 4943752"/>
                <a:gd name="connsiteY6-70" fmla="*/ 3497595 h 4021683"/>
                <a:gd name="connsiteX0-71" fmla="*/ 4943752 w 4943752"/>
                <a:gd name="connsiteY0-72" fmla="*/ 3497595 h 4207710"/>
                <a:gd name="connsiteX1-73" fmla="*/ 4004478 w 4943752"/>
                <a:gd name="connsiteY1-74" fmla="*/ 3388424 h 4207710"/>
                <a:gd name="connsiteX2-75" fmla="*/ 580876 w 4943752"/>
                <a:gd name="connsiteY2-76" fmla="*/ 3815495 h 4207710"/>
                <a:gd name="connsiteX3-77" fmla="*/ 263328 w 4943752"/>
                <a:gd name="connsiteY3-78" fmla="*/ 628740 h 4207710"/>
                <a:gd name="connsiteX4-79" fmla="*/ 3295599 w 4943752"/>
                <a:gd name="connsiteY4-80" fmla="*/ 130758 h 4207710"/>
                <a:gd name="connsiteX5-81" fmla="*/ 4422870 w 4943752"/>
                <a:gd name="connsiteY5-82" fmla="*/ 2901514 h 4207710"/>
                <a:gd name="connsiteX6-83" fmla="*/ 4943752 w 4943752"/>
                <a:gd name="connsiteY6-84" fmla="*/ 3497595 h 4207710"/>
                <a:gd name="connsiteX0-85" fmla="*/ 4943752 w 4943752"/>
                <a:gd name="connsiteY0-86" fmla="*/ 3497595 h 4107768"/>
                <a:gd name="connsiteX1-87" fmla="*/ 4004478 w 4943752"/>
                <a:gd name="connsiteY1-88" fmla="*/ 3388424 h 4107768"/>
                <a:gd name="connsiteX2-89" fmla="*/ 580876 w 4943752"/>
                <a:gd name="connsiteY2-90" fmla="*/ 3815495 h 4107768"/>
                <a:gd name="connsiteX3-91" fmla="*/ 263328 w 4943752"/>
                <a:gd name="connsiteY3-92" fmla="*/ 628740 h 4107768"/>
                <a:gd name="connsiteX4-93" fmla="*/ 3295599 w 4943752"/>
                <a:gd name="connsiteY4-94" fmla="*/ 130758 h 4107768"/>
                <a:gd name="connsiteX5-95" fmla="*/ 4422870 w 4943752"/>
                <a:gd name="connsiteY5-96" fmla="*/ 2901514 h 4107768"/>
                <a:gd name="connsiteX6-97" fmla="*/ 4943752 w 4943752"/>
                <a:gd name="connsiteY6-98" fmla="*/ 3497595 h 4107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对话气泡: 椭圆形 13"/>
            <p:cNvSpPr/>
            <p:nvPr/>
          </p:nvSpPr>
          <p:spPr>
            <a:xfrm>
              <a:off x="2369895" y="1044434"/>
              <a:ext cx="4475657" cy="3718827"/>
            </a:xfrm>
            <a:custGeom>
              <a:avLst/>
              <a:gdLst>
                <a:gd name="connsiteX0" fmla="*/ 4993910 w 4908116"/>
                <a:gd name="connsiteY0" fmla="*/ 3358420 h 3696461"/>
                <a:gd name="connsiteX1" fmla="*/ 4054636 w 4908116"/>
                <a:gd name="connsiteY1" fmla="*/ 3249249 h 3696461"/>
                <a:gd name="connsiteX2" fmla="*/ 1269209 w 4908116"/>
                <a:gd name="connsiteY2" fmla="*/ 3466770 h 3696461"/>
                <a:gd name="connsiteX3" fmla="*/ 542086 w 4908116"/>
                <a:gd name="connsiteY3" fmla="*/ 689590 h 3696461"/>
                <a:gd name="connsiteX4" fmla="*/ 3307657 w 4908116"/>
                <a:gd name="connsiteY4" fmla="*/ 115408 h 3696461"/>
                <a:gd name="connsiteX5" fmla="*/ 4634953 w 4908116"/>
                <a:gd name="connsiteY5" fmla="*/ 2695664 h 3696461"/>
                <a:gd name="connsiteX6" fmla="*/ 4993910 w 4908116"/>
                <a:gd name="connsiteY6" fmla="*/ 3358420 h 3696461"/>
                <a:gd name="connsiteX0-1" fmla="*/ 5022203 w 5022203"/>
                <a:gd name="connsiteY0-2" fmla="*/ 3409591 h 3785087"/>
                <a:gd name="connsiteX1-3" fmla="*/ 4082929 w 5022203"/>
                <a:gd name="connsiteY1-4" fmla="*/ 3300420 h 3785087"/>
                <a:gd name="connsiteX2-5" fmla="*/ 1297502 w 5022203"/>
                <a:gd name="connsiteY2-6" fmla="*/ 3517941 h 3785087"/>
                <a:gd name="connsiteX3-7" fmla="*/ 341779 w 5022203"/>
                <a:gd name="connsiteY3-8" fmla="*/ 540736 h 3785087"/>
                <a:gd name="connsiteX4-9" fmla="*/ 3335950 w 5022203"/>
                <a:gd name="connsiteY4-10" fmla="*/ 166579 h 3785087"/>
                <a:gd name="connsiteX5-11" fmla="*/ 4663246 w 5022203"/>
                <a:gd name="connsiteY5-12" fmla="*/ 2746835 h 3785087"/>
                <a:gd name="connsiteX6-13" fmla="*/ 5022203 w 5022203"/>
                <a:gd name="connsiteY6-14" fmla="*/ 3409591 h 3785087"/>
                <a:gd name="connsiteX0-15" fmla="*/ 4940997 w 4940997"/>
                <a:gd name="connsiteY0-16" fmla="*/ 3402666 h 3926754"/>
                <a:gd name="connsiteX1-17" fmla="*/ 4001723 w 4940997"/>
                <a:gd name="connsiteY1-18" fmla="*/ 3293495 h 3926754"/>
                <a:gd name="connsiteX2-19" fmla="*/ 578121 w 4940997"/>
                <a:gd name="connsiteY2-20" fmla="*/ 3720566 h 3926754"/>
                <a:gd name="connsiteX3-21" fmla="*/ 260573 w 4940997"/>
                <a:gd name="connsiteY3-22" fmla="*/ 533811 h 3926754"/>
                <a:gd name="connsiteX4-23" fmla="*/ 3254744 w 4940997"/>
                <a:gd name="connsiteY4-24" fmla="*/ 159654 h 3926754"/>
                <a:gd name="connsiteX5-25" fmla="*/ 4582040 w 4940997"/>
                <a:gd name="connsiteY5-26" fmla="*/ 2739910 h 3926754"/>
                <a:gd name="connsiteX6-27" fmla="*/ 4940997 w 4940997"/>
                <a:gd name="connsiteY6-28" fmla="*/ 3402666 h 3926754"/>
                <a:gd name="connsiteX0-29" fmla="*/ 4943752 w 4943752"/>
                <a:gd name="connsiteY0-30" fmla="*/ 3497595 h 4021683"/>
                <a:gd name="connsiteX1-31" fmla="*/ 4004478 w 4943752"/>
                <a:gd name="connsiteY1-32" fmla="*/ 3388424 h 4021683"/>
                <a:gd name="connsiteX2-33" fmla="*/ 580876 w 4943752"/>
                <a:gd name="connsiteY2-34" fmla="*/ 3815495 h 4021683"/>
                <a:gd name="connsiteX3-35" fmla="*/ 263328 w 4943752"/>
                <a:gd name="connsiteY3-36" fmla="*/ 628740 h 4021683"/>
                <a:gd name="connsiteX4-37" fmla="*/ 3295599 w 4943752"/>
                <a:gd name="connsiteY4-38" fmla="*/ 130758 h 4021683"/>
                <a:gd name="connsiteX5-39" fmla="*/ 4584795 w 4943752"/>
                <a:gd name="connsiteY5-40" fmla="*/ 2834839 h 4021683"/>
                <a:gd name="connsiteX6-41" fmla="*/ 4943752 w 4943752"/>
                <a:gd name="connsiteY6-42" fmla="*/ 3497595 h 4021683"/>
                <a:gd name="connsiteX0-43" fmla="*/ 4943752 w 4943752"/>
                <a:gd name="connsiteY0-44" fmla="*/ 3497595 h 4021683"/>
                <a:gd name="connsiteX1-45" fmla="*/ 4004478 w 4943752"/>
                <a:gd name="connsiteY1-46" fmla="*/ 3388424 h 4021683"/>
                <a:gd name="connsiteX2-47" fmla="*/ 580876 w 4943752"/>
                <a:gd name="connsiteY2-48" fmla="*/ 3815495 h 4021683"/>
                <a:gd name="connsiteX3-49" fmla="*/ 263328 w 4943752"/>
                <a:gd name="connsiteY3-50" fmla="*/ 628740 h 4021683"/>
                <a:gd name="connsiteX4-51" fmla="*/ 3295599 w 4943752"/>
                <a:gd name="connsiteY4-52" fmla="*/ 130758 h 4021683"/>
                <a:gd name="connsiteX5-53" fmla="*/ 4422870 w 4943752"/>
                <a:gd name="connsiteY5-54" fmla="*/ 2901514 h 4021683"/>
                <a:gd name="connsiteX6-55" fmla="*/ 4943752 w 4943752"/>
                <a:gd name="connsiteY6-56" fmla="*/ 3497595 h 4021683"/>
                <a:gd name="connsiteX0-57" fmla="*/ 4943752 w 4943752"/>
                <a:gd name="connsiteY0-58" fmla="*/ 3497595 h 4021683"/>
                <a:gd name="connsiteX1-59" fmla="*/ 4004478 w 4943752"/>
                <a:gd name="connsiteY1-60" fmla="*/ 3388424 h 4021683"/>
                <a:gd name="connsiteX2-61" fmla="*/ 580876 w 4943752"/>
                <a:gd name="connsiteY2-62" fmla="*/ 3815495 h 4021683"/>
                <a:gd name="connsiteX3-63" fmla="*/ 263328 w 4943752"/>
                <a:gd name="connsiteY3-64" fmla="*/ 628740 h 4021683"/>
                <a:gd name="connsiteX4-65" fmla="*/ 3295599 w 4943752"/>
                <a:gd name="connsiteY4-66" fmla="*/ 130758 h 4021683"/>
                <a:gd name="connsiteX5-67" fmla="*/ 4422870 w 4943752"/>
                <a:gd name="connsiteY5-68" fmla="*/ 2901514 h 4021683"/>
                <a:gd name="connsiteX6-69" fmla="*/ 4943752 w 4943752"/>
                <a:gd name="connsiteY6-70" fmla="*/ 3497595 h 4021683"/>
                <a:gd name="connsiteX0-71" fmla="*/ 4943752 w 4943752"/>
                <a:gd name="connsiteY0-72" fmla="*/ 3497595 h 4207710"/>
                <a:gd name="connsiteX1-73" fmla="*/ 4004478 w 4943752"/>
                <a:gd name="connsiteY1-74" fmla="*/ 3388424 h 4207710"/>
                <a:gd name="connsiteX2-75" fmla="*/ 580876 w 4943752"/>
                <a:gd name="connsiteY2-76" fmla="*/ 3815495 h 4207710"/>
                <a:gd name="connsiteX3-77" fmla="*/ 263328 w 4943752"/>
                <a:gd name="connsiteY3-78" fmla="*/ 628740 h 4207710"/>
                <a:gd name="connsiteX4-79" fmla="*/ 3295599 w 4943752"/>
                <a:gd name="connsiteY4-80" fmla="*/ 130758 h 4207710"/>
                <a:gd name="connsiteX5-81" fmla="*/ 4422870 w 4943752"/>
                <a:gd name="connsiteY5-82" fmla="*/ 2901514 h 4207710"/>
                <a:gd name="connsiteX6-83" fmla="*/ 4943752 w 4943752"/>
                <a:gd name="connsiteY6-84" fmla="*/ 3497595 h 4207710"/>
                <a:gd name="connsiteX0-85" fmla="*/ 4943752 w 4943752"/>
                <a:gd name="connsiteY0-86" fmla="*/ 3497595 h 4107768"/>
                <a:gd name="connsiteX1-87" fmla="*/ 4004478 w 4943752"/>
                <a:gd name="connsiteY1-88" fmla="*/ 3388424 h 4107768"/>
                <a:gd name="connsiteX2-89" fmla="*/ 580876 w 4943752"/>
                <a:gd name="connsiteY2-90" fmla="*/ 3815495 h 4107768"/>
                <a:gd name="connsiteX3-91" fmla="*/ 263328 w 4943752"/>
                <a:gd name="connsiteY3-92" fmla="*/ 628740 h 4107768"/>
                <a:gd name="connsiteX4-93" fmla="*/ 3295599 w 4943752"/>
                <a:gd name="connsiteY4-94" fmla="*/ 130758 h 4107768"/>
                <a:gd name="connsiteX5-95" fmla="*/ 4422870 w 4943752"/>
                <a:gd name="connsiteY5-96" fmla="*/ 2901514 h 4107768"/>
                <a:gd name="connsiteX6-97" fmla="*/ 4943752 w 4943752"/>
                <a:gd name="connsiteY6-98" fmla="*/ 3497595 h 4107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943752" h="4107768">
                  <a:moveTo>
                    <a:pt x="4943752" y="3497595"/>
                  </a:moveTo>
                  <a:lnTo>
                    <a:pt x="4004478" y="3388424"/>
                  </a:lnTo>
                  <a:cubicBezTo>
                    <a:pt x="3484620" y="4234842"/>
                    <a:pt x="1204401" y="4275442"/>
                    <a:pt x="580876" y="3815495"/>
                  </a:cubicBezTo>
                  <a:cubicBezTo>
                    <a:pt x="-42649" y="3355548"/>
                    <a:pt x="-189126" y="1242863"/>
                    <a:pt x="263328" y="628740"/>
                  </a:cubicBezTo>
                  <a:cubicBezTo>
                    <a:pt x="715782" y="14617"/>
                    <a:pt x="2305722" y="-145824"/>
                    <a:pt x="3295599" y="130758"/>
                  </a:cubicBezTo>
                  <a:cubicBezTo>
                    <a:pt x="4676499" y="516595"/>
                    <a:pt x="4393347" y="1629971"/>
                    <a:pt x="4422870" y="2901514"/>
                  </a:cubicBezTo>
                  <a:lnTo>
                    <a:pt x="4943752" y="34975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11462" y="20574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Hãy cùng tới thăm lãnh thổ của từng loài vật nhé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4"/>
          <p:cNvGrpSpPr/>
          <p:nvPr/>
        </p:nvGrpSpPr>
        <p:grpSpPr>
          <a:xfrm>
            <a:off x="3489686" y="465407"/>
            <a:ext cx="6547251" cy="3613740"/>
            <a:chOff x="564316" y="378816"/>
            <a:chExt cx="5393413" cy="3946751"/>
          </a:xfrm>
        </p:grpSpPr>
        <p:grpSp>
          <p:nvGrpSpPr>
            <p:cNvPr id="9" name="组合 5"/>
            <p:cNvGrpSpPr/>
            <p:nvPr/>
          </p:nvGrpSpPr>
          <p:grpSpPr>
            <a:xfrm>
              <a:off x="732457" y="559663"/>
              <a:ext cx="5046217" cy="3765904"/>
              <a:chOff x="3057189" y="3555370"/>
              <a:chExt cx="5046217" cy="3765904"/>
            </a:xfrm>
          </p:grpSpPr>
          <p:sp>
            <p:nvSpPr>
              <p:cNvPr id="20" name="任意多边形: 形状 16"/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-1" fmla="*/ 0 w 4203700"/>
                  <a:gd name="connsiteY0-2" fmla="*/ 2097388 h 3164188"/>
                  <a:gd name="connsiteX1-3" fmla="*/ 101600 w 4203700"/>
                  <a:gd name="connsiteY1-4" fmla="*/ 725788 h 3164188"/>
                  <a:gd name="connsiteX2-5" fmla="*/ 1054100 w 4203700"/>
                  <a:gd name="connsiteY2-6" fmla="*/ 306688 h 3164188"/>
                  <a:gd name="connsiteX3-7" fmla="*/ 2044700 w 4203700"/>
                  <a:gd name="connsiteY3-8" fmla="*/ 90788 h 3164188"/>
                  <a:gd name="connsiteX4-9" fmla="*/ 2959100 w 4203700"/>
                  <a:gd name="connsiteY4-10" fmla="*/ 281288 h 3164188"/>
                  <a:gd name="connsiteX5-11" fmla="*/ 3695700 w 4203700"/>
                  <a:gd name="connsiteY5-12" fmla="*/ 738488 h 3164188"/>
                  <a:gd name="connsiteX6-13" fmla="*/ 4203700 w 4203700"/>
                  <a:gd name="connsiteY6-14" fmla="*/ 2071988 h 3164188"/>
                  <a:gd name="connsiteX7-15" fmla="*/ 3098800 w 4203700"/>
                  <a:gd name="connsiteY7-16" fmla="*/ 2948288 h 3164188"/>
                  <a:gd name="connsiteX8-17" fmla="*/ 1892300 w 4203700"/>
                  <a:gd name="connsiteY8-18" fmla="*/ 3164188 h 3164188"/>
                  <a:gd name="connsiteX9-19" fmla="*/ 584200 w 4203700"/>
                  <a:gd name="connsiteY9-20" fmla="*/ 3037188 h 3164188"/>
                  <a:gd name="connsiteX10-21" fmla="*/ 0 w 4203700"/>
                  <a:gd name="connsiteY10-22" fmla="*/ 2097388 h 3164188"/>
                  <a:gd name="connsiteX0-23" fmla="*/ 0 w 4203700"/>
                  <a:gd name="connsiteY0-24" fmla="*/ 2146930 h 3213730"/>
                  <a:gd name="connsiteX1-25" fmla="*/ 101600 w 4203700"/>
                  <a:gd name="connsiteY1-26" fmla="*/ 775330 h 3213730"/>
                  <a:gd name="connsiteX2-27" fmla="*/ 1054100 w 4203700"/>
                  <a:gd name="connsiteY2-28" fmla="*/ 356230 h 3213730"/>
                  <a:gd name="connsiteX3-29" fmla="*/ 2044700 w 4203700"/>
                  <a:gd name="connsiteY3-30" fmla="*/ 140330 h 3213730"/>
                  <a:gd name="connsiteX4-31" fmla="*/ 2959100 w 4203700"/>
                  <a:gd name="connsiteY4-32" fmla="*/ 330830 h 3213730"/>
                  <a:gd name="connsiteX5-33" fmla="*/ 3695700 w 4203700"/>
                  <a:gd name="connsiteY5-34" fmla="*/ 788030 h 3213730"/>
                  <a:gd name="connsiteX6-35" fmla="*/ 4203700 w 4203700"/>
                  <a:gd name="connsiteY6-36" fmla="*/ 2121530 h 3213730"/>
                  <a:gd name="connsiteX7-37" fmla="*/ 3098800 w 4203700"/>
                  <a:gd name="connsiteY7-38" fmla="*/ 2997830 h 3213730"/>
                  <a:gd name="connsiteX8-39" fmla="*/ 1892300 w 4203700"/>
                  <a:gd name="connsiteY8-40" fmla="*/ 3213730 h 3213730"/>
                  <a:gd name="connsiteX9-41" fmla="*/ 584200 w 4203700"/>
                  <a:gd name="connsiteY9-42" fmla="*/ 3086730 h 3213730"/>
                  <a:gd name="connsiteX10-43" fmla="*/ 0 w 4203700"/>
                  <a:gd name="connsiteY10-44" fmla="*/ 2146930 h 3213730"/>
                  <a:gd name="connsiteX0-45" fmla="*/ 0 w 4203700"/>
                  <a:gd name="connsiteY0-46" fmla="*/ 2146930 h 3213730"/>
                  <a:gd name="connsiteX1-47" fmla="*/ 101600 w 4203700"/>
                  <a:gd name="connsiteY1-48" fmla="*/ 775330 h 3213730"/>
                  <a:gd name="connsiteX2-49" fmla="*/ 1054100 w 4203700"/>
                  <a:gd name="connsiteY2-50" fmla="*/ 356230 h 3213730"/>
                  <a:gd name="connsiteX3-51" fmla="*/ 2044700 w 4203700"/>
                  <a:gd name="connsiteY3-52" fmla="*/ 140330 h 3213730"/>
                  <a:gd name="connsiteX4-53" fmla="*/ 2959100 w 4203700"/>
                  <a:gd name="connsiteY4-54" fmla="*/ 330830 h 3213730"/>
                  <a:gd name="connsiteX5-55" fmla="*/ 3695700 w 4203700"/>
                  <a:gd name="connsiteY5-56" fmla="*/ 788030 h 3213730"/>
                  <a:gd name="connsiteX6-57" fmla="*/ 4203700 w 4203700"/>
                  <a:gd name="connsiteY6-58" fmla="*/ 2121530 h 3213730"/>
                  <a:gd name="connsiteX7-59" fmla="*/ 3098800 w 4203700"/>
                  <a:gd name="connsiteY7-60" fmla="*/ 2997830 h 3213730"/>
                  <a:gd name="connsiteX8-61" fmla="*/ 1892300 w 4203700"/>
                  <a:gd name="connsiteY8-62" fmla="*/ 3213730 h 3213730"/>
                  <a:gd name="connsiteX9-63" fmla="*/ 584200 w 4203700"/>
                  <a:gd name="connsiteY9-64" fmla="*/ 3086730 h 3213730"/>
                  <a:gd name="connsiteX10-65" fmla="*/ 0 w 4203700"/>
                  <a:gd name="connsiteY10-66" fmla="*/ 2146930 h 3213730"/>
                  <a:gd name="connsiteX0-67" fmla="*/ 0 w 4203700"/>
                  <a:gd name="connsiteY0-68" fmla="*/ 2146930 h 3213730"/>
                  <a:gd name="connsiteX1-69" fmla="*/ 101600 w 4203700"/>
                  <a:gd name="connsiteY1-70" fmla="*/ 775330 h 3213730"/>
                  <a:gd name="connsiteX2-71" fmla="*/ 1054100 w 4203700"/>
                  <a:gd name="connsiteY2-72" fmla="*/ 356230 h 3213730"/>
                  <a:gd name="connsiteX3-73" fmla="*/ 2044700 w 4203700"/>
                  <a:gd name="connsiteY3-74" fmla="*/ 140330 h 3213730"/>
                  <a:gd name="connsiteX4-75" fmla="*/ 2959100 w 4203700"/>
                  <a:gd name="connsiteY4-76" fmla="*/ 330830 h 3213730"/>
                  <a:gd name="connsiteX5-77" fmla="*/ 3695700 w 4203700"/>
                  <a:gd name="connsiteY5-78" fmla="*/ 788030 h 3213730"/>
                  <a:gd name="connsiteX6-79" fmla="*/ 4203700 w 4203700"/>
                  <a:gd name="connsiteY6-80" fmla="*/ 2121530 h 3213730"/>
                  <a:gd name="connsiteX7-81" fmla="*/ 3098800 w 4203700"/>
                  <a:gd name="connsiteY7-82" fmla="*/ 2997830 h 3213730"/>
                  <a:gd name="connsiteX8-83" fmla="*/ 1892300 w 4203700"/>
                  <a:gd name="connsiteY8-84" fmla="*/ 3213730 h 3213730"/>
                  <a:gd name="connsiteX9-85" fmla="*/ 584200 w 4203700"/>
                  <a:gd name="connsiteY9-86" fmla="*/ 3086730 h 3213730"/>
                  <a:gd name="connsiteX10-87" fmla="*/ 0 w 4203700"/>
                  <a:gd name="connsiteY10-88" fmla="*/ 2146930 h 3213730"/>
                  <a:gd name="connsiteX0-89" fmla="*/ 0 w 4203700"/>
                  <a:gd name="connsiteY0-90" fmla="*/ 2146930 h 3213730"/>
                  <a:gd name="connsiteX1-91" fmla="*/ 101600 w 4203700"/>
                  <a:gd name="connsiteY1-92" fmla="*/ 775330 h 3213730"/>
                  <a:gd name="connsiteX2-93" fmla="*/ 1054100 w 4203700"/>
                  <a:gd name="connsiteY2-94" fmla="*/ 356230 h 3213730"/>
                  <a:gd name="connsiteX3-95" fmla="*/ 2044700 w 4203700"/>
                  <a:gd name="connsiteY3-96" fmla="*/ 140330 h 3213730"/>
                  <a:gd name="connsiteX4-97" fmla="*/ 2959100 w 4203700"/>
                  <a:gd name="connsiteY4-98" fmla="*/ 330830 h 3213730"/>
                  <a:gd name="connsiteX5-99" fmla="*/ 3695700 w 4203700"/>
                  <a:gd name="connsiteY5-100" fmla="*/ 788030 h 3213730"/>
                  <a:gd name="connsiteX6-101" fmla="*/ 4203700 w 4203700"/>
                  <a:gd name="connsiteY6-102" fmla="*/ 2121530 h 3213730"/>
                  <a:gd name="connsiteX7-103" fmla="*/ 3098800 w 4203700"/>
                  <a:gd name="connsiteY7-104" fmla="*/ 2997830 h 3213730"/>
                  <a:gd name="connsiteX8-105" fmla="*/ 1892300 w 4203700"/>
                  <a:gd name="connsiteY8-106" fmla="*/ 3213730 h 3213730"/>
                  <a:gd name="connsiteX9-107" fmla="*/ 584200 w 4203700"/>
                  <a:gd name="connsiteY9-108" fmla="*/ 3086730 h 3213730"/>
                  <a:gd name="connsiteX10-109" fmla="*/ 0 w 4203700"/>
                  <a:gd name="connsiteY10-110" fmla="*/ 2146930 h 3213730"/>
                  <a:gd name="connsiteX0-111" fmla="*/ 0 w 4203700"/>
                  <a:gd name="connsiteY0-112" fmla="*/ 2146930 h 3213730"/>
                  <a:gd name="connsiteX1-113" fmla="*/ 101600 w 4203700"/>
                  <a:gd name="connsiteY1-114" fmla="*/ 775330 h 3213730"/>
                  <a:gd name="connsiteX2-115" fmla="*/ 1054100 w 4203700"/>
                  <a:gd name="connsiteY2-116" fmla="*/ 356230 h 3213730"/>
                  <a:gd name="connsiteX3-117" fmla="*/ 2044700 w 4203700"/>
                  <a:gd name="connsiteY3-118" fmla="*/ 140330 h 3213730"/>
                  <a:gd name="connsiteX4-119" fmla="*/ 2959100 w 4203700"/>
                  <a:gd name="connsiteY4-120" fmla="*/ 330830 h 3213730"/>
                  <a:gd name="connsiteX5-121" fmla="*/ 3695700 w 4203700"/>
                  <a:gd name="connsiteY5-122" fmla="*/ 788030 h 3213730"/>
                  <a:gd name="connsiteX6-123" fmla="*/ 4203700 w 4203700"/>
                  <a:gd name="connsiteY6-124" fmla="*/ 2121530 h 3213730"/>
                  <a:gd name="connsiteX7-125" fmla="*/ 3098800 w 4203700"/>
                  <a:gd name="connsiteY7-126" fmla="*/ 2997830 h 3213730"/>
                  <a:gd name="connsiteX8-127" fmla="*/ 1892300 w 4203700"/>
                  <a:gd name="connsiteY8-128" fmla="*/ 3213730 h 3213730"/>
                  <a:gd name="connsiteX9-129" fmla="*/ 584200 w 4203700"/>
                  <a:gd name="connsiteY9-130" fmla="*/ 3086730 h 3213730"/>
                  <a:gd name="connsiteX10-131" fmla="*/ 0 w 4203700"/>
                  <a:gd name="connsiteY10-132" fmla="*/ 2146930 h 3213730"/>
                  <a:gd name="connsiteX0-133" fmla="*/ 0 w 4203700"/>
                  <a:gd name="connsiteY0-134" fmla="*/ 2146930 h 3213730"/>
                  <a:gd name="connsiteX1-135" fmla="*/ 101600 w 4203700"/>
                  <a:gd name="connsiteY1-136" fmla="*/ 775330 h 3213730"/>
                  <a:gd name="connsiteX2-137" fmla="*/ 1054100 w 4203700"/>
                  <a:gd name="connsiteY2-138" fmla="*/ 356230 h 3213730"/>
                  <a:gd name="connsiteX3-139" fmla="*/ 2044700 w 4203700"/>
                  <a:gd name="connsiteY3-140" fmla="*/ 140330 h 3213730"/>
                  <a:gd name="connsiteX4-141" fmla="*/ 2959100 w 4203700"/>
                  <a:gd name="connsiteY4-142" fmla="*/ 330830 h 3213730"/>
                  <a:gd name="connsiteX5-143" fmla="*/ 3695700 w 4203700"/>
                  <a:gd name="connsiteY5-144" fmla="*/ 788030 h 3213730"/>
                  <a:gd name="connsiteX6-145" fmla="*/ 4203700 w 4203700"/>
                  <a:gd name="connsiteY6-146" fmla="*/ 2121530 h 3213730"/>
                  <a:gd name="connsiteX7-147" fmla="*/ 3098800 w 4203700"/>
                  <a:gd name="connsiteY7-148" fmla="*/ 2997830 h 3213730"/>
                  <a:gd name="connsiteX8-149" fmla="*/ 1892300 w 4203700"/>
                  <a:gd name="connsiteY8-150" fmla="*/ 3213730 h 3213730"/>
                  <a:gd name="connsiteX9-151" fmla="*/ 584200 w 4203700"/>
                  <a:gd name="connsiteY9-152" fmla="*/ 3086730 h 3213730"/>
                  <a:gd name="connsiteX10-153" fmla="*/ 0 w 4203700"/>
                  <a:gd name="connsiteY10-154" fmla="*/ 2146930 h 3213730"/>
                  <a:gd name="connsiteX0-155" fmla="*/ 0 w 4203700"/>
                  <a:gd name="connsiteY0-156" fmla="*/ 2146930 h 3213730"/>
                  <a:gd name="connsiteX1-157" fmla="*/ 101600 w 4203700"/>
                  <a:gd name="connsiteY1-158" fmla="*/ 775330 h 3213730"/>
                  <a:gd name="connsiteX2-159" fmla="*/ 1054100 w 4203700"/>
                  <a:gd name="connsiteY2-160" fmla="*/ 356230 h 3213730"/>
                  <a:gd name="connsiteX3-161" fmla="*/ 2044700 w 4203700"/>
                  <a:gd name="connsiteY3-162" fmla="*/ 140330 h 3213730"/>
                  <a:gd name="connsiteX4-163" fmla="*/ 2959100 w 4203700"/>
                  <a:gd name="connsiteY4-164" fmla="*/ 330830 h 3213730"/>
                  <a:gd name="connsiteX5-165" fmla="*/ 3695700 w 4203700"/>
                  <a:gd name="connsiteY5-166" fmla="*/ 788030 h 3213730"/>
                  <a:gd name="connsiteX6-167" fmla="*/ 4203700 w 4203700"/>
                  <a:gd name="connsiteY6-168" fmla="*/ 2121530 h 3213730"/>
                  <a:gd name="connsiteX7-169" fmla="*/ 3098800 w 4203700"/>
                  <a:gd name="connsiteY7-170" fmla="*/ 2997830 h 3213730"/>
                  <a:gd name="connsiteX8-171" fmla="*/ 1892300 w 4203700"/>
                  <a:gd name="connsiteY8-172" fmla="*/ 3213730 h 3213730"/>
                  <a:gd name="connsiteX9-173" fmla="*/ 584200 w 4203700"/>
                  <a:gd name="connsiteY9-174" fmla="*/ 3086730 h 3213730"/>
                  <a:gd name="connsiteX10-175" fmla="*/ 0 w 4203700"/>
                  <a:gd name="connsiteY10-176" fmla="*/ 2146930 h 3213730"/>
                  <a:gd name="connsiteX0-177" fmla="*/ 0 w 4585882"/>
                  <a:gd name="connsiteY0-178" fmla="*/ 2146930 h 3213730"/>
                  <a:gd name="connsiteX1-179" fmla="*/ 101600 w 4585882"/>
                  <a:gd name="connsiteY1-180" fmla="*/ 775330 h 3213730"/>
                  <a:gd name="connsiteX2-181" fmla="*/ 1054100 w 4585882"/>
                  <a:gd name="connsiteY2-182" fmla="*/ 356230 h 3213730"/>
                  <a:gd name="connsiteX3-183" fmla="*/ 2044700 w 4585882"/>
                  <a:gd name="connsiteY3-184" fmla="*/ 140330 h 3213730"/>
                  <a:gd name="connsiteX4-185" fmla="*/ 2959100 w 4585882"/>
                  <a:gd name="connsiteY4-186" fmla="*/ 330830 h 3213730"/>
                  <a:gd name="connsiteX5-187" fmla="*/ 3695700 w 4585882"/>
                  <a:gd name="connsiteY5-188" fmla="*/ 788030 h 3213730"/>
                  <a:gd name="connsiteX6-189" fmla="*/ 4203700 w 4585882"/>
                  <a:gd name="connsiteY6-190" fmla="*/ 2121530 h 3213730"/>
                  <a:gd name="connsiteX7-191" fmla="*/ 3098800 w 4585882"/>
                  <a:gd name="connsiteY7-192" fmla="*/ 2997830 h 3213730"/>
                  <a:gd name="connsiteX8-193" fmla="*/ 1892300 w 4585882"/>
                  <a:gd name="connsiteY8-194" fmla="*/ 3213730 h 3213730"/>
                  <a:gd name="connsiteX9-195" fmla="*/ 584200 w 4585882"/>
                  <a:gd name="connsiteY9-196" fmla="*/ 3086730 h 3213730"/>
                  <a:gd name="connsiteX10-197" fmla="*/ 0 w 4585882"/>
                  <a:gd name="connsiteY10-198" fmla="*/ 2146930 h 3213730"/>
                  <a:gd name="connsiteX0-199" fmla="*/ 0 w 4570821"/>
                  <a:gd name="connsiteY0-200" fmla="*/ 2146930 h 3213730"/>
                  <a:gd name="connsiteX1-201" fmla="*/ 101600 w 4570821"/>
                  <a:gd name="connsiteY1-202" fmla="*/ 775330 h 3213730"/>
                  <a:gd name="connsiteX2-203" fmla="*/ 1054100 w 4570821"/>
                  <a:gd name="connsiteY2-204" fmla="*/ 356230 h 3213730"/>
                  <a:gd name="connsiteX3-205" fmla="*/ 2044700 w 4570821"/>
                  <a:gd name="connsiteY3-206" fmla="*/ 140330 h 3213730"/>
                  <a:gd name="connsiteX4-207" fmla="*/ 2959100 w 4570821"/>
                  <a:gd name="connsiteY4-208" fmla="*/ 330830 h 3213730"/>
                  <a:gd name="connsiteX5-209" fmla="*/ 3695700 w 4570821"/>
                  <a:gd name="connsiteY5-210" fmla="*/ 788030 h 3213730"/>
                  <a:gd name="connsiteX6-211" fmla="*/ 4203700 w 4570821"/>
                  <a:gd name="connsiteY6-212" fmla="*/ 2121530 h 3213730"/>
                  <a:gd name="connsiteX7-213" fmla="*/ 3098800 w 4570821"/>
                  <a:gd name="connsiteY7-214" fmla="*/ 2997830 h 3213730"/>
                  <a:gd name="connsiteX8-215" fmla="*/ 1892300 w 4570821"/>
                  <a:gd name="connsiteY8-216" fmla="*/ 3213730 h 3213730"/>
                  <a:gd name="connsiteX9-217" fmla="*/ 584200 w 4570821"/>
                  <a:gd name="connsiteY9-218" fmla="*/ 3086730 h 3213730"/>
                  <a:gd name="connsiteX10-219" fmla="*/ 0 w 4570821"/>
                  <a:gd name="connsiteY10-220" fmla="*/ 2146930 h 3213730"/>
                  <a:gd name="connsiteX0-221" fmla="*/ 0 w 4570821"/>
                  <a:gd name="connsiteY0-222" fmla="*/ 2146930 h 3213730"/>
                  <a:gd name="connsiteX1-223" fmla="*/ 101600 w 4570821"/>
                  <a:gd name="connsiteY1-224" fmla="*/ 775330 h 3213730"/>
                  <a:gd name="connsiteX2-225" fmla="*/ 1054100 w 4570821"/>
                  <a:gd name="connsiteY2-226" fmla="*/ 356230 h 3213730"/>
                  <a:gd name="connsiteX3-227" fmla="*/ 2044700 w 4570821"/>
                  <a:gd name="connsiteY3-228" fmla="*/ 140330 h 3213730"/>
                  <a:gd name="connsiteX4-229" fmla="*/ 2959100 w 4570821"/>
                  <a:gd name="connsiteY4-230" fmla="*/ 330830 h 3213730"/>
                  <a:gd name="connsiteX5-231" fmla="*/ 3695700 w 4570821"/>
                  <a:gd name="connsiteY5-232" fmla="*/ 788030 h 3213730"/>
                  <a:gd name="connsiteX6-233" fmla="*/ 4203700 w 4570821"/>
                  <a:gd name="connsiteY6-234" fmla="*/ 2121530 h 3213730"/>
                  <a:gd name="connsiteX7-235" fmla="*/ 3098800 w 4570821"/>
                  <a:gd name="connsiteY7-236" fmla="*/ 2997830 h 3213730"/>
                  <a:gd name="connsiteX8-237" fmla="*/ 1892300 w 4570821"/>
                  <a:gd name="connsiteY8-238" fmla="*/ 3213730 h 3213730"/>
                  <a:gd name="connsiteX9-239" fmla="*/ 584200 w 4570821"/>
                  <a:gd name="connsiteY9-240" fmla="*/ 3086730 h 3213730"/>
                  <a:gd name="connsiteX10-241" fmla="*/ 0 w 4570821"/>
                  <a:gd name="connsiteY10-242" fmla="*/ 2146930 h 3213730"/>
                  <a:gd name="connsiteX0-243" fmla="*/ 0 w 4570821"/>
                  <a:gd name="connsiteY0-244" fmla="*/ 2146930 h 3213730"/>
                  <a:gd name="connsiteX1-245" fmla="*/ 101600 w 4570821"/>
                  <a:gd name="connsiteY1-246" fmla="*/ 775330 h 3213730"/>
                  <a:gd name="connsiteX2-247" fmla="*/ 1054100 w 4570821"/>
                  <a:gd name="connsiteY2-248" fmla="*/ 356230 h 3213730"/>
                  <a:gd name="connsiteX3-249" fmla="*/ 2044700 w 4570821"/>
                  <a:gd name="connsiteY3-250" fmla="*/ 140330 h 3213730"/>
                  <a:gd name="connsiteX4-251" fmla="*/ 2959100 w 4570821"/>
                  <a:gd name="connsiteY4-252" fmla="*/ 330830 h 3213730"/>
                  <a:gd name="connsiteX5-253" fmla="*/ 3695700 w 4570821"/>
                  <a:gd name="connsiteY5-254" fmla="*/ 788030 h 3213730"/>
                  <a:gd name="connsiteX6-255" fmla="*/ 4203700 w 4570821"/>
                  <a:gd name="connsiteY6-256" fmla="*/ 2121530 h 3213730"/>
                  <a:gd name="connsiteX7-257" fmla="*/ 3098800 w 4570821"/>
                  <a:gd name="connsiteY7-258" fmla="*/ 2997830 h 3213730"/>
                  <a:gd name="connsiteX8-259" fmla="*/ 1892300 w 4570821"/>
                  <a:gd name="connsiteY8-260" fmla="*/ 3213730 h 3213730"/>
                  <a:gd name="connsiteX9-261" fmla="*/ 584200 w 4570821"/>
                  <a:gd name="connsiteY9-262" fmla="*/ 3086730 h 3213730"/>
                  <a:gd name="connsiteX10-263" fmla="*/ 0 w 4570821"/>
                  <a:gd name="connsiteY10-264" fmla="*/ 2146930 h 3213730"/>
                  <a:gd name="connsiteX0-265" fmla="*/ 0 w 4570821"/>
                  <a:gd name="connsiteY0-266" fmla="*/ 2146930 h 3213730"/>
                  <a:gd name="connsiteX1-267" fmla="*/ 101600 w 4570821"/>
                  <a:gd name="connsiteY1-268" fmla="*/ 775330 h 3213730"/>
                  <a:gd name="connsiteX2-269" fmla="*/ 1054100 w 4570821"/>
                  <a:gd name="connsiteY2-270" fmla="*/ 356230 h 3213730"/>
                  <a:gd name="connsiteX3-271" fmla="*/ 2044700 w 4570821"/>
                  <a:gd name="connsiteY3-272" fmla="*/ 140330 h 3213730"/>
                  <a:gd name="connsiteX4-273" fmla="*/ 2959100 w 4570821"/>
                  <a:gd name="connsiteY4-274" fmla="*/ 330830 h 3213730"/>
                  <a:gd name="connsiteX5-275" fmla="*/ 3695700 w 4570821"/>
                  <a:gd name="connsiteY5-276" fmla="*/ 788030 h 3213730"/>
                  <a:gd name="connsiteX6-277" fmla="*/ 4203700 w 4570821"/>
                  <a:gd name="connsiteY6-278" fmla="*/ 2121530 h 3213730"/>
                  <a:gd name="connsiteX7-279" fmla="*/ 3098800 w 4570821"/>
                  <a:gd name="connsiteY7-280" fmla="*/ 2997830 h 3213730"/>
                  <a:gd name="connsiteX8-281" fmla="*/ 1892300 w 4570821"/>
                  <a:gd name="connsiteY8-282" fmla="*/ 3213730 h 3213730"/>
                  <a:gd name="connsiteX9-283" fmla="*/ 584200 w 4570821"/>
                  <a:gd name="connsiteY9-284" fmla="*/ 3086730 h 3213730"/>
                  <a:gd name="connsiteX10-285" fmla="*/ 0 w 4570821"/>
                  <a:gd name="connsiteY10-286" fmla="*/ 2146930 h 3213730"/>
                  <a:gd name="connsiteX0-287" fmla="*/ 0 w 4570821"/>
                  <a:gd name="connsiteY0-288" fmla="*/ 2146930 h 3213730"/>
                  <a:gd name="connsiteX1-289" fmla="*/ 101600 w 4570821"/>
                  <a:gd name="connsiteY1-290" fmla="*/ 775330 h 3213730"/>
                  <a:gd name="connsiteX2-291" fmla="*/ 1054100 w 4570821"/>
                  <a:gd name="connsiteY2-292" fmla="*/ 356230 h 3213730"/>
                  <a:gd name="connsiteX3-293" fmla="*/ 2044700 w 4570821"/>
                  <a:gd name="connsiteY3-294" fmla="*/ 140330 h 3213730"/>
                  <a:gd name="connsiteX4-295" fmla="*/ 2959100 w 4570821"/>
                  <a:gd name="connsiteY4-296" fmla="*/ 330830 h 3213730"/>
                  <a:gd name="connsiteX5-297" fmla="*/ 3695700 w 4570821"/>
                  <a:gd name="connsiteY5-298" fmla="*/ 788030 h 3213730"/>
                  <a:gd name="connsiteX6-299" fmla="*/ 4203700 w 4570821"/>
                  <a:gd name="connsiteY6-300" fmla="*/ 2121530 h 3213730"/>
                  <a:gd name="connsiteX7-301" fmla="*/ 3098800 w 4570821"/>
                  <a:gd name="connsiteY7-302" fmla="*/ 2997830 h 3213730"/>
                  <a:gd name="connsiteX8-303" fmla="*/ 1892300 w 4570821"/>
                  <a:gd name="connsiteY8-304" fmla="*/ 3213730 h 3213730"/>
                  <a:gd name="connsiteX9-305" fmla="*/ 584200 w 4570821"/>
                  <a:gd name="connsiteY9-306" fmla="*/ 3086730 h 3213730"/>
                  <a:gd name="connsiteX10-307" fmla="*/ 0 w 4570821"/>
                  <a:gd name="connsiteY10-308" fmla="*/ 2146930 h 3213730"/>
                  <a:gd name="connsiteX0-309" fmla="*/ 0 w 4570821"/>
                  <a:gd name="connsiteY0-310" fmla="*/ 2146930 h 3391660"/>
                  <a:gd name="connsiteX1-311" fmla="*/ 101600 w 4570821"/>
                  <a:gd name="connsiteY1-312" fmla="*/ 775330 h 3391660"/>
                  <a:gd name="connsiteX2-313" fmla="*/ 1054100 w 4570821"/>
                  <a:gd name="connsiteY2-314" fmla="*/ 356230 h 3391660"/>
                  <a:gd name="connsiteX3-315" fmla="*/ 2044700 w 4570821"/>
                  <a:gd name="connsiteY3-316" fmla="*/ 140330 h 3391660"/>
                  <a:gd name="connsiteX4-317" fmla="*/ 2959100 w 4570821"/>
                  <a:gd name="connsiteY4-318" fmla="*/ 330830 h 3391660"/>
                  <a:gd name="connsiteX5-319" fmla="*/ 3695700 w 4570821"/>
                  <a:gd name="connsiteY5-320" fmla="*/ 788030 h 3391660"/>
                  <a:gd name="connsiteX6-321" fmla="*/ 4203700 w 4570821"/>
                  <a:gd name="connsiteY6-322" fmla="*/ 2121530 h 3391660"/>
                  <a:gd name="connsiteX7-323" fmla="*/ 3098800 w 4570821"/>
                  <a:gd name="connsiteY7-324" fmla="*/ 2997830 h 3391660"/>
                  <a:gd name="connsiteX8-325" fmla="*/ 1892300 w 4570821"/>
                  <a:gd name="connsiteY8-326" fmla="*/ 3213730 h 3391660"/>
                  <a:gd name="connsiteX9-327" fmla="*/ 584200 w 4570821"/>
                  <a:gd name="connsiteY9-328" fmla="*/ 3086730 h 3391660"/>
                  <a:gd name="connsiteX10-329" fmla="*/ 0 w 4570821"/>
                  <a:gd name="connsiteY10-330" fmla="*/ 2146930 h 3391660"/>
                  <a:gd name="connsiteX0-331" fmla="*/ 0 w 4570821"/>
                  <a:gd name="connsiteY0-332" fmla="*/ 2146930 h 3691815"/>
                  <a:gd name="connsiteX1-333" fmla="*/ 101600 w 4570821"/>
                  <a:gd name="connsiteY1-334" fmla="*/ 775330 h 3691815"/>
                  <a:gd name="connsiteX2-335" fmla="*/ 1054100 w 4570821"/>
                  <a:gd name="connsiteY2-336" fmla="*/ 356230 h 3691815"/>
                  <a:gd name="connsiteX3-337" fmla="*/ 2044700 w 4570821"/>
                  <a:gd name="connsiteY3-338" fmla="*/ 140330 h 3691815"/>
                  <a:gd name="connsiteX4-339" fmla="*/ 2959100 w 4570821"/>
                  <a:gd name="connsiteY4-340" fmla="*/ 330830 h 3691815"/>
                  <a:gd name="connsiteX5-341" fmla="*/ 3695700 w 4570821"/>
                  <a:gd name="connsiteY5-342" fmla="*/ 788030 h 3691815"/>
                  <a:gd name="connsiteX6-343" fmla="*/ 4203700 w 4570821"/>
                  <a:gd name="connsiteY6-344" fmla="*/ 2121530 h 3691815"/>
                  <a:gd name="connsiteX7-345" fmla="*/ 3098800 w 4570821"/>
                  <a:gd name="connsiteY7-346" fmla="*/ 2997830 h 3691815"/>
                  <a:gd name="connsiteX8-347" fmla="*/ 1892300 w 4570821"/>
                  <a:gd name="connsiteY8-348" fmla="*/ 3213730 h 3691815"/>
                  <a:gd name="connsiteX9-349" fmla="*/ 584200 w 4570821"/>
                  <a:gd name="connsiteY9-350" fmla="*/ 3086730 h 3691815"/>
                  <a:gd name="connsiteX10-351" fmla="*/ 0 w 4570821"/>
                  <a:gd name="connsiteY10-352" fmla="*/ 2146930 h 3691815"/>
                  <a:gd name="connsiteX0-353" fmla="*/ 0 w 4570821"/>
                  <a:gd name="connsiteY0-354" fmla="*/ 2146930 h 3667856"/>
                  <a:gd name="connsiteX1-355" fmla="*/ 101600 w 4570821"/>
                  <a:gd name="connsiteY1-356" fmla="*/ 775330 h 3667856"/>
                  <a:gd name="connsiteX2-357" fmla="*/ 1054100 w 4570821"/>
                  <a:gd name="connsiteY2-358" fmla="*/ 356230 h 3667856"/>
                  <a:gd name="connsiteX3-359" fmla="*/ 2044700 w 4570821"/>
                  <a:gd name="connsiteY3-360" fmla="*/ 140330 h 3667856"/>
                  <a:gd name="connsiteX4-361" fmla="*/ 2959100 w 4570821"/>
                  <a:gd name="connsiteY4-362" fmla="*/ 330830 h 3667856"/>
                  <a:gd name="connsiteX5-363" fmla="*/ 3695700 w 4570821"/>
                  <a:gd name="connsiteY5-364" fmla="*/ 788030 h 3667856"/>
                  <a:gd name="connsiteX6-365" fmla="*/ 4203700 w 4570821"/>
                  <a:gd name="connsiteY6-366" fmla="*/ 2121530 h 3667856"/>
                  <a:gd name="connsiteX7-367" fmla="*/ 3098800 w 4570821"/>
                  <a:gd name="connsiteY7-368" fmla="*/ 2997830 h 3667856"/>
                  <a:gd name="connsiteX8-369" fmla="*/ 1892300 w 4570821"/>
                  <a:gd name="connsiteY8-370" fmla="*/ 3213730 h 3667856"/>
                  <a:gd name="connsiteX9-371" fmla="*/ 584200 w 4570821"/>
                  <a:gd name="connsiteY9-372" fmla="*/ 3086730 h 3667856"/>
                  <a:gd name="connsiteX10-373" fmla="*/ 0 w 4570821"/>
                  <a:gd name="connsiteY10-374" fmla="*/ 2146930 h 3667856"/>
                  <a:gd name="connsiteX0-375" fmla="*/ 0 w 4570821"/>
                  <a:gd name="connsiteY0-376" fmla="*/ 2146930 h 3694839"/>
                  <a:gd name="connsiteX1-377" fmla="*/ 101600 w 4570821"/>
                  <a:gd name="connsiteY1-378" fmla="*/ 775330 h 3694839"/>
                  <a:gd name="connsiteX2-379" fmla="*/ 1054100 w 4570821"/>
                  <a:gd name="connsiteY2-380" fmla="*/ 356230 h 3694839"/>
                  <a:gd name="connsiteX3-381" fmla="*/ 2044700 w 4570821"/>
                  <a:gd name="connsiteY3-382" fmla="*/ 140330 h 3694839"/>
                  <a:gd name="connsiteX4-383" fmla="*/ 2959100 w 4570821"/>
                  <a:gd name="connsiteY4-384" fmla="*/ 330830 h 3694839"/>
                  <a:gd name="connsiteX5-385" fmla="*/ 3695700 w 4570821"/>
                  <a:gd name="connsiteY5-386" fmla="*/ 788030 h 3694839"/>
                  <a:gd name="connsiteX6-387" fmla="*/ 4203700 w 4570821"/>
                  <a:gd name="connsiteY6-388" fmla="*/ 2121530 h 3694839"/>
                  <a:gd name="connsiteX7-389" fmla="*/ 3098800 w 4570821"/>
                  <a:gd name="connsiteY7-390" fmla="*/ 2997830 h 3694839"/>
                  <a:gd name="connsiteX8-391" fmla="*/ 1892300 w 4570821"/>
                  <a:gd name="connsiteY8-392" fmla="*/ 3213730 h 3694839"/>
                  <a:gd name="connsiteX9-393" fmla="*/ 584200 w 4570821"/>
                  <a:gd name="connsiteY9-394" fmla="*/ 3086730 h 3694839"/>
                  <a:gd name="connsiteX10-395" fmla="*/ 0 w 4570821"/>
                  <a:gd name="connsiteY10-396" fmla="*/ 2146930 h 3694839"/>
                  <a:gd name="connsiteX0-397" fmla="*/ 0 w 4570821"/>
                  <a:gd name="connsiteY0-398" fmla="*/ 2146930 h 3694839"/>
                  <a:gd name="connsiteX1-399" fmla="*/ 101600 w 4570821"/>
                  <a:gd name="connsiteY1-400" fmla="*/ 775330 h 3694839"/>
                  <a:gd name="connsiteX2-401" fmla="*/ 1054100 w 4570821"/>
                  <a:gd name="connsiteY2-402" fmla="*/ 356230 h 3694839"/>
                  <a:gd name="connsiteX3-403" fmla="*/ 2044700 w 4570821"/>
                  <a:gd name="connsiteY3-404" fmla="*/ 140330 h 3694839"/>
                  <a:gd name="connsiteX4-405" fmla="*/ 2959100 w 4570821"/>
                  <a:gd name="connsiteY4-406" fmla="*/ 330830 h 3694839"/>
                  <a:gd name="connsiteX5-407" fmla="*/ 3695700 w 4570821"/>
                  <a:gd name="connsiteY5-408" fmla="*/ 788030 h 3694839"/>
                  <a:gd name="connsiteX6-409" fmla="*/ 4203700 w 4570821"/>
                  <a:gd name="connsiteY6-410" fmla="*/ 2121530 h 3694839"/>
                  <a:gd name="connsiteX7-411" fmla="*/ 3098800 w 4570821"/>
                  <a:gd name="connsiteY7-412" fmla="*/ 2997830 h 3694839"/>
                  <a:gd name="connsiteX8-413" fmla="*/ 1892300 w 4570821"/>
                  <a:gd name="connsiteY8-414" fmla="*/ 3213730 h 3694839"/>
                  <a:gd name="connsiteX9-415" fmla="*/ 584200 w 4570821"/>
                  <a:gd name="connsiteY9-416" fmla="*/ 3086730 h 3694839"/>
                  <a:gd name="connsiteX10-417" fmla="*/ 0 w 4570821"/>
                  <a:gd name="connsiteY10-418" fmla="*/ 2146930 h 3694839"/>
                  <a:gd name="connsiteX0-419" fmla="*/ 0 w 4570821"/>
                  <a:gd name="connsiteY0-420" fmla="*/ 2146930 h 3694839"/>
                  <a:gd name="connsiteX1-421" fmla="*/ 101600 w 4570821"/>
                  <a:gd name="connsiteY1-422" fmla="*/ 775330 h 3694839"/>
                  <a:gd name="connsiteX2-423" fmla="*/ 1054100 w 4570821"/>
                  <a:gd name="connsiteY2-424" fmla="*/ 356230 h 3694839"/>
                  <a:gd name="connsiteX3-425" fmla="*/ 2044700 w 4570821"/>
                  <a:gd name="connsiteY3-426" fmla="*/ 140330 h 3694839"/>
                  <a:gd name="connsiteX4-427" fmla="*/ 2959100 w 4570821"/>
                  <a:gd name="connsiteY4-428" fmla="*/ 330830 h 3694839"/>
                  <a:gd name="connsiteX5-429" fmla="*/ 3695700 w 4570821"/>
                  <a:gd name="connsiteY5-430" fmla="*/ 788030 h 3694839"/>
                  <a:gd name="connsiteX6-431" fmla="*/ 4203700 w 4570821"/>
                  <a:gd name="connsiteY6-432" fmla="*/ 2121530 h 3694839"/>
                  <a:gd name="connsiteX7-433" fmla="*/ 3098800 w 4570821"/>
                  <a:gd name="connsiteY7-434" fmla="*/ 2997830 h 3694839"/>
                  <a:gd name="connsiteX8-435" fmla="*/ 1892300 w 4570821"/>
                  <a:gd name="connsiteY8-436" fmla="*/ 3213730 h 3694839"/>
                  <a:gd name="connsiteX9-437" fmla="*/ 584200 w 4570821"/>
                  <a:gd name="connsiteY9-438" fmla="*/ 3086730 h 3694839"/>
                  <a:gd name="connsiteX10-439" fmla="*/ 0 w 4570821"/>
                  <a:gd name="connsiteY10-440" fmla="*/ 2146930 h 3694839"/>
                  <a:gd name="connsiteX0-441" fmla="*/ 0 w 4570821"/>
                  <a:gd name="connsiteY0-442" fmla="*/ 2146930 h 3694839"/>
                  <a:gd name="connsiteX1-443" fmla="*/ 101600 w 4570821"/>
                  <a:gd name="connsiteY1-444" fmla="*/ 775330 h 3694839"/>
                  <a:gd name="connsiteX2-445" fmla="*/ 1054100 w 4570821"/>
                  <a:gd name="connsiteY2-446" fmla="*/ 356230 h 3694839"/>
                  <a:gd name="connsiteX3-447" fmla="*/ 2044700 w 4570821"/>
                  <a:gd name="connsiteY3-448" fmla="*/ 140330 h 3694839"/>
                  <a:gd name="connsiteX4-449" fmla="*/ 2959100 w 4570821"/>
                  <a:gd name="connsiteY4-450" fmla="*/ 330830 h 3694839"/>
                  <a:gd name="connsiteX5-451" fmla="*/ 3695700 w 4570821"/>
                  <a:gd name="connsiteY5-452" fmla="*/ 788030 h 3694839"/>
                  <a:gd name="connsiteX6-453" fmla="*/ 4203700 w 4570821"/>
                  <a:gd name="connsiteY6-454" fmla="*/ 2121530 h 3694839"/>
                  <a:gd name="connsiteX7-455" fmla="*/ 3098800 w 4570821"/>
                  <a:gd name="connsiteY7-456" fmla="*/ 2997830 h 3694839"/>
                  <a:gd name="connsiteX8-457" fmla="*/ 1892300 w 4570821"/>
                  <a:gd name="connsiteY8-458" fmla="*/ 3213730 h 3694839"/>
                  <a:gd name="connsiteX9-459" fmla="*/ 584200 w 4570821"/>
                  <a:gd name="connsiteY9-460" fmla="*/ 3086730 h 3694839"/>
                  <a:gd name="connsiteX10-461" fmla="*/ 0 w 4570821"/>
                  <a:gd name="connsiteY10-462" fmla="*/ 2146930 h 3694839"/>
                  <a:gd name="connsiteX0-463" fmla="*/ 98681 w 4669502"/>
                  <a:gd name="connsiteY0-464" fmla="*/ 2146930 h 3694839"/>
                  <a:gd name="connsiteX1-465" fmla="*/ 200281 w 4669502"/>
                  <a:gd name="connsiteY1-466" fmla="*/ 775330 h 3694839"/>
                  <a:gd name="connsiteX2-467" fmla="*/ 1152781 w 4669502"/>
                  <a:gd name="connsiteY2-468" fmla="*/ 356230 h 3694839"/>
                  <a:gd name="connsiteX3-469" fmla="*/ 2143381 w 4669502"/>
                  <a:gd name="connsiteY3-470" fmla="*/ 140330 h 3694839"/>
                  <a:gd name="connsiteX4-471" fmla="*/ 3057781 w 4669502"/>
                  <a:gd name="connsiteY4-472" fmla="*/ 330830 h 3694839"/>
                  <a:gd name="connsiteX5-473" fmla="*/ 3794381 w 4669502"/>
                  <a:gd name="connsiteY5-474" fmla="*/ 788030 h 3694839"/>
                  <a:gd name="connsiteX6-475" fmla="*/ 4302381 w 4669502"/>
                  <a:gd name="connsiteY6-476" fmla="*/ 2121530 h 3694839"/>
                  <a:gd name="connsiteX7-477" fmla="*/ 3197481 w 4669502"/>
                  <a:gd name="connsiteY7-478" fmla="*/ 2997830 h 3694839"/>
                  <a:gd name="connsiteX8-479" fmla="*/ 1990981 w 4669502"/>
                  <a:gd name="connsiteY8-480" fmla="*/ 3213730 h 3694839"/>
                  <a:gd name="connsiteX9-481" fmla="*/ 682881 w 4669502"/>
                  <a:gd name="connsiteY9-482" fmla="*/ 3086730 h 3694839"/>
                  <a:gd name="connsiteX10-483" fmla="*/ 98681 w 4669502"/>
                  <a:gd name="connsiteY10-484" fmla="*/ 2146930 h 3694839"/>
                  <a:gd name="connsiteX0-485" fmla="*/ 244057 w 4814878"/>
                  <a:gd name="connsiteY0-486" fmla="*/ 2146930 h 3694839"/>
                  <a:gd name="connsiteX1-487" fmla="*/ 345657 w 4814878"/>
                  <a:gd name="connsiteY1-488" fmla="*/ 775330 h 3694839"/>
                  <a:gd name="connsiteX2-489" fmla="*/ 1298157 w 4814878"/>
                  <a:gd name="connsiteY2-490" fmla="*/ 356230 h 3694839"/>
                  <a:gd name="connsiteX3-491" fmla="*/ 2288757 w 4814878"/>
                  <a:gd name="connsiteY3-492" fmla="*/ 140330 h 3694839"/>
                  <a:gd name="connsiteX4-493" fmla="*/ 3203157 w 4814878"/>
                  <a:gd name="connsiteY4-494" fmla="*/ 330830 h 3694839"/>
                  <a:gd name="connsiteX5-495" fmla="*/ 3939757 w 4814878"/>
                  <a:gd name="connsiteY5-496" fmla="*/ 788030 h 3694839"/>
                  <a:gd name="connsiteX6-497" fmla="*/ 4447757 w 4814878"/>
                  <a:gd name="connsiteY6-498" fmla="*/ 2121530 h 3694839"/>
                  <a:gd name="connsiteX7-499" fmla="*/ 3342857 w 4814878"/>
                  <a:gd name="connsiteY7-500" fmla="*/ 2997830 h 3694839"/>
                  <a:gd name="connsiteX8-501" fmla="*/ 2136357 w 4814878"/>
                  <a:gd name="connsiteY8-502" fmla="*/ 3213730 h 3694839"/>
                  <a:gd name="connsiteX9-503" fmla="*/ 828257 w 4814878"/>
                  <a:gd name="connsiteY9-504" fmla="*/ 3086730 h 3694839"/>
                  <a:gd name="connsiteX10-505" fmla="*/ 244057 w 4814878"/>
                  <a:gd name="connsiteY10-506" fmla="*/ 2146930 h 3694839"/>
                  <a:gd name="connsiteX0-507" fmla="*/ 454104 w 5024925"/>
                  <a:gd name="connsiteY0-508" fmla="*/ 2146930 h 3694839"/>
                  <a:gd name="connsiteX1-509" fmla="*/ 555704 w 5024925"/>
                  <a:gd name="connsiteY1-510" fmla="*/ 775330 h 3694839"/>
                  <a:gd name="connsiteX2-511" fmla="*/ 1508204 w 5024925"/>
                  <a:gd name="connsiteY2-512" fmla="*/ 356230 h 3694839"/>
                  <a:gd name="connsiteX3-513" fmla="*/ 2498804 w 5024925"/>
                  <a:gd name="connsiteY3-514" fmla="*/ 140330 h 3694839"/>
                  <a:gd name="connsiteX4-515" fmla="*/ 3413204 w 5024925"/>
                  <a:gd name="connsiteY4-516" fmla="*/ 330830 h 3694839"/>
                  <a:gd name="connsiteX5-517" fmla="*/ 4149804 w 5024925"/>
                  <a:gd name="connsiteY5-518" fmla="*/ 788030 h 3694839"/>
                  <a:gd name="connsiteX6-519" fmla="*/ 4657804 w 5024925"/>
                  <a:gd name="connsiteY6-520" fmla="*/ 2121530 h 3694839"/>
                  <a:gd name="connsiteX7-521" fmla="*/ 3552904 w 5024925"/>
                  <a:gd name="connsiteY7-522" fmla="*/ 2997830 h 3694839"/>
                  <a:gd name="connsiteX8-523" fmla="*/ 2346404 w 5024925"/>
                  <a:gd name="connsiteY8-524" fmla="*/ 3213730 h 3694839"/>
                  <a:gd name="connsiteX9-525" fmla="*/ 1038304 w 5024925"/>
                  <a:gd name="connsiteY9-526" fmla="*/ 3086730 h 3694839"/>
                  <a:gd name="connsiteX10-527" fmla="*/ 454104 w 5024925"/>
                  <a:gd name="connsiteY10-528" fmla="*/ 2146930 h 3694839"/>
                  <a:gd name="connsiteX0-529" fmla="*/ 488347 w 5059168"/>
                  <a:gd name="connsiteY0-530" fmla="*/ 2146930 h 3694839"/>
                  <a:gd name="connsiteX1-531" fmla="*/ 589947 w 5059168"/>
                  <a:gd name="connsiteY1-532" fmla="*/ 775330 h 3694839"/>
                  <a:gd name="connsiteX2-533" fmla="*/ 1542447 w 5059168"/>
                  <a:gd name="connsiteY2-534" fmla="*/ 356230 h 3694839"/>
                  <a:gd name="connsiteX3-535" fmla="*/ 2533047 w 5059168"/>
                  <a:gd name="connsiteY3-536" fmla="*/ 140330 h 3694839"/>
                  <a:gd name="connsiteX4-537" fmla="*/ 3447447 w 5059168"/>
                  <a:gd name="connsiteY4-538" fmla="*/ 330830 h 3694839"/>
                  <a:gd name="connsiteX5-539" fmla="*/ 4184047 w 5059168"/>
                  <a:gd name="connsiteY5-540" fmla="*/ 788030 h 3694839"/>
                  <a:gd name="connsiteX6-541" fmla="*/ 4692047 w 5059168"/>
                  <a:gd name="connsiteY6-542" fmla="*/ 2121530 h 3694839"/>
                  <a:gd name="connsiteX7-543" fmla="*/ 3587147 w 5059168"/>
                  <a:gd name="connsiteY7-544" fmla="*/ 2997830 h 3694839"/>
                  <a:gd name="connsiteX8-545" fmla="*/ 2380647 w 5059168"/>
                  <a:gd name="connsiteY8-546" fmla="*/ 3213730 h 3694839"/>
                  <a:gd name="connsiteX9-547" fmla="*/ 1072547 w 5059168"/>
                  <a:gd name="connsiteY9-548" fmla="*/ 3086730 h 3694839"/>
                  <a:gd name="connsiteX10-549" fmla="*/ 488347 w 5059168"/>
                  <a:gd name="connsiteY10-550" fmla="*/ 2146930 h 3694839"/>
                  <a:gd name="connsiteX0-551" fmla="*/ 488347 w 5059168"/>
                  <a:gd name="connsiteY0-552" fmla="*/ 2146930 h 3694839"/>
                  <a:gd name="connsiteX1-553" fmla="*/ 589947 w 5059168"/>
                  <a:gd name="connsiteY1-554" fmla="*/ 775330 h 3694839"/>
                  <a:gd name="connsiteX2-555" fmla="*/ 1542447 w 5059168"/>
                  <a:gd name="connsiteY2-556" fmla="*/ 356230 h 3694839"/>
                  <a:gd name="connsiteX3-557" fmla="*/ 2533047 w 5059168"/>
                  <a:gd name="connsiteY3-558" fmla="*/ 140330 h 3694839"/>
                  <a:gd name="connsiteX4-559" fmla="*/ 3447447 w 5059168"/>
                  <a:gd name="connsiteY4-560" fmla="*/ 330830 h 3694839"/>
                  <a:gd name="connsiteX5-561" fmla="*/ 4184047 w 5059168"/>
                  <a:gd name="connsiteY5-562" fmla="*/ 788030 h 3694839"/>
                  <a:gd name="connsiteX6-563" fmla="*/ 4692047 w 5059168"/>
                  <a:gd name="connsiteY6-564" fmla="*/ 2121530 h 3694839"/>
                  <a:gd name="connsiteX7-565" fmla="*/ 3587147 w 5059168"/>
                  <a:gd name="connsiteY7-566" fmla="*/ 2997830 h 3694839"/>
                  <a:gd name="connsiteX8-567" fmla="*/ 2380647 w 5059168"/>
                  <a:gd name="connsiteY8-568" fmla="*/ 3213730 h 3694839"/>
                  <a:gd name="connsiteX9-569" fmla="*/ 1072547 w 5059168"/>
                  <a:gd name="connsiteY9-570" fmla="*/ 3086730 h 3694839"/>
                  <a:gd name="connsiteX10-571" fmla="*/ 488347 w 5059168"/>
                  <a:gd name="connsiteY10-572" fmla="*/ 2146930 h 3694839"/>
                  <a:gd name="connsiteX0-573" fmla="*/ 488347 w 5059168"/>
                  <a:gd name="connsiteY0-574" fmla="*/ 2146930 h 3694839"/>
                  <a:gd name="connsiteX1-575" fmla="*/ 589947 w 5059168"/>
                  <a:gd name="connsiteY1-576" fmla="*/ 775330 h 3694839"/>
                  <a:gd name="connsiteX2-577" fmla="*/ 1542447 w 5059168"/>
                  <a:gd name="connsiteY2-578" fmla="*/ 356230 h 3694839"/>
                  <a:gd name="connsiteX3-579" fmla="*/ 2533047 w 5059168"/>
                  <a:gd name="connsiteY3-580" fmla="*/ 140330 h 3694839"/>
                  <a:gd name="connsiteX4-581" fmla="*/ 3447447 w 5059168"/>
                  <a:gd name="connsiteY4-582" fmla="*/ 330830 h 3694839"/>
                  <a:gd name="connsiteX5-583" fmla="*/ 4184047 w 5059168"/>
                  <a:gd name="connsiteY5-584" fmla="*/ 788030 h 3694839"/>
                  <a:gd name="connsiteX6-585" fmla="*/ 4692047 w 5059168"/>
                  <a:gd name="connsiteY6-586" fmla="*/ 2121530 h 3694839"/>
                  <a:gd name="connsiteX7-587" fmla="*/ 3587147 w 5059168"/>
                  <a:gd name="connsiteY7-588" fmla="*/ 2997830 h 3694839"/>
                  <a:gd name="connsiteX8-589" fmla="*/ 2380647 w 5059168"/>
                  <a:gd name="connsiteY8-590" fmla="*/ 3213730 h 3694839"/>
                  <a:gd name="connsiteX9-591" fmla="*/ 1072547 w 5059168"/>
                  <a:gd name="connsiteY9-592" fmla="*/ 3086730 h 3694839"/>
                  <a:gd name="connsiteX10-593" fmla="*/ 488347 w 5059168"/>
                  <a:gd name="connsiteY10-594" fmla="*/ 2146930 h 3694839"/>
                  <a:gd name="connsiteX0-595" fmla="*/ 518386 w 5089207"/>
                  <a:gd name="connsiteY0-596" fmla="*/ 2146930 h 3694839"/>
                  <a:gd name="connsiteX1-597" fmla="*/ 619986 w 5089207"/>
                  <a:gd name="connsiteY1-598" fmla="*/ 775330 h 3694839"/>
                  <a:gd name="connsiteX2-599" fmla="*/ 1572486 w 5089207"/>
                  <a:gd name="connsiteY2-600" fmla="*/ 356230 h 3694839"/>
                  <a:gd name="connsiteX3-601" fmla="*/ 2563086 w 5089207"/>
                  <a:gd name="connsiteY3-602" fmla="*/ 140330 h 3694839"/>
                  <a:gd name="connsiteX4-603" fmla="*/ 3477486 w 5089207"/>
                  <a:gd name="connsiteY4-604" fmla="*/ 330830 h 3694839"/>
                  <a:gd name="connsiteX5-605" fmla="*/ 4214086 w 5089207"/>
                  <a:gd name="connsiteY5-606" fmla="*/ 788030 h 3694839"/>
                  <a:gd name="connsiteX6-607" fmla="*/ 4722086 w 5089207"/>
                  <a:gd name="connsiteY6-608" fmla="*/ 2121530 h 3694839"/>
                  <a:gd name="connsiteX7-609" fmla="*/ 3617186 w 5089207"/>
                  <a:gd name="connsiteY7-610" fmla="*/ 2997830 h 3694839"/>
                  <a:gd name="connsiteX8-611" fmla="*/ 2410686 w 5089207"/>
                  <a:gd name="connsiteY8-612" fmla="*/ 3213730 h 3694839"/>
                  <a:gd name="connsiteX9-613" fmla="*/ 1102586 w 5089207"/>
                  <a:gd name="connsiteY9-614" fmla="*/ 3086730 h 3694839"/>
                  <a:gd name="connsiteX10-615" fmla="*/ 518386 w 5089207"/>
                  <a:gd name="connsiteY10-616" fmla="*/ 2146930 h 3694839"/>
                  <a:gd name="connsiteX0-617" fmla="*/ 479570 w 5050391"/>
                  <a:gd name="connsiteY0-618" fmla="*/ 2146930 h 3694839"/>
                  <a:gd name="connsiteX1-619" fmla="*/ 581170 w 5050391"/>
                  <a:gd name="connsiteY1-620" fmla="*/ 775330 h 3694839"/>
                  <a:gd name="connsiteX2-621" fmla="*/ 1533670 w 5050391"/>
                  <a:gd name="connsiteY2-622" fmla="*/ 356230 h 3694839"/>
                  <a:gd name="connsiteX3-623" fmla="*/ 2524270 w 5050391"/>
                  <a:gd name="connsiteY3-624" fmla="*/ 140330 h 3694839"/>
                  <a:gd name="connsiteX4-625" fmla="*/ 3438670 w 5050391"/>
                  <a:gd name="connsiteY4-626" fmla="*/ 330830 h 3694839"/>
                  <a:gd name="connsiteX5-627" fmla="*/ 4175270 w 5050391"/>
                  <a:gd name="connsiteY5-628" fmla="*/ 788030 h 3694839"/>
                  <a:gd name="connsiteX6-629" fmla="*/ 4683270 w 5050391"/>
                  <a:gd name="connsiteY6-630" fmla="*/ 2121530 h 3694839"/>
                  <a:gd name="connsiteX7-631" fmla="*/ 3578370 w 5050391"/>
                  <a:gd name="connsiteY7-632" fmla="*/ 2997830 h 3694839"/>
                  <a:gd name="connsiteX8-633" fmla="*/ 2371870 w 5050391"/>
                  <a:gd name="connsiteY8-634" fmla="*/ 3213730 h 3694839"/>
                  <a:gd name="connsiteX9-635" fmla="*/ 1063770 w 5050391"/>
                  <a:gd name="connsiteY9-636" fmla="*/ 3086730 h 3694839"/>
                  <a:gd name="connsiteX10-637" fmla="*/ 479570 w 5050391"/>
                  <a:gd name="connsiteY10-638" fmla="*/ 2146930 h 3694839"/>
                  <a:gd name="connsiteX0-639" fmla="*/ 475396 w 5046217"/>
                  <a:gd name="connsiteY0-640" fmla="*/ 2146930 h 3694839"/>
                  <a:gd name="connsiteX1-641" fmla="*/ 576996 w 5046217"/>
                  <a:gd name="connsiteY1-642" fmla="*/ 775330 h 3694839"/>
                  <a:gd name="connsiteX2-643" fmla="*/ 1529496 w 5046217"/>
                  <a:gd name="connsiteY2-644" fmla="*/ 356230 h 3694839"/>
                  <a:gd name="connsiteX3-645" fmla="*/ 2520096 w 5046217"/>
                  <a:gd name="connsiteY3-646" fmla="*/ 140330 h 3694839"/>
                  <a:gd name="connsiteX4-647" fmla="*/ 3434496 w 5046217"/>
                  <a:gd name="connsiteY4-648" fmla="*/ 330830 h 3694839"/>
                  <a:gd name="connsiteX5-649" fmla="*/ 4171096 w 5046217"/>
                  <a:gd name="connsiteY5-650" fmla="*/ 788030 h 3694839"/>
                  <a:gd name="connsiteX6-651" fmla="*/ 4679096 w 5046217"/>
                  <a:gd name="connsiteY6-652" fmla="*/ 2121530 h 3694839"/>
                  <a:gd name="connsiteX7-653" fmla="*/ 3574196 w 5046217"/>
                  <a:gd name="connsiteY7-654" fmla="*/ 2997830 h 3694839"/>
                  <a:gd name="connsiteX8-655" fmla="*/ 2367696 w 5046217"/>
                  <a:gd name="connsiteY8-656" fmla="*/ 3213730 h 3694839"/>
                  <a:gd name="connsiteX9-657" fmla="*/ 1059596 w 5046217"/>
                  <a:gd name="connsiteY9-658" fmla="*/ 3086730 h 3694839"/>
                  <a:gd name="connsiteX10-659" fmla="*/ 475396 w 5046217"/>
                  <a:gd name="connsiteY10-660" fmla="*/ 2146930 h 3694839"/>
                  <a:gd name="connsiteX0-661" fmla="*/ 475396 w 5046217"/>
                  <a:gd name="connsiteY0-662" fmla="*/ 2146930 h 3694839"/>
                  <a:gd name="connsiteX1-663" fmla="*/ 576996 w 5046217"/>
                  <a:gd name="connsiteY1-664" fmla="*/ 775330 h 3694839"/>
                  <a:gd name="connsiteX2-665" fmla="*/ 1529496 w 5046217"/>
                  <a:gd name="connsiteY2-666" fmla="*/ 356230 h 3694839"/>
                  <a:gd name="connsiteX3-667" fmla="*/ 2520096 w 5046217"/>
                  <a:gd name="connsiteY3-668" fmla="*/ 140330 h 3694839"/>
                  <a:gd name="connsiteX4-669" fmla="*/ 3434496 w 5046217"/>
                  <a:gd name="connsiteY4-670" fmla="*/ 330830 h 3694839"/>
                  <a:gd name="connsiteX5-671" fmla="*/ 4171096 w 5046217"/>
                  <a:gd name="connsiteY5-672" fmla="*/ 788030 h 3694839"/>
                  <a:gd name="connsiteX6-673" fmla="*/ 4679096 w 5046217"/>
                  <a:gd name="connsiteY6-674" fmla="*/ 2121530 h 3694839"/>
                  <a:gd name="connsiteX7-675" fmla="*/ 3574196 w 5046217"/>
                  <a:gd name="connsiteY7-676" fmla="*/ 2997830 h 3694839"/>
                  <a:gd name="connsiteX8-677" fmla="*/ 2367696 w 5046217"/>
                  <a:gd name="connsiteY8-678" fmla="*/ 3213730 h 3694839"/>
                  <a:gd name="connsiteX9-679" fmla="*/ 1059596 w 5046217"/>
                  <a:gd name="connsiteY9-680" fmla="*/ 3086730 h 3694839"/>
                  <a:gd name="connsiteX10-681" fmla="*/ 475396 w 5046217"/>
                  <a:gd name="connsiteY10-682" fmla="*/ 2146930 h 36948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任意多边形: 形状 17"/>
              <p:cNvSpPr/>
              <p:nvPr/>
            </p:nvSpPr>
            <p:spPr>
              <a:xfrm>
                <a:off x="3398638" y="3777575"/>
                <a:ext cx="4180335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-1" fmla="*/ 0 w 4203700"/>
                  <a:gd name="connsiteY0-2" fmla="*/ 2097388 h 3164188"/>
                  <a:gd name="connsiteX1-3" fmla="*/ 101600 w 4203700"/>
                  <a:gd name="connsiteY1-4" fmla="*/ 725788 h 3164188"/>
                  <a:gd name="connsiteX2-5" fmla="*/ 1054100 w 4203700"/>
                  <a:gd name="connsiteY2-6" fmla="*/ 306688 h 3164188"/>
                  <a:gd name="connsiteX3-7" fmla="*/ 2044700 w 4203700"/>
                  <a:gd name="connsiteY3-8" fmla="*/ 90788 h 3164188"/>
                  <a:gd name="connsiteX4-9" fmla="*/ 2959100 w 4203700"/>
                  <a:gd name="connsiteY4-10" fmla="*/ 281288 h 3164188"/>
                  <a:gd name="connsiteX5-11" fmla="*/ 3695700 w 4203700"/>
                  <a:gd name="connsiteY5-12" fmla="*/ 738488 h 3164188"/>
                  <a:gd name="connsiteX6-13" fmla="*/ 4203700 w 4203700"/>
                  <a:gd name="connsiteY6-14" fmla="*/ 2071988 h 3164188"/>
                  <a:gd name="connsiteX7-15" fmla="*/ 3098800 w 4203700"/>
                  <a:gd name="connsiteY7-16" fmla="*/ 2948288 h 3164188"/>
                  <a:gd name="connsiteX8-17" fmla="*/ 1892300 w 4203700"/>
                  <a:gd name="connsiteY8-18" fmla="*/ 3164188 h 3164188"/>
                  <a:gd name="connsiteX9-19" fmla="*/ 584200 w 4203700"/>
                  <a:gd name="connsiteY9-20" fmla="*/ 3037188 h 3164188"/>
                  <a:gd name="connsiteX10-21" fmla="*/ 0 w 4203700"/>
                  <a:gd name="connsiteY10-22" fmla="*/ 2097388 h 3164188"/>
                  <a:gd name="connsiteX0-23" fmla="*/ 0 w 4203700"/>
                  <a:gd name="connsiteY0-24" fmla="*/ 2146930 h 3213730"/>
                  <a:gd name="connsiteX1-25" fmla="*/ 101600 w 4203700"/>
                  <a:gd name="connsiteY1-26" fmla="*/ 775330 h 3213730"/>
                  <a:gd name="connsiteX2-27" fmla="*/ 1054100 w 4203700"/>
                  <a:gd name="connsiteY2-28" fmla="*/ 356230 h 3213730"/>
                  <a:gd name="connsiteX3-29" fmla="*/ 2044700 w 4203700"/>
                  <a:gd name="connsiteY3-30" fmla="*/ 140330 h 3213730"/>
                  <a:gd name="connsiteX4-31" fmla="*/ 2959100 w 4203700"/>
                  <a:gd name="connsiteY4-32" fmla="*/ 330830 h 3213730"/>
                  <a:gd name="connsiteX5-33" fmla="*/ 3695700 w 4203700"/>
                  <a:gd name="connsiteY5-34" fmla="*/ 788030 h 3213730"/>
                  <a:gd name="connsiteX6-35" fmla="*/ 4203700 w 4203700"/>
                  <a:gd name="connsiteY6-36" fmla="*/ 2121530 h 3213730"/>
                  <a:gd name="connsiteX7-37" fmla="*/ 3098800 w 4203700"/>
                  <a:gd name="connsiteY7-38" fmla="*/ 2997830 h 3213730"/>
                  <a:gd name="connsiteX8-39" fmla="*/ 1892300 w 4203700"/>
                  <a:gd name="connsiteY8-40" fmla="*/ 3213730 h 3213730"/>
                  <a:gd name="connsiteX9-41" fmla="*/ 584200 w 4203700"/>
                  <a:gd name="connsiteY9-42" fmla="*/ 3086730 h 3213730"/>
                  <a:gd name="connsiteX10-43" fmla="*/ 0 w 4203700"/>
                  <a:gd name="connsiteY10-44" fmla="*/ 2146930 h 3213730"/>
                  <a:gd name="connsiteX0-45" fmla="*/ 0 w 4203700"/>
                  <a:gd name="connsiteY0-46" fmla="*/ 2146930 h 3213730"/>
                  <a:gd name="connsiteX1-47" fmla="*/ 101600 w 4203700"/>
                  <a:gd name="connsiteY1-48" fmla="*/ 775330 h 3213730"/>
                  <a:gd name="connsiteX2-49" fmla="*/ 1054100 w 4203700"/>
                  <a:gd name="connsiteY2-50" fmla="*/ 356230 h 3213730"/>
                  <a:gd name="connsiteX3-51" fmla="*/ 2044700 w 4203700"/>
                  <a:gd name="connsiteY3-52" fmla="*/ 140330 h 3213730"/>
                  <a:gd name="connsiteX4-53" fmla="*/ 2959100 w 4203700"/>
                  <a:gd name="connsiteY4-54" fmla="*/ 330830 h 3213730"/>
                  <a:gd name="connsiteX5-55" fmla="*/ 3695700 w 4203700"/>
                  <a:gd name="connsiteY5-56" fmla="*/ 788030 h 3213730"/>
                  <a:gd name="connsiteX6-57" fmla="*/ 4203700 w 4203700"/>
                  <a:gd name="connsiteY6-58" fmla="*/ 2121530 h 3213730"/>
                  <a:gd name="connsiteX7-59" fmla="*/ 3098800 w 4203700"/>
                  <a:gd name="connsiteY7-60" fmla="*/ 2997830 h 3213730"/>
                  <a:gd name="connsiteX8-61" fmla="*/ 1892300 w 4203700"/>
                  <a:gd name="connsiteY8-62" fmla="*/ 3213730 h 3213730"/>
                  <a:gd name="connsiteX9-63" fmla="*/ 584200 w 4203700"/>
                  <a:gd name="connsiteY9-64" fmla="*/ 3086730 h 3213730"/>
                  <a:gd name="connsiteX10-65" fmla="*/ 0 w 4203700"/>
                  <a:gd name="connsiteY10-66" fmla="*/ 2146930 h 3213730"/>
                  <a:gd name="connsiteX0-67" fmla="*/ 0 w 4203700"/>
                  <a:gd name="connsiteY0-68" fmla="*/ 2146930 h 3213730"/>
                  <a:gd name="connsiteX1-69" fmla="*/ 101600 w 4203700"/>
                  <a:gd name="connsiteY1-70" fmla="*/ 775330 h 3213730"/>
                  <a:gd name="connsiteX2-71" fmla="*/ 1054100 w 4203700"/>
                  <a:gd name="connsiteY2-72" fmla="*/ 356230 h 3213730"/>
                  <a:gd name="connsiteX3-73" fmla="*/ 2044700 w 4203700"/>
                  <a:gd name="connsiteY3-74" fmla="*/ 140330 h 3213730"/>
                  <a:gd name="connsiteX4-75" fmla="*/ 2959100 w 4203700"/>
                  <a:gd name="connsiteY4-76" fmla="*/ 330830 h 3213730"/>
                  <a:gd name="connsiteX5-77" fmla="*/ 3695700 w 4203700"/>
                  <a:gd name="connsiteY5-78" fmla="*/ 788030 h 3213730"/>
                  <a:gd name="connsiteX6-79" fmla="*/ 4203700 w 4203700"/>
                  <a:gd name="connsiteY6-80" fmla="*/ 2121530 h 3213730"/>
                  <a:gd name="connsiteX7-81" fmla="*/ 3098800 w 4203700"/>
                  <a:gd name="connsiteY7-82" fmla="*/ 2997830 h 3213730"/>
                  <a:gd name="connsiteX8-83" fmla="*/ 1892300 w 4203700"/>
                  <a:gd name="connsiteY8-84" fmla="*/ 3213730 h 3213730"/>
                  <a:gd name="connsiteX9-85" fmla="*/ 584200 w 4203700"/>
                  <a:gd name="connsiteY9-86" fmla="*/ 3086730 h 3213730"/>
                  <a:gd name="connsiteX10-87" fmla="*/ 0 w 4203700"/>
                  <a:gd name="connsiteY10-88" fmla="*/ 2146930 h 3213730"/>
                  <a:gd name="connsiteX0-89" fmla="*/ 0 w 4203700"/>
                  <a:gd name="connsiteY0-90" fmla="*/ 2146930 h 3213730"/>
                  <a:gd name="connsiteX1-91" fmla="*/ 101600 w 4203700"/>
                  <a:gd name="connsiteY1-92" fmla="*/ 775330 h 3213730"/>
                  <a:gd name="connsiteX2-93" fmla="*/ 1054100 w 4203700"/>
                  <a:gd name="connsiteY2-94" fmla="*/ 356230 h 3213730"/>
                  <a:gd name="connsiteX3-95" fmla="*/ 2044700 w 4203700"/>
                  <a:gd name="connsiteY3-96" fmla="*/ 140330 h 3213730"/>
                  <a:gd name="connsiteX4-97" fmla="*/ 2959100 w 4203700"/>
                  <a:gd name="connsiteY4-98" fmla="*/ 330830 h 3213730"/>
                  <a:gd name="connsiteX5-99" fmla="*/ 3695700 w 4203700"/>
                  <a:gd name="connsiteY5-100" fmla="*/ 788030 h 3213730"/>
                  <a:gd name="connsiteX6-101" fmla="*/ 4203700 w 4203700"/>
                  <a:gd name="connsiteY6-102" fmla="*/ 2121530 h 3213730"/>
                  <a:gd name="connsiteX7-103" fmla="*/ 3098800 w 4203700"/>
                  <a:gd name="connsiteY7-104" fmla="*/ 2997830 h 3213730"/>
                  <a:gd name="connsiteX8-105" fmla="*/ 1892300 w 4203700"/>
                  <a:gd name="connsiteY8-106" fmla="*/ 3213730 h 3213730"/>
                  <a:gd name="connsiteX9-107" fmla="*/ 584200 w 4203700"/>
                  <a:gd name="connsiteY9-108" fmla="*/ 3086730 h 3213730"/>
                  <a:gd name="connsiteX10-109" fmla="*/ 0 w 4203700"/>
                  <a:gd name="connsiteY10-110" fmla="*/ 2146930 h 3213730"/>
                  <a:gd name="connsiteX0-111" fmla="*/ 0 w 4203700"/>
                  <a:gd name="connsiteY0-112" fmla="*/ 2146930 h 3213730"/>
                  <a:gd name="connsiteX1-113" fmla="*/ 101600 w 4203700"/>
                  <a:gd name="connsiteY1-114" fmla="*/ 775330 h 3213730"/>
                  <a:gd name="connsiteX2-115" fmla="*/ 1054100 w 4203700"/>
                  <a:gd name="connsiteY2-116" fmla="*/ 356230 h 3213730"/>
                  <a:gd name="connsiteX3-117" fmla="*/ 2044700 w 4203700"/>
                  <a:gd name="connsiteY3-118" fmla="*/ 140330 h 3213730"/>
                  <a:gd name="connsiteX4-119" fmla="*/ 2959100 w 4203700"/>
                  <a:gd name="connsiteY4-120" fmla="*/ 330830 h 3213730"/>
                  <a:gd name="connsiteX5-121" fmla="*/ 3695700 w 4203700"/>
                  <a:gd name="connsiteY5-122" fmla="*/ 788030 h 3213730"/>
                  <a:gd name="connsiteX6-123" fmla="*/ 4203700 w 4203700"/>
                  <a:gd name="connsiteY6-124" fmla="*/ 2121530 h 3213730"/>
                  <a:gd name="connsiteX7-125" fmla="*/ 3098800 w 4203700"/>
                  <a:gd name="connsiteY7-126" fmla="*/ 2997830 h 3213730"/>
                  <a:gd name="connsiteX8-127" fmla="*/ 1892300 w 4203700"/>
                  <a:gd name="connsiteY8-128" fmla="*/ 3213730 h 3213730"/>
                  <a:gd name="connsiteX9-129" fmla="*/ 584200 w 4203700"/>
                  <a:gd name="connsiteY9-130" fmla="*/ 3086730 h 3213730"/>
                  <a:gd name="connsiteX10-131" fmla="*/ 0 w 4203700"/>
                  <a:gd name="connsiteY10-132" fmla="*/ 2146930 h 3213730"/>
                  <a:gd name="connsiteX0-133" fmla="*/ 0 w 4203700"/>
                  <a:gd name="connsiteY0-134" fmla="*/ 2146930 h 3213730"/>
                  <a:gd name="connsiteX1-135" fmla="*/ 101600 w 4203700"/>
                  <a:gd name="connsiteY1-136" fmla="*/ 775330 h 3213730"/>
                  <a:gd name="connsiteX2-137" fmla="*/ 1054100 w 4203700"/>
                  <a:gd name="connsiteY2-138" fmla="*/ 356230 h 3213730"/>
                  <a:gd name="connsiteX3-139" fmla="*/ 2044700 w 4203700"/>
                  <a:gd name="connsiteY3-140" fmla="*/ 140330 h 3213730"/>
                  <a:gd name="connsiteX4-141" fmla="*/ 2959100 w 4203700"/>
                  <a:gd name="connsiteY4-142" fmla="*/ 330830 h 3213730"/>
                  <a:gd name="connsiteX5-143" fmla="*/ 3695700 w 4203700"/>
                  <a:gd name="connsiteY5-144" fmla="*/ 788030 h 3213730"/>
                  <a:gd name="connsiteX6-145" fmla="*/ 4203700 w 4203700"/>
                  <a:gd name="connsiteY6-146" fmla="*/ 2121530 h 3213730"/>
                  <a:gd name="connsiteX7-147" fmla="*/ 3098800 w 4203700"/>
                  <a:gd name="connsiteY7-148" fmla="*/ 2997830 h 3213730"/>
                  <a:gd name="connsiteX8-149" fmla="*/ 1892300 w 4203700"/>
                  <a:gd name="connsiteY8-150" fmla="*/ 3213730 h 3213730"/>
                  <a:gd name="connsiteX9-151" fmla="*/ 584200 w 4203700"/>
                  <a:gd name="connsiteY9-152" fmla="*/ 3086730 h 3213730"/>
                  <a:gd name="connsiteX10-153" fmla="*/ 0 w 4203700"/>
                  <a:gd name="connsiteY10-154" fmla="*/ 2146930 h 3213730"/>
                  <a:gd name="connsiteX0-155" fmla="*/ 0 w 4203700"/>
                  <a:gd name="connsiteY0-156" fmla="*/ 2146930 h 3213730"/>
                  <a:gd name="connsiteX1-157" fmla="*/ 101600 w 4203700"/>
                  <a:gd name="connsiteY1-158" fmla="*/ 775330 h 3213730"/>
                  <a:gd name="connsiteX2-159" fmla="*/ 1054100 w 4203700"/>
                  <a:gd name="connsiteY2-160" fmla="*/ 356230 h 3213730"/>
                  <a:gd name="connsiteX3-161" fmla="*/ 2044700 w 4203700"/>
                  <a:gd name="connsiteY3-162" fmla="*/ 140330 h 3213730"/>
                  <a:gd name="connsiteX4-163" fmla="*/ 2959100 w 4203700"/>
                  <a:gd name="connsiteY4-164" fmla="*/ 330830 h 3213730"/>
                  <a:gd name="connsiteX5-165" fmla="*/ 3695700 w 4203700"/>
                  <a:gd name="connsiteY5-166" fmla="*/ 788030 h 3213730"/>
                  <a:gd name="connsiteX6-167" fmla="*/ 4203700 w 4203700"/>
                  <a:gd name="connsiteY6-168" fmla="*/ 2121530 h 3213730"/>
                  <a:gd name="connsiteX7-169" fmla="*/ 3098800 w 4203700"/>
                  <a:gd name="connsiteY7-170" fmla="*/ 2997830 h 3213730"/>
                  <a:gd name="connsiteX8-171" fmla="*/ 1892300 w 4203700"/>
                  <a:gd name="connsiteY8-172" fmla="*/ 3213730 h 3213730"/>
                  <a:gd name="connsiteX9-173" fmla="*/ 584200 w 4203700"/>
                  <a:gd name="connsiteY9-174" fmla="*/ 3086730 h 3213730"/>
                  <a:gd name="connsiteX10-175" fmla="*/ 0 w 4203700"/>
                  <a:gd name="connsiteY10-176" fmla="*/ 2146930 h 3213730"/>
                  <a:gd name="connsiteX0-177" fmla="*/ 0 w 4585882"/>
                  <a:gd name="connsiteY0-178" fmla="*/ 2146930 h 3213730"/>
                  <a:gd name="connsiteX1-179" fmla="*/ 101600 w 4585882"/>
                  <a:gd name="connsiteY1-180" fmla="*/ 775330 h 3213730"/>
                  <a:gd name="connsiteX2-181" fmla="*/ 1054100 w 4585882"/>
                  <a:gd name="connsiteY2-182" fmla="*/ 356230 h 3213730"/>
                  <a:gd name="connsiteX3-183" fmla="*/ 2044700 w 4585882"/>
                  <a:gd name="connsiteY3-184" fmla="*/ 140330 h 3213730"/>
                  <a:gd name="connsiteX4-185" fmla="*/ 2959100 w 4585882"/>
                  <a:gd name="connsiteY4-186" fmla="*/ 330830 h 3213730"/>
                  <a:gd name="connsiteX5-187" fmla="*/ 3695700 w 4585882"/>
                  <a:gd name="connsiteY5-188" fmla="*/ 788030 h 3213730"/>
                  <a:gd name="connsiteX6-189" fmla="*/ 4203700 w 4585882"/>
                  <a:gd name="connsiteY6-190" fmla="*/ 2121530 h 3213730"/>
                  <a:gd name="connsiteX7-191" fmla="*/ 3098800 w 4585882"/>
                  <a:gd name="connsiteY7-192" fmla="*/ 2997830 h 3213730"/>
                  <a:gd name="connsiteX8-193" fmla="*/ 1892300 w 4585882"/>
                  <a:gd name="connsiteY8-194" fmla="*/ 3213730 h 3213730"/>
                  <a:gd name="connsiteX9-195" fmla="*/ 584200 w 4585882"/>
                  <a:gd name="connsiteY9-196" fmla="*/ 3086730 h 3213730"/>
                  <a:gd name="connsiteX10-197" fmla="*/ 0 w 4585882"/>
                  <a:gd name="connsiteY10-198" fmla="*/ 2146930 h 3213730"/>
                  <a:gd name="connsiteX0-199" fmla="*/ 0 w 4570821"/>
                  <a:gd name="connsiteY0-200" fmla="*/ 2146930 h 3213730"/>
                  <a:gd name="connsiteX1-201" fmla="*/ 101600 w 4570821"/>
                  <a:gd name="connsiteY1-202" fmla="*/ 775330 h 3213730"/>
                  <a:gd name="connsiteX2-203" fmla="*/ 1054100 w 4570821"/>
                  <a:gd name="connsiteY2-204" fmla="*/ 356230 h 3213730"/>
                  <a:gd name="connsiteX3-205" fmla="*/ 2044700 w 4570821"/>
                  <a:gd name="connsiteY3-206" fmla="*/ 140330 h 3213730"/>
                  <a:gd name="connsiteX4-207" fmla="*/ 2959100 w 4570821"/>
                  <a:gd name="connsiteY4-208" fmla="*/ 330830 h 3213730"/>
                  <a:gd name="connsiteX5-209" fmla="*/ 3695700 w 4570821"/>
                  <a:gd name="connsiteY5-210" fmla="*/ 788030 h 3213730"/>
                  <a:gd name="connsiteX6-211" fmla="*/ 4203700 w 4570821"/>
                  <a:gd name="connsiteY6-212" fmla="*/ 2121530 h 3213730"/>
                  <a:gd name="connsiteX7-213" fmla="*/ 3098800 w 4570821"/>
                  <a:gd name="connsiteY7-214" fmla="*/ 2997830 h 3213730"/>
                  <a:gd name="connsiteX8-215" fmla="*/ 1892300 w 4570821"/>
                  <a:gd name="connsiteY8-216" fmla="*/ 3213730 h 3213730"/>
                  <a:gd name="connsiteX9-217" fmla="*/ 584200 w 4570821"/>
                  <a:gd name="connsiteY9-218" fmla="*/ 3086730 h 3213730"/>
                  <a:gd name="connsiteX10-219" fmla="*/ 0 w 4570821"/>
                  <a:gd name="connsiteY10-220" fmla="*/ 2146930 h 3213730"/>
                  <a:gd name="connsiteX0-221" fmla="*/ 0 w 4570821"/>
                  <a:gd name="connsiteY0-222" fmla="*/ 2146930 h 3213730"/>
                  <a:gd name="connsiteX1-223" fmla="*/ 101600 w 4570821"/>
                  <a:gd name="connsiteY1-224" fmla="*/ 775330 h 3213730"/>
                  <a:gd name="connsiteX2-225" fmla="*/ 1054100 w 4570821"/>
                  <a:gd name="connsiteY2-226" fmla="*/ 356230 h 3213730"/>
                  <a:gd name="connsiteX3-227" fmla="*/ 2044700 w 4570821"/>
                  <a:gd name="connsiteY3-228" fmla="*/ 140330 h 3213730"/>
                  <a:gd name="connsiteX4-229" fmla="*/ 2959100 w 4570821"/>
                  <a:gd name="connsiteY4-230" fmla="*/ 330830 h 3213730"/>
                  <a:gd name="connsiteX5-231" fmla="*/ 3695700 w 4570821"/>
                  <a:gd name="connsiteY5-232" fmla="*/ 788030 h 3213730"/>
                  <a:gd name="connsiteX6-233" fmla="*/ 4203700 w 4570821"/>
                  <a:gd name="connsiteY6-234" fmla="*/ 2121530 h 3213730"/>
                  <a:gd name="connsiteX7-235" fmla="*/ 3098800 w 4570821"/>
                  <a:gd name="connsiteY7-236" fmla="*/ 2997830 h 3213730"/>
                  <a:gd name="connsiteX8-237" fmla="*/ 1892300 w 4570821"/>
                  <a:gd name="connsiteY8-238" fmla="*/ 3213730 h 3213730"/>
                  <a:gd name="connsiteX9-239" fmla="*/ 584200 w 4570821"/>
                  <a:gd name="connsiteY9-240" fmla="*/ 3086730 h 3213730"/>
                  <a:gd name="connsiteX10-241" fmla="*/ 0 w 4570821"/>
                  <a:gd name="connsiteY10-242" fmla="*/ 2146930 h 3213730"/>
                  <a:gd name="connsiteX0-243" fmla="*/ 0 w 4570821"/>
                  <a:gd name="connsiteY0-244" fmla="*/ 2146930 h 3213730"/>
                  <a:gd name="connsiteX1-245" fmla="*/ 101600 w 4570821"/>
                  <a:gd name="connsiteY1-246" fmla="*/ 775330 h 3213730"/>
                  <a:gd name="connsiteX2-247" fmla="*/ 1054100 w 4570821"/>
                  <a:gd name="connsiteY2-248" fmla="*/ 356230 h 3213730"/>
                  <a:gd name="connsiteX3-249" fmla="*/ 2044700 w 4570821"/>
                  <a:gd name="connsiteY3-250" fmla="*/ 140330 h 3213730"/>
                  <a:gd name="connsiteX4-251" fmla="*/ 2959100 w 4570821"/>
                  <a:gd name="connsiteY4-252" fmla="*/ 330830 h 3213730"/>
                  <a:gd name="connsiteX5-253" fmla="*/ 3695700 w 4570821"/>
                  <a:gd name="connsiteY5-254" fmla="*/ 788030 h 3213730"/>
                  <a:gd name="connsiteX6-255" fmla="*/ 4203700 w 4570821"/>
                  <a:gd name="connsiteY6-256" fmla="*/ 2121530 h 3213730"/>
                  <a:gd name="connsiteX7-257" fmla="*/ 3098800 w 4570821"/>
                  <a:gd name="connsiteY7-258" fmla="*/ 2997830 h 3213730"/>
                  <a:gd name="connsiteX8-259" fmla="*/ 1892300 w 4570821"/>
                  <a:gd name="connsiteY8-260" fmla="*/ 3213730 h 3213730"/>
                  <a:gd name="connsiteX9-261" fmla="*/ 584200 w 4570821"/>
                  <a:gd name="connsiteY9-262" fmla="*/ 3086730 h 3213730"/>
                  <a:gd name="connsiteX10-263" fmla="*/ 0 w 4570821"/>
                  <a:gd name="connsiteY10-264" fmla="*/ 2146930 h 3213730"/>
                  <a:gd name="connsiteX0-265" fmla="*/ 0 w 4570821"/>
                  <a:gd name="connsiteY0-266" fmla="*/ 2146930 h 3213730"/>
                  <a:gd name="connsiteX1-267" fmla="*/ 101600 w 4570821"/>
                  <a:gd name="connsiteY1-268" fmla="*/ 775330 h 3213730"/>
                  <a:gd name="connsiteX2-269" fmla="*/ 1054100 w 4570821"/>
                  <a:gd name="connsiteY2-270" fmla="*/ 356230 h 3213730"/>
                  <a:gd name="connsiteX3-271" fmla="*/ 2044700 w 4570821"/>
                  <a:gd name="connsiteY3-272" fmla="*/ 140330 h 3213730"/>
                  <a:gd name="connsiteX4-273" fmla="*/ 2959100 w 4570821"/>
                  <a:gd name="connsiteY4-274" fmla="*/ 330830 h 3213730"/>
                  <a:gd name="connsiteX5-275" fmla="*/ 3695700 w 4570821"/>
                  <a:gd name="connsiteY5-276" fmla="*/ 788030 h 3213730"/>
                  <a:gd name="connsiteX6-277" fmla="*/ 4203700 w 4570821"/>
                  <a:gd name="connsiteY6-278" fmla="*/ 2121530 h 3213730"/>
                  <a:gd name="connsiteX7-279" fmla="*/ 3098800 w 4570821"/>
                  <a:gd name="connsiteY7-280" fmla="*/ 2997830 h 3213730"/>
                  <a:gd name="connsiteX8-281" fmla="*/ 1892300 w 4570821"/>
                  <a:gd name="connsiteY8-282" fmla="*/ 3213730 h 3213730"/>
                  <a:gd name="connsiteX9-283" fmla="*/ 584200 w 4570821"/>
                  <a:gd name="connsiteY9-284" fmla="*/ 3086730 h 3213730"/>
                  <a:gd name="connsiteX10-285" fmla="*/ 0 w 4570821"/>
                  <a:gd name="connsiteY10-286" fmla="*/ 2146930 h 3213730"/>
                  <a:gd name="connsiteX0-287" fmla="*/ 0 w 4570821"/>
                  <a:gd name="connsiteY0-288" fmla="*/ 2146930 h 3213730"/>
                  <a:gd name="connsiteX1-289" fmla="*/ 101600 w 4570821"/>
                  <a:gd name="connsiteY1-290" fmla="*/ 775330 h 3213730"/>
                  <a:gd name="connsiteX2-291" fmla="*/ 1054100 w 4570821"/>
                  <a:gd name="connsiteY2-292" fmla="*/ 356230 h 3213730"/>
                  <a:gd name="connsiteX3-293" fmla="*/ 2044700 w 4570821"/>
                  <a:gd name="connsiteY3-294" fmla="*/ 140330 h 3213730"/>
                  <a:gd name="connsiteX4-295" fmla="*/ 2959100 w 4570821"/>
                  <a:gd name="connsiteY4-296" fmla="*/ 330830 h 3213730"/>
                  <a:gd name="connsiteX5-297" fmla="*/ 3695700 w 4570821"/>
                  <a:gd name="connsiteY5-298" fmla="*/ 788030 h 3213730"/>
                  <a:gd name="connsiteX6-299" fmla="*/ 4203700 w 4570821"/>
                  <a:gd name="connsiteY6-300" fmla="*/ 2121530 h 3213730"/>
                  <a:gd name="connsiteX7-301" fmla="*/ 3098800 w 4570821"/>
                  <a:gd name="connsiteY7-302" fmla="*/ 2997830 h 3213730"/>
                  <a:gd name="connsiteX8-303" fmla="*/ 1892300 w 4570821"/>
                  <a:gd name="connsiteY8-304" fmla="*/ 3213730 h 3213730"/>
                  <a:gd name="connsiteX9-305" fmla="*/ 584200 w 4570821"/>
                  <a:gd name="connsiteY9-306" fmla="*/ 3086730 h 3213730"/>
                  <a:gd name="connsiteX10-307" fmla="*/ 0 w 4570821"/>
                  <a:gd name="connsiteY10-308" fmla="*/ 2146930 h 3213730"/>
                  <a:gd name="connsiteX0-309" fmla="*/ 0 w 4570821"/>
                  <a:gd name="connsiteY0-310" fmla="*/ 2146930 h 3391660"/>
                  <a:gd name="connsiteX1-311" fmla="*/ 101600 w 4570821"/>
                  <a:gd name="connsiteY1-312" fmla="*/ 775330 h 3391660"/>
                  <a:gd name="connsiteX2-313" fmla="*/ 1054100 w 4570821"/>
                  <a:gd name="connsiteY2-314" fmla="*/ 356230 h 3391660"/>
                  <a:gd name="connsiteX3-315" fmla="*/ 2044700 w 4570821"/>
                  <a:gd name="connsiteY3-316" fmla="*/ 140330 h 3391660"/>
                  <a:gd name="connsiteX4-317" fmla="*/ 2959100 w 4570821"/>
                  <a:gd name="connsiteY4-318" fmla="*/ 330830 h 3391660"/>
                  <a:gd name="connsiteX5-319" fmla="*/ 3695700 w 4570821"/>
                  <a:gd name="connsiteY5-320" fmla="*/ 788030 h 3391660"/>
                  <a:gd name="connsiteX6-321" fmla="*/ 4203700 w 4570821"/>
                  <a:gd name="connsiteY6-322" fmla="*/ 2121530 h 3391660"/>
                  <a:gd name="connsiteX7-323" fmla="*/ 3098800 w 4570821"/>
                  <a:gd name="connsiteY7-324" fmla="*/ 2997830 h 3391660"/>
                  <a:gd name="connsiteX8-325" fmla="*/ 1892300 w 4570821"/>
                  <a:gd name="connsiteY8-326" fmla="*/ 3213730 h 3391660"/>
                  <a:gd name="connsiteX9-327" fmla="*/ 584200 w 4570821"/>
                  <a:gd name="connsiteY9-328" fmla="*/ 3086730 h 3391660"/>
                  <a:gd name="connsiteX10-329" fmla="*/ 0 w 4570821"/>
                  <a:gd name="connsiteY10-330" fmla="*/ 2146930 h 3391660"/>
                  <a:gd name="connsiteX0-331" fmla="*/ 0 w 4570821"/>
                  <a:gd name="connsiteY0-332" fmla="*/ 2146930 h 3691815"/>
                  <a:gd name="connsiteX1-333" fmla="*/ 101600 w 4570821"/>
                  <a:gd name="connsiteY1-334" fmla="*/ 775330 h 3691815"/>
                  <a:gd name="connsiteX2-335" fmla="*/ 1054100 w 4570821"/>
                  <a:gd name="connsiteY2-336" fmla="*/ 356230 h 3691815"/>
                  <a:gd name="connsiteX3-337" fmla="*/ 2044700 w 4570821"/>
                  <a:gd name="connsiteY3-338" fmla="*/ 140330 h 3691815"/>
                  <a:gd name="connsiteX4-339" fmla="*/ 2959100 w 4570821"/>
                  <a:gd name="connsiteY4-340" fmla="*/ 330830 h 3691815"/>
                  <a:gd name="connsiteX5-341" fmla="*/ 3695700 w 4570821"/>
                  <a:gd name="connsiteY5-342" fmla="*/ 788030 h 3691815"/>
                  <a:gd name="connsiteX6-343" fmla="*/ 4203700 w 4570821"/>
                  <a:gd name="connsiteY6-344" fmla="*/ 2121530 h 3691815"/>
                  <a:gd name="connsiteX7-345" fmla="*/ 3098800 w 4570821"/>
                  <a:gd name="connsiteY7-346" fmla="*/ 2997830 h 3691815"/>
                  <a:gd name="connsiteX8-347" fmla="*/ 1892300 w 4570821"/>
                  <a:gd name="connsiteY8-348" fmla="*/ 3213730 h 3691815"/>
                  <a:gd name="connsiteX9-349" fmla="*/ 584200 w 4570821"/>
                  <a:gd name="connsiteY9-350" fmla="*/ 3086730 h 3691815"/>
                  <a:gd name="connsiteX10-351" fmla="*/ 0 w 4570821"/>
                  <a:gd name="connsiteY10-352" fmla="*/ 2146930 h 3691815"/>
                  <a:gd name="connsiteX0-353" fmla="*/ 0 w 4570821"/>
                  <a:gd name="connsiteY0-354" fmla="*/ 2146930 h 3667856"/>
                  <a:gd name="connsiteX1-355" fmla="*/ 101600 w 4570821"/>
                  <a:gd name="connsiteY1-356" fmla="*/ 775330 h 3667856"/>
                  <a:gd name="connsiteX2-357" fmla="*/ 1054100 w 4570821"/>
                  <a:gd name="connsiteY2-358" fmla="*/ 356230 h 3667856"/>
                  <a:gd name="connsiteX3-359" fmla="*/ 2044700 w 4570821"/>
                  <a:gd name="connsiteY3-360" fmla="*/ 140330 h 3667856"/>
                  <a:gd name="connsiteX4-361" fmla="*/ 2959100 w 4570821"/>
                  <a:gd name="connsiteY4-362" fmla="*/ 330830 h 3667856"/>
                  <a:gd name="connsiteX5-363" fmla="*/ 3695700 w 4570821"/>
                  <a:gd name="connsiteY5-364" fmla="*/ 788030 h 3667856"/>
                  <a:gd name="connsiteX6-365" fmla="*/ 4203700 w 4570821"/>
                  <a:gd name="connsiteY6-366" fmla="*/ 2121530 h 3667856"/>
                  <a:gd name="connsiteX7-367" fmla="*/ 3098800 w 4570821"/>
                  <a:gd name="connsiteY7-368" fmla="*/ 2997830 h 3667856"/>
                  <a:gd name="connsiteX8-369" fmla="*/ 1892300 w 4570821"/>
                  <a:gd name="connsiteY8-370" fmla="*/ 3213730 h 3667856"/>
                  <a:gd name="connsiteX9-371" fmla="*/ 584200 w 4570821"/>
                  <a:gd name="connsiteY9-372" fmla="*/ 3086730 h 3667856"/>
                  <a:gd name="connsiteX10-373" fmla="*/ 0 w 4570821"/>
                  <a:gd name="connsiteY10-374" fmla="*/ 2146930 h 3667856"/>
                  <a:gd name="connsiteX0-375" fmla="*/ 0 w 4570821"/>
                  <a:gd name="connsiteY0-376" fmla="*/ 2146930 h 3694839"/>
                  <a:gd name="connsiteX1-377" fmla="*/ 101600 w 4570821"/>
                  <a:gd name="connsiteY1-378" fmla="*/ 775330 h 3694839"/>
                  <a:gd name="connsiteX2-379" fmla="*/ 1054100 w 4570821"/>
                  <a:gd name="connsiteY2-380" fmla="*/ 356230 h 3694839"/>
                  <a:gd name="connsiteX3-381" fmla="*/ 2044700 w 4570821"/>
                  <a:gd name="connsiteY3-382" fmla="*/ 140330 h 3694839"/>
                  <a:gd name="connsiteX4-383" fmla="*/ 2959100 w 4570821"/>
                  <a:gd name="connsiteY4-384" fmla="*/ 330830 h 3694839"/>
                  <a:gd name="connsiteX5-385" fmla="*/ 3695700 w 4570821"/>
                  <a:gd name="connsiteY5-386" fmla="*/ 788030 h 3694839"/>
                  <a:gd name="connsiteX6-387" fmla="*/ 4203700 w 4570821"/>
                  <a:gd name="connsiteY6-388" fmla="*/ 2121530 h 3694839"/>
                  <a:gd name="connsiteX7-389" fmla="*/ 3098800 w 4570821"/>
                  <a:gd name="connsiteY7-390" fmla="*/ 2997830 h 3694839"/>
                  <a:gd name="connsiteX8-391" fmla="*/ 1892300 w 4570821"/>
                  <a:gd name="connsiteY8-392" fmla="*/ 3213730 h 3694839"/>
                  <a:gd name="connsiteX9-393" fmla="*/ 584200 w 4570821"/>
                  <a:gd name="connsiteY9-394" fmla="*/ 3086730 h 3694839"/>
                  <a:gd name="connsiteX10-395" fmla="*/ 0 w 4570821"/>
                  <a:gd name="connsiteY10-396" fmla="*/ 2146930 h 3694839"/>
                  <a:gd name="connsiteX0-397" fmla="*/ 0 w 4570821"/>
                  <a:gd name="connsiteY0-398" fmla="*/ 2146930 h 3694839"/>
                  <a:gd name="connsiteX1-399" fmla="*/ 101600 w 4570821"/>
                  <a:gd name="connsiteY1-400" fmla="*/ 775330 h 3694839"/>
                  <a:gd name="connsiteX2-401" fmla="*/ 1054100 w 4570821"/>
                  <a:gd name="connsiteY2-402" fmla="*/ 356230 h 3694839"/>
                  <a:gd name="connsiteX3-403" fmla="*/ 2044700 w 4570821"/>
                  <a:gd name="connsiteY3-404" fmla="*/ 140330 h 3694839"/>
                  <a:gd name="connsiteX4-405" fmla="*/ 2959100 w 4570821"/>
                  <a:gd name="connsiteY4-406" fmla="*/ 330830 h 3694839"/>
                  <a:gd name="connsiteX5-407" fmla="*/ 3695700 w 4570821"/>
                  <a:gd name="connsiteY5-408" fmla="*/ 788030 h 3694839"/>
                  <a:gd name="connsiteX6-409" fmla="*/ 4203700 w 4570821"/>
                  <a:gd name="connsiteY6-410" fmla="*/ 2121530 h 3694839"/>
                  <a:gd name="connsiteX7-411" fmla="*/ 3098800 w 4570821"/>
                  <a:gd name="connsiteY7-412" fmla="*/ 2997830 h 3694839"/>
                  <a:gd name="connsiteX8-413" fmla="*/ 1892300 w 4570821"/>
                  <a:gd name="connsiteY8-414" fmla="*/ 3213730 h 3694839"/>
                  <a:gd name="connsiteX9-415" fmla="*/ 584200 w 4570821"/>
                  <a:gd name="connsiteY9-416" fmla="*/ 3086730 h 3694839"/>
                  <a:gd name="connsiteX10-417" fmla="*/ 0 w 4570821"/>
                  <a:gd name="connsiteY10-418" fmla="*/ 2146930 h 3694839"/>
                  <a:gd name="connsiteX0-419" fmla="*/ 0 w 4570821"/>
                  <a:gd name="connsiteY0-420" fmla="*/ 2146930 h 3694839"/>
                  <a:gd name="connsiteX1-421" fmla="*/ 101600 w 4570821"/>
                  <a:gd name="connsiteY1-422" fmla="*/ 775330 h 3694839"/>
                  <a:gd name="connsiteX2-423" fmla="*/ 1054100 w 4570821"/>
                  <a:gd name="connsiteY2-424" fmla="*/ 356230 h 3694839"/>
                  <a:gd name="connsiteX3-425" fmla="*/ 2044700 w 4570821"/>
                  <a:gd name="connsiteY3-426" fmla="*/ 140330 h 3694839"/>
                  <a:gd name="connsiteX4-427" fmla="*/ 2959100 w 4570821"/>
                  <a:gd name="connsiteY4-428" fmla="*/ 330830 h 3694839"/>
                  <a:gd name="connsiteX5-429" fmla="*/ 3695700 w 4570821"/>
                  <a:gd name="connsiteY5-430" fmla="*/ 788030 h 3694839"/>
                  <a:gd name="connsiteX6-431" fmla="*/ 4203700 w 4570821"/>
                  <a:gd name="connsiteY6-432" fmla="*/ 2121530 h 3694839"/>
                  <a:gd name="connsiteX7-433" fmla="*/ 3098800 w 4570821"/>
                  <a:gd name="connsiteY7-434" fmla="*/ 2997830 h 3694839"/>
                  <a:gd name="connsiteX8-435" fmla="*/ 1892300 w 4570821"/>
                  <a:gd name="connsiteY8-436" fmla="*/ 3213730 h 3694839"/>
                  <a:gd name="connsiteX9-437" fmla="*/ 584200 w 4570821"/>
                  <a:gd name="connsiteY9-438" fmla="*/ 3086730 h 3694839"/>
                  <a:gd name="connsiteX10-439" fmla="*/ 0 w 4570821"/>
                  <a:gd name="connsiteY10-440" fmla="*/ 2146930 h 3694839"/>
                  <a:gd name="connsiteX0-441" fmla="*/ 0 w 4570821"/>
                  <a:gd name="connsiteY0-442" fmla="*/ 2146930 h 3694839"/>
                  <a:gd name="connsiteX1-443" fmla="*/ 101600 w 4570821"/>
                  <a:gd name="connsiteY1-444" fmla="*/ 775330 h 3694839"/>
                  <a:gd name="connsiteX2-445" fmla="*/ 1054100 w 4570821"/>
                  <a:gd name="connsiteY2-446" fmla="*/ 356230 h 3694839"/>
                  <a:gd name="connsiteX3-447" fmla="*/ 2044700 w 4570821"/>
                  <a:gd name="connsiteY3-448" fmla="*/ 140330 h 3694839"/>
                  <a:gd name="connsiteX4-449" fmla="*/ 2959100 w 4570821"/>
                  <a:gd name="connsiteY4-450" fmla="*/ 330830 h 3694839"/>
                  <a:gd name="connsiteX5-451" fmla="*/ 3695700 w 4570821"/>
                  <a:gd name="connsiteY5-452" fmla="*/ 788030 h 3694839"/>
                  <a:gd name="connsiteX6-453" fmla="*/ 4203700 w 4570821"/>
                  <a:gd name="connsiteY6-454" fmla="*/ 2121530 h 3694839"/>
                  <a:gd name="connsiteX7-455" fmla="*/ 3098800 w 4570821"/>
                  <a:gd name="connsiteY7-456" fmla="*/ 2997830 h 3694839"/>
                  <a:gd name="connsiteX8-457" fmla="*/ 1892300 w 4570821"/>
                  <a:gd name="connsiteY8-458" fmla="*/ 3213730 h 3694839"/>
                  <a:gd name="connsiteX9-459" fmla="*/ 584200 w 4570821"/>
                  <a:gd name="connsiteY9-460" fmla="*/ 3086730 h 3694839"/>
                  <a:gd name="connsiteX10-461" fmla="*/ 0 w 4570821"/>
                  <a:gd name="connsiteY10-462" fmla="*/ 2146930 h 3694839"/>
                  <a:gd name="connsiteX0-463" fmla="*/ 98681 w 4669502"/>
                  <a:gd name="connsiteY0-464" fmla="*/ 2146930 h 3694839"/>
                  <a:gd name="connsiteX1-465" fmla="*/ 200281 w 4669502"/>
                  <a:gd name="connsiteY1-466" fmla="*/ 775330 h 3694839"/>
                  <a:gd name="connsiteX2-467" fmla="*/ 1152781 w 4669502"/>
                  <a:gd name="connsiteY2-468" fmla="*/ 356230 h 3694839"/>
                  <a:gd name="connsiteX3-469" fmla="*/ 2143381 w 4669502"/>
                  <a:gd name="connsiteY3-470" fmla="*/ 140330 h 3694839"/>
                  <a:gd name="connsiteX4-471" fmla="*/ 3057781 w 4669502"/>
                  <a:gd name="connsiteY4-472" fmla="*/ 330830 h 3694839"/>
                  <a:gd name="connsiteX5-473" fmla="*/ 3794381 w 4669502"/>
                  <a:gd name="connsiteY5-474" fmla="*/ 788030 h 3694839"/>
                  <a:gd name="connsiteX6-475" fmla="*/ 4302381 w 4669502"/>
                  <a:gd name="connsiteY6-476" fmla="*/ 2121530 h 3694839"/>
                  <a:gd name="connsiteX7-477" fmla="*/ 3197481 w 4669502"/>
                  <a:gd name="connsiteY7-478" fmla="*/ 2997830 h 3694839"/>
                  <a:gd name="connsiteX8-479" fmla="*/ 1990981 w 4669502"/>
                  <a:gd name="connsiteY8-480" fmla="*/ 3213730 h 3694839"/>
                  <a:gd name="connsiteX9-481" fmla="*/ 682881 w 4669502"/>
                  <a:gd name="connsiteY9-482" fmla="*/ 3086730 h 3694839"/>
                  <a:gd name="connsiteX10-483" fmla="*/ 98681 w 4669502"/>
                  <a:gd name="connsiteY10-484" fmla="*/ 2146930 h 3694839"/>
                  <a:gd name="connsiteX0-485" fmla="*/ 244057 w 4814878"/>
                  <a:gd name="connsiteY0-486" fmla="*/ 2146930 h 3694839"/>
                  <a:gd name="connsiteX1-487" fmla="*/ 345657 w 4814878"/>
                  <a:gd name="connsiteY1-488" fmla="*/ 775330 h 3694839"/>
                  <a:gd name="connsiteX2-489" fmla="*/ 1298157 w 4814878"/>
                  <a:gd name="connsiteY2-490" fmla="*/ 356230 h 3694839"/>
                  <a:gd name="connsiteX3-491" fmla="*/ 2288757 w 4814878"/>
                  <a:gd name="connsiteY3-492" fmla="*/ 140330 h 3694839"/>
                  <a:gd name="connsiteX4-493" fmla="*/ 3203157 w 4814878"/>
                  <a:gd name="connsiteY4-494" fmla="*/ 330830 h 3694839"/>
                  <a:gd name="connsiteX5-495" fmla="*/ 3939757 w 4814878"/>
                  <a:gd name="connsiteY5-496" fmla="*/ 788030 h 3694839"/>
                  <a:gd name="connsiteX6-497" fmla="*/ 4447757 w 4814878"/>
                  <a:gd name="connsiteY6-498" fmla="*/ 2121530 h 3694839"/>
                  <a:gd name="connsiteX7-499" fmla="*/ 3342857 w 4814878"/>
                  <a:gd name="connsiteY7-500" fmla="*/ 2997830 h 3694839"/>
                  <a:gd name="connsiteX8-501" fmla="*/ 2136357 w 4814878"/>
                  <a:gd name="connsiteY8-502" fmla="*/ 3213730 h 3694839"/>
                  <a:gd name="connsiteX9-503" fmla="*/ 828257 w 4814878"/>
                  <a:gd name="connsiteY9-504" fmla="*/ 3086730 h 3694839"/>
                  <a:gd name="connsiteX10-505" fmla="*/ 244057 w 4814878"/>
                  <a:gd name="connsiteY10-506" fmla="*/ 2146930 h 3694839"/>
                  <a:gd name="connsiteX0-507" fmla="*/ 454104 w 5024925"/>
                  <a:gd name="connsiteY0-508" fmla="*/ 2146930 h 3694839"/>
                  <a:gd name="connsiteX1-509" fmla="*/ 555704 w 5024925"/>
                  <a:gd name="connsiteY1-510" fmla="*/ 775330 h 3694839"/>
                  <a:gd name="connsiteX2-511" fmla="*/ 1508204 w 5024925"/>
                  <a:gd name="connsiteY2-512" fmla="*/ 356230 h 3694839"/>
                  <a:gd name="connsiteX3-513" fmla="*/ 2498804 w 5024925"/>
                  <a:gd name="connsiteY3-514" fmla="*/ 140330 h 3694839"/>
                  <a:gd name="connsiteX4-515" fmla="*/ 3413204 w 5024925"/>
                  <a:gd name="connsiteY4-516" fmla="*/ 330830 h 3694839"/>
                  <a:gd name="connsiteX5-517" fmla="*/ 4149804 w 5024925"/>
                  <a:gd name="connsiteY5-518" fmla="*/ 788030 h 3694839"/>
                  <a:gd name="connsiteX6-519" fmla="*/ 4657804 w 5024925"/>
                  <a:gd name="connsiteY6-520" fmla="*/ 2121530 h 3694839"/>
                  <a:gd name="connsiteX7-521" fmla="*/ 3552904 w 5024925"/>
                  <a:gd name="connsiteY7-522" fmla="*/ 2997830 h 3694839"/>
                  <a:gd name="connsiteX8-523" fmla="*/ 2346404 w 5024925"/>
                  <a:gd name="connsiteY8-524" fmla="*/ 3213730 h 3694839"/>
                  <a:gd name="connsiteX9-525" fmla="*/ 1038304 w 5024925"/>
                  <a:gd name="connsiteY9-526" fmla="*/ 3086730 h 3694839"/>
                  <a:gd name="connsiteX10-527" fmla="*/ 454104 w 5024925"/>
                  <a:gd name="connsiteY10-528" fmla="*/ 2146930 h 3694839"/>
                  <a:gd name="connsiteX0-529" fmla="*/ 488347 w 5059168"/>
                  <a:gd name="connsiteY0-530" fmla="*/ 2146930 h 3694839"/>
                  <a:gd name="connsiteX1-531" fmla="*/ 589947 w 5059168"/>
                  <a:gd name="connsiteY1-532" fmla="*/ 775330 h 3694839"/>
                  <a:gd name="connsiteX2-533" fmla="*/ 1542447 w 5059168"/>
                  <a:gd name="connsiteY2-534" fmla="*/ 356230 h 3694839"/>
                  <a:gd name="connsiteX3-535" fmla="*/ 2533047 w 5059168"/>
                  <a:gd name="connsiteY3-536" fmla="*/ 140330 h 3694839"/>
                  <a:gd name="connsiteX4-537" fmla="*/ 3447447 w 5059168"/>
                  <a:gd name="connsiteY4-538" fmla="*/ 330830 h 3694839"/>
                  <a:gd name="connsiteX5-539" fmla="*/ 4184047 w 5059168"/>
                  <a:gd name="connsiteY5-540" fmla="*/ 788030 h 3694839"/>
                  <a:gd name="connsiteX6-541" fmla="*/ 4692047 w 5059168"/>
                  <a:gd name="connsiteY6-542" fmla="*/ 2121530 h 3694839"/>
                  <a:gd name="connsiteX7-543" fmla="*/ 3587147 w 5059168"/>
                  <a:gd name="connsiteY7-544" fmla="*/ 2997830 h 3694839"/>
                  <a:gd name="connsiteX8-545" fmla="*/ 2380647 w 5059168"/>
                  <a:gd name="connsiteY8-546" fmla="*/ 3213730 h 3694839"/>
                  <a:gd name="connsiteX9-547" fmla="*/ 1072547 w 5059168"/>
                  <a:gd name="connsiteY9-548" fmla="*/ 3086730 h 3694839"/>
                  <a:gd name="connsiteX10-549" fmla="*/ 488347 w 5059168"/>
                  <a:gd name="connsiteY10-550" fmla="*/ 2146930 h 3694839"/>
                  <a:gd name="connsiteX0-551" fmla="*/ 488347 w 5059168"/>
                  <a:gd name="connsiteY0-552" fmla="*/ 2146930 h 3694839"/>
                  <a:gd name="connsiteX1-553" fmla="*/ 589947 w 5059168"/>
                  <a:gd name="connsiteY1-554" fmla="*/ 775330 h 3694839"/>
                  <a:gd name="connsiteX2-555" fmla="*/ 1542447 w 5059168"/>
                  <a:gd name="connsiteY2-556" fmla="*/ 356230 h 3694839"/>
                  <a:gd name="connsiteX3-557" fmla="*/ 2533047 w 5059168"/>
                  <a:gd name="connsiteY3-558" fmla="*/ 140330 h 3694839"/>
                  <a:gd name="connsiteX4-559" fmla="*/ 3447447 w 5059168"/>
                  <a:gd name="connsiteY4-560" fmla="*/ 330830 h 3694839"/>
                  <a:gd name="connsiteX5-561" fmla="*/ 4184047 w 5059168"/>
                  <a:gd name="connsiteY5-562" fmla="*/ 788030 h 3694839"/>
                  <a:gd name="connsiteX6-563" fmla="*/ 4692047 w 5059168"/>
                  <a:gd name="connsiteY6-564" fmla="*/ 2121530 h 3694839"/>
                  <a:gd name="connsiteX7-565" fmla="*/ 3587147 w 5059168"/>
                  <a:gd name="connsiteY7-566" fmla="*/ 2997830 h 3694839"/>
                  <a:gd name="connsiteX8-567" fmla="*/ 2380647 w 5059168"/>
                  <a:gd name="connsiteY8-568" fmla="*/ 3213730 h 3694839"/>
                  <a:gd name="connsiteX9-569" fmla="*/ 1072547 w 5059168"/>
                  <a:gd name="connsiteY9-570" fmla="*/ 3086730 h 3694839"/>
                  <a:gd name="connsiteX10-571" fmla="*/ 488347 w 5059168"/>
                  <a:gd name="connsiteY10-572" fmla="*/ 2146930 h 3694839"/>
                  <a:gd name="connsiteX0-573" fmla="*/ 488347 w 5059168"/>
                  <a:gd name="connsiteY0-574" fmla="*/ 2146930 h 3694839"/>
                  <a:gd name="connsiteX1-575" fmla="*/ 589947 w 5059168"/>
                  <a:gd name="connsiteY1-576" fmla="*/ 775330 h 3694839"/>
                  <a:gd name="connsiteX2-577" fmla="*/ 1542447 w 5059168"/>
                  <a:gd name="connsiteY2-578" fmla="*/ 356230 h 3694839"/>
                  <a:gd name="connsiteX3-579" fmla="*/ 2533047 w 5059168"/>
                  <a:gd name="connsiteY3-580" fmla="*/ 140330 h 3694839"/>
                  <a:gd name="connsiteX4-581" fmla="*/ 3447447 w 5059168"/>
                  <a:gd name="connsiteY4-582" fmla="*/ 330830 h 3694839"/>
                  <a:gd name="connsiteX5-583" fmla="*/ 4184047 w 5059168"/>
                  <a:gd name="connsiteY5-584" fmla="*/ 788030 h 3694839"/>
                  <a:gd name="connsiteX6-585" fmla="*/ 4692047 w 5059168"/>
                  <a:gd name="connsiteY6-586" fmla="*/ 2121530 h 3694839"/>
                  <a:gd name="connsiteX7-587" fmla="*/ 3587147 w 5059168"/>
                  <a:gd name="connsiteY7-588" fmla="*/ 2997830 h 3694839"/>
                  <a:gd name="connsiteX8-589" fmla="*/ 2380647 w 5059168"/>
                  <a:gd name="connsiteY8-590" fmla="*/ 3213730 h 3694839"/>
                  <a:gd name="connsiteX9-591" fmla="*/ 1072547 w 5059168"/>
                  <a:gd name="connsiteY9-592" fmla="*/ 3086730 h 3694839"/>
                  <a:gd name="connsiteX10-593" fmla="*/ 488347 w 5059168"/>
                  <a:gd name="connsiteY10-594" fmla="*/ 2146930 h 3694839"/>
                  <a:gd name="connsiteX0-595" fmla="*/ 518386 w 5089207"/>
                  <a:gd name="connsiteY0-596" fmla="*/ 2146930 h 3694839"/>
                  <a:gd name="connsiteX1-597" fmla="*/ 619986 w 5089207"/>
                  <a:gd name="connsiteY1-598" fmla="*/ 775330 h 3694839"/>
                  <a:gd name="connsiteX2-599" fmla="*/ 1572486 w 5089207"/>
                  <a:gd name="connsiteY2-600" fmla="*/ 356230 h 3694839"/>
                  <a:gd name="connsiteX3-601" fmla="*/ 2563086 w 5089207"/>
                  <a:gd name="connsiteY3-602" fmla="*/ 140330 h 3694839"/>
                  <a:gd name="connsiteX4-603" fmla="*/ 3477486 w 5089207"/>
                  <a:gd name="connsiteY4-604" fmla="*/ 330830 h 3694839"/>
                  <a:gd name="connsiteX5-605" fmla="*/ 4214086 w 5089207"/>
                  <a:gd name="connsiteY5-606" fmla="*/ 788030 h 3694839"/>
                  <a:gd name="connsiteX6-607" fmla="*/ 4722086 w 5089207"/>
                  <a:gd name="connsiteY6-608" fmla="*/ 2121530 h 3694839"/>
                  <a:gd name="connsiteX7-609" fmla="*/ 3617186 w 5089207"/>
                  <a:gd name="connsiteY7-610" fmla="*/ 2997830 h 3694839"/>
                  <a:gd name="connsiteX8-611" fmla="*/ 2410686 w 5089207"/>
                  <a:gd name="connsiteY8-612" fmla="*/ 3213730 h 3694839"/>
                  <a:gd name="connsiteX9-613" fmla="*/ 1102586 w 5089207"/>
                  <a:gd name="connsiteY9-614" fmla="*/ 3086730 h 3694839"/>
                  <a:gd name="connsiteX10-615" fmla="*/ 518386 w 5089207"/>
                  <a:gd name="connsiteY10-616" fmla="*/ 2146930 h 3694839"/>
                  <a:gd name="connsiteX0-617" fmla="*/ 479570 w 5050391"/>
                  <a:gd name="connsiteY0-618" fmla="*/ 2146930 h 3694839"/>
                  <a:gd name="connsiteX1-619" fmla="*/ 581170 w 5050391"/>
                  <a:gd name="connsiteY1-620" fmla="*/ 775330 h 3694839"/>
                  <a:gd name="connsiteX2-621" fmla="*/ 1533670 w 5050391"/>
                  <a:gd name="connsiteY2-622" fmla="*/ 356230 h 3694839"/>
                  <a:gd name="connsiteX3-623" fmla="*/ 2524270 w 5050391"/>
                  <a:gd name="connsiteY3-624" fmla="*/ 140330 h 3694839"/>
                  <a:gd name="connsiteX4-625" fmla="*/ 3438670 w 5050391"/>
                  <a:gd name="connsiteY4-626" fmla="*/ 330830 h 3694839"/>
                  <a:gd name="connsiteX5-627" fmla="*/ 4175270 w 5050391"/>
                  <a:gd name="connsiteY5-628" fmla="*/ 788030 h 3694839"/>
                  <a:gd name="connsiteX6-629" fmla="*/ 4683270 w 5050391"/>
                  <a:gd name="connsiteY6-630" fmla="*/ 2121530 h 3694839"/>
                  <a:gd name="connsiteX7-631" fmla="*/ 3578370 w 5050391"/>
                  <a:gd name="connsiteY7-632" fmla="*/ 2997830 h 3694839"/>
                  <a:gd name="connsiteX8-633" fmla="*/ 2371870 w 5050391"/>
                  <a:gd name="connsiteY8-634" fmla="*/ 3213730 h 3694839"/>
                  <a:gd name="connsiteX9-635" fmla="*/ 1063770 w 5050391"/>
                  <a:gd name="connsiteY9-636" fmla="*/ 3086730 h 3694839"/>
                  <a:gd name="connsiteX10-637" fmla="*/ 479570 w 5050391"/>
                  <a:gd name="connsiteY10-638" fmla="*/ 2146930 h 3694839"/>
                  <a:gd name="connsiteX0-639" fmla="*/ 475396 w 5046217"/>
                  <a:gd name="connsiteY0-640" fmla="*/ 2146930 h 3694839"/>
                  <a:gd name="connsiteX1-641" fmla="*/ 576996 w 5046217"/>
                  <a:gd name="connsiteY1-642" fmla="*/ 775330 h 3694839"/>
                  <a:gd name="connsiteX2-643" fmla="*/ 1529496 w 5046217"/>
                  <a:gd name="connsiteY2-644" fmla="*/ 356230 h 3694839"/>
                  <a:gd name="connsiteX3-645" fmla="*/ 2520096 w 5046217"/>
                  <a:gd name="connsiteY3-646" fmla="*/ 140330 h 3694839"/>
                  <a:gd name="connsiteX4-647" fmla="*/ 3434496 w 5046217"/>
                  <a:gd name="connsiteY4-648" fmla="*/ 330830 h 3694839"/>
                  <a:gd name="connsiteX5-649" fmla="*/ 4171096 w 5046217"/>
                  <a:gd name="connsiteY5-650" fmla="*/ 788030 h 3694839"/>
                  <a:gd name="connsiteX6-651" fmla="*/ 4679096 w 5046217"/>
                  <a:gd name="connsiteY6-652" fmla="*/ 2121530 h 3694839"/>
                  <a:gd name="connsiteX7-653" fmla="*/ 3574196 w 5046217"/>
                  <a:gd name="connsiteY7-654" fmla="*/ 2997830 h 3694839"/>
                  <a:gd name="connsiteX8-655" fmla="*/ 2367696 w 5046217"/>
                  <a:gd name="connsiteY8-656" fmla="*/ 3213730 h 3694839"/>
                  <a:gd name="connsiteX9-657" fmla="*/ 1059596 w 5046217"/>
                  <a:gd name="connsiteY9-658" fmla="*/ 3086730 h 3694839"/>
                  <a:gd name="connsiteX10-659" fmla="*/ 475396 w 5046217"/>
                  <a:gd name="connsiteY10-660" fmla="*/ 2146930 h 3694839"/>
                  <a:gd name="connsiteX0-661" fmla="*/ 475396 w 5046217"/>
                  <a:gd name="connsiteY0-662" fmla="*/ 2146930 h 3694839"/>
                  <a:gd name="connsiteX1-663" fmla="*/ 576996 w 5046217"/>
                  <a:gd name="connsiteY1-664" fmla="*/ 775330 h 3694839"/>
                  <a:gd name="connsiteX2-665" fmla="*/ 1529496 w 5046217"/>
                  <a:gd name="connsiteY2-666" fmla="*/ 356230 h 3694839"/>
                  <a:gd name="connsiteX3-667" fmla="*/ 2520096 w 5046217"/>
                  <a:gd name="connsiteY3-668" fmla="*/ 140330 h 3694839"/>
                  <a:gd name="connsiteX4-669" fmla="*/ 3434496 w 5046217"/>
                  <a:gd name="connsiteY4-670" fmla="*/ 330830 h 3694839"/>
                  <a:gd name="connsiteX5-671" fmla="*/ 4171096 w 5046217"/>
                  <a:gd name="connsiteY5-672" fmla="*/ 788030 h 3694839"/>
                  <a:gd name="connsiteX6-673" fmla="*/ 4679096 w 5046217"/>
                  <a:gd name="connsiteY6-674" fmla="*/ 2121530 h 3694839"/>
                  <a:gd name="connsiteX7-675" fmla="*/ 3574196 w 5046217"/>
                  <a:gd name="connsiteY7-676" fmla="*/ 2997830 h 3694839"/>
                  <a:gd name="connsiteX8-677" fmla="*/ 2367696 w 5046217"/>
                  <a:gd name="connsiteY8-678" fmla="*/ 3213730 h 3694839"/>
                  <a:gd name="connsiteX9-679" fmla="*/ 1059596 w 5046217"/>
                  <a:gd name="connsiteY9-680" fmla="*/ 3086730 h 3694839"/>
                  <a:gd name="connsiteX10-681" fmla="*/ 475396 w 5046217"/>
                  <a:gd name="connsiteY10-682" fmla="*/ 2146930 h 36948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Mời các bạn thăm lãnh thổ của loài Sư tử mình nhé! Đầu tiên hãy giúp mình giải bài toán số 1</a:t>
                </a: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6"/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12" name="任意多边形: 形状 8"/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-1" fmla="*/ 0 w 787400"/>
                  <a:gd name="connsiteY0-2" fmla="*/ 0 h 127000"/>
                  <a:gd name="connsiteX1-3" fmla="*/ 419100 w 787400"/>
                  <a:gd name="connsiteY1-4" fmla="*/ 127000 h 127000"/>
                  <a:gd name="connsiteX2-5" fmla="*/ 787400 w 787400"/>
                  <a:gd name="connsiteY2-6" fmla="*/ 76200 h 127000"/>
                  <a:gd name="connsiteX0-7" fmla="*/ 0 w 787400"/>
                  <a:gd name="connsiteY0-8" fmla="*/ 2184 h 129184"/>
                  <a:gd name="connsiteX1-9" fmla="*/ 419100 w 787400"/>
                  <a:gd name="connsiteY1-10" fmla="*/ 129184 h 129184"/>
                  <a:gd name="connsiteX2-11" fmla="*/ 787400 w 787400"/>
                  <a:gd name="connsiteY2-12" fmla="*/ 78384 h 129184"/>
                  <a:gd name="connsiteX0-13" fmla="*/ 0 w 787400"/>
                  <a:gd name="connsiteY0-14" fmla="*/ 2184 h 129184"/>
                  <a:gd name="connsiteX1-15" fmla="*/ 419100 w 787400"/>
                  <a:gd name="connsiteY1-16" fmla="*/ 129184 h 129184"/>
                  <a:gd name="connsiteX2-17" fmla="*/ 787400 w 787400"/>
                  <a:gd name="connsiteY2-18" fmla="*/ 78384 h 129184"/>
                  <a:gd name="connsiteX0-19" fmla="*/ 0 w 787400"/>
                  <a:gd name="connsiteY0-20" fmla="*/ 2184 h 129184"/>
                  <a:gd name="connsiteX1-21" fmla="*/ 419100 w 787400"/>
                  <a:gd name="connsiteY1-22" fmla="*/ 129184 h 129184"/>
                  <a:gd name="connsiteX2-23" fmla="*/ 787400 w 787400"/>
                  <a:gd name="connsiteY2-24" fmla="*/ 78384 h 129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: 形状 9"/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-1" fmla="*/ 0 w 609600"/>
                  <a:gd name="connsiteY0-2" fmla="*/ 0 h 508000"/>
                  <a:gd name="connsiteX1-3" fmla="*/ 609600 w 609600"/>
                  <a:gd name="connsiteY1-4" fmla="*/ 508000 h 508000"/>
                  <a:gd name="connsiteX0-5" fmla="*/ 0 w 609600"/>
                  <a:gd name="connsiteY0-6" fmla="*/ 0 h 508000"/>
                  <a:gd name="connsiteX1-7" fmla="*/ 609600 w 609600"/>
                  <a:gd name="connsiteY1-8" fmla="*/ 508000 h 508000"/>
                  <a:gd name="connsiteX0-9" fmla="*/ 0 w 609600"/>
                  <a:gd name="connsiteY0-10" fmla="*/ 0 h 508000"/>
                  <a:gd name="connsiteX1-11" fmla="*/ 609600 w 609600"/>
                  <a:gd name="connsiteY1-12" fmla="*/ 508000 h 508000"/>
                  <a:gd name="connsiteX0-13" fmla="*/ 0 w 609600"/>
                  <a:gd name="connsiteY0-14" fmla="*/ 0 h 508000"/>
                  <a:gd name="connsiteX1-15" fmla="*/ 609600 w 609600"/>
                  <a:gd name="connsiteY1-16" fmla="*/ 508000 h 508000"/>
                  <a:gd name="connsiteX0-17" fmla="*/ 0 w 609600"/>
                  <a:gd name="connsiteY0-18" fmla="*/ 0 h 508000"/>
                  <a:gd name="connsiteX1-19" fmla="*/ 609600 w 609600"/>
                  <a:gd name="connsiteY1-20" fmla="*/ 508000 h 508000"/>
                  <a:gd name="connsiteX0-21" fmla="*/ 0 w 693420"/>
                  <a:gd name="connsiteY0-22" fmla="*/ 0 h 454660"/>
                  <a:gd name="connsiteX1-23" fmla="*/ 693420 w 693420"/>
                  <a:gd name="connsiteY1-24" fmla="*/ 454660 h 454660"/>
                  <a:gd name="connsiteX0-25" fmla="*/ 0 w 693420"/>
                  <a:gd name="connsiteY0-26" fmla="*/ 0 h 454660"/>
                  <a:gd name="connsiteX1-27" fmla="*/ 693420 w 693420"/>
                  <a:gd name="connsiteY1-28" fmla="*/ 454660 h 454660"/>
                  <a:gd name="connsiteX0-29" fmla="*/ 0 w 693420"/>
                  <a:gd name="connsiteY0-30" fmla="*/ 0 h 454660"/>
                  <a:gd name="connsiteX1-31" fmla="*/ 693420 w 693420"/>
                  <a:gd name="connsiteY1-32" fmla="*/ 454660 h 4546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0"/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-1" fmla="*/ 520700 w 520700"/>
                  <a:gd name="connsiteY0-2" fmla="*/ 1358900 h 1358900"/>
                  <a:gd name="connsiteX1-3" fmla="*/ 0 w 520700"/>
                  <a:gd name="connsiteY1-4" fmla="*/ 0 h 1358900"/>
                  <a:gd name="connsiteX0-5" fmla="*/ 520700 w 772251"/>
                  <a:gd name="connsiteY0-6" fmla="*/ 1358900 h 1358900"/>
                  <a:gd name="connsiteX1-7" fmla="*/ 0 w 772251"/>
                  <a:gd name="connsiteY1-8" fmla="*/ 0 h 1358900"/>
                  <a:gd name="connsiteX0-9" fmla="*/ 520700 w 754539"/>
                  <a:gd name="connsiteY0-10" fmla="*/ 1361183 h 1361183"/>
                  <a:gd name="connsiteX1-11" fmla="*/ 0 w 754539"/>
                  <a:gd name="connsiteY1-12" fmla="*/ 2283 h 13611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1"/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-1" fmla="*/ 647700 w 647700"/>
                  <a:gd name="connsiteY0-2" fmla="*/ 0 h 781050"/>
                  <a:gd name="connsiteX1-3" fmla="*/ 0 w 647700"/>
                  <a:gd name="connsiteY1-4" fmla="*/ 781050 h 781050"/>
                  <a:gd name="connsiteX0-5" fmla="*/ 647700 w 647700"/>
                  <a:gd name="connsiteY0-6" fmla="*/ 0 h 781050"/>
                  <a:gd name="connsiteX1-7" fmla="*/ 0 w 647700"/>
                  <a:gd name="connsiteY1-8" fmla="*/ 781050 h 781050"/>
                  <a:gd name="connsiteX0-9" fmla="*/ 647700 w 647700"/>
                  <a:gd name="connsiteY0-10" fmla="*/ 0 h 781050"/>
                  <a:gd name="connsiteX1-11" fmla="*/ 0 w 647700"/>
                  <a:gd name="connsiteY1-12" fmla="*/ 781050 h 781050"/>
                  <a:gd name="connsiteX0-13" fmla="*/ 571500 w 571500"/>
                  <a:gd name="connsiteY0-14" fmla="*/ 0 h 857250"/>
                  <a:gd name="connsiteX1-15" fmla="*/ 0 w 571500"/>
                  <a:gd name="connsiteY1-16" fmla="*/ 857250 h 857250"/>
                  <a:gd name="connsiteX0-17" fmla="*/ 578684 w 578684"/>
                  <a:gd name="connsiteY0-18" fmla="*/ 0 h 857250"/>
                  <a:gd name="connsiteX1-19" fmla="*/ 7184 w 578684"/>
                  <a:gd name="connsiteY1-20" fmla="*/ 857250 h 857250"/>
                  <a:gd name="connsiteX0-21" fmla="*/ 578684 w 578684"/>
                  <a:gd name="connsiteY0-22" fmla="*/ 0 h 857250"/>
                  <a:gd name="connsiteX1-23" fmla="*/ 7184 w 578684"/>
                  <a:gd name="connsiteY1-24" fmla="*/ 857250 h 8572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2"/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-1" fmla="*/ 0 w 317500"/>
                  <a:gd name="connsiteY0-2" fmla="*/ 0 h 577850"/>
                  <a:gd name="connsiteX1-3" fmla="*/ 317500 w 317500"/>
                  <a:gd name="connsiteY1-4" fmla="*/ 260350 h 577850"/>
                  <a:gd name="connsiteX2-5" fmla="*/ 266700 w 317500"/>
                  <a:gd name="connsiteY2-6" fmla="*/ 577850 h 577850"/>
                  <a:gd name="connsiteX0-7" fmla="*/ 0 w 317500"/>
                  <a:gd name="connsiteY0-8" fmla="*/ 0 h 577850"/>
                  <a:gd name="connsiteX1-9" fmla="*/ 317500 w 317500"/>
                  <a:gd name="connsiteY1-10" fmla="*/ 260350 h 577850"/>
                  <a:gd name="connsiteX2-11" fmla="*/ 266700 w 317500"/>
                  <a:gd name="connsiteY2-12" fmla="*/ 577850 h 577850"/>
                  <a:gd name="connsiteX0-13" fmla="*/ 0 w 317500"/>
                  <a:gd name="connsiteY0-14" fmla="*/ 0 h 577850"/>
                  <a:gd name="connsiteX1-15" fmla="*/ 317500 w 317500"/>
                  <a:gd name="connsiteY1-16" fmla="*/ 260350 h 577850"/>
                  <a:gd name="connsiteX2-17" fmla="*/ 266700 w 317500"/>
                  <a:gd name="connsiteY2-18" fmla="*/ 577850 h 577850"/>
                  <a:gd name="connsiteX0-19" fmla="*/ 0 w 317500"/>
                  <a:gd name="connsiteY0-20" fmla="*/ 0 h 577850"/>
                  <a:gd name="connsiteX1-21" fmla="*/ 317500 w 317500"/>
                  <a:gd name="connsiteY1-22" fmla="*/ 260350 h 577850"/>
                  <a:gd name="connsiteX2-23" fmla="*/ 266700 w 317500"/>
                  <a:gd name="connsiteY2-24" fmla="*/ 577850 h 577850"/>
                  <a:gd name="connsiteX0-25" fmla="*/ 0 w 317500"/>
                  <a:gd name="connsiteY0-26" fmla="*/ 0 h 577850"/>
                  <a:gd name="connsiteX1-27" fmla="*/ 317500 w 317500"/>
                  <a:gd name="connsiteY1-28" fmla="*/ 260350 h 577850"/>
                  <a:gd name="connsiteX2-29" fmla="*/ 266700 w 317500"/>
                  <a:gd name="connsiteY2-30" fmla="*/ 577850 h 5778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3"/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-1" fmla="*/ 0 w 768350"/>
                  <a:gd name="connsiteY0-2" fmla="*/ 0 h 571500"/>
                  <a:gd name="connsiteX1-3" fmla="*/ 654050 w 768350"/>
                  <a:gd name="connsiteY1-4" fmla="*/ 330200 h 571500"/>
                  <a:gd name="connsiteX2-5" fmla="*/ 768350 w 768350"/>
                  <a:gd name="connsiteY2-6" fmla="*/ 571500 h 571500"/>
                  <a:gd name="connsiteX0-7" fmla="*/ 0 w 768350"/>
                  <a:gd name="connsiteY0-8" fmla="*/ 0 h 571500"/>
                  <a:gd name="connsiteX1-9" fmla="*/ 654050 w 768350"/>
                  <a:gd name="connsiteY1-10" fmla="*/ 330200 h 571500"/>
                  <a:gd name="connsiteX2-11" fmla="*/ 768350 w 768350"/>
                  <a:gd name="connsiteY2-12" fmla="*/ 571500 h 571500"/>
                  <a:gd name="connsiteX0-13" fmla="*/ 0 w 768350"/>
                  <a:gd name="connsiteY0-14" fmla="*/ 0 h 571500"/>
                  <a:gd name="connsiteX1-15" fmla="*/ 654050 w 768350"/>
                  <a:gd name="connsiteY1-16" fmla="*/ 330200 h 571500"/>
                  <a:gd name="connsiteX2-17" fmla="*/ 768350 w 768350"/>
                  <a:gd name="connsiteY2-18" fmla="*/ 571500 h 571500"/>
                  <a:gd name="connsiteX0-19" fmla="*/ 0 w 806450"/>
                  <a:gd name="connsiteY0-20" fmla="*/ 0 h 577850"/>
                  <a:gd name="connsiteX1-21" fmla="*/ 654050 w 806450"/>
                  <a:gd name="connsiteY1-22" fmla="*/ 330200 h 577850"/>
                  <a:gd name="connsiteX2-23" fmla="*/ 806450 w 806450"/>
                  <a:gd name="connsiteY2-24" fmla="*/ 577850 h 577850"/>
                  <a:gd name="connsiteX0-25" fmla="*/ 0 w 806450"/>
                  <a:gd name="connsiteY0-26" fmla="*/ 0 h 577850"/>
                  <a:gd name="connsiteX1-27" fmla="*/ 615950 w 806450"/>
                  <a:gd name="connsiteY1-28" fmla="*/ 304800 h 577850"/>
                  <a:gd name="connsiteX2-29" fmla="*/ 806450 w 806450"/>
                  <a:gd name="connsiteY2-30" fmla="*/ 577850 h 577850"/>
                  <a:gd name="connsiteX0-31" fmla="*/ 0 w 806450"/>
                  <a:gd name="connsiteY0-32" fmla="*/ 0 h 577850"/>
                  <a:gd name="connsiteX1-33" fmla="*/ 615950 w 806450"/>
                  <a:gd name="connsiteY1-34" fmla="*/ 304800 h 577850"/>
                  <a:gd name="connsiteX2-35" fmla="*/ 806450 w 806450"/>
                  <a:gd name="connsiteY2-36" fmla="*/ 577850 h 577850"/>
                  <a:gd name="connsiteX0-37" fmla="*/ 0 w 806450"/>
                  <a:gd name="connsiteY0-38" fmla="*/ 0 h 577850"/>
                  <a:gd name="connsiteX1-39" fmla="*/ 615950 w 806450"/>
                  <a:gd name="connsiteY1-40" fmla="*/ 304800 h 577850"/>
                  <a:gd name="connsiteX2-41" fmla="*/ 806450 w 806450"/>
                  <a:gd name="connsiteY2-42" fmla="*/ 577850 h 577850"/>
                  <a:gd name="connsiteX0-43" fmla="*/ 0 w 806450"/>
                  <a:gd name="connsiteY0-44" fmla="*/ 0 h 577850"/>
                  <a:gd name="connsiteX1-45" fmla="*/ 615950 w 806450"/>
                  <a:gd name="connsiteY1-46" fmla="*/ 304800 h 577850"/>
                  <a:gd name="connsiteX2-47" fmla="*/ 806450 w 806450"/>
                  <a:gd name="connsiteY2-48" fmla="*/ 577850 h 577850"/>
                  <a:gd name="connsiteX0-49" fmla="*/ 0 w 806450"/>
                  <a:gd name="connsiteY0-50" fmla="*/ 0 h 577850"/>
                  <a:gd name="connsiteX1-51" fmla="*/ 615950 w 806450"/>
                  <a:gd name="connsiteY1-52" fmla="*/ 304800 h 577850"/>
                  <a:gd name="connsiteX2-53" fmla="*/ 806450 w 806450"/>
                  <a:gd name="connsiteY2-54" fmla="*/ 577850 h 577850"/>
                  <a:gd name="connsiteX0-55" fmla="*/ 0 w 806450"/>
                  <a:gd name="connsiteY0-56" fmla="*/ 0 h 577850"/>
                  <a:gd name="connsiteX1-57" fmla="*/ 615950 w 806450"/>
                  <a:gd name="connsiteY1-58" fmla="*/ 304800 h 577850"/>
                  <a:gd name="connsiteX2-59" fmla="*/ 806450 w 806450"/>
                  <a:gd name="connsiteY2-60" fmla="*/ 577850 h 5778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SimSun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任意多边形: 形状 14"/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-1" fmla="*/ 692150 w 692150"/>
                  <a:gd name="connsiteY0-2" fmla="*/ 0 h 400050"/>
                  <a:gd name="connsiteX1-3" fmla="*/ 0 w 692150"/>
                  <a:gd name="connsiteY1-4" fmla="*/ 400050 h 400050"/>
                  <a:gd name="connsiteX0-5" fmla="*/ 692150 w 692150"/>
                  <a:gd name="connsiteY0-6" fmla="*/ 0 h 400050"/>
                  <a:gd name="connsiteX1-7" fmla="*/ 0 w 692150"/>
                  <a:gd name="connsiteY1-8" fmla="*/ 400050 h 400050"/>
                  <a:gd name="connsiteX0-9" fmla="*/ 692150 w 692150"/>
                  <a:gd name="connsiteY0-10" fmla="*/ 0 h 400050"/>
                  <a:gd name="connsiteX1-11" fmla="*/ 0 w 692150"/>
                  <a:gd name="connsiteY1-12" fmla="*/ 400050 h 400050"/>
                  <a:gd name="connsiteX0-13" fmla="*/ 669290 w 669290"/>
                  <a:gd name="connsiteY0-14" fmla="*/ 0 h 240208"/>
                  <a:gd name="connsiteX1-15" fmla="*/ 0 w 669290"/>
                  <a:gd name="connsiteY1-16" fmla="*/ 240030 h 240208"/>
                  <a:gd name="connsiteX0-17" fmla="*/ 669290 w 669290"/>
                  <a:gd name="connsiteY0-18" fmla="*/ 0 h 308610"/>
                  <a:gd name="connsiteX1-19" fmla="*/ 0 w 669290"/>
                  <a:gd name="connsiteY1-20" fmla="*/ 308610 h 308610"/>
                  <a:gd name="connsiteX0-21" fmla="*/ 829310 w 829310"/>
                  <a:gd name="connsiteY0-22" fmla="*/ 0 h 240208"/>
                  <a:gd name="connsiteX1-23" fmla="*/ 0 w 829310"/>
                  <a:gd name="connsiteY1-24" fmla="*/ 240030 h 240208"/>
                  <a:gd name="connsiteX0-25" fmla="*/ 829310 w 829310"/>
                  <a:gd name="connsiteY0-26" fmla="*/ 0 h 284032"/>
                  <a:gd name="connsiteX1-27" fmla="*/ 0 w 829310"/>
                  <a:gd name="connsiteY1-28" fmla="*/ 240030 h 284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任意多边形: 形状 15"/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-1" fmla="*/ 0 w 317500"/>
                  <a:gd name="connsiteY0-2" fmla="*/ 0 h 88900"/>
                  <a:gd name="connsiteX1-3" fmla="*/ 317500 w 317500"/>
                  <a:gd name="connsiteY1-4" fmla="*/ 88900 h 88900"/>
                  <a:gd name="connsiteX0-5" fmla="*/ 0 w 317500"/>
                  <a:gd name="connsiteY0-6" fmla="*/ 2541 h 91441"/>
                  <a:gd name="connsiteX1-7" fmla="*/ 317500 w 317500"/>
                  <a:gd name="connsiteY1-8" fmla="*/ 91441 h 91441"/>
                  <a:gd name="connsiteX0-9" fmla="*/ 0 w 317500"/>
                  <a:gd name="connsiteY0-10" fmla="*/ 2541 h 91441"/>
                  <a:gd name="connsiteX1-11" fmla="*/ 317500 w 317500"/>
                  <a:gd name="connsiteY1-12" fmla="*/ 91441 h 91441"/>
                  <a:gd name="connsiteX0-13" fmla="*/ 0 w 317500"/>
                  <a:gd name="connsiteY0-14" fmla="*/ 4794 h 93694"/>
                  <a:gd name="connsiteX1-15" fmla="*/ 317500 w 317500"/>
                  <a:gd name="connsiteY1-16" fmla="*/ 93694 h 93694"/>
                  <a:gd name="connsiteX0-17" fmla="*/ 0 w 317500"/>
                  <a:gd name="connsiteY0-18" fmla="*/ 4294 h 93194"/>
                  <a:gd name="connsiteX1-19" fmla="*/ 317500 w 317500"/>
                  <a:gd name="connsiteY1-20" fmla="*/ 93194 h 93194"/>
                  <a:gd name="connsiteX0-21" fmla="*/ 0 w 323850"/>
                  <a:gd name="connsiteY0-22" fmla="*/ 8743 h 65893"/>
                  <a:gd name="connsiteX1-23" fmla="*/ 323850 w 323850"/>
                  <a:gd name="connsiteY1-24" fmla="*/ 65893 h 65893"/>
                  <a:gd name="connsiteX0-25" fmla="*/ 0 w 323850"/>
                  <a:gd name="connsiteY0-26" fmla="*/ 5717 h 62867"/>
                  <a:gd name="connsiteX1-27" fmla="*/ 323850 w 323850"/>
                  <a:gd name="connsiteY1-28" fmla="*/ 62867 h 628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SimSun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1" name="任意多边形: 形状 7"/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-1" fmla="*/ 0 w 1135380"/>
                <a:gd name="connsiteY0-2" fmla="*/ 472440 h 472440"/>
                <a:gd name="connsiteX1-3" fmla="*/ 213360 w 1135380"/>
                <a:gd name="connsiteY1-4" fmla="*/ 388620 h 472440"/>
                <a:gd name="connsiteX2" fmla="*/ 1135380 w 1135380"/>
                <a:gd name="connsiteY2" fmla="*/ 0 h 472440"/>
                <a:gd name="connsiteX0-5" fmla="*/ 0 w 1447800"/>
                <a:gd name="connsiteY0-6" fmla="*/ 868680 h 868680"/>
                <a:gd name="connsiteX1-7" fmla="*/ 525780 w 1447800"/>
                <a:gd name="connsiteY1-8" fmla="*/ 388620 h 868680"/>
                <a:gd name="connsiteX2-9" fmla="*/ 1447800 w 1447800"/>
                <a:gd name="connsiteY2-10" fmla="*/ 0 h 868680"/>
                <a:gd name="connsiteX0-11" fmla="*/ 0 w 1447800"/>
                <a:gd name="connsiteY0-12" fmla="*/ 868680 h 868680"/>
                <a:gd name="connsiteX1-13" fmla="*/ 213360 w 1447800"/>
                <a:gd name="connsiteY1-14" fmla="*/ 434340 h 868680"/>
                <a:gd name="connsiteX2-15" fmla="*/ 1447800 w 1447800"/>
                <a:gd name="connsiteY2-16" fmla="*/ 0 h 868680"/>
                <a:gd name="connsiteX0-17" fmla="*/ 0 w 1447800"/>
                <a:gd name="connsiteY0-18" fmla="*/ 868680 h 868680"/>
                <a:gd name="connsiteX1-19" fmla="*/ 213360 w 1447800"/>
                <a:gd name="connsiteY1-20" fmla="*/ 434340 h 868680"/>
                <a:gd name="connsiteX2-21" fmla="*/ 1447800 w 1447800"/>
                <a:gd name="connsiteY2-22" fmla="*/ 0 h 868680"/>
                <a:gd name="connsiteX0-23" fmla="*/ 0 w 1447800"/>
                <a:gd name="connsiteY0-24" fmla="*/ 868680 h 868680"/>
                <a:gd name="connsiteX1-25" fmla="*/ 213360 w 1447800"/>
                <a:gd name="connsiteY1-26" fmla="*/ 434340 h 868680"/>
                <a:gd name="connsiteX2-27" fmla="*/ 1447800 w 1447800"/>
                <a:gd name="connsiteY2-28" fmla="*/ 0 h 868680"/>
                <a:gd name="connsiteX0-29" fmla="*/ 0 w 1447800"/>
                <a:gd name="connsiteY0-30" fmla="*/ 868680 h 868680"/>
                <a:gd name="connsiteX1-31" fmla="*/ 259080 w 1447800"/>
                <a:gd name="connsiteY1-32" fmla="*/ 365760 h 868680"/>
                <a:gd name="connsiteX2-33" fmla="*/ 1447800 w 1447800"/>
                <a:gd name="connsiteY2-34" fmla="*/ 0 h 868680"/>
                <a:gd name="connsiteX0-35" fmla="*/ 0 w 1447800"/>
                <a:gd name="connsiteY0-36" fmla="*/ 868680 h 868680"/>
                <a:gd name="connsiteX1-37" fmla="*/ 259080 w 1447800"/>
                <a:gd name="connsiteY1-38" fmla="*/ 365760 h 868680"/>
                <a:gd name="connsiteX2-39" fmla="*/ 1447800 w 1447800"/>
                <a:gd name="connsiteY2-40" fmla="*/ 0 h 868680"/>
                <a:gd name="connsiteX0-41" fmla="*/ 0 w 1447800"/>
                <a:gd name="connsiteY0-42" fmla="*/ 868680 h 868680"/>
                <a:gd name="connsiteX1-43" fmla="*/ 259080 w 1447800"/>
                <a:gd name="connsiteY1-44" fmla="*/ 365760 h 868680"/>
                <a:gd name="connsiteX2-45" fmla="*/ 1447800 w 1447800"/>
                <a:gd name="connsiteY2-46" fmla="*/ 0 h 8686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36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3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112997"/>
              </a:xfrm>
              <a:prstGeom prst="rect">
                <a:avLst/>
              </a:prstGeom>
              <a:blipFill rotWithShape="1">
                <a:blip r:embed="rId5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1495425"/>
                <a:ext cx="4448175" cy="1068562"/>
              </a:xfrm>
              <a:prstGeom prst="rect">
                <a:avLst/>
              </a:prstGeom>
              <a:blipFill rotWithShape="1">
                <a:blip r:embed="rId6"/>
                <a:stretch>
                  <a:fillRect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0" y="1495425"/>
                <a:ext cx="3667125" cy="1067152"/>
              </a:xfrm>
              <a:prstGeom prst="rect">
                <a:avLst/>
              </a:prstGeom>
              <a:blipFill rotWithShape="1">
                <a:blip r:embed="rId7"/>
                <a:stretch>
                  <a:fillRect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7025"/>
                <a:ext cx="4448175" cy="1112997"/>
              </a:xfrm>
              <a:prstGeom prst="rect">
                <a:avLst/>
              </a:prstGeom>
              <a:blipFill rotWithShape="1">
                <a:blip r:embed="rId8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75" y="2800350"/>
                <a:ext cx="4448175" cy="1112997"/>
              </a:xfrm>
              <a:prstGeom prst="rect">
                <a:avLst/>
              </a:prstGeom>
              <a:blipFill rotWithShape="1">
                <a:blip r:embed="rId9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2743200"/>
                <a:ext cx="4448175" cy="1112997"/>
              </a:xfrm>
              <a:prstGeom prst="rect">
                <a:avLst/>
              </a:prstGeom>
              <a:blipFill rotWithShape="1">
                <a:blip r:embed="rId10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8" grpId="0"/>
      <p:bldP spid="10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/>
          <p:cNvGrpSpPr/>
          <p:nvPr/>
        </p:nvGrpSpPr>
        <p:grpSpPr>
          <a:xfrm flipH="1">
            <a:off x="2284591" y="571501"/>
            <a:ext cx="7205669" cy="3689556"/>
            <a:chOff x="731883" y="1025738"/>
            <a:chExt cx="7205669" cy="4403171"/>
          </a:xfrm>
        </p:grpSpPr>
        <p:sp>
          <p:nvSpPr>
            <p:cNvPr id="13" name="矩形 1"/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矩形 1"/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1286975" y="17016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 theo, hãy giúp voi giải bài tập 2 để đến thăm nhà Voi nhé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602" name="Picture 2" descr="TRƯỜNG MẦM NON HOA HỒNG NH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886200"/>
            <a:ext cx="3086102" cy="27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23" y="303032"/>
            <a:ext cx="1303451" cy="13034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sư tử - Những hình ảnh con sư tử đẹp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9714"/>
            <a:ext cx="316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14350" y="209550"/>
            <a:ext cx="11163300" cy="621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80840" y="24741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474" y="295416"/>
            <a:ext cx="87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sz="4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v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562100"/>
                <a:ext cx="4448175" cy="1070358"/>
              </a:xfrm>
              <a:prstGeom prst="rect">
                <a:avLst/>
              </a:prstGeom>
              <a:blipFill rotWithShape="1">
                <a:blip r:embed="rId5"/>
                <a:stretch>
                  <a:fillRect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440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kumimoji="0" lang="en-US" sz="440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1524000"/>
                <a:ext cx="4448175" cy="1064137"/>
              </a:xfrm>
              <a:prstGeom prst="rect">
                <a:avLst/>
              </a:prstGeom>
              <a:blipFill rotWithShape="1">
                <a:blip r:embed="rId6"/>
                <a:stretch>
                  <a:fillRect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2781300"/>
                <a:ext cx="4448175" cy="1112997"/>
              </a:xfrm>
              <a:prstGeom prst="rect">
                <a:avLst/>
              </a:prstGeom>
              <a:blipFill rotWithShape="1">
                <a:blip r:embed="rId7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91000"/>
                <a:ext cx="4448175" cy="1112997"/>
              </a:xfrm>
              <a:prstGeom prst="rect">
                <a:avLst/>
              </a:prstGeom>
              <a:blipFill rotWithShape="1">
                <a:blip r:embed="rId8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762250"/>
                <a:ext cx="4448175" cy="1112997"/>
              </a:xfrm>
              <a:prstGeom prst="rect">
                <a:avLst/>
              </a:prstGeom>
              <a:blipFill rotWithShape="1">
                <a:blip r:embed="rId9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3943350"/>
                <a:ext cx="4448175" cy="1112997"/>
              </a:xfrm>
              <a:prstGeom prst="rect">
                <a:avLst/>
              </a:prstGeom>
              <a:blipFill rotWithShape="1">
                <a:blip r:embed="rId10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40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53025"/>
                <a:ext cx="4448175" cy="1112997"/>
              </a:xfrm>
              <a:prstGeom prst="rect">
                <a:avLst/>
              </a:prstGeom>
              <a:blipFill rotWithShape="1">
                <a:blip r:embed="rId11"/>
                <a:stretch>
                  <a:fillRect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/>
      <p:bldP spid="9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0"/>
          <p:cNvGrpSpPr/>
          <p:nvPr/>
        </p:nvGrpSpPr>
        <p:grpSpPr>
          <a:xfrm flipH="1">
            <a:off x="4234874" y="457201"/>
            <a:ext cx="7205669" cy="3689556"/>
            <a:chOff x="731883" y="1025738"/>
            <a:chExt cx="7205669" cy="4403171"/>
          </a:xfrm>
        </p:grpSpPr>
        <p:sp>
          <p:nvSpPr>
            <p:cNvPr id="13" name="矩形 1"/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矩形 1"/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-1" fmla="*/ 0 w 7025003"/>
                <a:gd name="connsiteY0-2" fmla="*/ 296333 h 4296833"/>
                <a:gd name="connsiteX1-3" fmla="*/ 7025003 w 7025003"/>
                <a:gd name="connsiteY1-4" fmla="*/ 296333 h 4296833"/>
                <a:gd name="connsiteX2-5" fmla="*/ 7025003 w 7025003"/>
                <a:gd name="connsiteY2-6" fmla="*/ 4296833 h 4296833"/>
                <a:gd name="connsiteX3-7" fmla="*/ 0 w 7025003"/>
                <a:gd name="connsiteY3-8" fmla="*/ 4296833 h 4296833"/>
                <a:gd name="connsiteX4-9" fmla="*/ 0 w 7025003"/>
                <a:gd name="connsiteY4-10" fmla="*/ 296333 h 4296833"/>
                <a:gd name="connsiteX0-11" fmla="*/ 0 w 7025003"/>
                <a:gd name="connsiteY0-12" fmla="*/ 769896 h 4770396"/>
                <a:gd name="connsiteX1-13" fmla="*/ 7025003 w 7025003"/>
                <a:gd name="connsiteY1-14" fmla="*/ 769896 h 4770396"/>
                <a:gd name="connsiteX2-15" fmla="*/ 7025003 w 7025003"/>
                <a:gd name="connsiteY2-16" fmla="*/ 4770396 h 4770396"/>
                <a:gd name="connsiteX3-17" fmla="*/ 0 w 7025003"/>
                <a:gd name="connsiteY3-18" fmla="*/ 4770396 h 4770396"/>
                <a:gd name="connsiteX4-19" fmla="*/ 0 w 7025003"/>
                <a:gd name="connsiteY4-20" fmla="*/ 769896 h 4770396"/>
                <a:gd name="connsiteX0-21" fmla="*/ 0 w 7287469"/>
                <a:gd name="connsiteY0-22" fmla="*/ 786021 h 4786521"/>
                <a:gd name="connsiteX1-23" fmla="*/ 7025003 w 7287469"/>
                <a:gd name="connsiteY1-24" fmla="*/ 786021 h 4786521"/>
                <a:gd name="connsiteX2-25" fmla="*/ 7025003 w 7287469"/>
                <a:gd name="connsiteY2-26" fmla="*/ 4786521 h 4786521"/>
                <a:gd name="connsiteX3-27" fmla="*/ 0 w 7287469"/>
                <a:gd name="connsiteY3-28" fmla="*/ 4786521 h 4786521"/>
                <a:gd name="connsiteX4-29" fmla="*/ 0 w 7287469"/>
                <a:gd name="connsiteY4-30" fmla="*/ 786021 h 4786521"/>
                <a:gd name="connsiteX0-31" fmla="*/ 0 w 7232593"/>
                <a:gd name="connsiteY0-32" fmla="*/ 537822 h 4538322"/>
                <a:gd name="connsiteX1-33" fmla="*/ 6948803 w 7232593"/>
                <a:gd name="connsiteY1-34" fmla="*/ 995022 h 4538322"/>
                <a:gd name="connsiteX2-35" fmla="*/ 7025003 w 7232593"/>
                <a:gd name="connsiteY2-36" fmla="*/ 4538322 h 4538322"/>
                <a:gd name="connsiteX3-37" fmla="*/ 0 w 7232593"/>
                <a:gd name="connsiteY3-38" fmla="*/ 4538322 h 4538322"/>
                <a:gd name="connsiteX4-39" fmla="*/ 0 w 7232593"/>
                <a:gd name="connsiteY4-40" fmla="*/ 537822 h 4538322"/>
                <a:gd name="connsiteX0-41" fmla="*/ 1348038 w 8580631"/>
                <a:gd name="connsiteY0-42" fmla="*/ 537822 h 4538322"/>
                <a:gd name="connsiteX1-43" fmla="*/ 8296841 w 8580631"/>
                <a:gd name="connsiteY1-44" fmla="*/ 995022 h 4538322"/>
                <a:gd name="connsiteX2-45" fmla="*/ 8373041 w 8580631"/>
                <a:gd name="connsiteY2-46" fmla="*/ 4538322 h 4538322"/>
                <a:gd name="connsiteX3-47" fmla="*/ 1348038 w 8580631"/>
                <a:gd name="connsiteY3-48" fmla="*/ 4538322 h 4538322"/>
                <a:gd name="connsiteX4-49" fmla="*/ 1348038 w 8580631"/>
                <a:gd name="connsiteY4-50" fmla="*/ 537822 h 4538322"/>
                <a:gd name="connsiteX0-51" fmla="*/ 695843 w 7928436"/>
                <a:gd name="connsiteY0-52" fmla="*/ 537822 h 4766922"/>
                <a:gd name="connsiteX1-53" fmla="*/ 7644646 w 7928436"/>
                <a:gd name="connsiteY1-54" fmla="*/ 995022 h 4766922"/>
                <a:gd name="connsiteX2-55" fmla="*/ 7720846 w 7928436"/>
                <a:gd name="connsiteY2-56" fmla="*/ 4538322 h 4766922"/>
                <a:gd name="connsiteX3-57" fmla="*/ 695843 w 7928436"/>
                <a:gd name="connsiteY3-58" fmla="*/ 4538322 h 4766922"/>
                <a:gd name="connsiteX4-59" fmla="*/ 695843 w 7928436"/>
                <a:gd name="connsiteY4-60" fmla="*/ 537822 h 4766922"/>
                <a:gd name="connsiteX0-61" fmla="*/ 1324112 w 7934080"/>
                <a:gd name="connsiteY0-62" fmla="*/ 279182 h 4821548"/>
                <a:gd name="connsiteX1-63" fmla="*/ 7453765 w 7934080"/>
                <a:gd name="connsiteY1-64" fmla="*/ 964982 h 4821548"/>
                <a:gd name="connsiteX2-65" fmla="*/ 7529965 w 7934080"/>
                <a:gd name="connsiteY2-66" fmla="*/ 4508282 h 4821548"/>
                <a:gd name="connsiteX3-67" fmla="*/ 504962 w 7934080"/>
                <a:gd name="connsiteY3-68" fmla="*/ 4508282 h 4821548"/>
                <a:gd name="connsiteX4-69" fmla="*/ 1324112 w 7934080"/>
                <a:gd name="connsiteY4-70" fmla="*/ 279182 h 4821548"/>
                <a:gd name="connsiteX0-71" fmla="*/ 951883 w 7561851"/>
                <a:gd name="connsiteY0-72" fmla="*/ 279182 h 4864538"/>
                <a:gd name="connsiteX1-73" fmla="*/ 7081536 w 7561851"/>
                <a:gd name="connsiteY1-74" fmla="*/ 964982 h 4864538"/>
                <a:gd name="connsiteX2-75" fmla="*/ 7157736 w 7561851"/>
                <a:gd name="connsiteY2-76" fmla="*/ 4508282 h 4864538"/>
                <a:gd name="connsiteX3-77" fmla="*/ 704233 w 7561851"/>
                <a:gd name="connsiteY3-78" fmla="*/ 4565432 h 4864538"/>
                <a:gd name="connsiteX4-79" fmla="*/ 951883 w 7561851"/>
                <a:gd name="connsiteY4-80" fmla="*/ 279182 h 4864538"/>
                <a:gd name="connsiteX0-81" fmla="*/ 1007038 w 7617006"/>
                <a:gd name="connsiteY0-82" fmla="*/ 279182 h 4726944"/>
                <a:gd name="connsiteX1-83" fmla="*/ 7136691 w 7617006"/>
                <a:gd name="connsiteY1-84" fmla="*/ 964982 h 4726944"/>
                <a:gd name="connsiteX2-85" fmla="*/ 7212891 w 7617006"/>
                <a:gd name="connsiteY2-86" fmla="*/ 4508282 h 4726944"/>
                <a:gd name="connsiteX3-87" fmla="*/ 664138 w 7617006"/>
                <a:gd name="connsiteY3-88" fmla="*/ 4374932 h 4726944"/>
                <a:gd name="connsiteX4-89" fmla="*/ 1007038 w 7617006"/>
                <a:gd name="connsiteY4-90" fmla="*/ 279182 h 4726944"/>
                <a:gd name="connsiteX0-91" fmla="*/ 1007038 w 7617006"/>
                <a:gd name="connsiteY0-92" fmla="*/ 314681 h 4762443"/>
                <a:gd name="connsiteX1-93" fmla="*/ 7136691 w 7617006"/>
                <a:gd name="connsiteY1-94" fmla="*/ 848081 h 4762443"/>
                <a:gd name="connsiteX2-95" fmla="*/ 7212891 w 7617006"/>
                <a:gd name="connsiteY2-96" fmla="*/ 4543781 h 4762443"/>
                <a:gd name="connsiteX3-97" fmla="*/ 664138 w 7617006"/>
                <a:gd name="connsiteY3-98" fmla="*/ 4410431 h 4762443"/>
                <a:gd name="connsiteX4-99" fmla="*/ 1007038 w 7617006"/>
                <a:gd name="connsiteY4-100" fmla="*/ 314681 h 4762443"/>
                <a:gd name="connsiteX0-101" fmla="*/ 930313 w 7703948"/>
                <a:gd name="connsiteY0-102" fmla="*/ 422059 h 4461066"/>
                <a:gd name="connsiteX1-103" fmla="*/ 7212366 w 7703948"/>
                <a:gd name="connsiteY1-104" fmla="*/ 574459 h 4461066"/>
                <a:gd name="connsiteX2-105" fmla="*/ 7288566 w 7703948"/>
                <a:gd name="connsiteY2-106" fmla="*/ 4270159 h 4461066"/>
                <a:gd name="connsiteX3-107" fmla="*/ 739813 w 7703948"/>
                <a:gd name="connsiteY3-108" fmla="*/ 4136809 h 4461066"/>
                <a:gd name="connsiteX4-109" fmla="*/ 930313 w 7703948"/>
                <a:gd name="connsiteY4-110" fmla="*/ 422059 h 4461066"/>
                <a:gd name="connsiteX0-111" fmla="*/ 860277 w 7633912"/>
                <a:gd name="connsiteY0-112" fmla="*/ 422059 h 4513663"/>
                <a:gd name="connsiteX1-113" fmla="*/ 7142330 w 7633912"/>
                <a:gd name="connsiteY1-114" fmla="*/ 574459 h 4513663"/>
                <a:gd name="connsiteX2-115" fmla="*/ 7218530 w 7633912"/>
                <a:gd name="connsiteY2-116" fmla="*/ 4270159 h 4513663"/>
                <a:gd name="connsiteX3-117" fmla="*/ 803127 w 7633912"/>
                <a:gd name="connsiteY3-118" fmla="*/ 4213009 h 4513663"/>
                <a:gd name="connsiteX4-119" fmla="*/ 860277 w 7633912"/>
                <a:gd name="connsiteY4-120" fmla="*/ 422059 h 4513663"/>
                <a:gd name="connsiteX0-121" fmla="*/ 656670 w 7430305"/>
                <a:gd name="connsiteY0-122" fmla="*/ 422059 h 4505222"/>
                <a:gd name="connsiteX1-123" fmla="*/ 6938723 w 7430305"/>
                <a:gd name="connsiteY1-124" fmla="*/ 574459 h 4505222"/>
                <a:gd name="connsiteX2-125" fmla="*/ 7014923 w 7430305"/>
                <a:gd name="connsiteY2-126" fmla="*/ 4270159 h 4505222"/>
                <a:gd name="connsiteX3-127" fmla="*/ 599520 w 7430305"/>
                <a:gd name="connsiteY3-128" fmla="*/ 4213009 h 4505222"/>
                <a:gd name="connsiteX4-129" fmla="*/ 656670 w 7430305"/>
                <a:gd name="connsiteY4-130" fmla="*/ 422059 h 4505222"/>
                <a:gd name="connsiteX0-131" fmla="*/ 431685 w 7205320"/>
                <a:gd name="connsiteY0-132" fmla="*/ 422059 h 4505222"/>
                <a:gd name="connsiteX1-133" fmla="*/ 6713738 w 7205320"/>
                <a:gd name="connsiteY1-134" fmla="*/ 574459 h 4505222"/>
                <a:gd name="connsiteX2-135" fmla="*/ 6789938 w 7205320"/>
                <a:gd name="connsiteY2-136" fmla="*/ 4270159 h 4505222"/>
                <a:gd name="connsiteX3-137" fmla="*/ 374535 w 7205320"/>
                <a:gd name="connsiteY3-138" fmla="*/ 4213009 h 4505222"/>
                <a:gd name="connsiteX4-139" fmla="*/ 431685 w 7205320"/>
                <a:gd name="connsiteY4-140" fmla="*/ 422059 h 4505222"/>
                <a:gd name="connsiteX0-141" fmla="*/ 506369 w 7280004"/>
                <a:gd name="connsiteY0-142" fmla="*/ 422059 h 4505222"/>
                <a:gd name="connsiteX1-143" fmla="*/ 6788422 w 7280004"/>
                <a:gd name="connsiteY1-144" fmla="*/ 574459 h 4505222"/>
                <a:gd name="connsiteX2-145" fmla="*/ 6864622 w 7280004"/>
                <a:gd name="connsiteY2-146" fmla="*/ 4270159 h 4505222"/>
                <a:gd name="connsiteX3-147" fmla="*/ 449219 w 7280004"/>
                <a:gd name="connsiteY3-148" fmla="*/ 4213009 h 4505222"/>
                <a:gd name="connsiteX4-149" fmla="*/ 506369 w 7280004"/>
                <a:gd name="connsiteY4-150" fmla="*/ 422059 h 4505222"/>
                <a:gd name="connsiteX0-151" fmla="*/ 506369 w 7205669"/>
                <a:gd name="connsiteY0-152" fmla="*/ 422059 h 4505222"/>
                <a:gd name="connsiteX1-153" fmla="*/ 6788422 w 7205669"/>
                <a:gd name="connsiteY1-154" fmla="*/ 574459 h 4505222"/>
                <a:gd name="connsiteX2-155" fmla="*/ 6864622 w 7205669"/>
                <a:gd name="connsiteY2-156" fmla="*/ 4270159 h 4505222"/>
                <a:gd name="connsiteX3-157" fmla="*/ 449219 w 7205669"/>
                <a:gd name="connsiteY3-158" fmla="*/ 4213009 h 4505222"/>
                <a:gd name="connsiteX4-159" fmla="*/ 506369 w 7205669"/>
                <a:gd name="connsiteY4-160" fmla="*/ 422059 h 4505222"/>
                <a:gd name="connsiteX0-161" fmla="*/ 506369 w 7205669"/>
                <a:gd name="connsiteY0-162" fmla="*/ 422059 h 4403171"/>
                <a:gd name="connsiteX1-163" fmla="*/ 6788422 w 7205669"/>
                <a:gd name="connsiteY1-164" fmla="*/ 574459 h 4403171"/>
                <a:gd name="connsiteX2-165" fmla="*/ 6864622 w 7205669"/>
                <a:gd name="connsiteY2-166" fmla="*/ 4270159 h 4403171"/>
                <a:gd name="connsiteX3-167" fmla="*/ 449219 w 7205669"/>
                <a:gd name="connsiteY3-168" fmla="*/ 4213009 h 4403171"/>
                <a:gd name="connsiteX4-169" fmla="*/ 506369 w 7205669"/>
                <a:gd name="connsiteY4-170" fmla="*/ 422059 h 44031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6" name="Cloud Callout 5"/>
          <p:cNvSpPr/>
          <p:nvPr/>
        </p:nvSpPr>
        <p:spPr>
          <a:xfrm>
            <a:off x="3559523" y="321138"/>
            <a:ext cx="9677401" cy="4495800"/>
          </a:xfrm>
          <a:prstGeom prst="cloudCallout">
            <a:avLst>
              <a:gd name="adj1" fmla="val -19593"/>
              <a:gd name="adj2" fmla="val 58008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" y="0"/>
            <a:ext cx="1886875" cy="2123313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06" b="96103" l="9333" r="90000">
                        <a14:foregroundMark x1="84889" y1="7206" x2="85222" y2="9706"/>
                        <a14:foregroundMark x1="13444" y1="86912" x2="15111" y2="93897"/>
                        <a14:foregroundMark x1="26444" y1="92794" x2="28556" y2="93897"/>
                        <a14:foregroundMark x1="48778" y1="93897" x2="48333" y2="96103"/>
                        <a14:foregroundMark x1="49111" y1="93897" x2="49111" y2="95294"/>
                        <a14:foregroundMark x1="11000" y1="61397" x2="9333" y2="66912"/>
                        <a14:foregroundMark x1="12667" y1="58309" x2="11000" y2="6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21138"/>
            <a:ext cx="453838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WPS Presentation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ITC Avant Garde Std Bk</vt:lpstr>
      <vt:lpstr>Vogue-ExtraBold</vt:lpstr>
      <vt:lpstr>Cambria</vt:lpstr>
      <vt:lpstr>Cambria Math</vt:lpstr>
      <vt:lpstr>DFPOP1-W9</vt:lpstr>
      <vt:lpstr>Times New Roman</vt:lpstr>
      <vt:lpstr>Microsoft YaHei</vt:lpstr>
      <vt:lpstr>Arial Unicode MS</vt:lpstr>
      <vt:lpstr>等线 Light</vt:lpstr>
      <vt:lpstr>等线</vt:lpstr>
      <vt:lpstr>UTM Scriptina KT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17</cp:revision>
  <dcterms:created xsi:type="dcterms:W3CDTF">2023-12-21T02:58:00Z</dcterms:created>
  <dcterms:modified xsi:type="dcterms:W3CDTF">2024-03-31T23:50:07Z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BEA58080B3094647BDE4E80EC9B0444D_12</vt:lpwstr>
  </property>
  <property fmtid="{D5CDD505-2E9C-101B-9397-08002B2CF9AE}" pid="3" name="KSOProductBuildVer">
    <vt:lpwstr>1033-12.2.0.13472</vt:lpwstr>
  </property>
</Properties>
</file>