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 id="441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3/25/2024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2317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6904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18913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9139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2130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16202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0209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91436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35437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16483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58946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3/25/2024</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2024/3/25</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0672194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6"/>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8"/>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9"/>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xmln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xmln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xmln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smtClean="0">
                <a:ln w="0"/>
                <a:solidFill>
                  <a:srgbClr val="C71A29"/>
                </a:solidFill>
                <a:latin typeface="Calibri" panose="020F0502020204030204"/>
                <a:ea typeface="LNTH-LuoLuoNotangYuanTi 1" pitchFamily="2" charset="-128"/>
                <a:cs typeface="LNTH-LuoLuoNotangYuanTi 1" pitchFamily="2" charset="-128"/>
              </a:rPr>
              <a:t>kiệm</a:t>
            </a:r>
            <a:r>
              <a:rPr lang="en-US" sz="4100" b="1" dirty="0" smtClean="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xmln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TotalTime>
  <Words>971</Words>
  <Application>Microsoft Office PowerPoint</Application>
  <PresentationFormat>Widescreen</PresentationFormat>
  <Paragraphs>60</Paragraphs>
  <Slides>31</Slides>
  <Notes>3</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31</vt:i4>
      </vt:variant>
    </vt:vector>
  </HeadingPairs>
  <TitlesOfParts>
    <vt:vector size="44" baseType="lpstr">
      <vt:lpstr>#9Slide07 IcielLa Chic Pro Shad</vt:lpstr>
      <vt:lpstr>Arial</vt:lpstr>
      <vt:lpstr>Calibri</vt:lpstr>
      <vt:lpstr>Calibri Light</vt:lpstr>
      <vt:lpstr>Cambria</vt:lpstr>
      <vt:lpstr>等线</vt:lpstr>
      <vt:lpstr>等线 Light</vt:lpstr>
      <vt:lpstr>DFPOP1-W9</vt:lpstr>
      <vt:lpstr>iCiel Pony</vt:lpstr>
      <vt:lpstr>LNTH-LuoLuoNotangYuanTi 1</vt:lpstr>
      <vt:lpstr>Times New Roman</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2024-02-02T15:05:46Z</dcterms:created>
  <dcterms:modified xsi:type="dcterms:W3CDTF">2024-03-25T07:17:36Z</dcterms:modified>
</cp:coreProperties>
</file>