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60" r:id="rId8"/>
    <p:sldId id="261" r:id="rId9"/>
    <p:sldId id="283" r:id="rId10"/>
    <p:sldId id="282" r:id="rId11"/>
    <p:sldId id="321" r:id="rId12"/>
    <p:sldId id="266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11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FFCC"/>
    <a:srgbClr val="FF00FF"/>
    <a:srgbClr val="FF6600"/>
    <a:srgbClr val="66CCFF"/>
    <a:srgbClr val="66FF33"/>
    <a:srgbClr val="93AC2A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59" autoAdjust="0"/>
  </p:normalViewPr>
  <p:slideViewPr>
    <p:cSldViewPr snapToGrid="0">
      <p:cViewPr>
        <p:scale>
          <a:sx n="47" d="100"/>
          <a:sy n="47" d="100"/>
        </p:scale>
        <p:origin x="1987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F0A02-6BB7-2D40-7A65-6F3E890EA5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39C76-32E4-3D3A-24CC-BC8C55BBD9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67978-78DA-4300-8FBF-10EF8D59E4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52D4D-8E09-F7FA-3571-CFE0148400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0C6E7-6CA8-AC10-DE31-CAED6A744E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8E58E-7286-47F7-A53C-80E227E84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517A-6085-434F-A985-1EDEE3C347C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615E-049B-4327-97F6-0E857175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6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5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7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8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2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8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7B03-0641-F59C-C7C0-5976A045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A3FED-2895-A0FC-3030-CC408B92C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09BEB-55EA-08A6-BA28-BE39492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AD26-9D2D-7A53-C9EA-CA6037E6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50011-5346-035F-505B-ED9E9A9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7A58068-0A03-A0BD-5350-D22472A1E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0" y="-38715"/>
            <a:ext cx="12192000" cy="69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3AE-B9C4-99B0-81E9-5AEAC4AF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A0CB4-27D1-9A70-FF82-63E266F7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371B-FBA9-4D05-598B-6963A945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7F88-1644-93E2-BF2B-C765C202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36CF-FF27-9F05-E23F-E9613D56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FEDD6-E874-2385-C66F-61FD575A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52869-CCED-9D0D-108D-0A8573150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E80A-9C2A-5C75-B119-962894EA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E390-E71A-D6C3-BA9A-22D1DAFB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1D70-1608-2B7B-0253-5A89BC51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0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4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02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69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9314-B615-BADE-B775-CB7C5F8E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D9AE-090E-168F-15F8-1936111C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497A-211F-C6C1-582D-4EE2C79F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EC35-EA49-E72D-4594-D165681F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0BC7-A446-EAAF-6A38-751F20D3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1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7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5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08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9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0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48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8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650D-AF29-6537-C060-3212D2FA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03267-234D-D99C-686A-9D70F49C4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49F5-B56F-2FCD-AE21-69B0173A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7796-FA57-347B-A123-9E78593A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F3A6-AA29-5FA7-5C4B-98580CD6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2B2C6FB-DF55-7C42-5B23-53DB70E60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7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0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79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61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8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1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F699-AFE5-EF36-5807-F9C06FDD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BC0D-1E2C-132E-B264-5CACF7736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C3A6B-FB0B-2ED8-4FC6-5ABFC0282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BBDB4-675B-05C8-1384-CD11413B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8893-E0C9-0D29-7A65-55DA0625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29950-A406-8420-0B8D-9B8CE6D8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5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8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1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4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8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7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42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691-A39F-58D7-86BF-09C1FF6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7780-D77C-EDAB-2B1F-B1AFA00D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0B28E-4F14-8757-B145-FE79C99A9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30DAF-1B7C-ECF6-F8F3-81D10E0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BDFCE-A16B-C8AF-3B66-1E4BF1855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13A24-1952-CC98-230B-42BFC1D2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81C44-26FF-3614-6FD8-AA6A3C7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8FCDC-7872-846B-AF21-8B3ABAFB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7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27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7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0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5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5CEF-97AD-538F-0446-5A037A4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D81ED-971C-7004-2D5E-55D609CA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7DE66-7A73-53F6-72CA-E4709D43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49A5A-4744-A73B-4C13-3593E5B7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865AC224-74D3-BA20-8DA3-92ACD79CA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03D47-B76B-CD6F-06C4-B0E0A3F5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3829C-C40F-81D2-4D41-105DD487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CFFD-5DB0-069D-DEDE-7EDE3771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grass, toy&#10;&#10;Description automatically generated">
            <a:extLst>
              <a:ext uri="{FF2B5EF4-FFF2-40B4-BE49-F238E27FC236}">
                <a16:creationId xmlns:a16="http://schemas.microsoft.com/office/drawing/2014/main" id="{2BD2E722-51E7-3E83-1144-1C3184944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7426-609B-EA5C-53CD-1479E7EB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A871-D943-E2A0-012A-E7DA75EF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8D7BE-018E-B38F-4D5A-329B00934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649AE-D0E1-E897-9A43-6F77D884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A6748-C6E1-6918-5D71-19870755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1BC1-C0D4-C7B1-10BA-4A9A39C0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D3A71C-D937-E06D-351C-F8585897A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4764"/>
            <a:ext cx="12220575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F1EF-A1F0-E14E-769F-77C6120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4303B-1F12-82B3-4D08-71688B737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5669C-AE05-51D2-E4D5-B9A2A7BB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349B9-6E5B-AF54-7D67-931E4513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DE01-1344-6600-0E08-4F1F91FA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02F5-CD0C-B3D1-B3E6-201B6FB4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9EAFE8-4A12-6D0C-6608-5DEA4B717D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4657F5-1AC3-0B04-BE7C-B0CC5251B1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70A104-50A6-631D-E853-B9038AC2D5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CE19F0-756B-D325-D907-5C4A118929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4021911"/>
            <a:ext cx="3918604" cy="2836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9000DC-8DA8-C62A-C56B-1748F58B224D}"/>
              </a:ext>
            </a:extLst>
          </p:cNvPr>
          <p:cNvSpPr txBox="1"/>
          <p:nvPr/>
        </p:nvSpPr>
        <p:spPr>
          <a:xfrm>
            <a:off x="3710436" y="672530"/>
            <a:ext cx="571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/>
              <a:t>Thứ</a:t>
            </a:r>
            <a:r>
              <a:rPr lang="en-US" sz="3600" dirty="0"/>
              <a:t> … </a:t>
            </a:r>
            <a:r>
              <a:rPr lang="en-US" sz="3600" dirty="0" err="1"/>
              <a:t>ngày</a:t>
            </a:r>
            <a:r>
              <a:rPr lang="en-US" sz="3600" dirty="0"/>
              <a:t> … </a:t>
            </a:r>
            <a:r>
              <a:rPr lang="en-US" sz="3600" dirty="0" err="1"/>
              <a:t>tháng</a:t>
            </a:r>
            <a:r>
              <a:rPr lang="en-US" sz="3600" dirty="0"/>
              <a:t> … </a:t>
            </a:r>
            <a:r>
              <a:rPr lang="en-US" sz="3600" dirty="0" err="1"/>
              <a:t>năm</a:t>
            </a:r>
            <a:r>
              <a:rPr lang="en-US" sz="3600" dirty="0"/>
              <a:t>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D1719-17D7-5631-5C13-321E794125DD}"/>
              </a:ext>
            </a:extLst>
          </p:cNvPr>
          <p:cNvSpPr txBox="1"/>
          <p:nvPr/>
        </p:nvSpPr>
        <p:spPr>
          <a:xfrm>
            <a:off x="3586480" y="1885573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8800" dirty="0">
              <a:ln w="561975">
                <a:solidFill>
                  <a:schemeClr val="bg1"/>
                </a:solidFill>
              </a:ln>
              <a:gradFill>
                <a:gsLst>
                  <a:gs pos="57000">
                    <a:srgbClr val="FF0066"/>
                  </a:gs>
                  <a:gs pos="59000">
                    <a:srgbClr val="FFCC66"/>
                  </a:gs>
                </a:gsLst>
                <a:lin ang="5400000" scaled="1"/>
              </a:gradFill>
              <a:effectLst>
                <a:outerShdw dist="38100" dir="5400000" algn="t" rotWithShape="0">
                  <a:prstClr val="black"/>
                </a:outerShdw>
              </a:effectLst>
              <a:latin typeface="#9Slide07 IcielPony" panose="02000000000000000000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19B98-AD1B-1C27-98D1-9776F63DA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162" y="1742318"/>
            <a:ext cx="5310076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52435 0.002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43789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70359" y="3075577"/>
              <a:ext cx="6084249" cy="205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nơi vi khuẩn sống như nước từ vòi, trong không khí, đất, tay nắm cửa, thực phẩm chưa nấu chín (gà, rau,..), ở trong nhà vệ sinh, trên da tay và trong ruột (hệ tiêu hoá)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5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803861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376855" y="2715977"/>
            <a:ext cx="9911255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609630">
              <a:lnSpc>
                <a:spcPct val="100000"/>
              </a:lnSpc>
            </a:pPr>
            <a:r>
              <a:rPr lang="vi-VN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2. Ôn tập về chủ đề Con người và sức khoẻ.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13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mỗi gia đình, sự sinh sản có ý nghĩa gì?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có biết mẹ mang thai bao lâu, em bé ra đời?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</a:p>
        </p:txBody>
      </p:sp>
    </p:spTree>
    <p:extLst>
      <p:ext uri="{BB962C8B-B14F-4D97-AF65-F5344CB8AC3E}">
        <p14:creationId xmlns:p14="http://schemas.microsoft.com/office/powerpoint/2010/main" val="292333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4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Nhờ có sự sinh sản mà có sự tiếp nối của các thế hệ trong mỗi gia đình, dòng họ.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737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bé được sinh ra sau khoảng 9 tháng ở trong bụng mẹ.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6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11613" y="461943"/>
            <a:ext cx="737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749040" y="2367280"/>
            <a:ext cx="8188960" cy="434848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93641" y="3156857"/>
              <a:ext cx="6055504" cy="2574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phát triển của con người được chia làm 4 giai đoạn chính: Tuổi ấu thơ, tuổi vị thành niên, tuổi trưởng thành, tuổi già.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533063"/>
            <a:ext cx="73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Giai đoạn tuổi vị thành niên, vì dựa vào tuổi. (11 tuổi)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A117A04-E246-F8C0-5D5E-A4A3FB54033C}"/>
              </a:ext>
            </a:extLst>
          </p:cNvPr>
          <p:cNvSpPr/>
          <p:nvPr/>
        </p:nvSpPr>
        <p:spPr>
          <a:xfrm>
            <a:off x="0" y="-25968"/>
            <a:ext cx="12192000" cy="6883968"/>
          </a:xfrm>
          <a:custGeom>
            <a:avLst/>
            <a:gdLst/>
            <a:ahLst/>
            <a:cxnLst/>
            <a:rect l="l" t="t" r="r" b="b"/>
            <a:pathLst>
              <a:path w="3747106" h="2107747">
                <a:moveTo>
                  <a:pt x="0" y="0"/>
                </a:moveTo>
                <a:lnTo>
                  <a:pt x="3747106" y="0"/>
                </a:lnTo>
                <a:lnTo>
                  <a:pt x="3747106" y="2107746"/>
                </a:lnTo>
                <a:lnTo>
                  <a:pt x="0" y="2107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66854E2B-1192-97C2-697C-DE1BA0FE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687247" y="1690688"/>
            <a:ext cx="2615902" cy="6906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AB5290-4004-A074-8D2B-7D1C055DD2D6}"/>
              </a:ext>
            </a:extLst>
          </p:cNvPr>
          <p:cNvGrpSpPr/>
          <p:nvPr/>
        </p:nvGrpSpPr>
        <p:grpSpPr>
          <a:xfrm>
            <a:off x="1564641" y="648783"/>
            <a:ext cx="7071956" cy="4518529"/>
            <a:chOff x="2540775" y="648783"/>
            <a:chExt cx="6095821" cy="451852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7D1AB40-873C-8430-1F6F-51A32E3F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540775" y="648783"/>
              <a:ext cx="6095821" cy="45185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EE4242-560A-9A26-0ECE-C79719625E83}"/>
                </a:ext>
              </a:extLst>
            </p:cNvPr>
            <p:cNvSpPr txBox="1"/>
            <p:nvPr/>
          </p:nvSpPr>
          <p:spPr>
            <a:xfrm>
              <a:off x="2935368" y="1200519"/>
              <a:ext cx="532413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 tục ôn tập các nội dung kiến thức đã học trong chủ đề Vi khuẩn và chủ đề Con người và sức khoẻ.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350" y="4021911"/>
            <a:ext cx="3918604" cy="2836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683E0-6DC5-2406-6BB9-0C1D85F26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083" y="1017857"/>
            <a:ext cx="731583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34945" y="309258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BE16-21F3-9835-B7C1-7F9DCAE6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95" y="1689800"/>
            <a:ext cx="58709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4068A-C968-58B9-D1A3-5EB20C9F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02" y="108249"/>
            <a:ext cx="7349795" cy="151629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CBAA6BE-ABA5-562F-DC9F-F8E2FCC70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45168" l="67116" r="93181">
                        <a14:foregroundMark x1="76739" y1="5459" x2="84447" y2="7198"/>
                        <a14:foregroundMark x1="84447" y1="7198" x2="85714" y2="6793"/>
                        <a14:foregroundMark x1="77520" y1="3639" x2="76523" y2="4408"/>
                        <a14:foregroundMark x1="79326" y1="5297" x2="79811" y2="5297"/>
                        <a14:foregroundMark x1="82129" y1="45168" x2="82022" y2="42903"/>
                        <a14:foregroundMark x1="78221" y1="39749" x2="79919" y2="4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60" t="1579" r="3545" b="51398"/>
          <a:stretch/>
        </p:blipFill>
        <p:spPr>
          <a:xfrm>
            <a:off x="-406400" y="2200016"/>
            <a:ext cx="4842740" cy="4657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340584" y="309258"/>
            <a:ext cx="6554860" cy="4858942"/>
          </a:xfrm>
          <a:prstGeom prst="rect">
            <a:avLst/>
          </a:prstGeom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1B3D56B0-4BF4-B129-630A-2D47B1733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79" y="2169861"/>
            <a:ext cx="5768373" cy="1539950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8C7819-3C79-9DF8-D4EB-A6937FAA55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433477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886220" y="2715977"/>
            <a:ext cx="8792290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0">
              <a:lnSpc>
                <a:spcPct val="100000"/>
              </a:lnSpc>
            </a:pPr>
            <a:r>
              <a:rPr lang="vi-VN" sz="9200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1. Ôn tập về chủ đề Vi khuẩn.</a:t>
            </a:r>
          </a:p>
        </p:txBody>
      </p:sp>
    </p:spTree>
    <p:extLst>
      <p:ext uri="{BB962C8B-B14F-4D97-AF65-F5344CB8AC3E}">
        <p14:creationId xmlns:p14="http://schemas.microsoft.com/office/powerpoint/2010/main" val="3565643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Vi khuẩn có kích như thế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quan sát về vi khuẩn ta cần dùng dụng cụ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</a:p>
        </p:txBody>
      </p:sp>
    </p:spTree>
    <p:extLst>
      <p:ext uri="{BB962C8B-B14F-4D97-AF65-F5344CB8AC3E}">
        <p14:creationId xmlns:p14="http://schemas.microsoft.com/office/powerpoint/2010/main" val="52916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3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Vi khuẩn có kích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62923" y="3675017"/>
              <a:ext cx="52729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 khuẩn có kích thước rất nhỏ.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941113" y="3075577"/>
              <a:ext cx="565614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quan sát về vi khuẩn cần sử dụng kính hiển vi có độ phóng đại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9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</TotalTime>
  <Words>406</Words>
  <Application>Microsoft Office PowerPoint</Application>
  <PresentationFormat>Widescreen</PresentationFormat>
  <Paragraphs>31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#9Slide07 IcielPony</vt:lpstr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字魂59号-创粗黑</vt:lpstr>
      <vt:lpstr>Office Theme</vt:lpstr>
      <vt:lpstr>1_Office Theme</vt:lpstr>
      <vt:lpstr>2_Office Theme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16</cp:revision>
  <dcterms:created xsi:type="dcterms:W3CDTF">2022-11-05T17:41:03Z</dcterms:created>
  <dcterms:modified xsi:type="dcterms:W3CDTF">2025-04-14T12:46:32Z</dcterms:modified>
  <cp:category>9Slide.vn</cp:category>
</cp:coreProperties>
</file>