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7202" r:id="rId2"/>
    <p:sldId id="7171" r:id="rId3"/>
    <p:sldId id="7201" r:id="rId4"/>
    <p:sldId id="7169" r:id="rId5"/>
    <p:sldId id="7179" r:id="rId6"/>
    <p:sldId id="7203" r:id="rId7"/>
    <p:sldId id="7182" r:id="rId8"/>
    <p:sldId id="7192" r:id="rId9"/>
    <p:sldId id="7193" r:id="rId10"/>
    <p:sldId id="7194" r:id="rId11"/>
    <p:sldId id="7195" r:id="rId12"/>
    <p:sldId id="7180" r:id="rId13"/>
    <p:sldId id="7135" r:id="rId14"/>
    <p:sldId id="7196" r:id="rId15"/>
    <p:sldId id="7197" r:id="rId16"/>
    <p:sldId id="7198" r:id="rId17"/>
    <p:sldId id="7199" r:id="rId18"/>
    <p:sldId id="7200" r:id="rId19"/>
    <p:sldId id="7187" r:id="rId20"/>
    <p:sldId id="71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3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24C1F016-9B28-0C5E-98F0-C2FA548B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1720580" y="2393381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học</a:t>
            </a:r>
            <a:endParaRPr lang="en-US" sz="5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43" y="932590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436</Words>
  <Application>Microsoft Office PowerPoint</Application>
  <PresentationFormat>Widescreen</PresentationFormat>
  <Paragraphs>41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#9Slide07 HoneyCream</vt:lpstr>
      <vt:lpstr>Arial</vt:lpstr>
      <vt:lpstr>Calibri</vt:lpstr>
      <vt:lpstr>Cambria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ADMIN</cp:lastModifiedBy>
  <cp:revision>55</cp:revision>
  <dcterms:created xsi:type="dcterms:W3CDTF">2022-08-16T23:23:33Z</dcterms:created>
  <dcterms:modified xsi:type="dcterms:W3CDTF">2025-04-12T13:00:29Z</dcterms:modified>
</cp:coreProperties>
</file>