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9" r:id="rId2"/>
  </p:sldMasterIdLst>
  <p:notesMasterIdLst>
    <p:notesMasterId r:id="rId13"/>
  </p:notesMasterIdLst>
  <p:sldIdLst>
    <p:sldId id="259" r:id="rId3"/>
    <p:sldId id="359" r:id="rId4"/>
    <p:sldId id="326" r:id="rId5"/>
    <p:sldId id="283" r:id="rId6"/>
    <p:sldId id="340" r:id="rId7"/>
    <p:sldId id="355" r:id="rId8"/>
    <p:sldId id="356" r:id="rId9"/>
    <p:sldId id="357" r:id="rId10"/>
    <p:sldId id="358" r:id="rId11"/>
    <p:sldId id="32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8EB"/>
    <a:srgbClr val="9900CC"/>
    <a:srgbClr val="EBE9E6"/>
    <a:srgbClr val="FDB80B"/>
    <a:srgbClr val="FDC338"/>
    <a:srgbClr val="09997E"/>
    <a:srgbClr val="29A329"/>
    <a:srgbClr val="1154CD"/>
    <a:srgbClr val="FFFFFF"/>
    <a:srgbClr val="EA7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992" autoAdjust="0"/>
  </p:normalViewPr>
  <p:slideViewPr>
    <p:cSldViewPr showGuides="1">
      <p:cViewPr>
        <p:scale>
          <a:sx n="47" d="100"/>
          <a:sy n="47" d="100"/>
        </p:scale>
        <p:origin x="1987" y="715"/>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DD1F49-2E3B-4C26-8A0A-B1D39947CD54}" type="datetimeFigureOut">
              <a:rPr lang="en-US" smtClean="0"/>
              <a:t>4/12/2025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3E6EC9-C20C-45D1-84E8-6A16CE0F3B79}" type="slidenum">
              <a:rPr lang="en-US" smtClean="0"/>
              <a:t>‹#›</a:t>
            </a:fld>
            <a:endParaRPr lang="en-US"/>
          </a:p>
        </p:txBody>
      </p:sp>
    </p:spTree>
    <p:extLst>
      <p:ext uri="{BB962C8B-B14F-4D97-AF65-F5344CB8AC3E}">
        <p14:creationId xmlns:p14="http://schemas.microsoft.com/office/powerpoint/2010/main" val="3195427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496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6B645-A8F4-7684-3F88-A02240DA7C3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DAA82A-A64A-0B54-A5B1-4FE85D2F292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6C99F7-85F3-6E10-2EAF-108D67D7F65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90F4B3-334B-73EC-37FA-4A22F34128A7}"/>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4/12/2025</a:t>
            </a:fld>
            <a:endParaRPr lang="en-US"/>
          </a:p>
        </p:txBody>
      </p:sp>
      <p:sp>
        <p:nvSpPr>
          <p:cNvPr id="6" name="Footer Placeholder 5">
            <a:extLst>
              <a:ext uri="{FF2B5EF4-FFF2-40B4-BE49-F238E27FC236}">
                <a16:creationId xmlns:a16="http://schemas.microsoft.com/office/drawing/2014/main" id="{FB66C053-BB71-6B55-C994-8023981AC8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F5EAE52-CFC7-D0B9-5DB5-ED749502F0D6}"/>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3113960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7231D-1230-EA0B-EC17-35846B12E1C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738A26-F116-1A05-A740-829FCE71A36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190854-0649-C178-E434-A5E81D84C6D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A72CAD-7D76-4A72-4084-0B4C0EB9F6BE}"/>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4/12/2025</a:t>
            </a:fld>
            <a:endParaRPr lang="en-US"/>
          </a:p>
        </p:txBody>
      </p:sp>
      <p:sp>
        <p:nvSpPr>
          <p:cNvPr id="6" name="Footer Placeholder 5">
            <a:extLst>
              <a:ext uri="{FF2B5EF4-FFF2-40B4-BE49-F238E27FC236}">
                <a16:creationId xmlns:a16="http://schemas.microsoft.com/office/drawing/2014/main" id="{C349B557-7F30-29CC-B163-4C40DAF9EB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7B9E8FC-1302-1D5E-3ACC-B7A2DDAEB2ED}"/>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1744647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3DAC3-0456-E139-4B4B-C880737007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76CD30-1D03-E4C8-4270-95E231FCBAA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F7BD7F-6B05-F6A6-37CF-83F6DD42FD94}"/>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4/12/2025</a:t>
            </a:fld>
            <a:endParaRPr lang="en-US"/>
          </a:p>
        </p:txBody>
      </p:sp>
      <p:sp>
        <p:nvSpPr>
          <p:cNvPr id="5" name="Footer Placeholder 4">
            <a:extLst>
              <a:ext uri="{FF2B5EF4-FFF2-40B4-BE49-F238E27FC236}">
                <a16:creationId xmlns:a16="http://schemas.microsoft.com/office/drawing/2014/main" id="{2C3DA70D-1C7D-0019-D446-7A731390B60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FFF8F3E-C772-D0A9-4C26-0EB6669CB584}"/>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907434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AC9B4D-D605-E275-EBC2-1DF8BB28E8D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88D6D3-FDCC-C7E5-3880-69A2421D3EB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8B3188-FEAE-FD34-BF98-FB3317EAC3A7}"/>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4/12/2025</a:t>
            </a:fld>
            <a:endParaRPr lang="en-US"/>
          </a:p>
        </p:txBody>
      </p:sp>
      <p:sp>
        <p:nvSpPr>
          <p:cNvPr id="5" name="Footer Placeholder 4">
            <a:extLst>
              <a:ext uri="{FF2B5EF4-FFF2-40B4-BE49-F238E27FC236}">
                <a16:creationId xmlns:a16="http://schemas.microsoft.com/office/drawing/2014/main" id="{12CD5261-6460-B2DE-AAD2-560B1AEA6E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55E9D2D-ABAA-2D0F-3255-D248C3010B3C}"/>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1031368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4" name="矩形 3"/>
          <p:cNvSpPr/>
          <p:nvPr userDrawn="1"/>
        </p:nvSpPr>
        <p:spPr>
          <a:xfrm>
            <a:off x="0" y="6121400"/>
            <a:ext cx="12192000" cy="749300"/>
          </a:xfrm>
          <a:prstGeom prst="rect">
            <a:avLst/>
          </a:prstGeom>
          <a:solidFill>
            <a:srgbClr val="836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userDrawn="1"/>
        </p:nvSpPr>
        <p:spPr>
          <a:xfrm>
            <a:off x="895350" y="489218"/>
            <a:ext cx="10172700" cy="5384800"/>
          </a:xfrm>
          <a:prstGeom prst="roundRect">
            <a:avLst>
              <a:gd name="adj" fmla="val 6347"/>
            </a:avLst>
          </a:prstGeom>
          <a:solidFill>
            <a:srgbClr val="156C80"/>
          </a:solidFill>
          <a:ln w="152400">
            <a:solidFill>
              <a:srgbClr val="D49955"/>
            </a:solidFill>
          </a:ln>
          <a:effectLst>
            <a:outerShdw blurRad="50800" dist="1397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l="14350" t="34783" r="63486" b="31300"/>
          <a:stretch>
            <a:fillRect/>
          </a:stretch>
        </p:blipFill>
        <p:spPr>
          <a:xfrm>
            <a:off x="0" y="0"/>
            <a:ext cx="1574351" cy="3429000"/>
          </a:xfrm>
          <a:prstGeom prst="rect">
            <a:avLst/>
          </a:prstGeom>
        </p:spPr>
      </p:pic>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54363" t="25371" r="7374" b="38201"/>
          <a:stretch>
            <a:fillRect/>
          </a:stretch>
        </p:blipFill>
        <p:spPr>
          <a:xfrm>
            <a:off x="8221366" y="-1565460"/>
            <a:ext cx="4975819" cy="7106557"/>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4164" t="78330" r="74723" b="6671"/>
          <a:stretch>
            <a:fillRect/>
          </a:stretch>
        </p:blipFill>
        <p:spPr>
          <a:xfrm>
            <a:off x="10378114" y="5292724"/>
            <a:ext cx="1243859" cy="1325692"/>
          </a:xfrm>
          <a:prstGeom prst="rect">
            <a:avLst/>
          </a:prstGeom>
        </p:spPr>
      </p:pic>
      <p:pic>
        <p:nvPicPr>
          <p:cNvPr id="8" name="图片 7"/>
          <p:cNvPicPr>
            <a:picLocks noChangeAspect="1"/>
          </p:cNvPicPr>
          <p:nvPr userDrawn="1"/>
        </p:nvPicPr>
        <p:blipFill rotWithShape="1">
          <a:blip r:embed="rId4" cstate="print">
            <a:extLst>
              <a:ext uri="{28A0092B-C50C-407E-A947-70E740481C1C}">
                <a14:useLocalDpi xmlns:a14="http://schemas.microsoft.com/office/drawing/2010/main" val="0"/>
              </a:ext>
            </a:extLst>
          </a:blip>
          <a:srcRect l="9441" t="93144" r="57777" b="1486"/>
          <a:stretch>
            <a:fillRect/>
          </a:stretch>
        </p:blipFill>
        <p:spPr>
          <a:xfrm>
            <a:off x="10378114" y="6489700"/>
            <a:ext cx="1498600" cy="368300"/>
          </a:xfrm>
          <a:prstGeom prst="rect">
            <a:avLst/>
          </a:prstGeom>
        </p:spPr>
      </p:pic>
    </p:spTree>
    <p:extLst>
      <p:ext uri="{BB962C8B-B14F-4D97-AF65-F5344CB8AC3E}">
        <p14:creationId xmlns:p14="http://schemas.microsoft.com/office/powerpoint/2010/main" val="1041945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6E1E8-66DD-7CE7-4576-7AAA946D20F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A5913B-0A7D-C081-E529-6AD24B58953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A7855C-C5BB-DC8D-CC59-7D85DD14402E}"/>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4/12/2025</a:t>
            </a:fld>
            <a:endParaRPr lang="en-US"/>
          </a:p>
        </p:txBody>
      </p:sp>
      <p:sp>
        <p:nvSpPr>
          <p:cNvPr id="5" name="Footer Placeholder 4">
            <a:extLst>
              <a:ext uri="{FF2B5EF4-FFF2-40B4-BE49-F238E27FC236}">
                <a16:creationId xmlns:a16="http://schemas.microsoft.com/office/drawing/2014/main" id="{E7B260E2-47C0-B614-656D-7AA771C9906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85E0098-EFAA-725F-74B7-501F2815809A}"/>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675254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19B4D-6017-5B80-2BCD-02638B1D3A9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C232902-4184-4CC0-96C2-CF079B6C0DC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AD9051-F5E2-91FF-2BE9-B8DABCE3AC55}"/>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4/12/2025</a:t>
            </a:fld>
            <a:endParaRPr lang="en-US"/>
          </a:p>
        </p:txBody>
      </p:sp>
      <p:sp>
        <p:nvSpPr>
          <p:cNvPr id="5" name="Footer Placeholder 4">
            <a:extLst>
              <a:ext uri="{FF2B5EF4-FFF2-40B4-BE49-F238E27FC236}">
                <a16:creationId xmlns:a16="http://schemas.microsoft.com/office/drawing/2014/main" id="{BE886DAF-4EFB-63C6-4E7C-C0CCF2FF6E4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E9CD047-A64D-236C-F83C-B933A0283FF5}"/>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3697505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29997-0A3F-2D5A-0657-297C2480408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594C9C-E8E6-BF3A-F971-E982F2F9A14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E39B5E-C46E-98DA-3EA4-D939E6346D27}"/>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4/12/2025</a:t>
            </a:fld>
            <a:endParaRPr lang="en-US"/>
          </a:p>
        </p:txBody>
      </p:sp>
      <p:sp>
        <p:nvSpPr>
          <p:cNvPr id="5" name="Footer Placeholder 4">
            <a:extLst>
              <a:ext uri="{FF2B5EF4-FFF2-40B4-BE49-F238E27FC236}">
                <a16:creationId xmlns:a16="http://schemas.microsoft.com/office/drawing/2014/main" id="{65418F13-4A40-E630-4D27-6E82A0A2D3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2CACB3-6B2A-DBDF-8513-7CBD9D79938C}"/>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2374292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62A70-E73C-4D41-59B5-85B25BC6394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4D8FDB3-C480-3708-C0DE-6D014A50B81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BC11C2-58E6-8854-5940-66EB2F49E80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F0602F-A4C0-FBE6-DCC0-29DBF78F13E2}"/>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4/12/2025</a:t>
            </a:fld>
            <a:endParaRPr lang="en-US"/>
          </a:p>
        </p:txBody>
      </p:sp>
      <p:sp>
        <p:nvSpPr>
          <p:cNvPr id="6" name="Footer Placeholder 5">
            <a:extLst>
              <a:ext uri="{FF2B5EF4-FFF2-40B4-BE49-F238E27FC236}">
                <a16:creationId xmlns:a16="http://schemas.microsoft.com/office/drawing/2014/main" id="{50F446B3-4981-24EB-1044-03C231A1CB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8D8CF76-825E-8350-3145-A1E0C62A6953}"/>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6000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4E422-0E34-9490-CDA6-6EA0ABFF6A4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F07A464-7CD8-C97E-24B0-B61CE64A3B0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8CA9E5-19E7-83A8-D1EA-1013E583B90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C6AD6D-926D-7E00-7653-67878CD9AE0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6D689A-2A8B-6B30-9FDE-F97E05488F6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656BCC-633B-2046-14EA-AB17532DE90A}"/>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4/12/2025</a:t>
            </a:fld>
            <a:endParaRPr lang="en-US"/>
          </a:p>
        </p:txBody>
      </p:sp>
      <p:sp>
        <p:nvSpPr>
          <p:cNvPr id="8" name="Footer Placeholder 7">
            <a:extLst>
              <a:ext uri="{FF2B5EF4-FFF2-40B4-BE49-F238E27FC236}">
                <a16:creationId xmlns:a16="http://schemas.microsoft.com/office/drawing/2014/main" id="{38611196-6F53-9F11-2338-95C34E2C0B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979A821-0063-AA02-46C0-616E88D3429F}"/>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2200204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7DB4B-ADAB-14B8-6A35-BFEA07D0F90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293972F-18FB-2A48-A7A0-4E2F02A45E33}"/>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4/12/2025</a:t>
            </a:fld>
            <a:endParaRPr lang="en-US"/>
          </a:p>
        </p:txBody>
      </p:sp>
      <p:sp>
        <p:nvSpPr>
          <p:cNvPr id="4" name="Footer Placeholder 3">
            <a:extLst>
              <a:ext uri="{FF2B5EF4-FFF2-40B4-BE49-F238E27FC236}">
                <a16:creationId xmlns:a16="http://schemas.microsoft.com/office/drawing/2014/main" id="{EDDEFE0F-06B3-C6F9-5AEE-215CF61F83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07817AE-D256-5244-D9B2-7743352A01E1}"/>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1881111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C75829-D5CC-7B30-C8BA-F671384A9D66}"/>
              </a:ext>
            </a:extLst>
          </p:cNvPr>
          <p:cNvSpPr>
            <a:spLocks noGrp="1"/>
          </p:cNvSpPr>
          <p:nvPr>
            <p:ph type="dt" sz="half" idx="10"/>
          </p:nvPr>
        </p:nvSpPr>
        <p:spPr>
          <a:xfrm>
            <a:off x="838200" y="6356350"/>
            <a:ext cx="2743200" cy="365125"/>
          </a:xfrm>
          <a:prstGeom prst="rect">
            <a:avLst/>
          </a:prstGeom>
        </p:spPr>
        <p:txBody>
          <a:bodyPr/>
          <a:lstStyle/>
          <a:p>
            <a:fld id="{9FABE17F-7BE3-4662-AF20-D6C8A148AECD}" type="datetimeFigureOut">
              <a:rPr lang="en-US" smtClean="0"/>
              <a:t>4/12/2025</a:t>
            </a:fld>
            <a:endParaRPr lang="en-US"/>
          </a:p>
        </p:txBody>
      </p:sp>
      <p:sp>
        <p:nvSpPr>
          <p:cNvPr id="3" name="Footer Placeholder 2">
            <a:extLst>
              <a:ext uri="{FF2B5EF4-FFF2-40B4-BE49-F238E27FC236}">
                <a16:creationId xmlns:a16="http://schemas.microsoft.com/office/drawing/2014/main" id="{94DCE8A3-BEA5-1685-F424-03EB46B6A1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AA4856C-7AAD-3B6A-5AB4-CEE8D5BF89F1}"/>
              </a:ext>
            </a:extLst>
          </p:cNvPr>
          <p:cNvSpPr>
            <a:spLocks noGrp="1"/>
          </p:cNvSpPr>
          <p:nvPr>
            <p:ph type="sldNum" sz="quarter" idx="12"/>
          </p:nvPr>
        </p:nvSpPr>
        <p:spPr>
          <a:xfrm>
            <a:off x="8610600" y="6356350"/>
            <a:ext cx="2743200" cy="365125"/>
          </a:xfrm>
          <a:prstGeom prst="rect">
            <a:avLst/>
          </a:prstGeom>
        </p:spPr>
        <p:txBody>
          <a:bodyPr/>
          <a:lstStyle/>
          <a:p>
            <a:fld id="{BBD4F95F-54CF-45FC-BA31-8C36AAE4BECF}" type="slidenum">
              <a:rPr lang="en-US" smtClean="0"/>
              <a:t>‹#›</a:t>
            </a:fld>
            <a:endParaRPr lang="en-US"/>
          </a:p>
        </p:txBody>
      </p:sp>
    </p:spTree>
    <p:extLst>
      <p:ext uri="{BB962C8B-B14F-4D97-AF65-F5344CB8AC3E}">
        <p14:creationId xmlns:p14="http://schemas.microsoft.com/office/powerpoint/2010/main" val="13214709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4"/>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5"/>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6"/>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round pink label with white text and a black background&#10;&#10;Description automatically generated">
            <a:extLst>
              <a:ext uri="{FF2B5EF4-FFF2-40B4-BE49-F238E27FC236}">
                <a16:creationId xmlns:a16="http://schemas.microsoft.com/office/drawing/2014/main" id="{08CC83C2-4118-4272-B318-33F5CA04CFB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752600" y="-76200"/>
            <a:ext cx="1542752" cy="1542752"/>
          </a:xfrm>
          <a:prstGeom prst="rect">
            <a:avLst/>
          </a:prstGeom>
        </p:spPr>
      </p:pic>
    </p:spTree>
    <p:extLst>
      <p:ext uri="{BB962C8B-B14F-4D97-AF65-F5344CB8AC3E}">
        <p14:creationId xmlns:p14="http://schemas.microsoft.com/office/powerpoint/2010/main" val="4018146389"/>
      </p:ext>
    </p:extLst>
  </p:cSld>
  <p:clrMap bg1="lt1" tx1="dk1" bg2="lt2" tx2="dk2" accent1="accent1" accent2="accent2" accent3="accent3" accent4="accent4" accent5="accent5" accent6="accent6" hlink="hlink" folHlink="folHlink"/>
  <p:sldLayoutIdLst>
    <p:sldLayoutId id="2147483655" r:id="rId1"/>
    <p:sldLayoutId id="2147483668"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round pink label with white text and a black background&#10;&#10;Description automatically generated">
            <a:extLst>
              <a:ext uri="{FF2B5EF4-FFF2-40B4-BE49-F238E27FC236}">
                <a16:creationId xmlns:a16="http://schemas.microsoft.com/office/drawing/2014/main" id="{6DD317FD-C0EF-74FD-818E-438C953DEE1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52600" y="-76200"/>
            <a:ext cx="1542752" cy="1542752"/>
          </a:xfrm>
          <a:prstGeom prst="rect">
            <a:avLst/>
          </a:prstGeom>
        </p:spPr>
      </p:pic>
    </p:spTree>
    <p:extLst>
      <p:ext uri="{BB962C8B-B14F-4D97-AF65-F5344CB8AC3E}">
        <p14:creationId xmlns:p14="http://schemas.microsoft.com/office/powerpoint/2010/main" val="66332089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jpe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Hình chữ nhật: Góc Tròn 33">
            <a:extLst>
              <a:ext uri="{FF2B5EF4-FFF2-40B4-BE49-F238E27FC236}">
                <a16:creationId xmlns:a16="http://schemas.microsoft.com/office/drawing/2014/main" id="{7EAEE4D9-1355-CB7F-5468-DBC8FA6847F0}"/>
              </a:ext>
            </a:extLst>
          </p:cNvPr>
          <p:cNvSpPr/>
          <p:nvPr/>
        </p:nvSpPr>
        <p:spPr>
          <a:xfrm>
            <a:off x="3182815" y="1612434"/>
            <a:ext cx="5826369" cy="3434774"/>
          </a:xfrm>
          <a:prstGeom prst="roundRect">
            <a:avLst/>
          </a:prstGeom>
          <a:solidFill>
            <a:srgbClr val="F3F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3FA123EC-92BE-0A97-9F73-E17117913A69}"/>
              </a:ext>
            </a:extLst>
          </p:cNvPr>
          <p:cNvPicPr>
            <a:picLocks noChangeAspect="1"/>
          </p:cNvPicPr>
          <p:nvPr/>
        </p:nvPicPr>
        <p:blipFill>
          <a:blip r:embed="rId3"/>
          <a:stretch>
            <a:fillRect/>
          </a:stretch>
        </p:blipFill>
        <p:spPr>
          <a:xfrm>
            <a:off x="2286000" y="1066800"/>
            <a:ext cx="7523116" cy="5200339"/>
          </a:xfrm>
          <a:prstGeom prst="rect">
            <a:avLst/>
          </a:prstGeom>
        </p:spPr>
      </p:pic>
    </p:spTree>
    <p:extLst>
      <p:ext uri="{BB962C8B-B14F-4D97-AF65-F5344CB8AC3E}">
        <p14:creationId xmlns:p14="http://schemas.microsoft.com/office/powerpoint/2010/main" val="37294358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10654865b9c2"/>
          <p:cNvPicPr>
            <a:picLocks noChangeAspect="1"/>
          </p:cNvPicPr>
          <p:nvPr/>
        </p:nvPicPr>
        <p:blipFill>
          <a:blip r:embed="rId3"/>
          <a:stretch>
            <a:fillRect/>
          </a:stretch>
        </p:blipFill>
        <p:spPr>
          <a:xfrm>
            <a:off x="182" y="0"/>
            <a:ext cx="12192635" cy="6945630"/>
          </a:xfrm>
          <a:prstGeom prst="rect">
            <a:avLst/>
          </a:prstGeom>
        </p:spPr>
      </p:pic>
      <p:grpSp>
        <p:nvGrpSpPr>
          <p:cNvPr id="32" name="组合 31"/>
          <p:cNvGrpSpPr/>
          <p:nvPr/>
        </p:nvGrpSpPr>
        <p:grpSpPr>
          <a:xfrm>
            <a:off x="3246226" y="675833"/>
            <a:ext cx="7938098" cy="4862829"/>
            <a:chOff x="1227083" y="675833"/>
            <a:chExt cx="10162697" cy="5898322"/>
          </a:xfrm>
        </p:grpSpPr>
        <p:sp>
          <p:nvSpPr>
            <p:cNvPr id="34" name="矩形 33"/>
            <p:cNvSpPr/>
            <p:nvPr/>
          </p:nvSpPr>
          <p:spPr>
            <a:xfrm rot="344791">
              <a:off x="1331381" y="828233"/>
              <a:ext cx="10058399" cy="5745922"/>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31" name="矩形 30"/>
            <p:cNvSpPr/>
            <p:nvPr/>
          </p:nvSpPr>
          <p:spPr>
            <a:xfrm>
              <a:off x="1227083" y="675833"/>
              <a:ext cx="10058399" cy="574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8" name="图片 7" descr="未标题-2"/>
          <p:cNvPicPr>
            <a:picLocks noChangeAspect="1"/>
          </p:cNvPicPr>
          <p:nvPr/>
        </p:nvPicPr>
        <p:blipFill>
          <a:blip r:embed="rId4"/>
          <a:stretch>
            <a:fillRect/>
          </a:stretch>
        </p:blipFill>
        <p:spPr>
          <a:xfrm>
            <a:off x="0" y="1402576"/>
            <a:ext cx="4134885" cy="3673067"/>
          </a:xfrm>
          <a:prstGeom prst="rect">
            <a:avLst/>
          </a:prstGeom>
        </p:spPr>
      </p:pic>
      <p:pic>
        <p:nvPicPr>
          <p:cNvPr id="6" name="图片 5" descr="610654865b9c2"/>
          <p:cNvPicPr>
            <a:picLocks noChangeAspect="1"/>
          </p:cNvPicPr>
          <p:nvPr/>
        </p:nvPicPr>
        <p:blipFill>
          <a:blip r:embed="rId5"/>
          <a:stretch>
            <a:fillRect/>
          </a:stretch>
        </p:blipFill>
        <p:spPr>
          <a:xfrm>
            <a:off x="14605" y="2442845"/>
            <a:ext cx="12192635" cy="4502150"/>
          </a:xfrm>
          <a:prstGeom prst="rect">
            <a:avLst/>
          </a:prstGeom>
        </p:spPr>
      </p:pic>
      <p:pic>
        <p:nvPicPr>
          <p:cNvPr id="7" name="图片 6" descr="54ref"/>
          <p:cNvPicPr>
            <a:picLocks noChangeAspect="1"/>
          </p:cNvPicPr>
          <p:nvPr/>
        </p:nvPicPr>
        <p:blipFill>
          <a:blip r:embed="rId6"/>
          <a:stretch>
            <a:fillRect/>
          </a:stretch>
        </p:blipFill>
        <p:spPr>
          <a:xfrm>
            <a:off x="9201150" y="4347210"/>
            <a:ext cx="2766695" cy="2074545"/>
          </a:xfrm>
          <a:prstGeom prst="rect">
            <a:avLst/>
          </a:prstGeom>
        </p:spPr>
      </p:pic>
      <p:pic>
        <p:nvPicPr>
          <p:cNvPr id="16" name="图片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87909" y="636"/>
            <a:ext cx="1588100" cy="1710690"/>
          </a:xfrm>
          <a:prstGeom prst="rect">
            <a:avLst/>
          </a:prstGeom>
        </p:spPr>
      </p:pic>
      <p:pic>
        <p:nvPicPr>
          <p:cNvPr id="24" name="图片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25301" y="675833"/>
            <a:ext cx="1727420" cy="1097672"/>
          </a:xfrm>
          <a:prstGeom prst="rect">
            <a:avLst/>
          </a:prstGeom>
        </p:spPr>
      </p:pic>
      <p:pic>
        <p:nvPicPr>
          <p:cNvPr id="25" name="Picture 24">
            <a:extLst>
              <a:ext uri="{FF2B5EF4-FFF2-40B4-BE49-F238E27FC236}">
                <a16:creationId xmlns:a16="http://schemas.microsoft.com/office/drawing/2014/main" id="{1A2B8A67-5B8C-4775-A88E-060D18AEF470}"/>
              </a:ext>
            </a:extLst>
          </p:cNvPr>
          <p:cNvPicPr>
            <a:picLocks noChangeAspect="1"/>
          </p:cNvPicPr>
          <p:nvPr/>
        </p:nvPicPr>
        <p:blipFill>
          <a:blip r:embed="rId9"/>
          <a:stretch>
            <a:fillRect/>
          </a:stretch>
        </p:blipFill>
        <p:spPr>
          <a:xfrm>
            <a:off x="3790967" y="1432559"/>
            <a:ext cx="6767147" cy="34750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61818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546685" y="721391"/>
            <a:ext cx="10860708" cy="5525785"/>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3036276"/>
            <a:ext cx="1958827" cy="3914339"/>
          </a:xfrm>
          <a:prstGeom prst="rect">
            <a:avLst/>
          </a:prstGeom>
        </p:spPr>
      </p:pic>
      <p:sp>
        <p:nvSpPr>
          <p:cNvPr id="3" name="Hộp Văn bản 11">
            <a:extLst>
              <a:ext uri="{FF2B5EF4-FFF2-40B4-BE49-F238E27FC236}">
                <a16:creationId xmlns:a16="http://schemas.microsoft.com/office/drawing/2014/main" id="{BE6FCD78-9CAA-C4B0-C08C-C636A8A0ABAF}"/>
              </a:ext>
            </a:extLst>
          </p:cNvPr>
          <p:cNvSpPr txBox="1"/>
          <p:nvPr/>
        </p:nvSpPr>
        <p:spPr>
          <a:xfrm>
            <a:off x="838200" y="1219200"/>
            <a:ext cx="11050861" cy="769441"/>
          </a:xfrm>
          <a:prstGeom prst="rect">
            <a:avLst/>
          </a:prstGeom>
          <a:noFill/>
        </p:spPr>
        <p:txBody>
          <a:bodyPr wrap="square">
            <a:spAutoFit/>
          </a:bodyPr>
          <a:lstStyle/>
          <a:p>
            <a:pPr marL="571500" lvl="0" indent="-571500" algn="ctr">
              <a:buFont typeface="Arial" panose="020B0604020202020204" pitchFamily="34" charset="0"/>
              <a:buChar char="•"/>
              <a:defRPr/>
            </a:pPr>
            <a:r>
              <a:rPr lang="vi-VN" sz="4400" b="1" dirty="0">
                <a:solidFill>
                  <a:prstClr val="black"/>
                </a:solidFill>
                <a:latin typeface="Calibri" panose="020F0502020204030204" pitchFamily="34" charset="0"/>
                <a:cs typeface="Calibri" panose="020F0502020204030204" pitchFamily="34" charset="0"/>
              </a:rPr>
              <a:t>Nội dung bài hát nói về chủ đề gì?</a:t>
            </a:r>
          </a:p>
        </p:txBody>
      </p:sp>
      <p:pic>
        <p:nvPicPr>
          <p:cNvPr id="5" name="Picture 11" descr="A picture containing text&#10;&#10;Description automatically generated">
            <a:extLst>
              <a:ext uri="{FF2B5EF4-FFF2-40B4-BE49-F238E27FC236}">
                <a16:creationId xmlns:a16="http://schemas.microsoft.com/office/drawing/2014/main" id="{0C124193-6EEF-06F0-9A29-CB7A4CDC94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 y="3153592"/>
            <a:ext cx="3131294" cy="3704408"/>
          </a:xfrm>
          <a:prstGeom prst="rect">
            <a:avLst/>
          </a:prstGeom>
        </p:spPr>
      </p:pic>
      <p:sp>
        <p:nvSpPr>
          <p:cNvPr id="7" name="Hộp Văn bản 11">
            <a:extLst>
              <a:ext uri="{FF2B5EF4-FFF2-40B4-BE49-F238E27FC236}">
                <a16:creationId xmlns:a16="http://schemas.microsoft.com/office/drawing/2014/main" id="{D373FB17-48A0-63EC-54D7-028406169E6E}"/>
              </a:ext>
            </a:extLst>
          </p:cNvPr>
          <p:cNvSpPr txBox="1"/>
          <p:nvPr/>
        </p:nvSpPr>
        <p:spPr>
          <a:xfrm>
            <a:off x="838200" y="2362200"/>
            <a:ext cx="11050861" cy="769441"/>
          </a:xfrm>
          <a:prstGeom prst="rect">
            <a:avLst/>
          </a:prstGeom>
          <a:noFill/>
        </p:spPr>
        <p:txBody>
          <a:bodyPr wrap="square">
            <a:spAutoFit/>
          </a:bodyPr>
          <a:lstStyle/>
          <a:p>
            <a:pPr marL="571500" lvl="0" indent="-571500" algn="ctr">
              <a:buFont typeface="Arial" panose="020B0604020202020204" pitchFamily="34" charset="0"/>
              <a:buChar char="•"/>
              <a:defRPr/>
            </a:pPr>
            <a:r>
              <a:rPr lang="vi-VN" sz="4400" b="1" dirty="0">
                <a:solidFill>
                  <a:prstClr val="black"/>
                </a:solidFill>
                <a:latin typeface="Calibri" panose="020F0502020204030204" pitchFamily="34" charset="0"/>
                <a:cs typeface="Calibri" panose="020F0502020204030204" pitchFamily="34" charset="0"/>
              </a:rPr>
              <a:t>Trong bài hát, bạn thấy những gì?</a:t>
            </a:r>
          </a:p>
        </p:txBody>
      </p:sp>
    </p:spTree>
    <p:extLst>
      <p:ext uri="{BB962C8B-B14F-4D97-AF65-F5344CB8AC3E}">
        <p14:creationId xmlns:p14="http://schemas.microsoft.com/office/powerpoint/2010/main" val="246510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par>
                                <p:cTn id="27" presetID="16" presetClass="entr" presetSubtype="21"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10654865b9c2"/>
          <p:cNvPicPr>
            <a:picLocks noChangeAspect="1"/>
          </p:cNvPicPr>
          <p:nvPr/>
        </p:nvPicPr>
        <p:blipFill>
          <a:blip r:embed="rId3"/>
          <a:stretch>
            <a:fillRect/>
          </a:stretch>
        </p:blipFill>
        <p:spPr>
          <a:xfrm>
            <a:off x="182" y="0"/>
            <a:ext cx="12192635" cy="6945630"/>
          </a:xfrm>
          <a:prstGeom prst="rect">
            <a:avLst/>
          </a:prstGeom>
        </p:spPr>
      </p:pic>
      <p:grpSp>
        <p:nvGrpSpPr>
          <p:cNvPr id="32" name="组合 31"/>
          <p:cNvGrpSpPr/>
          <p:nvPr/>
        </p:nvGrpSpPr>
        <p:grpSpPr>
          <a:xfrm>
            <a:off x="3178629" y="694373"/>
            <a:ext cx="7938098" cy="4862829"/>
            <a:chOff x="1227083" y="675833"/>
            <a:chExt cx="10162697" cy="5898322"/>
          </a:xfrm>
        </p:grpSpPr>
        <p:sp>
          <p:nvSpPr>
            <p:cNvPr id="34" name="矩形 33"/>
            <p:cNvSpPr/>
            <p:nvPr/>
          </p:nvSpPr>
          <p:spPr>
            <a:xfrm rot="344791">
              <a:off x="1331381" y="828233"/>
              <a:ext cx="10058399" cy="5745922"/>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31" name="矩形 30"/>
            <p:cNvSpPr/>
            <p:nvPr/>
          </p:nvSpPr>
          <p:spPr>
            <a:xfrm>
              <a:off x="1227083" y="675833"/>
              <a:ext cx="10058399" cy="574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8" name="图片 7" descr="未标题-2"/>
          <p:cNvPicPr>
            <a:picLocks noChangeAspect="1"/>
          </p:cNvPicPr>
          <p:nvPr/>
        </p:nvPicPr>
        <p:blipFill>
          <a:blip r:embed="rId4"/>
          <a:stretch>
            <a:fillRect/>
          </a:stretch>
        </p:blipFill>
        <p:spPr>
          <a:xfrm>
            <a:off x="0" y="1402576"/>
            <a:ext cx="4134885" cy="3673067"/>
          </a:xfrm>
          <a:prstGeom prst="rect">
            <a:avLst/>
          </a:prstGeom>
        </p:spPr>
      </p:pic>
      <p:pic>
        <p:nvPicPr>
          <p:cNvPr id="6" name="图片 5" descr="610654865b9c2"/>
          <p:cNvPicPr>
            <a:picLocks noChangeAspect="1"/>
          </p:cNvPicPr>
          <p:nvPr/>
        </p:nvPicPr>
        <p:blipFill>
          <a:blip r:embed="rId5"/>
          <a:stretch>
            <a:fillRect/>
          </a:stretch>
        </p:blipFill>
        <p:spPr>
          <a:xfrm>
            <a:off x="-817" y="2788711"/>
            <a:ext cx="12192635" cy="4502150"/>
          </a:xfrm>
          <a:prstGeom prst="rect">
            <a:avLst/>
          </a:prstGeom>
        </p:spPr>
      </p:pic>
      <p:pic>
        <p:nvPicPr>
          <p:cNvPr id="7" name="图片 6" descr="54ref"/>
          <p:cNvPicPr>
            <a:picLocks noChangeAspect="1"/>
          </p:cNvPicPr>
          <p:nvPr/>
        </p:nvPicPr>
        <p:blipFill>
          <a:blip r:embed="rId6"/>
          <a:stretch>
            <a:fillRect/>
          </a:stretch>
        </p:blipFill>
        <p:spPr>
          <a:xfrm>
            <a:off x="9201150" y="4347210"/>
            <a:ext cx="2766695" cy="2074545"/>
          </a:xfrm>
          <a:prstGeom prst="rect">
            <a:avLst/>
          </a:prstGeom>
        </p:spPr>
      </p:pic>
      <p:pic>
        <p:nvPicPr>
          <p:cNvPr id="3" name="Picture 2">
            <a:extLst>
              <a:ext uri="{FF2B5EF4-FFF2-40B4-BE49-F238E27FC236}">
                <a16:creationId xmlns:a16="http://schemas.microsoft.com/office/drawing/2014/main" id="{8F052460-2464-6F79-084B-FDC3E5F5A94B}"/>
              </a:ext>
            </a:extLst>
          </p:cNvPr>
          <p:cNvPicPr>
            <a:picLocks noChangeAspect="1"/>
          </p:cNvPicPr>
          <p:nvPr/>
        </p:nvPicPr>
        <p:blipFill>
          <a:blip r:embed="rId7"/>
          <a:stretch>
            <a:fillRect/>
          </a:stretch>
        </p:blipFill>
        <p:spPr>
          <a:xfrm>
            <a:off x="3505200" y="1905000"/>
            <a:ext cx="7675529" cy="21398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304800" y="304801"/>
            <a:ext cx="11429999" cy="6324600"/>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3036276"/>
            <a:ext cx="1958827" cy="3914339"/>
          </a:xfrm>
          <a:prstGeom prst="rect">
            <a:avLst/>
          </a:prstGeom>
        </p:spPr>
      </p:pic>
      <p:sp>
        <p:nvSpPr>
          <p:cNvPr id="7" name="TextBox 6">
            <a:extLst>
              <a:ext uri="{FF2B5EF4-FFF2-40B4-BE49-F238E27FC236}">
                <a16:creationId xmlns:a16="http://schemas.microsoft.com/office/drawing/2014/main" id="{104B452D-8F11-01ED-0208-4CBD677FD9E6}"/>
              </a:ext>
            </a:extLst>
          </p:cNvPr>
          <p:cNvSpPr txBox="1"/>
          <p:nvPr/>
        </p:nvSpPr>
        <p:spPr>
          <a:xfrm>
            <a:off x="2819400" y="304800"/>
            <a:ext cx="7315200" cy="553998"/>
          </a:xfrm>
          <a:prstGeom prst="rect">
            <a:avLst/>
          </a:prstGeom>
          <a:noFill/>
        </p:spPr>
        <p:txBody>
          <a:bodyPr wrap="square" lIns="0" tIns="0" rIns="0" bIns="0" rtlCol="0">
            <a:spAutoFit/>
          </a:bodyPr>
          <a:lstStyle/>
          <a:p>
            <a:pPr algn="just"/>
            <a:r>
              <a:rPr lang="vi-VN" sz="3600" dirty="0">
                <a:solidFill>
                  <a:srgbClr val="002060"/>
                </a:solidFill>
                <a:latin typeface="Cambria" panose="02040503050406030204" pitchFamily="18" charset="0"/>
                <a:ea typeface="Cambria" panose="02040503050406030204" pitchFamily="18" charset="0"/>
              </a:rPr>
              <a:t>Đọc phiếu đọc sách dưới đây:</a:t>
            </a:r>
            <a:endParaRPr lang="en-US" sz="3600" dirty="0">
              <a:solidFill>
                <a:srgbClr val="002060"/>
              </a:solidFill>
              <a:latin typeface="Cambria" panose="02040503050406030204" pitchFamily="18" charset="0"/>
              <a:ea typeface="Cambria" panose="02040503050406030204" pitchFamily="18" charset="0"/>
            </a:endParaRPr>
          </a:p>
        </p:txBody>
      </p:sp>
      <p:pic>
        <p:nvPicPr>
          <p:cNvPr id="11" name="Picture 10">
            <a:extLst>
              <a:ext uri="{FF2B5EF4-FFF2-40B4-BE49-F238E27FC236}">
                <a16:creationId xmlns:a16="http://schemas.microsoft.com/office/drawing/2014/main" id="{049D9867-63A4-4A6E-BA55-C6538B98133A}"/>
              </a:ext>
            </a:extLst>
          </p:cNvPr>
          <p:cNvPicPr>
            <a:picLocks noChangeAspect="1"/>
          </p:cNvPicPr>
          <p:nvPr/>
        </p:nvPicPr>
        <p:blipFill>
          <a:blip r:embed="rId5"/>
          <a:stretch>
            <a:fillRect/>
          </a:stretch>
        </p:blipFill>
        <p:spPr>
          <a:xfrm>
            <a:off x="5791200" y="914400"/>
            <a:ext cx="5619750" cy="5719135"/>
          </a:xfrm>
          <a:prstGeom prst="rect">
            <a:avLst/>
          </a:prstGeom>
        </p:spPr>
      </p:pic>
      <p:sp>
        <p:nvSpPr>
          <p:cNvPr id="13" name="TextBox 12">
            <a:extLst>
              <a:ext uri="{FF2B5EF4-FFF2-40B4-BE49-F238E27FC236}">
                <a16:creationId xmlns:a16="http://schemas.microsoft.com/office/drawing/2014/main" id="{22F509E9-4B6F-3BAA-F218-E980DE5A7D32}"/>
              </a:ext>
            </a:extLst>
          </p:cNvPr>
          <p:cNvSpPr txBox="1"/>
          <p:nvPr/>
        </p:nvSpPr>
        <p:spPr>
          <a:xfrm>
            <a:off x="228600" y="1219200"/>
            <a:ext cx="5465300" cy="1077218"/>
          </a:xfrm>
          <a:custGeom>
            <a:avLst/>
            <a:gdLst>
              <a:gd name="connsiteX0" fmla="*/ 0 w 7680196"/>
              <a:gd name="connsiteY0" fmla="*/ 0 h 1569660"/>
              <a:gd name="connsiteX1" fmla="*/ 775002 w 7680196"/>
              <a:gd name="connsiteY1" fmla="*/ 0 h 1569660"/>
              <a:gd name="connsiteX2" fmla="*/ 1319597 w 7680196"/>
              <a:gd name="connsiteY2" fmla="*/ 0 h 1569660"/>
              <a:gd name="connsiteX3" fmla="*/ 2171401 w 7680196"/>
              <a:gd name="connsiteY3" fmla="*/ 0 h 1569660"/>
              <a:gd name="connsiteX4" fmla="*/ 2946402 w 7680196"/>
              <a:gd name="connsiteY4" fmla="*/ 0 h 1569660"/>
              <a:gd name="connsiteX5" fmla="*/ 3721404 w 7680196"/>
              <a:gd name="connsiteY5" fmla="*/ 0 h 1569660"/>
              <a:gd name="connsiteX6" fmla="*/ 4342802 w 7680196"/>
              <a:gd name="connsiteY6" fmla="*/ 0 h 1569660"/>
              <a:gd name="connsiteX7" fmla="*/ 5041001 w 7680196"/>
              <a:gd name="connsiteY7" fmla="*/ 0 h 1569660"/>
              <a:gd name="connsiteX8" fmla="*/ 5662399 w 7680196"/>
              <a:gd name="connsiteY8" fmla="*/ 0 h 1569660"/>
              <a:gd name="connsiteX9" fmla="*/ 6360599 w 7680196"/>
              <a:gd name="connsiteY9" fmla="*/ 0 h 1569660"/>
              <a:gd name="connsiteX10" fmla="*/ 7680196 w 7680196"/>
              <a:gd name="connsiteY10" fmla="*/ 0 h 1569660"/>
              <a:gd name="connsiteX11" fmla="*/ 7680196 w 7680196"/>
              <a:gd name="connsiteY11" fmla="*/ 523220 h 1569660"/>
              <a:gd name="connsiteX12" fmla="*/ 7680196 w 7680196"/>
              <a:gd name="connsiteY12" fmla="*/ 1015047 h 1569660"/>
              <a:gd name="connsiteX13" fmla="*/ 7680196 w 7680196"/>
              <a:gd name="connsiteY13" fmla="*/ 1569660 h 1569660"/>
              <a:gd name="connsiteX14" fmla="*/ 7058798 w 7680196"/>
              <a:gd name="connsiteY14" fmla="*/ 1569660 h 1569660"/>
              <a:gd name="connsiteX15" fmla="*/ 6360599 w 7680196"/>
              <a:gd name="connsiteY15" fmla="*/ 1569660 h 1569660"/>
              <a:gd name="connsiteX16" fmla="*/ 5508795 w 7680196"/>
              <a:gd name="connsiteY16" fmla="*/ 1569660 h 1569660"/>
              <a:gd name="connsiteX17" fmla="*/ 4810595 w 7680196"/>
              <a:gd name="connsiteY17" fmla="*/ 1569660 h 1569660"/>
              <a:gd name="connsiteX18" fmla="*/ 3958792 w 7680196"/>
              <a:gd name="connsiteY18" fmla="*/ 1569660 h 1569660"/>
              <a:gd name="connsiteX19" fmla="*/ 3337394 w 7680196"/>
              <a:gd name="connsiteY19" fmla="*/ 1569660 h 1569660"/>
              <a:gd name="connsiteX20" fmla="*/ 2562393 w 7680196"/>
              <a:gd name="connsiteY20" fmla="*/ 1569660 h 1569660"/>
              <a:gd name="connsiteX21" fmla="*/ 2094599 w 7680196"/>
              <a:gd name="connsiteY21" fmla="*/ 1569660 h 1569660"/>
              <a:gd name="connsiteX22" fmla="*/ 1242795 w 7680196"/>
              <a:gd name="connsiteY22" fmla="*/ 1569660 h 1569660"/>
              <a:gd name="connsiteX23" fmla="*/ 698200 w 7680196"/>
              <a:gd name="connsiteY23" fmla="*/ 1569660 h 1569660"/>
              <a:gd name="connsiteX24" fmla="*/ 0 w 7680196"/>
              <a:gd name="connsiteY24" fmla="*/ 1569660 h 1569660"/>
              <a:gd name="connsiteX25" fmla="*/ 0 w 7680196"/>
              <a:gd name="connsiteY25" fmla="*/ 1093530 h 1569660"/>
              <a:gd name="connsiteX26" fmla="*/ 0 w 7680196"/>
              <a:gd name="connsiteY26" fmla="*/ 586006 h 1569660"/>
              <a:gd name="connsiteX27" fmla="*/ 0 w 7680196"/>
              <a:gd name="connsiteY27" fmla="*/ 0 h 156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680196" h="1569660" fill="none" extrusionOk="0">
                <a:moveTo>
                  <a:pt x="0" y="0"/>
                </a:moveTo>
                <a:cubicBezTo>
                  <a:pt x="335846" y="8937"/>
                  <a:pt x="472445" y="32423"/>
                  <a:pt x="775002" y="0"/>
                </a:cubicBezTo>
                <a:cubicBezTo>
                  <a:pt x="1077559" y="-32423"/>
                  <a:pt x="1115090" y="-17601"/>
                  <a:pt x="1319597" y="0"/>
                </a:cubicBezTo>
                <a:cubicBezTo>
                  <a:pt x="1524105" y="17601"/>
                  <a:pt x="1849013" y="8556"/>
                  <a:pt x="2171401" y="0"/>
                </a:cubicBezTo>
                <a:cubicBezTo>
                  <a:pt x="2493789" y="-8556"/>
                  <a:pt x="2670718" y="22914"/>
                  <a:pt x="2946402" y="0"/>
                </a:cubicBezTo>
                <a:cubicBezTo>
                  <a:pt x="3222086" y="-22914"/>
                  <a:pt x="3344396" y="-27675"/>
                  <a:pt x="3721404" y="0"/>
                </a:cubicBezTo>
                <a:cubicBezTo>
                  <a:pt x="4098412" y="27675"/>
                  <a:pt x="4069590" y="-12585"/>
                  <a:pt x="4342802" y="0"/>
                </a:cubicBezTo>
                <a:cubicBezTo>
                  <a:pt x="4616014" y="12585"/>
                  <a:pt x="4823393" y="-8832"/>
                  <a:pt x="5041001" y="0"/>
                </a:cubicBezTo>
                <a:cubicBezTo>
                  <a:pt x="5258609" y="8832"/>
                  <a:pt x="5504032" y="-19718"/>
                  <a:pt x="5662399" y="0"/>
                </a:cubicBezTo>
                <a:cubicBezTo>
                  <a:pt x="5820766" y="19718"/>
                  <a:pt x="6127247" y="25"/>
                  <a:pt x="6360599" y="0"/>
                </a:cubicBezTo>
                <a:cubicBezTo>
                  <a:pt x="6593951" y="-25"/>
                  <a:pt x="7399192" y="45503"/>
                  <a:pt x="7680196" y="0"/>
                </a:cubicBezTo>
                <a:cubicBezTo>
                  <a:pt x="7678209" y="254199"/>
                  <a:pt x="7687403" y="282761"/>
                  <a:pt x="7680196" y="523220"/>
                </a:cubicBezTo>
                <a:cubicBezTo>
                  <a:pt x="7672989" y="763679"/>
                  <a:pt x="7667250" y="831825"/>
                  <a:pt x="7680196" y="1015047"/>
                </a:cubicBezTo>
                <a:cubicBezTo>
                  <a:pt x="7693142" y="1198269"/>
                  <a:pt x="7683413" y="1394435"/>
                  <a:pt x="7680196" y="1569660"/>
                </a:cubicBezTo>
                <a:cubicBezTo>
                  <a:pt x="7379076" y="1559760"/>
                  <a:pt x="7338961" y="1551100"/>
                  <a:pt x="7058798" y="1569660"/>
                </a:cubicBezTo>
                <a:cubicBezTo>
                  <a:pt x="6778635" y="1588220"/>
                  <a:pt x="6641584" y="1574968"/>
                  <a:pt x="6360599" y="1569660"/>
                </a:cubicBezTo>
                <a:cubicBezTo>
                  <a:pt x="6079614" y="1564352"/>
                  <a:pt x="5862887" y="1597312"/>
                  <a:pt x="5508795" y="1569660"/>
                </a:cubicBezTo>
                <a:cubicBezTo>
                  <a:pt x="5154703" y="1542008"/>
                  <a:pt x="5016675" y="1547040"/>
                  <a:pt x="4810595" y="1569660"/>
                </a:cubicBezTo>
                <a:cubicBezTo>
                  <a:pt x="4604515" y="1592280"/>
                  <a:pt x="4231343" y="1569079"/>
                  <a:pt x="3958792" y="1569660"/>
                </a:cubicBezTo>
                <a:cubicBezTo>
                  <a:pt x="3686241" y="1570241"/>
                  <a:pt x="3477446" y="1561831"/>
                  <a:pt x="3337394" y="1569660"/>
                </a:cubicBezTo>
                <a:cubicBezTo>
                  <a:pt x="3197342" y="1577489"/>
                  <a:pt x="2761948" y="1556176"/>
                  <a:pt x="2562393" y="1569660"/>
                </a:cubicBezTo>
                <a:cubicBezTo>
                  <a:pt x="2362838" y="1583144"/>
                  <a:pt x="2222679" y="1584914"/>
                  <a:pt x="2094599" y="1569660"/>
                </a:cubicBezTo>
                <a:cubicBezTo>
                  <a:pt x="1966519" y="1554406"/>
                  <a:pt x="1492900" y="1584976"/>
                  <a:pt x="1242795" y="1569660"/>
                </a:cubicBezTo>
                <a:cubicBezTo>
                  <a:pt x="992690" y="1554344"/>
                  <a:pt x="848419" y="1595852"/>
                  <a:pt x="698200" y="1569660"/>
                </a:cubicBezTo>
                <a:cubicBezTo>
                  <a:pt x="547981" y="1543468"/>
                  <a:pt x="291571" y="1561112"/>
                  <a:pt x="0" y="1569660"/>
                </a:cubicBezTo>
                <a:cubicBezTo>
                  <a:pt x="9185" y="1409868"/>
                  <a:pt x="14234" y="1234835"/>
                  <a:pt x="0" y="1093530"/>
                </a:cubicBezTo>
                <a:cubicBezTo>
                  <a:pt x="-14234" y="952225"/>
                  <a:pt x="20059" y="813363"/>
                  <a:pt x="0" y="586006"/>
                </a:cubicBezTo>
                <a:cubicBezTo>
                  <a:pt x="-20059" y="358649"/>
                  <a:pt x="17806" y="184609"/>
                  <a:pt x="0" y="0"/>
                </a:cubicBezTo>
                <a:close/>
              </a:path>
              <a:path w="7680196" h="1569660" stroke="0" extrusionOk="0">
                <a:moveTo>
                  <a:pt x="0" y="0"/>
                </a:moveTo>
                <a:cubicBezTo>
                  <a:pt x="265513" y="-25379"/>
                  <a:pt x="350439" y="13198"/>
                  <a:pt x="621398" y="0"/>
                </a:cubicBezTo>
                <a:cubicBezTo>
                  <a:pt x="892357" y="-13198"/>
                  <a:pt x="1182664" y="-27070"/>
                  <a:pt x="1396399" y="0"/>
                </a:cubicBezTo>
                <a:cubicBezTo>
                  <a:pt x="1610134" y="27070"/>
                  <a:pt x="1699941" y="22398"/>
                  <a:pt x="1940995" y="0"/>
                </a:cubicBezTo>
                <a:cubicBezTo>
                  <a:pt x="2182049" y="-22398"/>
                  <a:pt x="2383925" y="29264"/>
                  <a:pt x="2639195" y="0"/>
                </a:cubicBezTo>
                <a:cubicBezTo>
                  <a:pt x="2894465" y="-29264"/>
                  <a:pt x="3238883" y="29763"/>
                  <a:pt x="3414196" y="0"/>
                </a:cubicBezTo>
                <a:cubicBezTo>
                  <a:pt x="3589509" y="-29763"/>
                  <a:pt x="3790681" y="1634"/>
                  <a:pt x="3958792" y="0"/>
                </a:cubicBezTo>
                <a:cubicBezTo>
                  <a:pt x="4126903" y="-1634"/>
                  <a:pt x="4280837" y="22333"/>
                  <a:pt x="4580190" y="0"/>
                </a:cubicBezTo>
                <a:cubicBezTo>
                  <a:pt x="4879543" y="-22333"/>
                  <a:pt x="4948335" y="-4599"/>
                  <a:pt x="5124785" y="0"/>
                </a:cubicBezTo>
                <a:cubicBezTo>
                  <a:pt x="5301236" y="4599"/>
                  <a:pt x="5526672" y="-6162"/>
                  <a:pt x="5899787" y="0"/>
                </a:cubicBezTo>
                <a:cubicBezTo>
                  <a:pt x="6272902" y="6162"/>
                  <a:pt x="6303678" y="-7832"/>
                  <a:pt x="6674789" y="0"/>
                </a:cubicBezTo>
                <a:cubicBezTo>
                  <a:pt x="7045900" y="7832"/>
                  <a:pt x="7292512" y="37139"/>
                  <a:pt x="7680196" y="0"/>
                </a:cubicBezTo>
                <a:cubicBezTo>
                  <a:pt x="7665198" y="126637"/>
                  <a:pt x="7688511" y="377798"/>
                  <a:pt x="7680196" y="507523"/>
                </a:cubicBezTo>
                <a:cubicBezTo>
                  <a:pt x="7671881" y="637248"/>
                  <a:pt x="7693924" y="876171"/>
                  <a:pt x="7680196" y="1046440"/>
                </a:cubicBezTo>
                <a:cubicBezTo>
                  <a:pt x="7666468" y="1216709"/>
                  <a:pt x="7672316" y="1445135"/>
                  <a:pt x="7680196" y="1569660"/>
                </a:cubicBezTo>
                <a:cubicBezTo>
                  <a:pt x="7487591" y="1604980"/>
                  <a:pt x="7080134" y="1594880"/>
                  <a:pt x="6828392" y="1569660"/>
                </a:cubicBezTo>
                <a:cubicBezTo>
                  <a:pt x="6576650" y="1544440"/>
                  <a:pt x="6259198" y="1536788"/>
                  <a:pt x="6053391" y="1569660"/>
                </a:cubicBezTo>
                <a:cubicBezTo>
                  <a:pt x="5847584" y="1602532"/>
                  <a:pt x="5570298" y="1553767"/>
                  <a:pt x="5355191" y="1569660"/>
                </a:cubicBezTo>
                <a:cubicBezTo>
                  <a:pt x="5140084" y="1585553"/>
                  <a:pt x="4832975" y="1571935"/>
                  <a:pt x="4656992" y="1569660"/>
                </a:cubicBezTo>
                <a:cubicBezTo>
                  <a:pt x="4481009" y="1567385"/>
                  <a:pt x="4115180" y="1581003"/>
                  <a:pt x="3958792" y="1569660"/>
                </a:cubicBezTo>
                <a:cubicBezTo>
                  <a:pt x="3802404" y="1558317"/>
                  <a:pt x="3601119" y="1575840"/>
                  <a:pt x="3414196" y="1569660"/>
                </a:cubicBezTo>
                <a:cubicBezTo>
                  <a:pt x="3227273" y="1563480"/>
                  <a:pt x="2827773" y="1542880"/>
                  <a:pt x="2639195" y="1569660"/>
                </a:cubicBezTo>
                <a:cubicBezTo>
                  <a:pt x="2450617" y="1596440"/>
                  <a:pt x="2274937" y="1566628"/>
                  <a:pt x="2094599" y="1569660"/>
                </a:cubicBezTo>
                <a:cubicBezTo>
                  <a:pt x="1914261" y="1572692"/>
                  <a:pt x="1771223" y="1548805"/>
                  <a:pt x="1626805" y="1569660"/>
                </a:cubicBezTo>
                <a:cubicBezTo>
                  <a:pt x="1482387" y="1590515"/>
                  <a:pt x="961533" y="1558733"/>
                  <a:pt x="775002" y="1569660"/>
                </a:cubicBezTo>
                <a:cubicBezTo>
                  <a:pt x="588471" y="1580587"/>
                  <a:pt x="286564" y="1562233"/>
                  <a:pt x="0" y="1569660"/>
                </a:cubicBezTo>
                <a:cubicBezTo>
                  <a:pt x="-3034" y="1380552"/>
                  <a:pt x="-4622" y="1196402"/>
                  <a:pt x="0" y="1077833"/>
                </a:cubicBezTo>
                <a:cubicBezTo>
                  <a:pt x="4622" y="959264"/>
                  <a:pt x="-22717" y="732457"/>
                  <a:pt x="0" y="586006"/>
                </a:cubicBezTo>
                <a:cubicBezTo>
                  <a:pt x="22717" y="439555"/>
                  <a:pt x="-11379" y="169964"/>
                  <a:pt x="0" y="0"/>
                </a:cubicBezTo>
                <a:close/>
              </a:path>
            </a:pathLst>
          </a:custGeom>
          <a:solidFill>
            <a:schemeClr val="accent4">
              <a:lumMod val="40000"/>
              <a:lumOff val="60000"/>
            </a:schemeClr>
          </a:solidFill>
          <a:ln w="28575">
            <a:solidFill>
              <a:srgbClr val="00B050"/>
            </a:solidFill>
            <a:extLst>
              <a:ext uri="{C807C97D-BFC1-408E-A445-0C87EB9F89A2}">
                <ask:lineSketchStyleProps xmlns:ask="http://schemas.microsoft.com/office/drawing/2018/sketchyshapes" xmlns="" sd="31825359">
                  <a:custGeom>
                    <a:avLst/>
                    <a:gdLst>
                      <a:gd name="connsiteX0" fmla="*/ 0 w 5465300"/>
                      <a:gd name="connsiteY0" fmla="*/ 0 h 1077218"/>
                      <a:gd name="connsiteX1" fmla="*/ 551498 w 5465300"/>
                      <a:gd name="connsiteY1" fmla="*/ 0 h 1077218"/>
                      <a:gd name="connsiteX2" fmla="*/ 939037 w 5465300"/>
                      <a:gd name="connsiteY2" fmla="*/ 0 h 1077218"/>
                      <a:gd name="connsiteX3" fmla="*/ 1545189 w 5465300"/>
                      <a:gd name="connsiteY3" fmla="*/ 0 h 1077218"/>
                      <a:gd name="connsiteX4" fmla="*/ 2096687 w 5465300"/>
                      <a:gd name="connsiteY4" fmla="*/ 0 h 1077218"/>
                      <a:gd name="connsiteX5" fmla="*/ 2648186 w 5465300"/>
                      <a:gd name="connsiteY5" fmla="*/ 0 h 1077218"/>
                      <a:gd name="connsiteX6" fmla="*/ 3090378 w 5465300"/>
                      <a:gd name="connsiteY6" fmla="*/ 0 h 1077218"/>
                      <a:gd name="connsiteX7" fmla="*/ 3587223 w 5465300"/>
                      <a:gd name="connsiteY7" fmla="*/ 0 h 1077218"/>
                      <a:gd name="connsiteX8" fmla="*/ 4029416 w 5465300"/>
                      <a:gd name="connsiteY8" fmla="*/ 0 h 1077218"/>
                      <a:gd name="connsiteX9" fmla="*/ 4526262 w 5465300"/>
                      <a:gd name="connsiteY9" fmla="*/ 0 h 1077218"/>
                      <a:gd name="connsiteX10" fmla="*/ 5465300 w 5465300"/>
                      <a:gd name="connsiteY10" fmla="*/ 0 h 1077218"/>
                      <a:gd name="connsiteX11" fmla="*/ 5465300 w 5465300"/>
                      <a:gd name="connsiteY11" fmla="*/ 359072 h 1077218"/>
                      <a:gd name="connsiteX12" fmla="*/ 5465300 w 5465300"/>
                      <a:gd name="connsiteY12" fmla="*/ 696601 h 1077218"/>
                      <a:gd name="connsiteX13" fmla="*/ 5465300 w 5465300"/>
                      <a:gd name="connsiteY13" fmla="*/ 1077218 h 1077218"/>
                      <a:gd name="connsiteX14" fmla="*/ 5023107 w 5465300"/>
                      <a:gd name="connsiteY14" fmla="*/ 1077218 h 1077218"/>
                      <a:gd name="connsiteX15" fmla="*/ 4526262 w 5465300"/>
                      <a:gd name="connsiteY15" fmla="*/ 1077218 h 1077218"/>
                      <a:gd name="connsiteX16" fmla="*/ 3920110 w 5465300"/>
                      <a:gd name="connsiteY16" fmla="*/ 1077218 h 1077218"/>
                      <a:gd name="connsiteX17" fmla="*/ 3423264 w 5465300"/>
                      <a:gd name="connsiteY17" fmla="*/ 1077218 h 1077218"/>
                      <a:gd name="connsiteX18" fmla="*/ 2817113 w 5465300"/>
                      <a:gd name="connsiteY18" fmla="*/ 1077218 h 1077218"/>
                      <a:gd name="connsiteX19" fmla="*/ 2374921 w 5465300"/>
                      <a:gd name="connsiteY19" fmla="*/ 1077218 h 1077218"/>
                      <a:gd name="connsiteX20" fmla="*/ 1823423 w 5465300"/>
                      <a:gd name="connsiteY20" fmla="*/ 1077218 h 1077218"/>
                      <a:gd name="connsiteX21" fmla="*/ 1490536 w 5465300"/>
                      <a:gd name="connsiteY21" fmla="*/ 1077218 h 1077218"/>
                      <a:gd name="connsiteX22" fmla="*/ 884384 w 5465300"/>
                      <a:gd name="connsiteY22" fmla="*/ 1077218 h 1077218"/>
                      <a:gd name="connsiteX23" fmla="*/ 496845 w 5465300"/>
                      <a:gd name="connsiteY23" fmla="*/ 1077218 h 1077218"/>
                      <a:gd name="connsiteX24" fmla="*/ 0 w 5465300"/>
                      <a:gd name="connsiteY24" fmla="*/ 1077218 h 1077218"/>
                      <a:gd name="connsiteX25" fmla="*/ 0 w 5465300"/>
                      <a:gd name="connsiteY25" fmla="*/ 750462 h 1077218"/>
                      <a:gd name="connsiteX26" fmla="*/ 0 w 5465300"/>
                      <a:gd name="connsiteY26" fmla="*/ 402161 h 1077218"/>
                      <a:gd name="connsiteX27" fmla="*/ 0 w 5465300"/>
                      <a:gd name="connsiteY27" fmla="*/ 0 h 1077218"/>
                      <a:gd name="connsiteX0" fmla="*/ 0 w 5465300"/>
                      <a:gd name="connsiteY0" fmla="*/ 0 h 1077218"/>
                      <a:gd name="connsiteX1" fmla="*/ 442192 w 5465300"/>
                      <a:gd name="connsiteY1" fmla="*/ 0 h 1077218"/>
                      <a:gd name="connsiteX2" fmla="*/ 993690 w 5465300"/>
                      <a:gd name="connsiteY2" fmla="*/ 0 h 1077218"/>
                      <a:gd name="connsiteX3" fmla="*/ 1381230 w 5465300"/>
                      <a:gd name="connsiteY3" fmla="*/ 0 h 1077218"/>
                      <a:gd name="connsiteX4" fmla="*/ 1878076 w 5465300"/>
                      <a:gd name="connsiteY4" fmla="*/ 0 h 1077218"/>
                      <a:gd name="connsiteX5" fmla="*/ 2429574 w 5465300"/>
                      <a:gd name="connsiteY5" fmla="*/ 0 h 1077218"/>
                      <a:gd name="connsiteX6" fmla="*/ 2817113 w 5465300"/>
                      <a:gd name="connsiteY6" fmla="*/ 0 h 1077218"/>
                      <a:gd name="connsiteX7" fmla="*/ 3259306 w 5465300"/>
                      <a:gd name="connsiteY7" fmla="*/ 0 h 1077218"/>
                      <a:gd name="connsiteX8" fmla="*/ 3646845 w 5465300"/>
                      <a:gd name="connsiteY8" fmla="*/ 0 h 1077218"/>
                      <a:gd name="connsiteX9" fmla="*/ 4198344 w 5465300"/>
                      <a:gd name="connsiteY9" fmla="*/ 0 h 1077218"/>
                      <a:gd name="connsiteX10" fmla="*/ 4749842 w 5465300"/>
                      <a:gd name="connsiteY10" fmla="*/ 0 h 1077218"/>
                      <a:gd name="connsiteX11" fmla="*/ 5465300 w 5465300"/>
                      <a:gd name="connsiteY11" fmla="*/ 0 h 1077218"/>
                      <a:gd name="connsiteX12" fmla="*/ 5465300 w 5465300"/>
                      <a:gd name="connsiteY12" fmla="*/ 348300 h 1077218"/>
                      <a:gd name="connsiteX13" fmla="*/ 5465300 w 5465300"/>
                      <a:gd name="connsiteY13" fmla="*/ 718145 h 1077218"/>
                      <a:gd name="connsiteX14" fmla="*/ 5465300 w 5465300"/>
                      <a:gd name="connsiteY14" fmla="*/ 1077218 h 1077218"/>
                      <a:gd name="connsiteX15" fmla="*/ 4859148 w 5465300"/>
                      <a:gd name="connsiteY15" fmla="*/ 1077218 h 1077218"/>
                      <a:gd name="connsiteX16" fmla="*/ 4307650 w 5465300"/>
                      <a:gd name="connsiteY16" fmla="*/ 1077218 h 1077218"/>
                      <a:gd name="connsiteX17" fmla="*/ 3810804 w 5465300"/>
                      <a:gd name="connsiteY17" fmla="*/ 1077218 h 1077218"/>
                      <a:gd name="connsiteX18" fmla="*/ 3313959 w 5465300"/>
                      <a:gd name="connsiteY18" fmla="*/ 1077218 h 1077218"/>
                      <a:gd name="connsiteX19" fmla="*/ 2817113 w 5465300"/>
                      <a:gd name="connsiteY19" fmla="*/ 1077218 h 1077218"/>
                      <a:gd name="connsiteX20" fmla="*/ 2429574 w 5465300"/>
                      <a:gd name="connsiteY20" fmla="*/ 1077218 h 1077218"/>
                      <a:gd name="connsiteX21" fmla="*/ 1878076 w 5465300"/>
                      <a:gd name="connsiteY21" fmla="*/ 1077218 h 1077218"/>
                      <a:gd name="connsiteX22" fmla="*/ 1490536 w 5465300"/>
                      <a:gd name="connsiteY22" fmla="*/ 1077218 h 1077218"/>
                      <a:gd name="connsiteX23" fmla="*/ 1157649 w 5465300"/>
                      <a:gd name="connsiteY23" fmla="*/ 1077218 h 1077218"/>
                      <a:gd name="connsiteX24" fmla="*/ 551498 w 5465300"/>
                      <a:gd name="connsiteY24" fmla="*/ 1077218 h 1077218"/>
                      <a:gd name="connsiteX25" fmla="*/ 0 w 5465300"/>
                      <a:gd name="connsiteY25" fmla="*/ 1077218 h 1077218"/>
                      <a:gd name="connsiteX26" fmla="*/ 0 w 5465300"/>
                      <a:gd name="connsiteY26" fmla="*/ 739689 h 1077218"/>
                      <a:gd name="connsiteX27" fmla="*/ 0 w 5465300"/>
                      <a:gd name="connsiteY27" fmla="*/ 402161 h 1077218"/>
                      <a:gd name="connsiteX28" fmla="*/ 0 w 5465300"/>
                      <a:gd name="connsiteY28"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465300" h="1077218" fill="none" extrusionOk="0">
                        <a:moveTo>
                          <a:pt x="0" y="0"/>
                        </a:moveTo>
                        <a:cubicBezTo>
                          <a:pt x="220606" y="-3272"/>
                          <a:pt x="322045" y="27495"/>
                          <a:pt x="551498" y="0"/>
                        </a:cubicBezTo>
                        <a:cubicBezTo>
                          <a:pt x="770161" y="-21439"/>
                          <a:pt x="792359" y="-5216"/>
                          <a:pt x="939037" y="0"/>
                        </a:cubicBezTo>
                        <a:cubicBezTo>
                          <a:pt x="1076257" y="40977"/>
                          <a:pt x="1338053" y="-30307"/>
                          <a:pt x="1545189" y="0"/>
                        </a:cubicBezTo>
                        <a:cubicBezTo>
                          <a:pt x="1757875" y="-8879"/>
                          <a:pt x="1908428" y="34492"/>
                          <a:pt x="2096687" y="0"/>
                        </a:cubicBezTo>
                        <a:cubicBezTo>
                          <a:pt x="2282261" y="-16013"/>
                          <a:pt x="2379653" y="-15532"/>
                          <a:pt x="2648186" y="0"/>
                        </a:cubicBezTo>
                        <a:cubicBezTo>
                          <a:pt x="2918843" y="23087"/>
                          <a:pt x="2896588" y="-12381"/>
                          <a:pt x="3090378" y="0"/>
                        </a:cubicBezTo>
                        <a:cubicBezTo>
                          <a:pt x="3275489" y="14403"/>
                          <a:pt x="3427324" y="-6251"/>
                          <a:pt x="3587223" y="0"/>
                        </a:cubicBezTo>
                        <a:cubicBezTo>
                          <a:pt x="3721595" y="24762"/>
                          <a:pt x="3935287" y="-16941"/>
                          <a:pt x="4029416" y="0"/>
                        </a:cubicBezTo>
                        <a:cubicBezTo>
                          <a:pt x="4149882" y="18633"/>
                          <a:pt x="4357222" y="-2502"/>
                          <a:pt x="4526262" y="0"/>
                        </a:cubicBezTo>
                        <a:cubicBezTo>
                          <a:pt x="4704888" y="9897"/>
                          <a:pt x="5248223" y="42923"/>
                          <a:pt x="5465300" y="0"/>
                        </a:cubicBezTo>
                        <a:cubicBezTo>
                          <a:pt x="5464058" y="175154"/>
                          <a:pt x="5470521" y="193535"/>
                          <a:pt x="5465300" y="359072"/>
                        </a:cubicBezTo>
                        <a:cubicBezTo>
                          <a:pt x="5467860" y="525949"/>
                          <a:pt x="5455792" y="566060"/>
                          <a:pt x="5465300" y="696601"/>
                        </a:cubicBezTo>
                        <a:cubicBezTo>
                          <a:pt x="5479562" y="809364"/>
                          <a:pt x="5472390" y="935485"/>
                          <a:pt x="5465300" y="1077218"/>
                        </a:cubicBezTo>
                        <a:cubicBezTo>
                          <a:pt x="5246147" y="1069613"/>
                          <a:pt x="5221300" y="1062720"/>
                          <a:pt x="5023107" y="1077218"/>
                        </a:cubicBezTo>
                        <a:cubicBezTo>
                          <a:pt x="4816985" y="1092009"/>
                          <a:pt x="4711796" y="1071506"/>
                          <a:pt x="4526262" y="1077218"/>
                        </a:cubicBezTo>
                        <a:cubicBezTo>
                          <a:pt x="4298506" y="1100530"/>
                          <a:pt x="4147993" y="1087277"/>
                          <a:pt x="3920110" y="1077218"/>
                        </a:cubicBezTo>
                        <a:cubicBezTo>
                          <a:pt x="3690475" y="1067292"/>
                          <a:pt x="3589780" y="1072666"/>
                          <a:pt x="3423264" y="1077218"/>
                        </a:cubicBezTo>
                        <a:cubicBezTo>
                          <a:pt x="3275114" y="1104917"/>
                          <a:pt x="3048197" y="1062008"/>
                          <a:pt x="2817113" y="1077218"/>
                        </a:cubicBezTo>
                        <a:cubicBezTo>
                          <a:pt x="2621156" y="1097393"/>
                          <a:pt x="2487395" y="1090722"/>
                          <a:pt x="2374921" y="1077218"/>
                        </a:cubicBezTo>
                        <a:cubicBezTo>
                          <a:pt x="2269767" y="1087279"/>
                          <a:pt x="1970603" y="1081169"/>
                          <a:pt x="1823423" y="1077218"/>
                        </a:cubicBezTo>
                        <a:cubicBezTo>
                          <a:pt x="1685931" y="1103500"/>
                          <a:pt x="1575372" y="1085503"/>
                          <a:pt x="1490536" y="1077218"/>
                        </a:cubicBezTo>
                        <a:cubicBezTo>
                          <a:pt x="1403024" y="1071403"/>
                          <a:pt x="1035863" y="1096753"/>
                          <a:pt x="884384" y="1077218"/>
                        </a:cubicBezTo>
                        <a:cubicBezTo>
                          <a:pt x="727951" y="1054027"/>
                          <a:pt x="615154" y="1111484"/>
                          <a:pt x="496845" y="1077218"/>
                        </a:cubicBezTo>
                        <a:cubicBezTo>
                          <a:pt x="403693" y="1046958"/>
                          <a:pt x="202176" y="1072518"/>
                          <a:pt x="0" y="1077218"/>
                        </a:cubicBezTo>
                        <a:cubicBezTo>
                          <a:pt x="20047" y="948291"/>
                          <a:pt x="-7420" y="846177"/>
                          <a:pt x="0" y="750462"/>
                        </a:cubicBezTo>
                        <a:cubicBezTo>
                          <a:pt x="-27534" y="648367"/>
                          <a:pt x="35607" y="557219"/>
                          <a:pt x="0" y="402161"/>
                        </a:cubicBezTo>
                        <a:cubicBezTo>
                          <a:pt x="-3286" y="270546"/>
                          <a:pt x="4818" y="139082"/>
                          <a:pt x="0" y="0"/>
                        </a:cubicBezTo>
                        <a:close/>
                      </a:path>
                      <a:path w="5465300" h="1077218" stroke="0" extrusionOk="0">
                        <a:moveTo>
                          <a:pt x="0" y="0"/>
                        </a:moveTo>
                        <a:cubicBezTo>
                          <a:pt x="181326" y="-30141"/>
                          <a:pt x="252799" y="14162"/>
                          <a:pt x="442192" y="0"/>
                        </a:cubicBezTo>
                        <a:cubicBezTo>
                          <a:pt x="649009" y="-15711"/>
                          <a:pt x="844438" y="-41063"/>
                          <a:pt x="993690" y="0"/>
                        </a:cubicBezTo>
                        <a:cubicBezTo>
                          <a:pt x="1142787" y="12645"/>
                          <a:pt x="1218514" y="19853"/>
                          <a:pt x="1381230" y="0"/>
                        </a:cubicBezTo>
                        <a:cubicBezTo>
                          <a:pt x="1559667" y="-12136"/>
                          <a:pt x="1704452" y="21258"/>
                          <a:pt x="1878076" y="0"/>
                        </a:cubicBezTo>
                        <a:cubicBezTo>
                          <a:pt x="2036151" y="-8896"/>
                          <a:pt x="2311654" y="21765"/>
                          <a:pt x="2429574" y="0"/>
                        </a:cubicBezTo>
                        <a:cubicBezTo>
                          <a:pt x="2572877" y="-37681"/>
                          <a:pt x="2685881" y="-21608"/>
                          <a:pt x="2817113" y="0"/>
                        </a:cubicBezTo>
                        <a:cubicBezTo>
                          <a:pt x="2924757" y="-239"/>
                          <a:pt x="3050204" y="20591"/>
                          <a:pt x="3259306" y="0"/>
                        </a:cubicBezTo>
                        <a:cubicBezTo>
                          <a:pt x="3482576" y="-14345"/>
                          <a:pt x="3525717" y="-451"/>
                          <a:pt x="3646845" y="0"/>
                        </a:cubicBezTo>
                        <a:cubicBezTo>
                          <a:pt x="3789728" y="16051"/>
                          <a:pt x="3944887" y="905"/>
                          <a:pt x="4198344" y="0"/>
                        </a:cubicBezTo>
                        <a:cubicBezTo>
                          <a:pt x="4465094" y="4649"/>
                          <a:pt x="4485238" y="-7673"/>
                          <a:pt x="4749842" y="0"/>
                        </a:cubicBezTo>
                        <a:cubicBezTo>
                          <a:pt x="4980512" y="-12020"/>
                          <a:pt x="5192228" y="29362"/>
                          <a:pt x="5465300" y="0"/>
                        </a:cubicBezTo>
                        <a:cubicBezTo>
                          <a:pt x="5454636" y="98508"/>
                          <a:pt x="5483213" y="250773"/>
                          <a:pt x="5465300" y="348300"/>
                        </a:cubicBezTo>
                        <a:cubicBezTo>
                          <a:pt x="5465915" y="432071"/>
                          <a:pt x="5492825" y="623488"/>
                          <a:pt x="5465300" y="718145"/>
                        </a:cubicBezTo>
                        <a:cubicBezTo>
                          <a:pt x="5453843" y="837768"/>
                          <a:pt x="5442280" y="995274"/>
                          <a:pt x="5465300" y="1077218"/>
                        </a:cubicBezTo>
                        <a:cubicBezTo>
                          <a:pt x="5328240" y="1093411"/>
                          <a:pt x="5048242" y="1079669"/>
                          <a:pt x="4859148" y="1077218"/>
                        </a:cubicBezTo>
                        <a:cubicBezTo>
                          <a:pt x="4670423" y="1062448"/>
                          <a:pt x="4457774" y="1067528"/>
                          <a:pt x="4307650" y="1077218"/>
                        </a:cubicBezTo>
                        <a:cubicBezTo>
                          <a:pt x="4168717" y="1091343"/>
                          <a:pt x="3939698" y="1037265"/>
                          <a:pt x="3810804" y="1077218"/>
                        </a:cubicBezTo>
                        <a:cubicBezTo>
                          <a:pt x="3663496" y="1087742"/>
                          <a:pt x="3416781" y="1097702"/>
                          <a:pt x="3313959" y="1077218"/>
                        </a:cubicBezTo>
                        <a:cubicBezTo>
                          <a:pt x="3176072" y="1063253"/>
                          <a:pt x="2946492" y="1097219"/>
                          <a:pt x="2817113" y="1077218"/>
                        </a:cubicBezTo>
                        <a:cubicBezTo>
                          <a:pt x="2699117" y="1047134"/>
                          <a:pt x="2545392" y="1080901"/>
                          <a:pt x="2429574" y="1077218"/>
                        </a:cubicBezTo>
                        <a:cubicBezTo>
                          <a:pt x="2300742" y="1072343"/>
                          <a:pt x="2023164" y="1054195"/>
                          <a:pt x="1878076" y="1077218"/>
                        </a:cubicBezTo>
                        <a:cubicBezTo>
                          <a:pt x="1739014" y="1109670"/>
                          <a:pt x="1630654" y="1069014"/>
                          <a:pt x="1490536" y="1077218"/>
                        </a:cubicBezTo>
                        <a:cubicBezTo>
                          <a:pt x="1355721" y="1080665"/>
                          <a:pt x="1241720" y="1059175"/>
                          <a:pt x="1157649" y="1077218"/>
                        </a:cubicBezTo>
                        <a:cubicBezTo>
                          <a:pt x="1061541" y="1089300"/>
                          <a:pt x="690738" y="1100626"/>
                          <a:pt x="551498" y="1077218"/>
                        </a:cubicBezTo>
                        <a:cubicBezTo>
                          <a:pt x="383361" y="1082334"/>
                          <a:pt x="222666" y="1056517"/>
                          <a:pt x="0" y="1077218"/>
                        </a:cubicBezTo>
                        <a:cubicBezTo>
                          <a:pt x="4858" y="931601"/>
                          <a:pt x="5478" y="819898"/>
                          <a:pt x="0" y="739689"/>
                        </a:cubicBezTo>
                        <a:cubicBezTo>
                          <a:pt x="-1147" y="668300"/>
                          <a:pt x="-33724" y="501106"/>
                          <a:pt x="0" y="402161"/>
                        </a:cubicBezTo>
                        <a:cubicBezTo>
                          <a:pt x="35322" y="305852"/>
                          <a:pt x="-19121" y="134658"/>
                          <a:pt x="0" y="0"/>
                        </a:cubicBezTo>
                        <a:close/>
                      </a:path>
                      <a:path w="5465300" h="1077218" fill="none" stroke="0" extrusionOk="0">
                        <a:moveTo>
                          <a:pt x="0" y="0"/>
                        </a:moveTo>
                        <a:cubicBezTo>
                          <a:pt x="237218" y="1811"/>
                          <a:pt x="330297" y="22305"/>
                          <a:pt x="551498" y="0"/>
                        </a:cubicBezTo>
                        <a:cubicBezTo>
                          <a:pt x="767184" y="-19516"/>
                          <a:pt x="791291" y="-14157"/>
                          <a:pt x="939037" y="0"/>
                        </a:cubicBezTo>
                        <a:cubicBezTo>
                          <a:pt x="1059890" y="26116"/>
                          <a:pt x="1308163" y="-19975"/>
                          <a:pt x="1545189" y="0"/>
                        </a:cubicBezTo>
                        <a:cubicBezTo>
                          <a:pt x="1766330" y="-13808"/>
                          <a:pt x="1901922" y="24577"/>
                          <a:pt x="2096687" y="0"/>
                        </a:cubicBezTo>
                        <a:cubicBezTo>
                          <a:pt x="2292069" y="-9016"/>
                          <a:pt x="2388845" y="-27531"/>
                          <a:pt x="2648186" y="0"/>
                        </a:cubicBezTo>
                        <a:cubicBezTo>
                          <a:pt x="2920695" y="19519"/>
                          <a:pt x="2891291" y="-4862"/>
                          <a:pt x="3090378" y="0"/>
                        </a:cubicBezTo>
                        <a:cubicBezTo>
                          <a:pt x="3252681" y="11415"/>
                          <a:pt x="3414894" y="-27616"/>
                          <a:pt x="3587223" y="0"/>
                        </a:cubicBezTo>
                        <a:cubicBezTo>
                          <a:pt x="3737694" y="6805"/>
                          <a:pt x="3923661" y="-10961"/>
                          <a:pt x="4029416" y="0"/>
                        </a:cubicBezTo>
                        <a:cubicBezTo>
                          <a:pt x="4134470" y="29855"/>
                          <a:pt x="4358513" y="7978"/>
                          <a:pt x="4526262" y="0"/>
                        </a:cubicBezTo>
                        <a:cubicBezTo>
                          <a:pt x="4719787" y="-29270"/>
                          <a:pt x="5251443" y="27366"/>
                          <a:pt x="5465300" y="0"/>
                        </a:cubicBezTo>
                        <a:cubicBezTo>
                          <a:pt x="5464362" y="173903"/>
                          <a:pt x="5469850" y="194670"/>
                          <a:pt x="5465300" y="359072"/>
                        </a:cubicBezTo>
                        <a:cubicBezTo>
                          <a:pt x="5465443" y="514451"/>
                          <a:pt x="5455941" y="568881"/>
                          <a:pt x="5465300" y="696601"/>
                        </a:cubicBezTo>
                        <a:cubicBezTo>
                          <a:pt x="5461791" y="835661"/>
                          <a:pt x="5470322" y="960081"/>
                          <a:pt x="5465300" y="1077218"/>
                        </a:cubicBezTo>
                        <a:cubicBezTo>
                          <a:pt x="5248765" y="1071893"/>
                          <a:pt x="5222863" y="1062202"/>
                          <a:pt x="5023107" y="1077218"/>
                        </a:cubicBezTo>
                        <a:cubicBezTo>
                          <a:pt x="4822429" y="1099927"/>
                          <a:pt x="4714121" y="1074272"/>
                          <a:pt x="4526262" y="1077218"/>
                        </a:cubicBezTo>
                        <a:cubicBezTo>
                          <a:pt x="4317409" y="1070624"/>
                          <a:pt x="4205711" y="1107522"/>
                          <a:pt x="3920110" y="1077218"/>
                        </a:cubicBezTo>
                        <a:cubicBezTo>
                          <a:pt x="3674046" y="1062864"/>
                          <a:pt x="3577625" y="1072239"/>
                          <a:pt x="3423264" y="1077218"/>
                        </a:cubicBezTo>
                        <a:cubicBezTo>
                          <a:pt x="3282039" y="1086863"/>
                          <a:pt x="3038373" y="1049676"/>
                          <a:pt x="2817113" y="1077218"/>
                        </a:cubicBezTo>
                        <a:cubicBezTo>
                          <a:pt x="2622012" y="1090666"/>
                          <a:pt x="2484401" y="1080370"/>
                          <a:pt x="2374921" y="1077218"/>
                        </a:cubicBezTo>
                        <a:cubicBezTo>
                          <a:pt x="2283534" y="1084037"/>
                          <a:pt x="1969982" y="1095595"/>
                          <a:pt x="1823423" y="1077218"/>
                        </a:cubicBezTo>
                        <a:cubicBezTo>
                          <a:pt x="1664254" y="1084413"/>
                          <a:pt x="1581573" y="1079946"/>
                          <a:pt x="1490536" y="1077218"/>
                        </a:cubicBezTo>
                        <a:cubicBezTo>
                          <a:pt x="1380985" y="1074426"/>
                          <a:pt x="1066583" y="1076503"/>
                          <a:pt x="884384" y="1077218"/>
                        </a:cubicBezTo>
                        <a:cubicBezTo>
                          <a:pt x="690434" y="1084911"/>
                          <a:pt x="589105" y="1090306"/>
                          <a:pt x="496845" y="1077218"/>
                        </a:cubicBezTo>
                        <a:cubicBezTo>
                          <a:pt x="387794" y="1042221"/>
                          <a:pt x="166921" y="1090347"/>
                          <a:pt x="0" y="1077218"/>
                        </a:cubicBezTo>
                        <a:cubicBezTo>
                          <a:pt x="5095" y="959790"/>
                          <a:pt x="-6043" y="864111"/>
                          <a:pt x="0" y="750462"/>
                        </a:cubicBezTo>
                        <a:cubicBezTo>
                          <a:pt x="-16339" y="646760"/>
                          <a:pt x="25492" y="561343"/>
                          <a:pt x="0" y="402161"/>
                        </a:cubicBezTo>
                        <a:cubicBezTo>
                          <a:pt x="-5801" y="245831"/>
                          <a:pt x="-2806" y="123486"/>
                          <a:pt x="0" y="0"/>
                        </a:cubicBezTo>
                        <a:close/>
                      </a:path>
                    </a:pathLst>
                  </a:custGeom>
                  <ask:type>
                    <ask:lineSketchFreehand/>
                  </ask:type>
                </ask:lineSketchStyleProps>
              </a:ext>
            </a:extLst>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Bạn</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 Lâm Phong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ghi</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chép</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những</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gì</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vào</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phiếu</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đọc</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sách</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6C01AA52-654B-682D-994A-5D5C1B2E3CA6}"/>
              </a:ext>
            </a:extLst>
          </p:cNvPr>
          <p:cNvSpPr txBox="1"/>
          <p:nvPr/>
        </p:nvSpPr>
        <p:spPr>
          <a:xfrm>
            <a:off x="457200" y="2743200"/>
            <a:ext cx="5334000" cy="3877985"/>
          </a:xfrm>
          <a:prstGeom prst="rect">
            <a:avLst/>
          </a:prstGeom>
          <a:noFill/>
        </p:spPr>
        <p:txBody>
          <a:bodyPr wrap="square" lIns="0" tIns="0" rIns="0" bIns="0" rtlCol="0">
            <a:spAutoFit/>
          </a:bodyPr>
          <a:lstStyle/>
          <a:p>
            <a:pPr algn="just"/>
            <a:r>
              <a:rPr lang="vi-VN" sz="2800" b="1" dirty="0">
                <a:solidFill>
                  <a:srgbClr val="FF0000"/>
                </a:solidFill>
                <a:latin typeface="Cambria" panose="02040503050406030204" pitchFamily="18" charset="0"/>
                <a:ea typeface="Cambria" panose="02040503050406030204" pitchFamily="18" charset="0"/>
              </a:rPr>
              <a:t>VD: Tên truyện: </a:t>
            </a:r>
            <a:r>
              <a:rPr lang="vi-VN" sz="2800" dirty="0">
                <a:solidFill>
                  <a:srgbClr val="FF0000"/>
                </a:solidFill>
                <a:latin typeface="Cambria" panose="02040503050406030204" pitchFamily="18" charset="0"/>
                <a:ea typeface="Cambria" panose="02040503050406030204" pitchFamily="18" charset="0"/>
              </a:rPr>
              <a:t>Đất rừng phương Nam; nội dung khái quát của truyện, điều ấn tượng nhất về tác phẩm: những câu văn tả cảnh thiên nhiên của vùng đất Nam Bộ; cảm nhận chung về tác phẩm: cuốn sách đã giúp bạn mở rộng hiểu biết về khung cảnh thiên nhiên và con người vùng đất Nam Bộ,...</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93580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304800" y="304801"/>
            <a:ext cx="11429999" cy="6324600"/>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3036276"/>
            <a:ext cx="1958827" cy="3914339"/>
          </a:xfrm>
          <a:prstGeom prst="rect">
            <a:avLst/>
          </a:prstGeom>
        </p:spPr>
      </p:pic>
      <p:sp>
        <p:nvSpPr>
          <p:cNvPr id="7" name="TextBox 6">
            <a:extLst>
              <a:ext uri="{FF2B5EF4-FFF2-40B4-BE49-F238E27FC236}">
                <a16:creationId xmlns:a16="http://schemas.microsoft.com/office/drawing/2014/main" id="{104B452D-8F11-01ED-0208-4CBD677FD9E6}"/>
              </a:ext>
            </a:extLst>
          </p:cNvPr>
          <p:cNvSpPr txBox="1"/>
          <p:nvPr/>
        </p:nvSpPr>
        <p:spPr>
          <a:xfrm>
            <a:off x="1905000" y="457200"/>
            <a:ext cx="8305800" cy="553998"/>
          </a:xfrm>
          <a:prstGeom prst="rect">
            <a:avLst/>
          </a:prstGeom>
          <a:noFill/>
        </p:spPr>
        <p:txBody>
          <a:bodyPr wrap="square" lIns="0" tIns="0" rIns="0" bIns="0" rtlCol="0">
            <a:spAutoFit/>
          </a:bodyPr>
          <a:lstStyle/>
          <a:p>
            <a:pPr lvl="0" algn="just"/>
            <a:r>
              <a:rPr lang="vi-VN" sz="3600" dirty="0">
                <a:solidFill>
                  <a:srgbClr val="002060"/>
                </a:solidFill>
                <a:latin typeface="Cambria" panose="02040503050406030204" pitchFamily="18" charset="0"/>
                <a:ea typeface="Cambria" panose="02040503050406030204" pitchFamily="18" charset="0"/>
              </a:rPr>
              <a:t>Đọc một cuốn sách viết về một miền đất.</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1026" name="Picture 2" descr="Đất Rừng Phương Nam by Đoàn Giỏi | Goodreads">
            <a:extLst>
              <a:ext uri="{FF2B5EF4-FFF2-40B4-BE49-F238E27FC236}">
                <a16:creationId xmlns:a16="http://schemas.microsoft.com/office/drawing/2014/main" id="{02228710-2285-CEAA-B20C-D60B6D4BFDE8}"/>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828800" y="1295400"/>
            <a:ext cx="3175847" cy="5029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ống giữa bầy voi">
            <a:extLst>
              <a:ext uri="{FF2B5EF4-FFF2-40B4-BE49-F238E27FC236}">
                <a16:creationId xmlns:a16="http://schemas.microsoft.com/office/drawing/2014/main" id="{A8CE1892-ACD9-007C-4DBB-C76C1D25A4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1326916"/>
            <a:ext cx="3535398" cy="4997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264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par>
                                <p:cTn id="13" presetID="22" presetClass="entr" presetSubtype="4" fill="hold" nodeType="withEffect">
                                  <p:stCondLst>
                                    <p:cond delay="0"/>
                                  </p:stCondLst>
                                  <p:childTnLst>
                                    <p:set>
                                      <p:cBhvr>
                                        <p:cTn id="14" dur="1" fill="hold">
                                          <p:stCondLst>
                                            <p:cond delay="0"/>
                                          </p:stCondLst>
                                        </p:cTn>
                                        <p:tgtEl>
                                          <p:spTgt spid="1032"/>
                                        </p:tgtEl>
                                        <p:attrNameLst>
                                          <p:attrName>style.visibility</p:attrName>
                                        </p:attrNameLst>
                                      </p:cBhvr>
                                      <p:to>
                                        <p:strVal val="visible"/>
                                      </p:to>
                                    </p:set>
                                    <p:animEffect transition="in" filter="wipe(down)">
                                      <p:cBhvr>
                                        <p:cTn id="15"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304800" y="304801"/>
            <a:ext cx="11429999" cy="6324600"/>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3036276"/>
            <a:ext cx="1958827" cy="3914339"/>
          </a:xfrm>
          <a:prstGeom prst="rect">
            <a:avLst/>
          </a:prstGeom>
        </p:spPr>
      </p:pic>
      <p:sp>
        <p:nvSpPr>
          <p:cNvPr id="7" name="TextBox 6">
            <a:extLst>
              <a:ext uri="{FF2B5EF4-FFF2-40B4-BE49-F238E27FC236}">
                <a16:creationId xmlns:a16="http://schemas.microsoft.com/office/drawing/2014/main" id="{104B452D-8F11-01ED-0208-4CBD677FD9E6}"/>
              </a:ext>
            </a:extLst>
          </p:cNvPr>
          <p:cNvSpPr txBox="1"/>
          <p:nvPr/>
        </p:nvSpPr>
        <p:spPr>
          <a:xfrm>
            <a:off x="1905000" y="457200"/>
            <a:ext cx="8305800"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Viết</a:t>
            </a:r>
            <a:r>
              <a:rPr kumimoji="0" lang="en-US" sz="36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phiếu</a:t>
            </a:r>
            <a:r>
              <a:rPr kumimoji="0" lang="en-US" sz="36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đọc</a:t>
            </a:r>
            <a:r>
              <a:rPr kumimoji="0" lang="en-US" sz="3600" b="0"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sách</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11" name="Picture 10" descr="A screenshot of a cartoon&#10;&#10;Description automatically generated">
            <a:extLst>
              <a:ext uri="{FF2B5EF4-FFF2-40B4-BE49-F238E27FC236}">
                <a16:creationId xmlns:a16="http://schemas.microsoft.com/office/drawing/2014/main" id="{680B346F-533A-BC75-A3F4-407B0C933F2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038600" y="1143000"/>
            <a:ext cx="3871774" cy="5477084"/>
          </a:xfrm>
          <a:prstGeom prst="rect">
            <a:avLst/>
          </a:prstGeom>
        </p:spPr>
      </p:pic>
    </p:spTree>
    <p:extLst>
      <p:ext uri="{BB962C8B-B14F-4D97-AF65-F5344CB8AC3E}">
        <p14:creationId xmlns:p14="http://schemas.microsoft.com/office/powerpoint/2010/main" val="3070269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Hình chữ nhật: Góc Tròn 33">
            <a:extLst>
              <a:ext uri="{FF2B5EF4-FFF2-40B4-BE49-F238E27FC236}">
                <a16:creationId xmlns:a16="http://schemas.microsoft.com/office/drawing/2014/main" id="{7EAEE4D9-1355-CB7F-5468-DBC8FA6847F0}"/>
              </a:ext>
            </a:extLst>
          </p:cNvPr>
          <p:cNvSpPr/>
          <p:nvPr/>
        </p:nvSpPr>
        <p:spPr>
          <a:xfrm>
            <a:off x="3182815" y="1612434"/>
            <a:ext cx="5826369" cy="3434774"/>
          </a:xfrm>
          <a:prstGeom prst="roundRect">
            <a:avLst/>
          </a:prstGeom>
          <a:solidFill>
            <a:srgbClr val="F3F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green and red text on a black background&#10;&#10;Description automatically generated">
            <a:extLst>
              <a:ext uri="{FF2B5EF4-FFF2-40B4-BE49-F238E27FC236}">
                <a16:creationId xmlns:a16="http://schemas.microsoft.com/office/drawing/2014/main" id="{9B9DCBAC-9DEB-18B3-87BF-ED9EEABFE0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9048" y="533149"/>
            <a:ext cx="7193903" cy="5791702"/>
          </a:xfrm>
          <a:prstGeom prst="rect">
            <a:avLst/>
          </a:prstGeom>
        </p:spPr>
      </p:pic>
    </p:spTree>
    <p:extLst>
      <p:ext uri="{BB962C8B-B14F-4D97-AF65-F5344CB8AC3E}">
        <p14:creationId xmlns:p14="http://schemas.microsoft.com/office/powerpoint/2010/main" val="1000535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546685" y="721391"/>
            <a:ext cx="10860708" cy="5525785"/>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0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3036276"/>
            <a:ext cx="1958827" cy="3914339"/>
          </a:xfrm>
          <a:prstGeom prst="rect">
            <a:avLst/>
          </a:prstGeom>
        </p:spPr>
      </p:pic>
      <p:sp>
        <p:nvSpPr>
          <p:cNvPr id="3" name="Hộp Văn bản 11">
            <a:extLst>
              <a:ext uri="{FF2B5EF4-FFF2-40B4-BE49-F238E27FC236}">
                <a16:creationId xmlns:a16="http://schemas.microsoft.com/office/drawing/2014/main" id="{BE6FCD78-9CAA-C4B0-C08C-C636A8A0ABAF}"/>
              </a:ext>
            </a:extLst>
          </p:cNvPr>
          <p:cNvSpPr txBox="1"/>
          <p:nvPr/>
        </p:nvSpPr>
        <p:spPr>
          <a:xfrm>
            <a:off x="838201" y="1219200"/>
            <a:ext cx="10058400" cy="1754326"/>
          </a:xfrm>
          <a:prstGeom prst="rect">
            <a:avLst/>
          </a:prstGeom>
          <a:noFill/>
        </p:spPr>
        <p:txBody>
          <a:bodyPr wrap="square">
            <a:spAutoFit/>
          </a:bodyPr>
          <a:lstStyle/>
          <a:p>
            <a:pPr lvl="0" algn="ctr">
              <a:defRPr/>
            </a:pPr>
            <a:r>
              <a:rPr lang="vi-VN" sz="3600" b="1" dirty="0">
                <a:solidFill>
                  <a:prstClr val="black"/>
                </a:solidFill>
                <a:latin typeface="Calibri" panose="020F0502020204030204" pitchFamily="34" charset="0"/>
                <a:cs typeface="Calibri" panose="020F0502020204030204" pitchFamily="34" charset="0"/>
              </a:rPr>
              <a:t>Dựa vào cuốn sách mà em đã đọc về một miền đất, vẽ tranh hoặc chia sẻ với người thân cảm xúc, suy nghĩ về cảnh vật, con người,... của miền đất dó.</a:t>
            </a:r>
            <a:endParaRPr kumimoji="0" lang="vi-VN"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5" name="Picture 11" descr="A picture containing text&#10;&#10;Description automatically generated">
            <a:extLst>
              <a:ext uri="{FF2B5EF4-FFF2-40B4-BE49-F238E27FC236}">
                <a16:creationId xmlns:a16="http://schemas.microsoft.com/office/drawing/2014/main" id="{0C124193-6EEF-06F0-9A29-CB7A4CDC94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 y="3153592"/>
            <a:ext cx="3131294" cy="3704408"/>
          </a:xfrm>
          <a:prstGeom prst="rect">
            <a:avLst/>
          </a:prstGeom>
        </p:spPr>
      </p:pic>
    </p:spTree>
    <p:extLst>
      <p:ext uri="{BB962C8B-B14F-4D97-AF65-F5344CB8AC3E}">
        <p14:creationId xmlns:p14="http://schemas.microsoft.com/office/powerpoint/2010/main" val="397333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par>
                                <p:cTn id="27" presetID="16" presetClass="entr" presetSubtype="21"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233</TotalTime>
  <Words>157</Words>
  <Application>Microsoft Office PowerPoint</Application>
  <PresentationFormat>Widescreen</PresentationFormat>
  <Paragraphs>8</Paragraphs>
  <Slides>10</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微软雅黑</vt:lpstr>
      <vt:lpstr>#9Slide02 Noi dung dai</vt:lpstr>
      <vt:lpstr>Aptos</vt:lpstr>
      <vt:lpstr>Aptos Display</vt:lpstr>
      <vt:lpstr>Arial</vt:lpstr>
      <vt:lpstr>Calibri</vt:lpstr>
      <vt:lpstr>Cambria</vt:lpstr>
      <vt:lpstr>等线</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7</cp:revision>
  <dcterms:created xsi:type="dcterms:W3CDTF">2023-12-04T07:22:13Z</dcterms:created>
  <dcterms:modified xsi:type="dcterms:W3CDTF">2025-04-12T13:12:13Z</dcterms:modified>
</cp:coreProperties>
</file>