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300" r:id="rId3"/>
    <p:sldId id="257" r:id="rId4"/>
    <p:sldId id="262" r:id="rId5"/>
    <p:sldId id="282" r:id="rId6"/>
    <p:sldId id="297" r:id="rId7"/>
    <p:sldId id="267" r:id="rId8"/>
    <p:sldId id="274" r:id="rId9"/>
    <p:sldId id="275" r:id="rId10"/>
    <p:sldId id="279" r:id="rId11"/>
    <p:sldId id="268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89"/>
    <a:srgbClr val="D7E4BD"/>
    <a:srgbClr val="ED6857"/>
    <a:srgbClr val="FFFFCC"/>
    <a:srgbClr val="22BD03"/>
    <a:srgbClr val="D8EEC0"/>
    <a:srgbClr val="E38A07"/>
    <a:srgbClr val="B6DF89"/>
    <a:srgbClr val="F9B14A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778" autoAdjust="0"/>
  </p:normalViewPr>
  <p:slideViewPr>
    <p:cSldViewPr>
      <p:cViewPr varScale="1">
        <p:scale>
          <a:sx n="47" d="100"/>
          <a:sy n="47" d="100"/>
        </p:scale>
        <p:origin x="797" y="72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C2CA-DD01-4D6E-B753-FDAA4F6AE0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C4A-6401-48E6-9D61-1B0439FF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755150F-CD8D-5D61-AD90-F0FCBEF8B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6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2.svg"/><Relationship Id="rId17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60.svg"/><Relationship Id="rId19" Type="http://schemas.openxmlformats.org/officeDocument/2006/relationships/image" Target="../media/image38.png"/><Relationship Id="rId4" Type="http://schemas.openxmlformats.org/officeDocument/2006/relationships/image" Target="../media/image3.svg"/><Relationship Id="rId9" Type="http://schemas.openxmlformats.org/officeDocument/2006/relationships/image" Target="../media/image34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27.sv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29.sv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21.png"/><Relationship Id="rId21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45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.png"/><Relationship Id="rId23" Type="http://schemas.openxmlformats.org/officeDocument/2006/relationships/image" Target="../media/image26.png"/><Relationship Id="rId10" Type="http://schemas.openxmlformats.org/officeDocument/2006/relationships/image" Target="../media/image43.svg"/><Relationship Id="rId19" Type="http://schemas.openxmlformats.org/officeDocument/2006/relationships/image" Target="../media/image7.png"/><Relationship Id="rId4" Type="http://schemas.openxmlformats.org/officeDocument/2006/relationships/image" Target="../media/image37.svg"/><Relationship Id="rId9" Type="http://schemas.openxmlformats.org/officeDocument/2006/relationships/image" Target="../media/image24.png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17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.svg"/><Relationship Id="rId5" Type="http://schemas.openxmlformats.org/officeDocument/2006/relationships/image" Target="../media/image55.svg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57.sv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8963891" y="653981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9453995" y="7124067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9275618" y="795880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10796653" y="767183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13928204" y="7922832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6801214" y="761023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526777" y="473481"/>
            <a:ext cx="5622411" cy="1921842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10337912" y="196090"/>
            <a:ext cx="3810000" cy="3935557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1296875" y="314368"/>
            <a:ext cx="10232155" cy="9454307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810999" y="2552700"/>
            <a:ext cx="5209153" cy="50292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1600" y="1104900"/>
            <a:ext cx="10748180" cy="8596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52606A0-FCE3-E5F2-EF0A-563FEC712C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23C7E1B-757E-DDBA-0986-3ECBC1DE88CD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43D6722-3DCE-2ACD-54F9-AC2C55F1A3A9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405508D-2D1A-D6E7-6CD1-E5329A1B87FA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C9546900-144F-A067-3F2A-1A0D5AD6D46C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31571543-9D49-F446-ACAE-A94CC8A8A8D0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F8E3CA95-39A4-A353-8C2F-A767060B5906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CB91C94-C95A-F538-5AB5-CDE4C45C780B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E4EDDB98-DC4D-6ED7-548C-3C6180930851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60EC965E-3755-6343-7F79-661E53C1728F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4DB62285-D153-2539-6DAD-E8564DCCF8D5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687264F2-A5CB-94C1-628C-103AFA44806D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97400" y="4267461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051012" y="871043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7E7A7F1-158C-8323-3A2C-D3DA12B8AAB1}"/>
              </a:ext>
            </a:extLst>
          </p:cNvPr>
          <p:cNvSpPr>
            <a:spLocks/>
          </p:cNvSpPr>
          <p:nvPr/>
        </p:nvSpPr>
        <p:spPr>
          <a:xfrm>
            <a:off x="342900" y="2476500"/>
            <a:ext cx="17602200" cy="7791080"/>
          </a:xfrm>
          <a:prstGeom prst="roundRect">
            <a:avLst/>
          </a:prstGeom>
          <a:solidFill>
            <a:srgbClr val="FFFFCC"/>
          </a:solidFill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E351DF28-0456-2C04-BE37-09A06869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" y="3631693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621A32F4-5001-510D-4DDB-B1363668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6448417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497CC006-064A-5607-A042-A66CEAF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8083492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064026B-2122-C0B2-04F1-334E05B45EDC}"/>
              </a:ext>
            </a:extLst>
          </p:cNvPr>
          <p:cNvSpPr txBox="1">
            <a:spLocks/>
          </p:cNvSpPr>
          <p:nvPr/>
        </p:nvSpPr>
        <p:spPr>
          <a:xfrm>
            <a:off x="2591955" y="3457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27A88F-40A2-D72D-5A05-A1F7009F2102}"/>
              </a:ext>
            </a:extLst>
          </p:cNvPr>
          <p:cNvSpPr txBox="1">
            <a:spLocks/>
          </p:cNvSpPr>
          <p:nvPr/>
        </p:nvSpPr>
        <p:spPr>
          <a:xfrm>
            <a:off x="2630055" y="4981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EA233-79A4-CC5C-03EC-09AC5C64633D}"/>
              </a:ext>
            </a:extLst>
          </p:cNvPr>
          <p:cNvSpPr txBox="1">
            <a:spLocks/>
          </p:cNvSpPr>
          <p:nvPr/>
        </p:nvSpPr>
        <p:spPr>
          <a:xfrm>
            <a:off x="2601480" y="647741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4B0B2C-0A83-1F83-12D4-70B0F1C72E7A}"/>
              </a:ext>
            </a:extLst>
          </p:cNvPr>
          <p:cNvSpPr txBox="1">
            <a:spLocks/>
          </p:cNvSpPr>
          <p:nvPr/>
        </p:nvSpPr>
        <p:spPr>
          <a:xfrm>
            <a:off x="2601480" y="798236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pic>
        <p:nvPicPr>
          <p:cNvPr id="30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1A058432-3BA4-57A5-6444-2241BF38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3" y="5114219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3719" y="277325"/>
            <a:ext cx="15039908" cy="2507807"/>
            <a:chOff x="1624046" y="667169"/>
            <a:chExt cx="15039908" cy="2507807"/>
          </a:xfrm>
        </p:grpSpPr>
        <p:sp>
          <p:nvSpPr>
            <p:cNvPr id="13" name="Freeform 4"/>
            <p:cNvSpPr/>
            <p:nvPr/>
          </p:nvSpPr>
          <p:spPr>
            <a:xfrm>
              <a:off x="1624046" y="667169"/>
              <a:ext cx="15039908" cy="2507807"/>
            </a:xfrm>
            <a:custGeom>
              <a:avLst/>
              <a:gdLst/>
              <a:ahLst/>
              <a:cxnLst/>
              <a:rect l="l" t="t" r="r" b="b"/>
              <a:pathLst>
                <a:path w="11296715" h="3567879">
                  <a:moveTo>
                    <a:pt x="0" y="0"/>
                  </a:moveTo>
                  <a:lnTo>
                    <a:pt x="11296715" y="0"/>
                  </a:lnTo>
                  <a:lnTo>
                    <a:pt x="11296715" y="3567879"/>
                  </a:lnTo>
                  <a:lnTo>
                    <a:pt x="0" y="3567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6867750" y="825608"/>
              <a:ext cx="4552500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vi-VN" sz="11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00753-710A-C84B-1D3F-1529951C7AC6}"/>
              </a:ext>
            </a:extLst>
          </p:cNvPr>
          <p:cNvGrpSpPr/>
          <p:nvPr/>
        </p:nvGrpSpPr>
        <p:grpSpPr>
          <a:xfrm rot="21331727">
            <a:off x="-315373" y="136943"/>
            <a:ext cx="3660830" cy="3781471"/>
            <a:chOff x="10120810" y="1028700"/>
            <a:chExt cx="5859113" cy="605219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21E4E85-899E-8E55-E60B-E85E7B8FA82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AAA793-9E64-D853-CC39-864C5CCC2AA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D43D29-0A39-CC83-4EAD-023FB15263E6}"/>
              </a:ext>
            </a:extLst>
          </p:cNvPr>
          <p:cNvGrpSpPr/>
          <p:nvPr/>
        </p:nvGrpSpPr>
        <p:grpSpPr>
          <a:xfrm rot="1964359">
            <a:off x="14371563" y="-110541"/>
            <a:ext cx="3660830" cy="3781471"/>
            <a:chOff x="10120810" y="1028700"/>
            <a:chExt cx="5859113" cy="605219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D4EFF98-9EF2-F90D-9DB9-49DE0FDD193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E8F8098-6539-1A09-1B3D-E423BE582FD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08629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9FEBEF7-EED6-3D30-68C0-8FFD6C058B42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6D501-92B9-28E7-768D-886175C952BB}"/>
              </a:ext>
            </a:extLst>
          </p:cNvPr>
          <p:cNvGrpSpPr/>
          <p:nvPr/>
        </p:nvGrpSpPr>
        <p:grpSpPr>
          <a:xfrm>
            <a:off x="-4038600" y="5448300"/>
            <a:ext cx="25176315" cy="7671489"/>
            <a:chOff x="-2592532" y="5307424"/>
            <a:chExt cx="25176315" cy="767148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9741BCD-F36B-E634-35BA-793075120B98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102631-F06C-8CA1-D265-3729E8AA476E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94463A-F04F-4217-6946-7198625AF858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6B0061D-6A65-6A60-1F31-EB849976333C}"/>
                </a:ext>
              </a:extLst>
            </p:cNvPr>
            <p:cNvSpPr/>
            <p:nvPr/>
          </p:nvSpPr>
          <p:spPr>
            <a:xfrm>
              <a:off x="-2592532" y="72886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27A9476-AAB6-EE35-1181-F80D45C56832}"/>
                </a:ext>
              </a:extLst>
            </p:cNvPr>
            <p:cNvSpPr/>
            <p:nvPr/>
          </p:nvSpPr>
          <p:spPr>
            <a:xfrm flipH="1">
              <a:off x="8151668" y="78220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1953" y="544511"/>
            <a:ext cx="2645152" cy="3497196"/>
          </a:xfrm>
          <a:custGeom>
            <a:avLst/>
            <a:gdLst/>
            <a:ahLst/>
            <a:cxnLst/>
            <a:rect l="l" t="t" r="r" b="b"/>
            <a:pathLst>
              <a:path w="2645152" h="3497196">
                <a:moveTo>
                  <a:pt x="0" y="0"/>
                </a:moveTo>
                <a:lnTo>
                  <a:pt x="2645152" y="0"/>
                </a:lnTo>
                <a:lnTo>
                  <a:pt x="2645152" y="3497196"/>
                </a:lnTo>
                <a:lnTo>
                  <a:pt x="0" y="3497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/>
          <p:cNvGrpSpPr/>
          <p:nvPr/>
        </p:nvGrpSpPr>
        <p:grpSpPr>
          <a:xfrm>
            <a:off x="1981200" y="-1943100"/>
            <a:ext cx="14372988" cy="13117643"/>
            <a:chOff x="-1143000" y="-2857500"/>
            <a:chExt cx="14372988" cy="13117643"/>
          </a:xfrm>
        </p:grpSpPr>
        <p:sp>
          <p:nvSpPr>
            <p:cNvPr id="3" name="Freeform 3"/>
            <p:cNvSpPr/>
            <p:nvPr/>
          </p:nvSpPr>
          <p:spPr>
            <a:xfrm flipV="1">
              <a:off x="-1143000" y="-2857500"/>
              <a:ext cx="14372988" cy="13117643"/>
            </a:xfrm>
            <a:custGeom>
              <a:avLst/>
              <a:gdLst/>
              <a:ahLst/>
              <a:cxnLst/>
              <a:rect l="l" t="t" r="r" b="b"/>
              <a:pathLst>
                <a:path w="14372988" h="12055343">
                  <a:moveTo>
                    <a:pt x="0" y="12055343"/>
                  </a:moveTo>
                  <a:lnTo>
                    <a:pt x="14372987" y="12055343"/>
                  </a:lnTo>
                  <a:lnTo>
                    <a:pt x="14372987" y="0"/>
                  </a:lnTo>
                  <a:lnTo>
                    <a:pt x="0" y="0"/>
                  </a:lnTo>
                  <a:lnTo>
                    <a:pt x="0" y="1205534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" name="Freeform 6"/>
            <p:cNvSpPr/>
            <p:nvPr/>
          </p:nvSpPr>
          <p:spPr>
            <a:xfrm rot="21484152" flipV="1">
              <a:off x="734788" y="2376880"/>
              <a:ext cx="12232080" cy="3114084"/>
            </a:xfrm>
            <a:custGeom>
              <a:avLst/>
              <a:gdLst/>
              <a:ahLst/>
              <a:cxnLst/>
              <a:rect l="l" t="t" r="r" b="b"/>
              <a:pathLst>
                <a:path w="12232080" h="3114084">
                  <a:moveTo>
                    <a:pt x="0" y="3114084"/>
                  </a:moveTo>
                  <a:lnTo>
                    <a:pt x="12232079" y="3114084"/>
                  </a:lnTo>
                  <a:lnTo>
                    <a:pt x="12232079" y="0"/>
                  </a:lnTo>
                  <a:lnTo>
                    <a:pt x="0" y="0"/>
                  </a:lnTo>
                  <a:lnTo>
                    <a:pt x="0" y="3114084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8526" y="4747318"/>
            <a:ext cx="1847914" cy="3146603"/>
          </a:xfrm>
          <a:custGeom>
            <a:avLst/>
            <a:gdLst/>
            <a:ahLst/>
            <a:cxnLst/>
            <a:rect l="l" t="t" r="r" b="b"/>
            <a:pathLst>
              <a:path w="1847914" h="3146603">
                <a:moveTo>
                  <a:pt x="0" y="0"/>
                </a:moveTo>
                <a:lnTo>
                  <a:pt x="1847914" y="0"/>
                </a:lnTo>
                <a:lnTo>
                  <a:pt x="1847914" y="3146603"/>
                </a:lnTo>
                <a:lnTo>
                  <a:pt x="0" y="314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28700" y="6573722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53654" y="209655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84529" y="856163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202376" y="1196470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46771-0848-72A5-CDD8-5BF0A4B04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0" y="342900"/>
            <a:ext cx="10668925" cy="88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9906000" y="720090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1219200" y="5715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5392400" y="16383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3236582" y="312482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13342087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8734918" y="65307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85035" y="5943297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03629" y="6600163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88110" y="332096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4A6A34-BCA7-C632-EDC1-6514B9DE43F8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1608130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</a:t>
            </a:r>
            <a:endParaRPr lang="vi-VN" sz="8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2362200" y="3543300"/>
            <a:ext cx="14401800" cy="4343400"/>
          </a:xfrm>
          <a:custGeom>
            <a:avLst/>
            <a:gdLst>
              <a:gd name="connsiteX0" fmla="*/ 0 w 12420600"/>
              <a:gd name="connsiteY0" fmla="*/ 1388100 h 2776200"/>
              <a:gd name="connsiteX1" fmla="*/ 1388100 w 12420600"/>
              <a:gd name="connsiteY1" fmla="*/ 0 h 2776200"/>
              <a:gd name="connsiteX2" fmla="*/ 11032500 w 12420600"/>
              <a:gd name="connsiteY2" fmla="*/ 0 h 2776200"/>
              <a:gd name="connsiteX3" fmla="*/ 12420600 w 12420600"/>
              <a:gd name="connsiteY3" fmla="*/ 1388100 h 2776200"/>
              <a:gd name="connsiteX4" fmla="*/ 12420600 w 12420600"/>
              <a:gd name="connsiteY4" fmla="*/ 1388100 h 2776200"/>
              <a:gd name="connsiteX5" fmla="*/ 11032500 w 12420600"/>
              <a:gd name="connsiteY5" fmla="*/ 2776200 h 2776200"/>
              <a:gd name="connsiteX6" fmla="*/ 1388100 w 12420600"/>
              <a:gd name="connsiteY6" fmla="*/ 2776200 h 2776200"/>
              <a:gd name="connsiteX7" fmla="*/ 0 w 12420600"/>
              <a:gd name="connsiteY7" fmla="*/ 1388100 h 27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0600" h="2776200" fill="none" extrusionOk="0">
                <a:moveTo>
                  <a:pt x="0" y="1388100"/>
                </a:moveTo>
                <a:cubicBezTo>
                  <a:pt x="-27083" y="722176"/>
                  <a:pt x="641812" y="11080"/>
                  <a:pt x="1388100" y="0"/>
                </a:cubicBezTo>
                <a:cubicBezTo>
                  <a:pt x="3379869" y="2696"/>
                  <a:pt x="8161263" y="80450"/>
                  <a:pt x="11032500" y="0"/>
                </a:cubicBezTo>
                <a:cubicBezTo>
                  <a:pt x="11904575" y="87597"/>
                  <a:pt x="12394759" y="554749"/>
                  <a:pt x="12420600" y="1388100"/>
                </a:cubicBezTo>
                <a:lnTo>
                  <a:pt x="12420600" y="1388100"/>
                </a:lnTo>
                <a:cubicBezTo>
                  <a:pt x="12517494" y="2103917"/>
                  <a:pt x="11848401" y="2768263"/>
                  <a:pt x="11032500" y="2776200"/>
                </a:cubicBezTo>
                <a:cubicBezTo>
                  <a:pt x="7653837" y="2731887"/>
                  <a:pt x="3713152" y="2866412"/>
                  <a:pt x="1388100" y="2776200"/>
                </a:cubicBezTo>
                <a:cubicBezTo>
                  <a:pt x="694399" y="2689265"/>
                  <a:pt x="-10094" y="2161886"/>
                  <a:pt x="0" y="1388100"/>
                </a:cubicBezTo>
                <a:close/>
              </a:path>
              <a:path w="12420600" h="2776200" stroke="0" extrusionOk="0">
                <a:moveTo>
                  <a:pt x="0" y="1388100"/>
                </a:moveTo>
                <a:cubicBezTo>
                  <a:pt x="24286" y="661292"/>
                  <a:pt x="638050" y="7636"/>
                  <a:pt x="1388100" y="0"/>
                </a:cubicBezTo>
                <a:cubicBezTo>
                  <a:pt x="4253906" y="80306"/>
                  <a:pt x="7838682" y="17002"/>
                  <a:pt x="11032500" y="0"/>
                </a:cubicBezTo>
                <a:cubicBezTo>
                  <a:pt x="11875312" y="-52848"/>
                  <a:pt x="12391987" y="649755"/>
                  <a:pt x="12420600" y="1388100"/>
                </a:cubicBezTo>
                <a:lnTo>
                  <a:pt x="12420600" y="1388100"/>
                </a:lnTo>
                <a:cubicBezTo>
                  <a:pt x="12416053" y="2179858"/>
                  <a:pt x="11728044" y="2873380"/>
                  <a:pt x="11032500" y="2776200"/>
                </a:cubicBezTo>
                <a:cubicBezTo>
                  <a:pt x="7949896" y="2754419"/>
                  <a:pt x="4579447" y="2765422"/>
                  <a:pt x="1388100" y="2776200"/>
                </a:cubicBezTo>
                <a:cubicBezTo>
                  <a:pt x="645972" y="2657451"/>
                  <a:pt x="-29708" y="2228005"/>
                  <a:pt x="0" y="13881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4600" y="1562100"/>
            <a:ext cx="1333310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924300"/>
            <a:ext cx="14247587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153400" y="190500"/>
            <a:ext cx="8763000" cy="78536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0287362">
            <a:off x="-5111812" y="-5591386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66800" y="2324100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873284" y="-5144368"/>
            <a:ext cx="7781686" cy="444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add a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section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header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2592532" y="5307424"/>
            <a:ext cx="25176315" cy="6933735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7183614" y="588875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5972528" y="609312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228600" y="266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3800" y="1181100"/>
            <a:ext cx="10467739" cy="714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Cloud 11"/>
          <p:cNvSpPr/>
          <p:nvPr/>
        </p:nvSpPr>
        <p:spPr>
          <a:xfrm>
            <a:off x="3352800" y="876300"/>
            <a:ext cx="15462635" cy="92202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4800600" y="1943100"/>
            <a:ext cx="12763500" cy="724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14857564" y="412300"/>
            <a:ext cx="2828987" cy="2922215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136339" y="145786"/>
            <a:ext cx="2275466" cy="2350453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52400" y="4381500"/>
            <a:ext cx="5029200" cy="55100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5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100961" y="6413307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838200" y="571500"/>
            <a:ext cx="16195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1790700"/>
            <a:ext cx="11658600" cy="7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67000" y="266700"/>
            <a:ext cx="13715431" cy="2551866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6572" y="-2813023"/>
            <a:ext cx="6102222" cy="22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9B14A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Add a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4191000" y="419100"/>
            <a:ext cx="10678987" cy="219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kumimoji="0" lang="vi-VN" sz="8000" b="1" i="0" u="none" strike="noStrike" kern="1200" cap="none" spc="0" normalizeH="0" baseline="0" noProof="0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2280" y="4114270"/>
            <a:ext cx="7346734" cy="3239029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808034" y="232322"/>
            <a:ext cx="3155080" cy="3259054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14474177" y="22795"/>
            <a:ext cx="3155080" cy="3259054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10287000" y="3924300"/>
            <a:ext cx="7346734" cy="28194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A1B532-D50C-A903-8D8A-BEE4255BE3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24000" y="190500"/>
            <a:ext cx="9829800" cy="8517918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9700BE-EFA4-0DA3-8DAA-38521356C162}"/>
              </a:ext>
            </a:extLst>
          </p:cNvPr>
          <p:cNvSpPr txBox="1">
            <a:spLocks/>
          </p:cNvSpPr>
          <p:nvPr/>
        </p:nvSpPr>
        <p:spPr>
          <a:xfrm>
            <a:off x="1752600" y="647700"/>
            <a:ext cx="9771683" cy="7171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800" dirty="0">
                <a:solidFill>
                  <a:srgbClr val="FFFF00"/>
                </a:solidFill>
                <a:latin typeface="UTM Showcard" panose="02040603050506020204" pitchFamily="18" charset="0"/>
              </a:rPr>
              <a:t>VẬN DỤNG</a:t>
            </a:r>
            <a:endParaRPr lang="vi-VN" sz="20800" dirty="0">
              <a:solidFill>
                <a:srgbClr val="FFFF00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2120835" y="969008"/>
            <a:ext cx="5365178" cy="7546925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0F5866-A8AF-35AC-28BE-5304092142FB}"/>
              </a:ext>
            </a:extLst>
          </p:cNvPr>
          <p:cNvGrpSpPr/>
          <p:nvPr/>
        </p:nvGrpSpPr>
        <p:grpSpPr>
          <a:xfrm>
            <a:off x="-2514600" y="5753100"/>
            <a:ext cx="25176315" cy="6933735"/>
            <a:chOff x="-2592532" y="5307424"/>
            <a:chExt cx="25176315" cy="6933735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104C7FC7-5C13-1CF6-0FA6-F9F5443F2E16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05EC09-CA8E-FBB6-07E5-EDC0B442018A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853598-5511-A651-830B-ABBDA8991146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03942DF-0194-335C-C9CE-C534032B76DC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D14510-2BD6-052A-C714-EDCE65EAD305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F09D493-3DA5-FD2C-8489-C8CEF4661206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12059-D2C0-97B4-3D60-983599FDE2E4}"/>
              </a:ext>
            </a:extLst>
          </p:cNvPr>
          <p:cNvGrpSpPr/>
          <p:nvPr/>
        </p:nvGrpSpPr>
        <p:grpSpPr>
          <a:xfrm rot="21232655">
            <a:off x="1087614" y="220888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E3724D2-73CB-96A0-DC31-89A81413FB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5147249-BF2D-4FF5-7E94-DFF612B1B84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44B56-855C-EEDF-E023-08067255ACF1}"/>
              </a:ext>
            </a:extLst>
          </p:cNvPr>
          <p:cNvGrpSpPr/>
          <p:nvPr/>
        </p:nvGrpSpPr>
        <p:grpSpPr>
          <a:xfrm rot="1248854">
            <a:off x="9876528" y="241325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76C8D4F-496F-4D78-7109-2D0C53F6935C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E358EC9-91A8-AFC8-F20E-442A0DDF423A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34269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73400" y="6362700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1219200" y="2324100"/>
            <a:ext cx="15035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/>
              <a:t>Em tiến hành chia sẻ với người thân bài viết của em và trao đổi về cách viết bài văn tả người.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149</Words>
  <Application>Microsoft Office PowerPoint</Application>
  <PresentationFormat>Custom</PresentationFormat>
  <Paragraphs>20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UTM Showcard</vt:lpstr>
      <vt:lpstr>Wedges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150</cp:revision>
  <dcterms:created xsi:type="dcterms:W3CDTF">2006-08-16T00:00:00Z</dcterms:created>
  <dcterms:modified xsi:type="dcterms:W3CDTF">2025-04-12T13:49:47Z</dcterms:modified>
  <cp:category>9Slide.vn</cp:category>
  <dc:identifier>DAFsW2zh7hA</dc:identifier>
</cp:coreProperties>
</file>