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331" r:id="rId8"/>
    <p:sldId id="261" r:id="rId9"/>
    <p:sldId id="283" r:id="rId10"/>
    <p:sldId id="282" r:id="rId11"/>
    <p:sldId id="321" r:id="rId12"/>
    <p:sldId id="266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11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FFCC"/>
    <a:srgbClr val="FF00FF"/>
    <a:srgbClr val="FF6600"/>
    <a:srgbClr val="66CCFF"/>
    <a:srgbClr val="66FF33"/>
    <a:srgbClr val="93AC2A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659" autoAdjust="0"/>
  </p:normalViewPr>
  <p:slideViewPr>
    <p:cSldViewPr snapToGrid="0">
      <p:cViewPr>
        <p:scale>
          <a:sx n="26" d="100"/>
          <a:sy n="26" d="100"/>
        </p:scale>
        <p:origin x="1027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F0A02-6BB7-2D40-7A65-6F3E890EA5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39C76-32E4-3D3A-24CC-BC8C55BBD9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67978-78DA-4300-8FBF-10EF8D59E4FF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52D4D-8E09-F7FA-3571-CFE0148400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0C6E7-6CA8-AC10-DE31-CAED6A744E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8E58E-7286-47F7-A53C-80E227E84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8517A-6085-434F-A985-1EDEE3C347C4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7615E-049B-4327-97F6-0E857175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4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46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65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372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986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328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98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77B03-0641-F59C-C7C0-5976A045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A3FED-2895-A0FC-3030-CC408B92C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09BEB-55EA-08A6-BA28-BE39492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AD26-9D2D-7A53-C9EA-CA6037E6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50011-5346-035F-505B-ED9E9A9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77A58068-0A03-A0BD-5350-D22472A1E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1"/>
          <a:stretch/>
        </p:blipFill>
        <p:spPr>
          <a:xfrm>
            <a:off x="0" y="-38715"/>
            <a:ext cx="12192000" cy="69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43AE-B9C4-99B0-81E9-5AEAC4AF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A0CB4-27D1-9A70-FF82-63E266F7F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1371B-FBA9-4D05-598B-6963A945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7F88-1644-93E2-BF2B-C765C202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36CF-FF27-9F05-E23F-E9613D560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7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FEDD6-E874-2385-C66F-61FD575A3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52869-CCED-9D0D-108D-0A8573150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E80A-9C2A-5C75-B119-962894EA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CE390-E71A-D6C3-BA9A-22D1DAFB2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1D70-1608-2B7B-0253-5A89BC51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4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03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4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5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02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8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69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0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59314-B615-BADE-B775-CB7C5F8E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2D9AE-090E-168F-15F8-1936111C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6497A-211F-C6C1-582D-4EE2C79F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9EC35-EA49-E72D-4594-D165681F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D0BC7-A446-EAAF-6A38-751F20D3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1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4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78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58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08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9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0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48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8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650D-AF29-6537-C060-3212D2FA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03267-234D-D99C-686A-9D70F49C4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A49F5-B56F-2FCD-AE21-69B0173A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07796-FA57-347B-A123-9E78593A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F3A6-AA29-5FA7-5C4B-98580CD6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2B2C6FB-DF55-7C42-5B23-53DB70E60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397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0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79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61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8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1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2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2F699-AFE5-EF36-5807-F9C06FDDC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BC0D-1E2C-132E-B264-5CACF7736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C3A6B-FB0B-2ED8-4FC6-5ABFC0282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BBDB4-675B-05C8-1384-CD11413B9E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F8893-E0C9-0D29-7A65-55DA06250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29950-A406-8420-0B8D-9B8CE6D8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57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8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8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1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4F10-1169-3D15-82C5-D4AFDD474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C9C7E-93AF-1B69-3432-8EE7A593F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F6011-29B8-1D41-F39B-D927254B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61292-F4A9-F1C2-78DF-2708C6EC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1CCC5-9718-655A-241F-8719D614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14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24E5-D21E-D535-70DC-BB080C91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64B37-1EEF-D6C3-B1D8-C2B677859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363F-AEF2-2D1B-E8CD-09EB6AF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5F6EC-2293-EB0F-7614-F3A79061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5ED0-45EB-8CE5-1434-801C1CBB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68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3E96-1FED-F55C-7ED8-002866BD9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F37EA-BF10-73CC-146C-62551A4D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7DF0C-C1EA-0135-F496-765DE67B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0466-CA6D-DD96-C87E-8A7A14300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C053-B2B8-033D-1D66-CE81933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7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9968-5B63-AA35-6621-22B48FC5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F7DB-20CB-7EFF-BB92-28AE4F27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0D9E2-866A-DD2F-45EA-C2591A221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77DC06-EC8D-5878-63FB-FDF89D31B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1C44-AEFB-4ACC-82A5-E979B272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DE105-7615-DB4F-DE8D-E3CF4AB0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42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B0FE-11AD-B6E3-DAA5-D238321C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EFC05-C91A-0BE8-2820-0EA78CB48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A2618-A4C2-F0BB-A7F4-838683BF1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B1CD7B-2A47-FF90-5C35-26AFC5FB01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C651E-5958-E8C6-25EB-505E3FFC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27BF5-A598-3586-F164-22AEDE611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C7C946-2A52-5DD5-22F9-A488EBB5E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9A6FB2-BF63-6F58-49A2-8425C599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F4691-A39F-58D7-86BF-09C1FF6C4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7780-D77C-EDAB-2B1F-B1AFA00D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0B28E-4F14-8757-B145-FE79C99A9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30DAF-1B7C-ECF6-F8F3-81D10E0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BDFCE-A16B-C8AF-3B66-1E4BF1855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13A24-1952-CC98-230B-42BFC1D2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81C44-26FF-3614-6FD8-AA6A3C7C6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8FCDC-7872-846B-AF21-8B3ABAFB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31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BC65-460A-DC27-50A9-FE98041A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4A0E-8C77-91F5-322C-1D4E98BD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3A3E8-16B6-A0E1-9DB7-7CD1494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827FB-8EA6-544A-CCD1-F223604E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79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AEE80-4F87-0B0D-EC26-2210A9A1E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CBD17-F533-AC0F-84FE-038A1654C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BDDE-9CB7-8F91-6679-2CBA5903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279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E1A2C-66E1-DD6B-5510-32F475E5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0FFEE-132E-302C-F2C8-D64F65A5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1AE85-E4F6-BCD8-BD60-704794AB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08A0-007D-3602-726D-A28D5DE8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7F87-8D00-93AA-782C-61E77B7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E19B6-8431-5479-E280-A35E5472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57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F56D-CB22-827E-921D-299D0198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DECC53-91B5-0F0D-8DB3-9148464C9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33AAF-FD25-8712-FD1A-B3478D82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AF4BB-97D0-F399-1A5B-9DC85DDA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7C1D1-4ABE-36ED-1462-F53A95B6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E3496-E650-064A-8B98-44927351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20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F32F-9B28-A430-E00F-40019F9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A8598-8919-0D54-B5E7-C52AC5802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7304E-FF19-4596-7F1D-7E4E32EB9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FA47A-248E-DE6A-0F5D-0F407757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2D21C-A4F5-3143-4C45-3E1E73E7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45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E9796-9791-C3BC-4F6B-3E7264D71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F8973C-936E-CF7B-C672-3B0E6479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77E5-3FEE-E3F3-B6F0-09491CC0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BE0D16-3084-4710-858D-DE736BDACDDC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F15E-2741-808F-E976-D1B4A99A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7067-C64F-FB23-C34D-73FBF74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1EB5B1-58EE-4CEE-809C-A8A02A87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9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5CEF-97AD-538F-0446-5A037A4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D81ED-971C-7004-2D5E-55D609CA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7DE66-7A73-53F6-72CA-E4709D43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49A5A-4744-A73B-4C13-3593E5B7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865AC224-74D3-BA20-8DA3-92ACD79CA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03D47-B76B-CD6F-06C4-B0E0A3F59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23829C-C40F-81D2-4D41-105DD487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DCFFD-5DB0-069D-DEDE-7EDE3771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grass, toy&#10;&#10;Description automatically generated">
            <a:extLst>
              <a:ext uri="{FF2B5EF4-FFF2-40B4-BE49-F238E27FC236}">
                <a16:creationId xmlns:a16="http://schemas.microsoft.com/office/drawing/2014/main" id="{2BD2E722-51E7-3E83-1144-1C3184944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37426-609B-EA5C-53CD-1479E7EB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BA871-D943-E2A0-012A-E7DA75EF0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8D7BE-018E-B38F-4D5A-329B00934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649AE-D0E1-E897-9A43-6F77D8842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A6748-C6E1-6918-5D71-19870755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1BC1-C0D4-C7B1-10BA-4A9A39C0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D3A71C-D937-E06D-351C-F8585897A9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6" y="-4764"/>
            <a:ext cx="12220575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F1EF-A1F0-E14E-769F-77C6120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E4303B-1F12-82B3-4D08-71688B737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5669C-AE05-51D2-E4D5-B9A2A7BB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349B9-6E5B-AF54-7D67-931E4513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CA73EA-9665-4DBD-9C59-EFB218C41F2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DE01-1344-6600-0E08-4F1F91FA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F02F5-CD0C-B3D1-B3E6-201B6FB4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C6D1C-74D2-403A-85AD-FFE0B64C6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6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B9EAFE8-4A12-6D0C-6608-5DEA4B717D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4657F5-1AC3-0B04-BE7C-B0CC5251B1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1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970A104-50A6-631D-E853-B9038AC2D5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8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4CE19F0-756B-D325-D907-5C4A118929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0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92000" y="4021911"/>
            <a:ext cx="3918604" cy="28360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9000DC-8DA8-C62A-C56B-1748F58B224D}"/>
              </a:ext>
            </a:extLst>
          </p:cNvPr>
          <p:cNvSpPr txBox="1"/>
          <p:nvPr/>
        </p:nvSpPr>
        <p:spPr>
          <a:xfrm>
            <a:off x="3710436" y="672530"/>
            <a:ext cx="571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/>
              <a:t>Thứ</a:t>
            </a:r>
            <a:r>
              <a:rPr lang="en-US" sz="3600" dirty="0"/>
              <a:t> … </a:t>
            </a:r>
            <a:r>
              <a:rPr lang="en-US" sz="3600" dirty="0" err="1"/>
              <a:t>ngày</a:t>
            </a:r>
            <a:r>
              <a:rPr lang="en-US" sz="3600" dirty="0"/>
              <a:t> … </a:t>
            </a:r>
            <a:r>
              <a:rPr lang="en-US" sz="3600" dirty="0" err="1"/>
              <a:t>tháng</a:t>
            </a:r>
            <a:r>
              <a:rPr lang="en-US" sz="3600" dirty="0"/>
              <a:t> … </a:t>
            </a:r>
            <a:r>
              <a:rPr lang="en-US" sz="3600" dirty="0" err="1"/>
              <a:t>năm</a:t>
            </a:r>
            <a:r>
              <a:rPr lang="en-US" sz="3600" dirty="0"/>
              <a:t>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ED1719-17D7-5631-5C13-321E794125DD}"/>
              </a:ext>
            </a:extLst>
          </p:cNvPr>
          <p:cNvSpPr txBox="1"/>
          <p:nvPr/>
        </p:nvSpPr>
        <p:spPr>
          <a:xfrm>
            <a:off x="3586480" y="1885573"/>
            <a:ext cx="1847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8800" dirty="0">
              <a:ln w="561975">
                <a:solidFill>
                  <a:schemeClr val="bg1"/>
                </a:solidFill>
              </a:ln>
              <a:gradFill>
                <a:gsLst>
                  <a:gs pos="57000">
                    <a:srgbClr val="FF0066"/>
                  </a:gs>
                  <a:gs pos="59000">
                    <a:srgbClr val="FFCC66"/>
                  </a:gs>
                </a:gsLst>
                <a:lin ang="5400000" scaled="1"/>
              </a:gradFill>
              <a:effectLst>
                <a:outerShdw dist="38100" dir="5400000" algn="t" rotWithShape="0">
                  <a:prstClr val="black"/>
                </a:outerShdw>
              </a:effectLst>
              <a:latin typeface="#9Slide07 IcielPony" panose="02000000000000000000" pitchFamily="2" charset="-9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19B98-AD1B-1C27-98D1-9776F63DA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162" y="1742318"/>
            <a:ext cx="5310076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6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52435 0.002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43789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70359" y="3075577"/>
              <a:ext cx="6084249" cy="2057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 số nơi vi khuẩn sống như nước từ vòi, trong không khí, đất, tay nắm cửa, thực phẩm chưa nấu chín (gà, rau,..), ở trong nhà vệ sinh, trên da tay và trong ruột (hệ tiêu hoá)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85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803861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376855" y="2715977"/>
            <a:ext cx="9911255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609630">
              <a:lnSpc>
                <a:spcPct val="100000"/>
              </a:lnSpc>
            </a:pPr>
            <a:r>
              <a:rPr lang="vi-VN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2. Ôn tập về chủ đề Con người và sức khoẻ.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136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mỗi gia đình, sự sinh sản có ý nghĩa gì?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có biết mẹ mang thai bao lâu, em bé ra đời?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</a:p>
        </p:txBody>
      </p:sp>
    </p:spTree>
    <p:extLst>
      <p:ext uri="{BB962C8B-B14F-4D97-AF65-F5344CB8AC3E}">
        <p14:creationId xmlns:p14="http://schemas.microsoft.com/office/powerpoint/2010/main" val="292333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4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Trong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Nhờ có sự sinh sản mà có sự tiếp nối của các thế hệ trong mỗi gia đình, dòng họ.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737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bé được sinh ra sau khoảng 9 tháng ở trong bụng mẹ.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56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11613" y="461943"/>
            <a:ext cx="737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Sự phát triển của con người được chia làm mấy giai đoạn?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749040" y="2367280"/>
            <a:ext cx="8188960" cy="434848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793641" y="3156857"/>
              <a:ext cx="6055504" cy="2574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 phát triển của con người được chia làm 4 giai đoạn chính: Tuổi ấu thơ, tuổi vị thành niên, tuổi trưởng thành, tuổi già.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0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581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556948 w 7581947"/>
                      <a:gd name="connsiteY2" fmla="*/ 0 h 1561909"/>
                      <a:gd name="connsiteX3" fmla="*/ 2347591 w 7581947"/>
                      <a:gd name="connsiteY3" fmla="*/ 0 h 1561909"/>
                      <a:gd name="connsiteX4" fmla="*/ 3331297 w 7581947"/>
                      <a:gd name="connsiteY4" fmla="*/ 0 h 1561909"/>
                      <a:gd name="connsiteX5" fmla="*/ 4057585 w 7581947"/>
                      <a:gd name="connsiteY5" fmla="*/ 0 h 1561909"/>
                      <a:gd name="connsiteX6" fmla="*/ 5041291 w 7581947"/>
                      <a:gd name="connsiteY6" fmla="*/ 0 h 1561909"/>
                      <a:gd name="connsiteX7" fmla="*/ 5831933 w 7581947"/>
                      <a:gd name="connsiteY7" fmla="*/ 0 h 1561909"/>
                      <a:gd name="connsiteX8" fmla="*/ 7008704 w 7581947"/>
                      <a:gd name="connsiteY8" fmla="*/ 0 h 1561909"/>
                      <a:gd name="connsiteX9" fmla="*/ 7581947 w 7581947"/>
                      <a:gd name="connsiteY9" fmla="*/ 260323 h 1561909"/>
                      <a:gd name="connsiteX10" fmla="*/ 7581947 w 7581947"/>
                      <a:gd name="connsiteY10" fmla="*/ 586585 h 1561909"/>
                      <a:gd name="connsiteX11" fmla="*/ 7581947 w 7581947"/>
                      <a:gd name="connsiteY11" fmla="*/ 902435 h 1561909"/>
                      <a:gd name="connsiteX12" fmla="*/ 7581947 w 7581947"/>
                      <a:gd name="connsiteY12" fmla="*/ 1301585 h 1561909"/>
                      <a:gd name="connsiteX13" fmla="*/ 7008704 w 7581947"/>
                      <a:gd name="connsiteY13" fmla="*/ 1561909 h 1561909"/>
                      <a:gd name="connsiteX14" fmla="*/ 6282416 w 7581947"/>
                      <a:gd name="connsiteY14" fmla="*/ 1561909 h 1561909"/>
                      <a:gd name="connsiteX15" fmla="*/ 5758386 w 7581947"/>
                      <a:gd name="connsiteY15" fmla="*/ 1561909 h 1561909"/>
                      <a:gd name="connsiteX16" fmla="*/ 5234355 w 7581947"/>
                      <a:gd name="connsiteY16" fmla="*/ 1561909 h 1561909"/>
                      <a:gd name="connsiteX17" fmla="*/ 4315004 w 7581947"/>
                      <a:gd name="connsiteY17" fmla="*/ 1561909 h 1561909"/>
                      <a:gd name="connsiteX18" fmla="*/ 3266942 w 7581947"/>
                      <a:gd name="connsiteY18" fmla="*/ 1561909 h 1561909"/>
                      <a:gd name="connsiteX19" fmla="*/ 2283236 w 7581947"/>
                      <a:gd name="connsiteY19" fmla="*/ 1561909 h 1561909"/>
                      <a:gd name="connsiteX20" fmla="*/ 1428240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54498 h 1561909"/>
                      <a:gd name="connsiteX24" fmla="*/ 0 w 7581947"/>
                      <a:gd name="connsiteY24" fmla="*/ 586585 h 1561909"/>
                      <a:gd name="connsiteX25" fmla="*/ 0 w 7581947"/>
                      <a:gd name="connsiteY25" fmla="*/ 260323 h 1561909"/>
                      <a:gd name="connsiteX0" fmla="*/ 0 w 7581947"/>
                      <a:gd name="connsiteY0" fmla="*/ 260323 h 1561909"/>
                      <a:gd name="connsiteX1" fmla="*/ 573242 w 7581947"/>
                      <a:gd name="connsiteY1" fmla="*/ 0 h 1561909"/>
                      <a:gd name="connsiteX2" fmla="*/ 1621303 w 7581947"/>
                      <a:gd name="connsiteY2" fmla="*/ 0 h 1561909"/>
                      <a:gd name="connsiteX3" fmla="*/ 2476300 w 7581947"/>
                      <a:gd name="connsiteY3" fmla="*/ 0 h 1561909"/>
                      <a:gd name="connsiteX4" fmla="*/ 3266942 w 7581947"/>
                      <a:gd name="connsiteY4" fmla="*/ 0 h 1561909"/>
                      <a:gd name="connsiteX5" fmla="*/ 4250649 w 7581947"/>
                      <a:gd name="connsiteY5" fmla="*/ 0 h 1561909"/>
                      <a:gd name="connsiteX6" fmla="*/ 5105646 w 7581947"/>
                      <a:gd name="connsiteY6" fmla="*/ 0 h 1561909"/>
                      <a:gd name="connsiteX7" fmla="*/ 5650637 w 7581947"/>
                      <a:gd name="connsiteY7" fmla="*/ 0 h 1561909"/>
                      <a:gd name="connsiteX8" fmla="*/ 6153706 w 7581947"/>
                      <a:gd name="connsiteY8" fmla="*/ 0 h 1561909"/>
                      <a:gd name="connsiteX9" fmla="*/ 7008704 w 7581947"/>
                      <a:gd name="connsiteY9" fmla="*/ 0 h 1561909"/>
                      <a:gd name="connsiteX10" fmla="*/ 7581947 w 7581947"/>
                      <a:gd name="connsiteY10" fmla="*/ 260323 h 1561909"/>
                      <a:gd name="connsiteX11" fmla="*/ 7581947 w 7581947"/>
                      <a:gd name="connsiteY11" fmla="*/ 586585 h 1561909"/>
                      <a:gd name="connsiteX12" fmla="*/ 7581947 w 7581947"/>
                      <a:gd name="connsiteY12" fmla="*/ 933672 h 1561909"/>
                      <a:gd name="connsiteX13" fmla="*/ 7581947 w 7581947"/>
                      <a:gd name="connsiteY13" fmla="*/ 1301585 h 1561909"/>
                      <a:gd name="connsiteX14" fmla="*/ 7008704 w 7581947"/>
                      <a:gd name="connsiteY14" fmla="*/ 1561909 h 1561909"/>
                      <a:gd name="connsiteX15" fmla="*/ 6089353 w 7581947"/>
                      <a:gd name="connsiteY15" fmla="*/ 1561909 h 1561909"/>
                      <a:gd name="connsiteX16" fmla="*/ 5170000 w 7581947"/>
                      <a:gd name="connsiteY16" fmla="*/ 1561909 h 1561909"/>
                      <a:gd name="connsiteX17" fmla="*/ 4121940 w 7581947"/>
                      <a:gd name="connsiteY17" fmla="*/ 1561909 h 1561909"/>
                      <a:gd name="connsiteX18" fmla="*/ 3202588 w 7581947"/>
                      <a:gd name="connsiteY18" fmla="*/ 1561909 h 1561909"/>
                      <a:gd name="connsiteX19" fmla="*/ 2476300 w 7581947"/>
                      <a:gd name="connsiteY19" fmla="*/ 1561909 h 1561909"/>
                      <a:gd name="connsiteX20" fmla="*/ 1685658 w 7581947"/>
                      <a:gd name="connsiteY20" fmla="*/ 1561909 h 1561909"/>
                      <a:gd name="connsiteX21" fmla="*/ 573242 w 7581947"/>
                      <a:gd name="connsiteY21" fmla="*/ 1561909 h 1561909"/>
                      <a:gd name="connsiteX22" fmla="*/ 0 w 7581947"/>
                      <a:gd name="connsiteY22" fmla="*/ 1301585 h 1561909"/>
                      <a:gd name="connsiteX23" fmla="*/ 0 w 7581947"/>
                      <a:gd name="connsiteY23" fmla="*/ 975323 h 1561909"/>
                      <a:gd name="connsiteX24" fmla="*/ 0 w 7581947"/>
                      <a:gd name="connsiteY24" fmla="*/ 659473 h 1561909"/>
                      <a:gd name="connsiteX25" fmla="*/ 0 w 7581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81947" h="1561909" fill="none" extrusionOk="0">
                        <a:moveTo>
                          <a:pt x="0" y="260323"/>
                        </a:moveTo>
                        <a:cubicBezTo>
                          <a:pt x="50284" y="79469"/>
                          <a:pt x="269523" y="-52090"/>
                          <a:pt x="573242" y="0"/>
                        </a:cubicBezTo>
                        <a:cubicBezTo>
                          <a:pt x="964814" y="4888"/>
                          <a:pt x="1138284" y="822"/>
                          <a:pt x="1556948" y="0"/>
                        </a:cubicBezTo>
                        <a:cubicBezTo>
                          <a:pt x="1984471" y="-13134"/>
                          <a:pt x="2058199" y="4944"/>
                          <a:pt x="2347591" y="0"/>
                        </a:cubicBezTo>
                        <a:cubicBezTo>
                          <a:pt x="2658242" y="-6985"/>
                          <a:pt x="2940779" y="83380"/>
                          <a:pt x="3331297" y="0"/>
                        </a:cubicBezTo>
                        <a:cubicBezTo>
                          <a:pt x="3713000" y="-19850"/>
                          <a:pt x="3716312" y="7570"/>
                          <a:pt x="4057585" y="0"/>
                        </a:cubicBezTo>
                        <a:cubicBezTo>
                          <a:pt x="4461025" y="-6805"/>
                          <a:pt x="4780774" y="41331"/>
                          <a:pt x="5041291" y="0"/>
                        </a:cubicBezTo>
                        <a:cubicBezTo>
                          <a:pt x="5357407" y="15377"/>
                          <a:pt x="5531602" y="15187"/>
                          <a:pt x="5831933" y="0"/>
                        </a:cubicBezTo>
                        <a:cubicBezTo>
                          <a:pt x="6173788" y="41898"/>
                          <a:pt x="6725303" y="-37652"/>
                          <a:pt x="7008704" y="0"/>
                        </a:cubicBezTo>
                        <a:cubicBezTo>
                          <a:pt x="7333554" y="-21379"/>
                          <a:pt x="7535541" y="120932"/>
                          <a:pt x="7581947" y="260323"/>
                        </a:cubicBezTo>
                        <a:cubicBezTo>
                          <a:pt x="7555903" y="318481"/>
                          <a:pt x="7560969" y="439483"/>
                          <a:pt x="7581947" y="586585"/>
                        </a:cubicBezTo>
                        <a:cubicBezTo>
                          <a:pt x="7587714" y="712723"/>
                          <a:pt x="7578066" y="769249"/>
                          <a:pt x="7581947" y="902435"/>
                        </a:cubicBezTo>
                        <a:cubicBezTo>
                          <a:pt x="7583033" y="1036372"/>
                          <a:pt x="7625898" y="1119650"/>
                          <a:pt x="7581947" y="1301585"/>
                        </a:cubicBezTo>
                        <a:cubicBezTo>
                          <a:pt x="7632673" y="1504238"/>
                          <a:pt x="7394588" y="1585330"/>
                          <a:pt x="7008704" y="1561909"/>
                        </a:cubicBezTo>
                        <a:cubicBezTo>
                          <a:pt x="6805452" y="1569431"/>
                          <a:pt x="6585371" y="1510390"/>
                          <a:pt x="6282416" y="1561909"/>
                        </a:cubicBezTo>
                        <a:cubicBezTo>
                          <a:pt x="6103153" y="1566938"/>
                          <a:pt x="5903529" y="1587562"/>
                          <a:pt x="5758386" y="1561909"/>
                        </a:cubicBezTo>
                        <a:cubicBezTo>
                          <a:pt x="5613243" y="1536257"/>
                          <a:pt x="5488938" y="1542566"/>
                          <a:pt x="5234355" y="1561909"/>
                        </a:cubicBezTo>
                        <a:cubicBezTo>
                          <a:pt x="5067733" y="1523220"/>
                          <a:pt x="4582910" y="1571353"/>
                          <a:pt x="4315004" y="1561909"/>
                        </a:cubicBezTo>
                        <a:cubicBezTo>
                          <a:pt x="4065057" y="1519188"/>
                          <a:pt x="3792939" y="1517502"/>
                          <a:pt x="3266942" y="1561909"/>
                        </a:cubicBezTo>
                        <a:cubicBezTo>
                          <a:pt x="2748819" y="1579549"/>
                          <a:pt x="2600372" y="1558713"/>
                          <a:pt x="2283236" y="1561909"/>
                        </a:cubicBezTo>
                        <a:cubicBezTo>
                          <a:pt x="1969256" y="1563698"/>
                          <a:pt x="1732453" y="1577008"/>
                          <a:pt x="1428240" y="1561909"/>
                        </a:cubicBezTo>
                        <a:cubicBezTo>
                          <a:pt x="1078158" y="1561935"/>
                          <a:pt x="775632" y="1545203"/>
                          <a:pt x="573242" y="1561909"/>
                        </a:cubicBezTo>
                        <a:cubicBezTo>
                          <a:pt x="230119" y="1580472"/>
                          <a:pt x="36608" y="1451061"/>
                          <a:pt x="0" y="1301585"/>
                        </a:cubicBezTo>
                        <a:cubicBezTo>
                          <a:pt x="-20809" y="1172547"/>
                          <a:pt x="-16064" y="1074473"/>
                          <a:pt x="0" y="954498"/>
                        </a:cubicBezTo>
                        <a:cubicBezTo>
                          <a:pt x="24476" y="835233"/>
                          <a:pt x="908" y="671535"/>
                          <a:pt x="0" y="586585"/>
                        </a:cubicBezTo>
                        <a:cubicBezTo>
                          <a:pt x="-10657" y="493566"/>
                          <a:pt x="-16456" y="329094"/>
                          <a:pt x="0" y="260323"/>
                        </a:cubicBezTo>
                        <a:close/>
                      </a:path>
                      <a:path w="7581947" h="1561909" stroke="0" extrusionOk="0">
                        <a:moveTo>
                          <a:pt x="0" y="260323"/>
                        </a:moveTo>
                        <a:cubicBezTo>
                          <a:pt x="-57848" y="125131"/>
                          <a:pt x="209748" y="56000"/>
                          <a:pt x="573242" y="0"/>
                        </a:cubicBezTo>
                        <a:cubicBezTo>
                          <a:pt x="1050536" y="27889"/>
                          <a:pt x="1243488" y="9473"/>
                          <a:pt x="1621303" y="0"/>
                        </a:cubicBezTo>
                        <a:cubicBezTo>
                          <a:pt x="1959297" y="5828"/>
                          <a:pt x="2271676" y="-33910"/>
                          <a:pt x="2476300" y="0"/>
                        </a:cubicBezTo>
                        <a:cubicBezTo>
                          <a:pt x="2688495" y="-4684"/>
                          <a:pt x="3002818" y="-29387"/>
                          <a:pt x="3266942" y="0"/>
                        </a:cubicBezTo>
                        <a:cubicBezTo>
                          <a:pt x="3571174" y="-6721"/>
                          <a:pt x="3944350" y="-44047"/>
                          <a:pt x="4250649" y="0"/>
                        </a:cubicBezTo>
                        <a:cubicBezTo>
                          <a:pt x="4619541" y="-3520"/>
                          <a:pt x="4706780" y="-2526"/>
                          <a:pt x="5105646" y="0"/>
                        </a:cubicBezTo>
                        <a:cubicBezTo>
                          <a:pt x="5265386" y="12218"/>
                          <a:pt x="5437120" y="-9073"/>
                          <a:pt x="5650637" y="0"/>
                        </a:cubicBezTo>
                        <a:cubicBezTo>
                          <a:pt x="5864154" y="9073"/>
                          <a:pt x="6016522" y="11538"/>
                          <a:pt x="6153706" y="0"/>
                        </a:cubicBezTo>
                        <a:cubicBezTo>
                          <a:pt x="6463430" y="13069"/>
                          <a:pt x="6779362" y="-20840"/>
                          <a:pt x="7008704" y="0"/>
                        </a:cubicBezTo>
                        <a:cubicBezTo>
                          <a:pt x="7329859" y="-19472"/>
                          <a:pt x="7567515" y="107067"/>
                          <a:pt x="7581947" y="260323"/>
                        </a:cubicBezTo>
                        <a:cubicBezTo>
                          <a:pt x="7583129" y="395621"/>
                          <a:pt x="7609305" y="442290"/>
                          <a:pt x="7581947" y="586585"/>
                        </a:cubicBezTo>
                        <a:cubicBezTo>
                          <a:pt x="7577894" y="731151"/>
                          <a:pt x="7587915" y="867973"/>
                          <a:pt x="7581947" y="933672"/>
                        </a:cubicBezTo>
                        <a:cubicBezTo>
                          <a:pt x="7552086" y="998598"/>
                          <a:pt x="7610658" y="1131116"/>
                          <a:pt x="7581947" y="1301585"/>
                        </a:cubicBezTo>
                        <a:cubicBezTo>
                          <a:pt x="7610730" y="1426580"/>
                          <a:pt x="7375322" y="1539938"/>
                          <a:pt x="7008704" y="1561909"/>
                        </a:cubicBezTo>
                        <a:cubicBezTo>
                          <a:pt x="6837921" y="1599123"/>
                          <a:pt x="6427777" y="1542062"/>
                          <a:pt x="6089353" y="1561909"/>
                        </a:cubicBezTo>
                        <a:cubicBezTo>
                          <a:pt x="5795459" y="1568054"/>
                          <a:pt x="5485584" y="1512689"/>
                          <a:pt x="5170000" y="1561909"/>
                        </a:cubicBezTo>
                        <a:cubicBezTo>
                          <a:pt x="4924991" y="1608870"/>
                          <a:pt x="4553620" y="1539985"/>
                          <a:pt x="4121940" y="1561909"/>
                        </a:cubicBezTo>
                        <a:cubicBezTo>
                          <a:pt x="3709193" y="1573447"/>
                          <a:pt x="3575863" y="1540167"/>
                          <a:pt x="3202588" y="1561909"/>
                        </a:cubicBezTo>
                        <a:cubicBezTo>
                          <a:pt x="2823147" y="1553227"/>
                          <a:pt x="2652221" y="1588990"/>
                          <a:pt x="2476300" y="1561909"/>
                        </a:cubicBezTo>
                        <a:cubicBezTo>
                          <a:pt x="2292398" y="1566562"/>
                          <a:pt x="2046799" y="1519657"/>
                          <a:pt x="1685658" y="1561909"/>
                        </a:cubicBezTo>
                        <a:cubicBezTo>
                          <a:pt x="1293531" y="1541110"/>
                          <a:pt x="858341" y="1582793"/>
                          <a:pt x="573242" y="1561909"/>
                        </a:cubicBezTo>
                        <a:cubicBezTo>
                          <a:pt x="343206" y="1569814"/>
                          <a:pt x="40175" y="1474671"/>
                          <a:pt x="0" y="1301585"/>
                        </a:cubicBezTo>
                        <a:cubicBezTo>
                          <a:pt x="-763" y="1171390"/>
                          <a:pt x="-15262" y="1055557"/>
                          <a:pt x="0" y="975323"/>
                        </a:cubicBezTo>
                        <a:cubicBezTo>
                          <a:pt x="24773" y="924822"/>
                          <a:pt x="19450" y="756165"/>
                          <a:pt x="0" y="659473"/>
                        </a:cubicBezTo>
                        <a:cubicBezTo>
                          <a:pt x="-6719" y="551859"/>
                          <a:pt x="-785" y="329563"/>
                          <a:pt x="0" y="260323"/>
                        </a:cubicBezTo>
                        <a:close/>
                      </a:path>
                      <a:path w="7581947" h="1561909" fill="none" stroke="0" extrusionOk="0">
                        <a:moveTo>
                          <a:pt x="0" y="260323"/>
                        </a:moveTo>
                        <a:cubicBezTo>
                          <a:pt x="-15241" y="113717"/>
                          <a:pt x="236272" y="-4787"/>
                          <a:pt x="573242" y="0"/>
                        </a:cubicBezTo>
                        <a:cubicBezTo>
                          <a:pt x="989922" y="11015"/>
                          <a:pt x="1109310" y="18278"/>
                          <a:pt x="1556948" y="0"/>
                        </a:cubicBezTo>
                        <a:cubicBezTo>
                          <a:pt x="1985214" y="-10319"/>
                          <a:pt x="2057127" y="4701"/>
                          <a:pt x="2347591" y="0"/>
                        </a:cubicBezTo>
                        <a:cubicBezTo>
                          <a:pt x="2623036" y="-10955"/>
                          <a:pt x="2985556" y="35585"/>
                          <a:pt x="3331297" y="0"/>
                        </a:cubicBezTo>
                        <a:cubicBezTo>
                          <a:pt x="3713391" y="-21079"/>
                          <a:pt x="3717994" y="6102"/>
                          <a:pt x="4057585" y="0"/>
                        </a:cubicBezTo>
                        <a:cubicBezTo>
                          <a:pt x="4326312" y="-19845"/>
                          <a:pt x="4722496" y="8964"/>
                          <a:pt x="5041291" y="0"/>
                        </a:cubicBezTo>
                        <a:cubicBezTo>
                          <a:pt x="5343492" y="-18747"/>
                          <a:pt x="5511930" y="345"/>
                          <a:pt x="5831933" y="0"/>
                        </a:cubicBezTo>
                        <a:cubicBezTo>
                          <a:pt x="6149499" y="15193"/>
                          <a:pt x="6770626" y="12857"/>
                          <a:pt x="7008704" y="0"/>
                        </a:cubicBezTo>
                        <a:cubicBezTo>
                          <a:pt x="7330850" y="-27669"/>
                          <a:pt x="7527140" y="128376"/>
                          <a:pt x="7581947" y="260323"/>
                        </a:cubicBezTo>
                        <a:cubicBezTo>
                          <a:pt x="7558353" y="340870"/>
                          <a:pt x="7574228" y="470070"/>
                          <a:pt x="7581947" y="586585"/>
                        </a:cubicBezTo>
                        <a:cubicBezTo>
                          <a:pt x="7594275" y="717303"/>
                          <a:pt x="7579110" y="766603"/>
                          <a:pt x="7581947" y="902435"/>
                        </a:cubicBezTo>
                        <a:cubicBezTo>
                          <a:pt x="7600716" y="1027109"/>
                          <a:pt x="7622367" y="1120466"/>
                          <a:pt x="7581947" y="1301585"/>
                        </a:cubicBezTo>
                        <a:cubicBezTo>
                          <a:pt x="7591761" y="1480934"/>
                          <a:pt x="7318421" y="1547160"/>
                          <a:pt x="7008704" y="1561909"/>
                        </a:cubicBezTo>
                        <a:cubicBezTo>
                          <a:pt x="6823748" y="1550483"/>
                          <a:pt x="6560203" y="1505779"/>
                          <a:pt x="6282416" y="1561909"/>
                        </a:cubicBezTo>
                        <a:cubicBezTo>
                          <a:pt x="6116737" y="1569365"/>
                          <a:pt x="6021747" y="1574883"/>
                          <a:pt x="5768866" y="1561909"/>
                        </a:cubicBezTo>
                        <a:cubicBezTo>
                          <a:pt x="5515985" y="1548936"/>
                          <a:pt x="5359496" y="1574681"/>
                          <a:pt x="5234355" y="1561909"/>
                        </a:cubicBezTo>
                        <a:cubicBezTo>
                          <a:pt x="5019698" y="1623126"/>
                          <a:pt x="4606873" y="1552213"/>
                          <a:pt x="4315004" y="1561909"/>
                        </a:cubicBezTo>
                        <a:cubicBezTo>
                          <a:pt x="4026346" y="1599835"/>
                          <a:pt x="3771659" y="1556375"/>
                          <a:pt x="3266942" y="1561909"/>
                        </a:cubicBezTo>
                        <a:cubicBezTo>
                          <a:pt x="2765192" y="1595863"/>
                          <a:pt x="2591057" y="1587325"/>
                          <a:pt x="2283236" y="1561909"/>
                        </a:cubicBezTo>
                        <a:cubicBezTo>
                          <a:pt x="1958182" y="1509733"/>
                          <a:pt x="1726253" y="1572107"/>
                          <a:pt x="1428240" y="1561909"/>
                        </a:cubicBezTo>
                        <a:cubicBezTo>
                          <a:pt x="1143165" y="1578724"/>
                          <a:pt x="765967" y="1589368"/>
                          <a:pt x="573242" y="1561909"/>
                        </a:cubicBezTo>
                        <a:cubicBezTo>
                          <a:pt x="250583" y="1583486"/>
                          <a:pt x="23371" y="1410449"/>
                          <a:pt x="0" y="1301585"/>
                        </a:cubicBezTo>
                        <a:cubicBezTo>
                          <a:pt x="-8" y="1188983"/>
                          <a:pt x="-36389" y="1050578"/>
                          <a:pt x="0" y="954498"/>
                        </a:cubicBezTo>
                        <a:cubicBezTo>
                          <a:pt x="38497" y="838270"/>
                          <a:pt x="-6689" y="672754"/>
                          <a:pt x="0" y="586585"/>
                        </a:cubicBezTo>
                        <a:cubicBezTo>
                          <a:pt x="-4815" y="508320"/>
                          <a:pt x="-23069" y="33554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533063"/>
            <a:ext cx="7378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921760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42603" y="3156857"/>
              <a:ext cx="5272997" cy="1910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Giai đoạn tuổi vị thành niên, vì dựa vào tuổi. (11 tuổi)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A117A04-E246-F8C0-5D5E-A4A3FB54033C}"/>
              </a:ext>
            </a:extLst>
          </p:cNvPr>
          <p:cNvSpPr/>
          <p:nvPr/>
        </p:nvSpPr>
        <p:spPr>
          <a:xfrm>
            <a:off x="0" y="-25968"/>
            <a:ext cx="12192000" cy="6883968"/>
          </a:xfrm>
          <a:custGeom>
            <a:avLst/>
            <a:gdLst/>
            <a:ahLst/>
            <a:cxnLst/>
            <a:rect l="l" t="t" r="r" b="b"/>
            <a:pathLst>
              <a:path w="3747106" h="2107747">
                <a:moveTo>
                  <a:pt x="0" y="0"/>
                </a:moveTo>
                <a:lnTo>
                  <a:pt x="3747106" y="0"/>
                </a:lnTo>
                <a:lnTo>
                  <a:pt x="3747106" y="2107746"/>
                </a:lnTo>
                <a:lnTo>
                  <a:pt x="0" y="2107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66854E2B-1192-97C2-697C-DE1BA0FE50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687247" y="1690688"/>
            <a:ext cx="2615902" cy="6906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AB5290-4004-A074-8D2B-7D1C055DD2D6}"/>
              </a:ext>
            </a:extLst>
          </p:cNvPr>
          <p:cNvGrpSpPr/>
          <p:nvPr/>
        </p:nvGrpSpPr>
        <p:grpSpPr>
          <a:xfrm>
            <a:off x="1564641" y="648783"/>
            <a:ext cx="7071956" cy="4518529"/>
            <a:chOff x="2540775" y="648783"/>
            <a:chExt cx="6095821" cy="4518529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7D1AB40-873C-8430-1F6F-51A32E3F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540775" y="648783"/>
              <a:ext cx="6095821" cy="45185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EE4242-560A-9A26-0ECE-C79719625E83}"/>
                </a:ext>
              </a:extLst>
            </p:cNvPr>
            <p:cNvSpPr txBox="1"/>
            <p:nvPr/>
          </p:nvSpPr>
          <p:spPr>
            <a:xfrm>
              <a:off x="2935368" y="1200519"/>
              <a:ext cx="532413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ề 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 tục ôn tập các nội dung kiến thức đã học trong chủ đề Vi khuẩn và chủ đề Con người và sức khoẻ.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899342B-ED7D-81F1-A405-81D05C3F15EF}"/>
              </a:ext>
            </a:extLst>
          </p:cNvPr>
          <p:cNvSpPr/>
          <p:nvPr/>
        </p:nvSpPr>
        <p:spPr>
          <a:xfrm>
            <a:off x="1472334" y="113403"/>
            <a:ext cx="10139322" cy="5437238"/>
          </a:xfrm>
          <a:prstGeom prst="cloud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2E29103C-BB7B-54F9-BAC0-0D348CEDF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32" b="92924" l="5957" r="30647">
                        <a14:foregroundMark x1="16388" y1="54509" x2="18976" y2="57218"/>
                        <a14:foregroundMark x1="19353" y1="72422" x2="20485" y2="68864"/>
                        <a14:foregroundMark x1="17332" y1="52932" x2="17439" y2="52932"/>
                        <a14:foregroundMark x1="14367" y1="68864" x2="17251" y2="74565"/>
                        <a14:foregroundMark x1="17251" y1="74565" x2="17251" y2="74565"/>
                        <a14:foregroundMark x1="19057" y1="68864" x2="20863" y2="70279"/>
                        <a14:foregroundMark x1="21267" y1="67287" x2="17332" y2="70724"/>
                        <a14:foregroundMark x1="13423" y1="70441" x2="14555" y2="71290"/>
                        <a14:foregroundMark x1="14744" y1="72018" x2="16577" y2="72422"/>
                        <a14:foregroundMark x1="17143" y1="67004" x2="14852" y2="72867"/>
                        <a14:foregroundMark x1="5957" y1="71735" x2="7601" y2="73878"/>
                        <a14:foregroundMark x1="15526" y1="87909" x2="16954" y2="87909"/>
                        <a14:foregroundMark x1="20404" y1="92924" x2="20404" y2="91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8" t="51703" r="66396" b="3260"/>
          <a:stretch/>
        </p:blipFill>
        <p:spPr>
          <a:xfrm>
            <a:off x="-76037" y="2444550"/>
            <a:ext cx="4587117" cy="46952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AE96405-D030-85A7-9496-E5A154EDD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350" y="4021911"/>
            <a:ext cx="3918604" cy="2836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683E0-6DC5-2406-6BB9-0C1D85F26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083" y="1017857"/>
            <a:ext cx="731583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34945" y="309258"/>
            <a:ext cx="6566139" cy="4858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BE16-21F3-9835-B7C1-7F9DCAE60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95" y="1689800"/>
            <a:ext cx="587095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">
            <a:extLst>
              <a:ext uri="{FF2B5EF4-FFF2-40B4-BE49-F238E27FC236}">
                <a16:creationId xmlns:a16="http://schemas.microsoft.com/office/drawing/2014/main" id="{65D880D5-1D82-80A3-7E68-6C50FBCBA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340584" y="309258"/>
            <a:ext cx="6554860" cy="4858942"/>
          </a:xfrm>
          <a:prstGeom prst="rect">
            <a:avLst/>
          </a:prstGeom>
        </p:spPr>
      </p:pic>
      <p:pic>
        <p:nvPicPr>
          <p:cNvPr id="4" name="Picture 3" descr="A green and red letters&#10;&#10;Description automatically generated">
            <a:extLst>
              <a:ext uri="{FF2B5EF4-FFF2-40B4-BE49-F238E27FC236}">
                <a16:creationId xmlns:a16="http://schemas.microsoft.com/office/drawing/2014/main" id="{1B3D56B0-4BF4-B129-630A-2D47B1733D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79" y="2169861"/>
            <a:ext cx="5768373" cy="1539950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8C7819-3C79-9DF8-D4EB-A6937FAA55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0"/>
            <a:ext cx="1327405" cy="13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80260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30504" y="3954214"/>
            <a:ext cx="1183522" cy="2615518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30504" y="3316942"/>
            <a:ext cx="981045" cy="739462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1201099">
            <a:off x="11188222" y="4325186"/>
            <a:ext cx="496201" cy="501213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06400" y="5639684"/>
            <a:ext cx="1307625" cy="930049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628084" y="5703526"/>
            <a:ext cx="935833" cy="922965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715897">
            <a:off x="10872066" y="5294271"/>
            <a:ext cx="539028" cy="1585375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-490076">
            <a:off x="10170972" y="5511264"/>
            <a:ext cx="2610667" cy="1856837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rot="-558072">
            <a:off x="11651849" y="5986145"/>
            <a:ext cx="630211" cy="1853563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3946" y="1170506"/>
            <a:ext cx="10433477" cy="4164721"/>
            <a:chOff x="1025918" y="1755759"/>
            <a:chExt cx="15650216" cy="6247081"/>
          </a:xfrm>
        </p:grpSpPr>
        <p:grpSp>
          <p:nvGrpSpPr>
            <p:cNvPr id="4" name="Group 4"/>
            <p:cNvGrpSpPr/>
            <p:nvPr/>
          </p:nvGrpSpPr>
          <p:grpSpPr>
            <a:xfrm>
              <a:off x="2097549" y="2255357"/>
              <a:ext cx="14239013" cy="5747483"/>
              <a:chOff x="0" y="0"/>
              <a:chExt cx="3027853" cy="15137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027853" cy="1513740"/>
              </a:xfrm>
              <a:custGeom>
                <a:avLst/>
                <a:gdLst/>
                <a:ahLst/>
                <a:cxnLst/>
                <a:rect l="l" t="t" r="r" b="b"/>
                <a:pathLst>
                  <a:path w="3027853" h="1513740">
                    <a:moveTo>
                      <a:pt x="34345" y="0"/>
                    </a:moveTo>
                    <a:lnTo>
                      <a:pt x="2993508" y="0"/>
                    </a:lnTo>
                    <a:cubicBezTo>
                      <a:pt x="3002617" y="0"/>
                      <a:pt x="3011352" y="3618"/>
                      <a:pt x="3017793" y="10059"/>
                    </a:cubicBezTo>
                    <a:cubicBezTo>
                      <a:pt x="3024234" y="16500"/>
                      <a:pt x="3027853" y="25236"/>
                      <a:pt x="3027853" y="34345"/>
                    </a:cubicBezTo>
                    <a:lnTo>
                      <a:pt x="3027853" y="1479396"/>
                    </a:lnTo>
                    <a:cubicBezTo>
                      <a:pt x="3027853" y="1488504"/>
                      <a:pt x="3024234" y="1497240"/>
                      <a:pt x="3017793" y="1503681"/>
                    </a:cubicBezTo>
                    <a:cubicBezTo>
                      <a:pt x="3011352" y="1510122"/>
                      <a:pt x="3002617" y="1513740"/>
                      <a:pt x="2993508" y="1513740"/>
                    </a:cubicBezTo>
                    <a:lnTo>
                      <a:pt x="34345" y="1513740"/>
                    </a:lnTo>
                    <a:cubicBezTo>
                      <a:pt x="25236" y="1513740"/>
                      <a:pt x="16500" y="1510122"/>
                      <a:pt x="10059" y="1503681"/>
                    </a:cubicBezTo>
                    <a:cubicBezTo>
                      <a:pt x="3618" y="1497240"/>
                      <a:pt x="0" y="1488504"/>
                      <a:pt x="0" y="1479396"/>
                    </a:cubicBezTo>
                    <a:lnTo>
                      <a:pt x="0" y="34345"/>
                    </a:lnTo>
                    <a:cubicBezTo>
                      <a:pt x="0" y="25236"/>
                      <a:pt x="3618" y="16500"/>
                      <a:pt x="10059" y="10059"/>
                    </a:cubicBezTo>
                    <a:cubicBezTo>
                      <a:pt x="16500" y="3618"/>
                      <a:pt x="25236" y="0"/>
                      <a:pt x="34345" y="0"/>
                    </a:cubicBezTo>
                    <a:close/>
                  </a:path>
                </a:pathLst>
              </a:custGeom>
              <a:solidFill>
                <a:srgbClr val="FFDC96"/>
              </a:solidFill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267323" y="2102957"/>
              <a:ext cx="14408811" cy="5744912"/>
              <a:chOff x="0" y="0"/>
              <a:chExt cx="3063959" cy="151306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063959" cy="1513063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513063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479124"/>
                    </a:lnTo>
                    <a:cubicBezTo>
                      <a:pt x="3063959" y="1497868"/>
                      <a:pt x="3048764" y="1513063"/>
                      <a:pt x="3030020" y="1513063"/>
                    </a:cubicBezTo>
                    <a:lnTo>
                      <a:pt x="33940" y="1513063"/>
                    </a:lnTo>
                    <a:cubicBezTo>
                      <a:pt x="15195" y="1513063"/>
                      <a:pt x="0" y="1497868"/>
                      <a:pt x="0" y="1479124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>
                <a:noFill/>
              </a:ln>
            </p:spPr>
            <p:txBody>
              <a:bodyPr/>
              <a:lstStyle/>
              <a:p>
                <a:pPr defTabSz="609630"/>
                <a:endParaRPr lang="vi-VN" sz="12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 rot="9807132">
              <a:off x="1025918" y="1755759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5" y="0"/>
                  </a:lnTo>
                  <a:lnTo>
                    <a:pt x="3606825" y="1023026"/>
                  </a:lnTo>
                  <a:lnTo>
                    <a:pt x="0" y="1023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47764" y="252280"/>
            <a:ext cx="516153" cy="343241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685800" y="984502"/>
            <a:ext cx="407605" cy="30944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255844" y="423901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807B1A-5024-DD8F-CE28-6AE3A7E12E6B}"/>
              </a:ext>
            </a:extLst>
          </p:cNvPr>
          <p:cNvSpPr txBox="1">
            <a:spLocks/>
          </p:cNvSpPr>
          <p:nvPr/>
        </p:nvSpPr>
        <p:spPr>
          <a:xfrm>
            <a:off x="1886220" y="2715977"/>
            <a:ext cx="8792290" cy="1350975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630">
              <a:lnSpc>
                <a:spcPct val="100000"/>
              </a:lnSpc>
            </a:pPr>
            <a:r>
              <a:rPr lang="vi-VN" sz="9200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1. Ôn tập về chủ đề Vi khuẩn.</a:t>
            </a:r>
          </a:p>
        </p:txBody>
      </p:sp>
    </p:spTree>
    <p:extLst>
      <p:ext uri="{BB962C8B-B14F-4D97-AF65-F5344CB8AC3E}">
        <p14:creationId xmlns:p14="http://schemas.microsoft.com/office/powerpoint/2010/main" val="3565643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09A73-C31D-E53E-9841-82A480A468D4}"/>
              </a:ext>
            </a:extLst>
          </p:cNvPr>
          <p:cNvSpPr/>
          <p:nvPr/>
        </p:nvSpPr>
        <p:spPr>
          <a:xfrm>
            <a:off x="462455" y="283779"/>
            <a:ext cx="11151476" cy="63692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kids at desks&#10;&#10;Description automatically generated">
            <a:extLst>
              <a:ext uri="{FF2B5EF4-FFF2-40B4-BE49-F238E27FC236}">
                <a16:creationId xmlns:a16="http://schemas.microsoft.com/office/drawing/2014/main" id="{C88C8C49-3A89-B440-A57A-20AC72E93D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9" y="3242294"/>
            <a:ext cx="4787981" cy="249024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6F0AF88-D165-14B1-B46A-F0FC68DDFDCC}"/>
              </a:ext>
            </a:extLst>
          </p:cNvPr>
          <p:cNvSpPr/>
          <p:nvPr/>
        </p:nvSpPr>
        <p:spPr>
          <a:xfrm>
            <a:off x="5598160" y="1158240"/>
            <a:ext cx="5913120" cy="4775200"/>
          </a:xfrm>
          <a:prstGeom prst="wedgeRoundRectCallout">
            <a:avLst>
              <a:gd name="adj1" fmla="val -61222"/>
              <a:gd name="adj2" fmla="val 386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Vi khuẩn có kích như thế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quan sát về vi khuẩn ta cần dùng dụng cụ nào?</a:t>
            </a:r>
          </a:p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những nơi vi khuẩn có thể sống?</a:t>
            </a:r>
          </a:p>
        </p:txBody>
      </p:sp>
    </p:spTree>
    <p:extLst>
      <p:ext uri="{BB962C8B-B14F-4D97-AF65-F5344CB8AC3E}">
        <p14:creationId xmlns:p14="http://schemas.microsoft.com/office/powerpoint/2010/main" val="52916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BA088-7BCD-41D9-B637-8AFB0B4C46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394" y1="15449" x2="5349" y2="40226"/>
                        <a14:foregroundMark x1="25690" y1="3981" x2="65349" y2="3387"/>
                        <a14:foregroundMark x1="93083" y1="2971" x2="94787" y2="40582"/>
                        <a14:foregroundMark x1="97513" y1="89721" x2="97513" y2="89721"/>
                        <a14:foregroundMark x1="98739" y1="94058" x2="94310" y2="85146"/>
                        <a14:foregroundMark x1="97036" y1="84373" x2="98739" y2="71717"/>
                        <a14:foregroundMark x1="99319" y1="68330" x2="98194" y2="55674"/>
                        <a14:foregroundMark x1="92845" y1="51277" x2="99216" y2="44563"/>
                        <a14:foregroundMark x1="88756" y1="34284" x2="90119" y2="8734"/>
                        <a14:foregroundMark x1="85009" y1="5169" x2="94106" y2="7308"/>
                        <a14:foregroundMark x1="97956" y1="3565" x2="98637" y2="26738"/>
                        <a14:foregroundMark x1="83066" y1="3387" x2="66576" y2="5526"/>
                        <a14:foregroundMark x1="68075" y1="9091" x2="68075" y2="9091"/>
                        <a14:foregroundMark x1="73765" y1="10279" x2="68859" y2="10101"/>
                        <a14:foregroundMark x1="55332" y1="10279" x2="46235" y2="7903"/>
                        <a14:foregroundMark x1="33288" y1="8913" x2="24770" y2="8497"/>
                        <a14:foregroundMark x1="19761" y1="4753" x2="8279" y2="8497"/>
                        <a14:foregroundMark x1="12845" y1="18241" x2="7836" y2="49495"/>
                        <a14:foregroundMark x1="2147" y1="75460" x2="2147" y2="92692"/>
                        <a14:foregroundMark x1="2044" y1="41771" x2="3407" y2="61973"/>
                        <a14:foregroundMark x1="3407" y1="81996" x2="4429" y2="99049"/>
                        <a14:foregroundMark x1="6235" y1="4753" x2="2044" y2="27926"/>
                        <a14:backgroundMark x1="22726" y1="28342" x2="67734" y2="81224"/>
                        <a14:backgroundMark x1="15571" y1="26916" x2="26031" y2="83779"/>
                        <a14:backgroundMark x1="9097" y1="71301" x2="30562" y2="37433"/>
                        <a14:backgroundMark x1="31721" y1="60784" x2="32504" y2="90137"/>
                        <a14:backgroundMark x1="19319" y1="13844" x2="62964" y2="27748"/>
                        <a14:backgroundMark x1="75809" y1="20974" x2="78194" y2="76233"/>
                        <a14:backgroundMark x1="81363" y1="20796" x2="91823" y2="81996"/>
                        <a14:backgroundMark x1="79319" y1="20024" x2="48756" y2="13072"/>
                        <a14:backgroundMark x1="56014" y1="40226" x2="58739" y2="72311"/>
                        <a14:backgroundMark x1="12947" y1="50089" x2="11141" y2="75876"/>
                        <a14:backgroundMark x1="7257" y1="70707" x2="10562" y2="81818"/>
                        <a14:backgroundMark x1="38739" y1="23945" x2="44532" y2="40226"/>
                        <a14:backgroundMark x1="59557" y1="28105" x2="62726" y2="63399"/>
                        <a14:backgroundMark x1="67053" y1="21212" x2="63646" y2="62983"/>
                        <a14:backgroundMark x1="79898" y1="13072" x2="61942" y2="13666"/>
                        <a14:backgroundMark x1="42964" y1="13250" x2="47939" y2="18419"/>
                        <a14:backgroundMark x1="60443" y1="8734" x2="60443" y2="8734"/>
                        <a14:backgroundMark x1="39557" y1="11468" x2="39557" y2="11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5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F18798-575F-416C-AA76-515768B48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34" b="100000" l="597" r="36081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089" r="61118"/>
          <a:stretch/>
        </p:blipFill>
        <p:spPr>
          <a:xfrm flipH="1">
            <a:off x="3200400" y="2692943"/>
            <a:ext cx="3317717" cy="436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8709F-D723-42D6-8B24-DC75E6DA44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494" b="100000" l="64516" r="100000">
                        <a14:foregroundMark x1="14138" y1="14713" x2="16049" y2="20008"/>
                        <a14:foregroundMark x1="34369" y1="21827" x2="34369" y2="21827"/>
                        <a14:foregroundMark x1="18200" y1="65521" x2="16965" y2="69361"/>
                        <a14:foregroundMark x1="79172" y1="68795" x2="79411" y2="73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48144" r="-5729" b="-55"/>
          <a:stretch/>
        </p:blipFill>
        <p:spPr>
          <a:xfrm>
            <a:off x="6037341" y="2631359"/>
            <a:ext cx="3317717" cy="4363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79F16-23F7-A476-963E-77C8183CB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169" y="1500577"/>
            <a:ext cx="7547502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3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Vi khuẩn có kích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4177212" y="2367280"/>
            <a:ext cx="7306491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5262923" y="3675017"/>
              <a:ext cx="52729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 khuẩn có kích thước rất nhỏ.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80693" y="419291"/>
            <a:ext cx="7327947" cy="1561909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04789 w 7327947"/>
                      <a:gd name="connsiteY2" fmla="*/ 0 h 1561909"/>
                      <a:gd name="connsiteX3" fmla="*/ 2268945 w 7327947"/>
                      <a:gd name="connsiteY3" fmla="*/ 0 h 1561909"/>
                      <a:gd name="connsiteX4" fmla="*/ 3219696 w 7327947"/>
                      <a:gd name="connsiteY4" fmla="*/ 0 h 1561909"/>
                      <a:gd name="connsiteX5" fmla="*/ 3921653 w 7327947"/>
                      <a:gd name="connsiteY5" fmla="*/ 0 h 1561909"/>
                      <a:gd name="connsiteX6" fmla="*/ 4872404 w 7327947"/>
                      <a:gd name="connsiteY6" fmla="*/ 0 h 1561909"/>
                      <a:gd name="connsiteX7" fmla="*/ 5636560 w 7327947"/>
                      <a:gd name="connsiteY7" fmla="*/ 0 h 1561909"/>
                      <a:gd name="connsiteX8" fmla="*/ 6773908 w 7327947"/>
                      <a:gd name="connsiteY8" fmla="*/ 0 h 1561909"/>
                      <a:gd name="connsiteX9" fmla="*/ 7327947 w 7327947"/>
                      <a:gd name="connsiteY9" fmla="*/ 260323 h 1561909"/>
                      <a:gd name="connsiteX10" fmla="*/ 7327947 w 7327947"/>
                      <a:gd name="connsiteY10" fmla="*/ 586585 h 1561909"/>
                      <a:gd name="connsiteX11" fmla="*/ 7327947 w 7327947"/>
                      <a:gd name="connsiteY11" fmla="*/ 902435 h 1561909"/>
                      <a:gd name="connsiteX12" fmla="*/ 7327947 w 7327947"/>
                      <a:gd name="connsiteY12" fmla="*/ 1301585 h 1561909"/>
                      <a:gd name="connsiteX13" fmla="*/ 6773908 w 7327947"/>
                      <a:gd name="connsiteY13" fmla="*/ 1561909 h 1561909"/>
                      <a:gd name="connsiteX14" fmla="*/ 6071951 w 7327947"/>
                      <a:gd name="connsiteY14" fmla="*/ 1561909 h 1561909"/>
                      <a:gd name="connsiteX15" fmla="*/ 5565476 w 7327947"/>
                      <a:gd name="connsiteY15" fmla="*/ 1561909 h 1561909"/>
                      <a:gd name="connsiteX16" fmla="*/ 5059001 w 7327947"/>
                      <a:gd name="connsiteY16" fmla="*/ 1561909 h 1561909"/>
                      <a:gd name="connsiteX17" fmla="*/ 4170449 w 7327947"/>
                      <a:gd name="connsiteY17" fmla="*/ 1561909 h 1561909"/>
                      <a:gd name="connsiteX18" fmla="*/ 3157497 w 7327947"/>
                      <a:gd name="connsiteY18" fmla="*/ 1561909 h 1561909"/>
                      <a:gd name="connsiteX19" fmla="*/ 2206746 w 7327947"/>
                      <a:gd name="connsiteY19" fmla="*/ 1561909 h 1561909"/>
                      <a:gd name="connsiteX20" fmla="*/ 1380393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54498 h 1561909"/>
                      <a:gd name="connsiteX24" fmla="*/ 0 w 7327947"/>
                      <a:gd name="connsiteY24" fmla="*/ 586585 h 1561909"/>
                      <a:gd name="connsiteX25" fmla="*/ 0 w 7327947"/>
                      <a:gd name="connsiteY25" fmla="*/ 260323 h 1561909"/>
                      <a:gd name="connsiteX0" fmla="*/ 0 w 7327947"/>
                      <a:gd name="connsiteY0" fmla="*/ 260323 h 1561909"/>
                      <a:gd name="connsiteX1" fmla="*/ 554038 w 7327947"/>
                      <a:gd name="connsiteY1" fmla="*/ 0 h 1561909"/>
                      <a:gd name="connsiteX2" fmla="*/ 1566988 w 7327947"/>
                      <a:gd name="connsiteY2" fmla="*/ 0 h 1561909"/>
                      <a:gd name="connsiteX3" fmla="*/ 2393343 w 7327947"/>
                      <a:gd name="connsiteY3" fmla="*/ 0 h 1561909"/>
                      <a:gd name="connsiteX4" fmla="*/ 3157497 w 7327947"/>
                      <a:gd name="connsiteY4" fmla="*/ 0 h 1561909"/>
                      <a:gd name="connsiteX5" fmla="*/ 4108250 w 7327947"/>
                      <a:gd name="connsiteY5" fmla="*/ 0 h 1561909"/>
                      <a:gd name="connsiteX6" fmla="*/ 4934603 w 7327947"/>
                      <a:gd name="connsiteY6" fmla="*/ 0 h 1561909"/>
                      <a:gd name="connsiteX7" fmla="*/ 5461337 w 7327947"/>
                      <a:gd name="connsiteY7" fmla="*/ 0 h 1561909"/>
                      <a:gd name="connsiteX8" fmla="*/ 5947553 w 7327947"/>
                      <a:gd name="connsiteY8" fmla="*/ 0 h 1561909"/>
                      <a:gd name="connsiteX9" fmla="*/ 6773908 w 7327947"/>
                      <a:gd name="connsiteY9" fmla="*/ 0 h 1561909"/>
                      <a:gd name="connsiteX10" fmla="*/ 7327947 w 7327947"/>
                      <a:gd name="connsiteY10" fmla="*/ 260323 h 1561909"/>
                      <a:gd name="connsiteX11" fmla="*/ 7327947 w 7327947"/>
                      <a:gd name="connsiteY11" fmla="*/ 586585 h 1561909"/>
                      <a:gd name="connsiteX12" fmla="*/ 7327947 w 7327947"/>
                      <a:gd name="connsiteY12" fmla="*/ 933672 h 1561909"/>
                      <a:gd name="connsiteX13" fmla="*/ 7327947 w 7327947"/>
                      <a:gd name="connsiteY13" fmla="*/ 1301585 h 1561909"/>
                      <a:gd name="connsiteX14" fmla="*/ 6773908 w 7327947"/>
                      <a:gd name="connsiteY14" fmla="*/ 1561909 h 1561909"/>
                      <a:gd name="connsiteX15" fmla="*/ 5885356 w 7327947"/>
                      <a:gd name="connsiteY15" fmla="*/ 1561909 h 1561909"/>
                      <a:gd name="connsiteX16" fmla="*/ 4996802 w 7327947"/>
                      <a:gd name="connsiteY16" fmla="*/ 1561909 h 1561909"/>
                      <a:gd name="connsiteX17" fmla="*/ 3983852 w 7327947"/>
                      <a:gd name="connsiteY17" fmla="*/ 1561909 h 1561909"/>
                      <a:gd name="connsiteX18" fmla="*/ 3095300 w 7327947"/>
                      <a:gd name="connsiteY18" fmla="*/ 1561909 h 1561909"/>
                      <a:gd name="connsiteX19" fmla="*/ 2393343 w 7327947"/>
                      <a:gd name="connsiteY19" fmla="*/ 1561909 h 1561909"/>
                      <a:gd name="connsiteX20" fmla="*/ 1629187 w 7327947"/>
                      <a:gd name="connsiteY20" fmla="*/ 1561909 h 1561909"/>
                      <a:gd name="connsiteX21" fmla="*/ 554038 w 7327947"/>
                      <a:gd name="connsiteY21" fmla="*/ 1561909 h 1561909"/>
                      <a:gd name="connsiteX22" fmla="*/ 0 w 7327947"/>
                      <a:gd name="connsiteY22" fmla="*/ 1301585 h 1561909"/>
                      <a:gd name="connsiteX23" fmla="*/ 0 w 7327947"/>
                      <a:gd name="connsiteY23" fmla="*/ 975323 h 1561909"/>
                      <a:gd name="connsiteX24" fmla="*/ 0 w 7327947"/>
                      <a:gd name="connsiteY24" fmla="*/ 659473 h 1561909"/>
                      <a:gd name="connsiteX25" fmla="*/ 0 w 7327947"/>
                      <a:gd name="connsiteY25" fmla="*/ 260323 h 156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327947" h="1561909" fill="none" extrusionOk="0">
                        <a:moveTo>
                          <a:pt x="0" y="260323"/>
                        </a:moveTo>
                        <a:cubicBezTo>
                          <a:pt x="5175" y="113461"/>
                          <a:pt x="246012" y="-25460"/>
                          <a:pt x="554038" y="0"/>
                        </a:cubicBezTo>
                        <a:cubicBezTo>
                          <a:pt x="915630" y="-1514"/>
                          <a:pt x="1088423" y="12928"/>
                          <a:pt x="1504789" y="0"/>
                        </a:cubicBezTo>
                        <a:cubicBezTo>
                          <a:pt x="1919738" y="-14274"/>
                          <a:pt x="1991563" y="11147"/>
                          <a:pt x="2268945" y="0"/>
                        </a:cubicBezTo>
                        <a:cubicBezTo>
                          <a:pt x="2557587" y="-4546"/>
                          <a:pt x="2844102" y="74435"/>
                          <a:pt x="3219696" y="0"/>
                        </a:cubicBezTo>
                        <a:cubicBezTo>
                          <a:pt x="3585875" y="-20709"/>
                          <a:pt x="3590757" y="4167"/>
                          <a:pt x="3921653" y="0"/>
                        </a:cubicBezTo>
                        <a:cubicBezTo>
                          <a:pt x="4262198" y="-8441"/>
                          <a:pt x="4614765" y="33738"/>
                          <a:pt x="4872404" y="0"/>
                        </a:cubicBezTo>
                        <a:cubicBezTo>
                          <a:pt x="5185265" y="22030"/>
                          <a:pt x="5342771" y="5685"/>
                          <a:pt x="5636560" y="0"/>
                        </a:cubicBezTo>
                        <a:cubicBezTo>
                          <a:pt x="5976223" y="50047"/>
                          <a:pt x="6527890" y="1260"/>
                          <a:pt x="6773908" y="0"/>
                        </a:cubicBezTo>
                        <a:cubicBezTo>
                          <a:pt x="7074557" y="-8327"/>
                          <a:pt x="7289057" y="122088"/>
                          <a:pt x="7327947" y="260323"/>
                        </a:cubicBezTo>
                        <a:cubicBezTo>
                          <a:pt x="7315608" y="305039"/>
                          <a:pt x="7304712" y="434941"/>
                          <a:pt x="7327947" y="586585"/>
                        </a:cubicBezTo>
                        <a:cubicBezTo>
                          <a:pt x="7331513" y="713613"/>
                          <a:pt x="7324696" y="776619"/>
                          <a:pt x="7327947" y="902435"/>
                        </a:cubicBezTo>
                        <a:cubicBezTo>
                          <a:pt x="7320057" y="1026261"/>
                          <a:pt x="7380097" y="1109343"/>
                          <a:pt x="7327947" y="1301585"/>
                        </a:cubicBezTo>
                        <a:cubicBezTo>
                          <a:pt x="7390466" y="1519938"/>
                          <a:pt x="7170538" y="1589229"/>
                          <a:pt x="6773908" y="1561909"/>
                        </a:cubicBezTo>
                        <a:cubicBezTo>
                          <a:pt x="6603917" y="1559185"/>
                          <a:pt x="6364526" y="1504088"/>
                          <a:pt x="6071951" y="1561909"/>
                        </a:cubicBezTo>
                        <a:cubicBezTo>
                          <a:pt x="5841083" y="1554770"/>
                          <a:pt x="5788671" y="1558360"/>
                          <a:pt x="5565476" y="1561909"/>
                        </a:cubicBezTo>
                        <a:cubicBezTo>
                          <a:pt x="5342282" y="1565458"/>
                          <a:pt x="5299791" y="1580155"/>
                          <a:pt x="5059001" y="1561909"/>
                        </a:cubicBezTo>
                        <a:cubicBezTo>
                          <a:pt x="4890588" y="1530217"/>
                          <a:pt x="4454434" y="1569433"/>
                          <a:pt x="4170449" y="1561909"/>
                        </a:cubicBezTo>
                        <a:cubicBezTo>
                          <a:pt x="3932677" y="1505563"/>
                          <a:pt x="3668850" y="1507605"/>
                          <a:pt x="3157497" y="1561909"/>
                        </a:cubicBezTo>
                        <a:cubicBezTo>
                          <a:pt x="2655395" y="1585803"/>
                          <a:pt x="2511327" y="1557175"/>
                          <a:pt x="2206746" y="1561909"/>
                        </a:cubicBezTo>
                        <a:cubicBezTo>
                          <a:pt x="1893760" y="1555544"/>
                          <a:pt x="1666593" y="1579068"/>
                          <a:pt x="1380393" y="1561909"/>
                        </a:cubicBezTo>
                        <a:cubicBezTo>
                          <a:pt x="1048435" y="1559311"/>
                          <a:pt x="749655" y="1545987"/>
                          <a:pt x="554038" y="1561909"/>
                        </a:cubicBezTo>
                        <a:cubicBezTo>
                          <a:pt x="231101" y="1576913"/>
                          <a:pt x="34800" y="1459146"/>
                          <a:pt x="0" y="1301585"/>
                        </a:cubicBezTo>
                        <a:cubicBezTo>
                          <a:pt x="-19382" y="1173704"/>
                          <a:pt x="-12338" y="1074704"/>
                          <a:pt x="0" y="954498"/>
                        </a:cubicBezTo>
                        <a:cubicBezTo>
                          <a:pt x="26182" y="835509"/>
                          <a:pt x="-15751" y="678789"/>
                          <a:pt x="0" y="586585"/>
                        </a:cubicBezTo>
                        <a:cubicBezTo>
                          <a:pt x="-15882" y="487366"/>
                          <a:pt x="-15927" y="330112"/>
                          <a:pt x="0" y="260323"/>
                        </a:cubicBezTo>
                        <a:close/>
                      </a:path>
                      <a:path w="7327947" h="1561909" stroke="0" extrusionOk="0">
                        <a:moveTo>
                          <a:pt x="0" y="260323"/>
                        </a:moveTo>
                        <a:cubicBezTo>
                          <a:pt x="-49330" y="114878"/>
                          <a:pt x="212863" y="28958"/>
                          <a:pt x="554038" y="0"/>
                        </a:cubicBezTo>
                        <a:cubicBezTo>
                          <a:pt x="1012582" y="28376"/>
                          <a:pt x="1201855" y="8744"/>
                          <a:pt x="1566988" y="0"/>
                        </a:cubicBezTo>
                        <a:cubicBezTo>
                          <a:pt x="1899037" y="7043"/>
                          <a:pt x="2194695" y="-55896"/>
                          <a:pt x="2393343" y="0"/>
                        </a:cubicBezTo>
                        <a:cubicBezTo>
                          <a:pt x="2597537" y="-2433"/>
                          <a:pt x="2911649" y="-38351"/>
                          <a:pt x="3157497" y="0"/>
                        </a:cubicBezTo>
                        <a:cubicBezTo>
                          <a:pt x="3498250" y="-38526"/>
                          <a:pt x="3774400" y="-10312"/>
                          <a:pt x="4108250" y="0"/>
                        </a:cubicBezTo>
                        <a:cubicBezTo>
                          <a:pt x="4465181" y="-1433"/>
                          <a:pt x="4548034" y="-1329"/>
                          <a:pt x="4934603" y="0"/>
                        </a:cubicBezTo>
                        <a:cubicBezTo>
                          <a:pt x="5049844" y="25894"/>
                          <a:pt x="5321615" y="-11609"/>
                          <a:pt x="5461337" y="0"/>
                        </a:cubicBezTo>
                        <a:cubicBezTo>
                          <a:pt x="5601059" y="11609"/>
                          <a:pt x="5776204" y="-587"/>
                          <a:pt x="5947553" y="0"/>
                        </a:cubicBezTo>
                        <a:cubicBezTo>
                          <a:pt x="6232970" y="46460"/>
                          <a:pt x="6557424" y="-22491"/>
                          <a:pt x="6773908" y="0"/>
                        </a:cubicBezTo>
                        <a:cubicBezTo>
                          <a:pt x="7085065" y="-20514"/>
                          <a:pt x="7320360" y="109549"/>
                          <a:pt x="7327947" y="260323"/>
                        </a:cubicBezTo>
                        <a:cubicBezTo>
                          <a:pt x="7328089" y="397441"/>
                          <a:pt x="7357446" y="441356"/>
                          <a:pt x="7327947" y="586585"/>
                        </a:cubicBezTo>
                        <a:cubicBezTo>
                          <a:pt x="7314696" y="729386"/>
                          <a:pt x="7333781" y="868522"/>
                          <a:pt x="7327947" y="933672"/>
                        </a:cubicBezTo>
                        <a:cubicBezTo>
                          <a:pt x="7320161" y="1006824"/>
                          <a:pt x="7347921" y="1131690"/>
                          <a:pt x="7327947" y="1301585"/>
                        </a:cubicBezTo>
                        <a:cubicBezTo>
                          <a:pt x="7355183" y="1402844"/>
                          <a:pt x="7148355" y="1525504"/>
                          <a:pt x="6773908" y="1561909"/>
                        </a:cubicBezTo>
                        <a:cubicBezTo>
                          <a:pt x="6600895" y="1581507"/>
                          <a:pt x="6205677" y="1542233"/>
                          <a:pt x="5885356" y="1561909"/>
                        </a:cubicBezTo>
                        <a:cubicBezTo>
                          <a:pt x="5599037" y="1570818"/>
                          <a:pt x="5307932" y="1499325"/>
                          <a:pt x="4996802" y="1561909"/>
                        </a:cubicBezTo>
                        <a:cubicBezTo>
                          <a:pt x="4774166" y="1614393"/>
                          <a:pt x="4439894" y="1506770"/>
                          <a:pt x="3983852" y="1561909"/>
                        </a:cubicBezTo>
                        <a:cubicBezTo>
                          <a:pt x="3607761" y="1581421"/>
                          <a:pt x="3454639" y="1549077"/>
                          <a:pt x="3095300" y="1561909"/>
                        </a:cubicBezTo>
                        <a:cubicBezTo>
                          <a:pt x="2726043" y="1548258"/>
                          <a:pt x="2559805" y="1561067"/>
                          <a:pt x="2393343" y="1561909"/>
                        </a:cubicBezTo>
                        <a:cubicBezTo>
                          <a:pt x="2205869" y="1564333"/>
                          <a:pt x="1978148" y="1518695"/>
                          <a:pt x="1629187" y="1561909"/>
                        </a:cubicBezTo>
                        <a:cubicBezTo>
                          <a:pt x="1226670" y="1521567"/>
                          <a:pt x="805949" y="1609808"/>
                          <a:pt x="554038" y="1561909"/>
                        </a:cubicBezTo>
                        <a:cubicBezTo>
                          <a:pt x="345662" y="1577710"/>
                          <a:pt x="50973" y="1473078"/>
                          <a:pt x="0" y="1301585"/>
                        </a:cubicBezTo>
                        <a:cubicBezTo>
                          <a:pt x="-12673" y="1165966"/>
                          <a:pt x="-20548" y="1051468"/>
                          <a:pt x="0" y="975323"/>
                        </a:cubicBezTo>
                        <a:cubicBezTo>
                          <a:pt x="23142" y="926589"/>
                          <a:pt x="17301" y="757332"/>
                          <a:pt x="0" y="659473"/>
                        </a:cubicBezTo>
                        <a:cubicBezTo>
                          <a:pt x="-5375" y="552440"/>
                          <a:pt x="2979" y="335913"/>
                          <a:pt x="0" y="260323"/>
                        </a:cubicBezTo>
                        <a:close/>
                      </a:path>
                      <a:path w="7327947" h="1561909" fill="none" stroke="0" extrusionOk="0">
                        <a:moveTo>
                          <a:pt x="0" y="260323"/>
                        </a:moveTo>
                        <a:cubicBezTo>
                          <a:pt x="-57932" y="87295"/>
                          <a:pt x="174236" y="15429"/>
                          <a:pt x="554038" y="0"/>
                        </a:cubicBezTo>
                        <a:cubicBezTo>
                          <a:pt x="959795" y="11511"/>
                          <a:pt x="1054606" y="18823"/>
                          <a:pt x="1504789" y="0"/>
                        </a:cubicBezTo>
                        <a:cubicBezTo>
                          <a:pt x="1920132" y="-11963"/>
                          <a:pt x="1986341" y="14979"/>
                          <a:pt x="2268945" y="0"/>
                        </a:cubicBezTo>
                        <a:cubicBezTo>
                          <a:pt x="2518275" y="-19925"/>
                          <a:pt x="2875117" y="30151"/>
                          <a:pt x="3219696" y="0"/>
                        </a:cubicBezTo>
                        <a:cubicBezTo>
                          <a:pt x="3582477" y="-21884"/>
                          <a:pt x="3594610" y="3782"/>
                          <a:pt x="3921653" y="0"/>
                        </a:cubicBezTo>
                        <a:cubicBezTo>
                          <a:pt x="4239147" y="-10628"/>
                          <a:pt x="4526063" y="44507"/>
                          <a:pt x="4872404" y="0"/>
                        </a:cubicBezTo>
                        <a:cubicBezTo>
                          <a:pt x="5164929" y="-13713"/>
                          <a:pt x="5312378" y="20647"/>
                          <a:pt x="5636560" y="0"/>
                        </a:cubicBezTo>
                        <a:cubicBezTo>
                          <a:pt x="5983619" y="37543"/>
                          <a:pt x="6548667" y="13952"/>
                          <a:pt x="6773908" y="0"/>
                        </a:cubicBezTo>
                        <a:cubicBezTo>
                          <a:pt x="7054537" y="-32597"/>
                          <a:pt x="7264325" y="119234"/>
                          <a:pt x="7327947" y="260323"/>
                        </a:cubicBezTo>
                        <a:cubicBezTo>
                          <a:pt x="7305434" y="340813"/>
                          <a:pt x="7322419" y="489796"/>
                          <a:pt x="7327947" y="586585"/>
                        </a:cubicBezTo>
                        <a:cubicBezTo>
                          <a:pt x="7342593" y="721314"/>
                          <a:pt x="7326515" y="768153"/>
                          <a:pt x="7327947" y="902435"/>
                        </a:cubicBezTo>
                        <a:cubicBezTo>
                          <a:pt x="7334509" y="1037675"/>
                          <a:pt x="7370020" y="1106452"/>
                          <a:pt x="7327947" y="1301585"/>
                        </a:cubicBezTo>
                        <a:cubicBezTo>
                          <a:pt x="7305790" y="1486023"/>
                          <a:pt x="7088758" y="1558981"/>
                          <a:pt x="6773908" y="1561909"/>
                        </a:cubicBezTo>
                        <a:cubicBezTo>
                          <a:pt x="6609347" y="1551557"/>
                          <a:pt x="6345317" y="1517553"/>
                          <a:pt x="6071951" y="1561909"/>
                        </a:cubicBezTo>
                        <a:cubicBezTo>
                          <a:pt x="5853997" y="1572740"/>
                          <a:pt x="5727098" y="1562603"/>
                          <a:pt x="5575606" y="1561909"/>
                        </a:cubicBezTo>
                        <a:cubicBezTo>
                          <a:pt x="5424114" y="1561215"/>
                          <a:pt x="5195018" y="1554360"/>
                          <a:pt x="5059001" y="1561909"/>
                        </a:cubicBezTo>
                        <a:cubicBezTo>
                          <a:pt x="4852167" y="1605950"/>
                          <a:pt x="4432973" y="1564485"/>
                          <a:pt x="4170449" y="1561909"/>
                        </a:cubicBezTo>
                        <a:cubicBezTo>
                          <a:pt x="3898034" y="1587790"/>
                          <a:pt x="3645770" y="1556331"/>
                          <a:pt x="3157497" y="1561909"/>
                        </a:cubicBezTo>
                        <a:cubicBezTo>
                          <a:pt x="2662115" y="1574256"/>
                          <a:pt x="2524095" y="1576436"/>
                          <a:pt x="2206746" y="1561909"/>
                        </a:cubicBezTo>
                        <a:cubicBezTo>
                          <a:pt x="1888236" y="1535910"/>
                          <a:pt x="1638984" y="1570478"/>
                          <a:pt x="1380393" y="1561909"/>
                        </a:cubicBezTo>
                        <a:cubicBezTo>
                          <a:pt x="1086646" y="1562094"/>
                          <a:pt x="748142" y="1564705"/>
                          <a:pt x="554038" y="1561909"/>
                        </a:cubicBezTo>
                        <a:cubicBezTo>
                          <a:pt x="234677" y="1598128"/>
                          <a:pt x="31125" y="1422426"/>
                          <a:pt x="0" y="1301585"/>
                        </a:cubicBezTo>
                        <a:cubicBezTo>
                          <a:pt x="25020" y="1196791"/>
                          <a:pt x="-35246" y="1049745"/>
                          <a:pt x="0" y="954498"/>
                        </a:cubicBezTo>
                        <a:cubicBezTo>
                          <a:pt x="46888" y="844301"/>
                          <a:pt x="272" y="671205"/>
                          <a:pt x="0" y="586585"/>
                        </a:cubicBezTo>
                        <a:cubicBezTo>
                          <a:pt x="-3689" y="505118"/>
                          <a:pt x="-18973" y="346520"/>
                          <a:pt x="0" y="26032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9677" y="857584"/>
            <a:ext cx="4710872" cy="6122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6931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ED07FE-757A-CC51-0A9A-AA830FF3B76C}"/>
              </a:ext>
            </a:extLst>
          </p:cNvPr>
          <p:cNvGrpSpPr/>
          <p:nvPr/>
        </p:nvGrpSpPr>
        <p:grpSpPr>
          <a:xfrm>
            <a:off x="3657600" y="2367280"/>
            <a:ext cx="8260080" cy="3527697"/>
            <a:chOff x="4177212" y="2367280"/>
            <a:chExt cx="7306491" cy="352769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D643E49-9927-2447-A806-AD9A15E5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77212" y="2367280"/>
              <a:ext cx="7306491" cy="352769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C380C4-32A9-DDAC-4C6C-E4F37816BDF6}"/>
                </a:ext>
              </a:extLst>
            </p:cNvPr>
            <p:cNvSpPr txBox="1"/>
            <p:nvPr/>
          </p:nvSpPr>
          <p:spPr>
            <a:xfrm>
              <a:off x="4941113" y="3075577"/>
              <a:ext cx="565614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quan sát về vi khuẩn cần sử dụng kính hiển vi có độ phóng đại lớn.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9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</TotalTime>
  <Words>406</Words>
  <Application>Microsoft Office PowerPoint</Application>
  <PresentationFormat>Widescreen</PresentationFormat>
  <Paragraphs>31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#9Slide07 IcielPony</vt:lpstr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字魂59号-创粗黑</vt:lpstr>
      <vt:lpstr>Office Theme</vt:lpstr>
      <vt:lpstr>1_Office Theme</vt:lpstr>
      <vt:lpstr>2_Office Theme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16</cp:revision>
  <dcterms:created xsi:type="dcterms:W3CDTF">2022-11-05T17:41:03Z</dcterms:created>
  <dcterms:modified xsi:type="dcterms:W3CDTF">2025-04-12T16:05:24Z</dcterms:modified>
  <cp:category>9Slide.vn</cp:category>
</cp:coreProperties>
</file>