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1"/>
  </p:sldMasterIdLst>
  <p:notesMasterIdLst>
    <p:notesMasterId r:id="rId22"/>
  </p:notesMasterIdLst>
  <p:sldIdLst>
    <p:sldId id="256" r:id="rId2"/>
    <p:sldId id="313" r:id="rId3"/>
    <p:sldId id="337" r:id="rId4"/>
    <p:sldId id="335" r:id="rId5"/>
    <p:sldId id="322" r:id="rId6"/>
    <p:sldId id="343" r:id="rId7"/>
    <p:sldId id="314" r:id="rId8"/>
    <p:sldId id="344" r:id="rId9"/>
    <p:sldId id="345" r:id="rId10"/>
    <p:sldId id="342" r:id="rId11"/>
    <p:sldId id="346" r:id="rId12"/>
    <p:sldId id="347" r:id="rId13"/>
    <p:sldId id="348" r:id="rId14"/>
    <p:sldId id="321" r:id="rId15"/>
    <p:sldId id="349" r:id="rId16"/>
    <p:sldId id="350" r:id="rId17"/>
    <p:sldId id="351" r:id="rId18"/>
    <p:sldId id="352" r:id="rId19"/>
    <p:sldId id="332" r:id="rId20"/>
    <p:sldId id="276" r:id="rId21"/>
  </p:sldIdLst>
  <p:sldSz cx="9144000" cy="5143500" type="screen16x9"/>
  <p:notesSz cx="6858000" cy="9144000"/>
  <p:embeddedFontLst>
    <p:embeddedFont>
      <p:font typeface="#9Slide03 AllRoundGothic" panose="020B0604020202020204" charset="0"/>
      <p:regular r:id="rId23"/>
    </p:embeddedFont>
    <p:embeddedFont>
      <p:font typeface="#9Slide03 SVNLifehack Sans" panose="00000500000000000000" charset="0"/>
      <p:regular r:id="rId24"/>
    </p:embeddedFont>
    <p:embeddedFont>
      <p:font typeface="#9Slide05 VL Fadilla" panose="020B0604020202020204" charset="0"/>
      <p:regular r:id="rId25"/>
    </p:embeddedFont>
    <p:embeddedFont>
      <p:font typeface="#9Slide07 Altus" panose="020B0604020202020204" charset="0"/>
      <p:regular r:id="rId26"/>
    </p:embeddedFont>
    <p:embeddedFont>
      <p:font typeface="#9Slide07 HoneyCream" panose="020B0604020202020204" charset="0"/>
      <p:regular r:id="rId27"/>
    </p:embeddedFont>
    <p:embeddedFont>
      <p:font typeface="#9Slide07 Soup of Justice" panose="020B0604020202020204" charset="0"/>
      <p:regular r:id="rId28"/>
    </p:embeddedFont>
    <p:embeddedFont>
      <p:font typeface="#9Slide07 SVNBango" panose="02000000000000000000" charset="0"/>
      <p:regular r:id="rId29"/>
    </p:embeddedFont>
    <p:embeddedFont>
      <p:font typeface="#9Slide07 SVNDessert Menu Scrip" panose="020B0604020202020204" charset="0"/>
      <p:regular r:id="rId30"/>
    </p:embeddedFont>
    <p:embeddedFont>
      <p:font typeface="#9Slide07 SVNPrima" panose="020B0604020202020204" charset="0"/>
      <p:regular r:id="rId31"/>
    </p:embeddedFont>
    <p:embeddedFont>
      <p:font typeface="#9Slide07 SVNStick A Round" panose="02000503000000000000" charset="0"/>
      <p:regular r:id="rId32"/>
    </p:embeddedFont>
    <p:embeddedFont>
      <p:font typeface="Bebas Neue" panose="020B0604020202020204" charset="0"/>
      <p:regular r:id="rId33"/>
    </p:embeddedFont>
    <p:embeddedFont>
      <p:font typeface="Calibri" panose="020F0502020204030204" pitchFamily="34" charset="0"/>
      <p:regular r:id="rId34"/>
      <p:bold r:id="rId35"/>
      <p:italic r:id="rId36"/>
      <p:boldItalic r:id="rId37"/>
    </p:embeddedFont>
    <p:embeddedFont>
      <p:font typeface="Just Another Hand" panose="020B0604020202020204" charset="0"/>
      <p:regular r:id="rId38"/>
    </p:embeddedFont>
    <p:embeddedFont>
      <p:font typeface="Lato" panose="020F0502020204030203" pitchFamily="34" charset="0"/>
      <p:regular r:id="rId39"/>
      <p:bold r:id="rId40"/>
      <p:italic r:id="rId41"/>
      <p:boldItalic r:id="rId42"/>
    </p:embeddedFont>
    <p:embeddedFont>
      <p:font typeface="Montserrat Medium" panose="00000600000000000000" pitchFamily="2" charset="0"/>
      <p:regular r:id="rId43"/>
      <p:italic r:id="rId44"/>
    </p:embeddedFont>
    <p:embeddedFont>
      <p:font typeface="UTM Alberta Heavy" panose="02040603050506020204" pitchFamily="18" charset="0"/>
      <p:regular r:id="rId45"/>
    </p:embeddedFont>
    <p:embeddedFont>
      <p:font typeface="UTM Avo" panose="02040603050506020204" pitchFamily="18" charset="0"/>
      <p:regular r:id="rId46"/>
      <p:bold r:id="rId47"/>
      <p:italic r:id="rId48"/>
      <p:boldItalic r:id="rId49"/>
    </p:embeddedFont>
    <p:embeddedFont>
      <p:font typeface="UTM Gradoo" panose="02040603050506020204" pitchFamily="18" charset="0"/>
      <p:regular r:id="rId50"/>
    </p:embeddedFont>
    <p:embeddedFont>
      <p:font typeface="UTM Showcard" panose="02040603050506020204" pitchFamily="18" charset="0"/>
      <p:regular r:id="rId51"/>
    </p:embeddedFont>
  </p:embeddedFontLst>
  <p:custDataLst>
    <p:tags r:id="rId5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FE78DA-A4D0-42EB-90B3-D74D75F3A940}">
  <a:tblStyle styleId="{4DFE78DA-A4D0-42EB-90B3-D74D75F3A9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4" d="100"/>
          <a:sy n="94" d="100"/>
        </p:scale>
        <p:origin x="1066"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23397a8659_0_1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23397a8659_0_1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10</a:t>
            </a:fld>
            <a:endParaRPr lang="zh-CN" altLang="en-US"/>
          </a:p>
        </p:txBody>
      </p:sp>
    </p:spTree>
    <p:extLst>
      <p:ext uri="{BB962C8B-B14F-4D97-AF65-F5344CB8AC3E}">
        <p14:creationId xmlns:p14="http://schemas.microsoft.com/office/powerpoint/2010/main" val="3597579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11</a:t>
            </a:fld>
            <a:endParaRPr lang="zh-CN" altLang="en-US"/>
          </a:p>
        </p:txBody>
      </p:sp>
    </p:spTree>
    <p:extLst>
      <p:ext uri="{BB962C8B-B14F-4D97-AF65-F5344CB8AC3E}">
        <p14:creationId xmlns:p14="http://schemas.microsoft.com/office/powerpoint/2010/main" val="468636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12</a:t>
            </a:fld>
            <a:endParaRPr lang="zh-CN" altLang="en-US"/>
          </a:p>
        </p:txBody>
      </p:sp>
    </p:spTree>
    <p:extLst>
      <p:ext uri="{BB962C8B-B14F-4D97-AF65-F5344CB8AC3E}">
        <p14:creationId xmlns:p14="http://schemas.microsoft.com/office/powerpoint/2010/main" val="2504921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13</a:t>
            </a:fld>
            <a:endParaRPr lang="zh-CN" altLang="en-US"/>
          </a:p>
        </p:txBody>
      </p:sp>
    </p:spTree>
    <p:extLst>
      <p:ext uri="{BB962C8B-B14F-4D97-AF65-F5344CB8AC3E}">
        <p14:creationId xmlns:p14="http://schemas.microsoft.com/office/powerpoint/2010/main" val="2150670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14</a:t>
            </a:fld>
            <a:endParaRPr lang="zh-CN" altLang="en-US"/>
          </a:p>
        </p:txBody>
      </p:sp>
    </p:spTree>
    <p:extLst>
      <p:ext uri="{BB962C8B-B14F-4D97-AF65-F5344CB8AC3E}">
        <p14:creationId xmlns:p14="http://schemas.microsoft.com/office/powerpoint/2010/main" val="284860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06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16</a:t>
            </a:fld>
            <a:endParaRPr lang="zh-CN" altLang="en-US"/>
          </a:p>
        </p:txBody>
      </p:sp>
    </p:spTree>
    <p:extLst>
      <p:ext uri="{BB962C8B-B14F-4D97-AF65-F5344CB8AC3E}">
        <p14:creationId xmlns:p14="http://schemas.microsoft.com/office/powerpoint/2010/main" val="1428721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17</a:t>
            </a:fld>
            <a:endParaRPr lang="zh-CN" altLang="en-US"/>
          </a:p>
        </p:txBody>
      </p:sp>
    </p:spTree>
    <p:extLst>
      <p:ext uri="{BB962C8B-B14F-4D97-AF65-F5344CB8AC3E}">
        <p14:creationId xmlns:p14="http://schemas.microsoft.com/office/powerpoint/2010/main" val="3768502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18</a:t>
            </a:fld>
            <a:endParaRPr lang="zh-CN" altLang="en-US"/>
          </a:p>
        </p:txBody>
      </p:sp>
    </p:spTree>
    <p:extLst>
      <p:ext uri="{BB962C8B-B14F-4D97-AF65-F5344CB8AC3E}">
        <p14:creationId xmlns:p14="http://schemas.microsoft.com/office/powerpoint/2010/main" val="3460471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19</a:t>
            </a:fld>
            <a:endParaRPr lang="zh-CN" altLang="en-US"/>
          </a:p>
        </p:txBody>
      </p:sp>
    </p:spTree>
    <p:extLst>
      <p:ext uri="{BB962C8B-B14F-4D97-AF65-F5344CB8AC3E}">
        <p14:creationId xmlns:p14="http://schemas.microsoft.com/office/powerpoint/2010/main" val="56144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2</a:t>
            </a:fld>
            <a:endParaRPr lang="zh-CN" altLang="en-US"/>
          </a:p>
        </p:txBody>
      </p:sp>
    </p:spTree>
    <p:extLst>
      <p:ext uri="{BB962C8B-B14F-4D97-AF65-F5344CB8AC3E}">
        <p14:creationId xmlns:p14="http://schemas.microsoft.com/office/powerpoint/2010/main" val="1023066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3</a:t>
            </a:fld>
            <a:endParaRPr lang="zh-CN" altLang="en-US"/>
          </a:p>
        </p:txBody>
      </p:sp>
    </p:spTree>
    <p:extLst>
      <p:ext uri="{BB962C8B-B14F-4D97-AF65-F5344CB8AC3E}">
        <p14:creationId xmlns:p14="http://schemas.microsoft.com/office/powerpoint/2010/main" val="3738001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43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5</a:t>
            </a:fld>
            <a:endParaRPr lang="zh-CN" altLang="en-US"/>
          </a:p>
        </p:txBody>
      </p:sp>
    </p:spTree>
    <p:extLst>
      <p:ext uri="{BB962C8B-B14F-4D97-AF65-F5344CB8AC3E}">
        <p14:creationId xmlns:p14="http://schemas.microsoft.com/office/powerpoint/2010/main" val="161765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6</a:t>
            </a:fld>
            <a:endParaRPr lang="zh-CN" altLang="en-US"/>
          </a:p>
        </p:txBody>
      </p:sp>
    </p:spTree>
    <p:extLst>
      <p:ext uri="{BB962C8B-B14F-4D97-AF65-F5344CB8AC3E}">
        <p14:creationId xmlns:p14="http://schemas.microsoft.com/office/powerpoint/2010/main" val="2123686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1235f5d2821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1235f5d2821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44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D2DD08-BFD2-4617-92AF-E1951D5E3113}" type="slidenum">
              <a:rPr lang="zh-CN" altLang="en-US" smtClean="0"/>
              <a:t>9</a:t>
            </a:fld>
            <a:endParaRPr lang="zh-CN" altLang="en-US"/>
          </a:p>
        </p:txBody>
      </p:sp>
    </p:spTree>
    <p:extLst>
      <p:ext uri="{BB962C8B-B14F-4D97-AF65-F5344CB8AC3E}">
        <p14:creationId xmlns:p14="http://schemas.microsoft.com/office/powerpoint/2010/main" val="151058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768600"/>
            <a:ext cx="4500000" cy="217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725" y="2940600"/>
            <a:ext cx="4500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19800" y="3322400"/>
            <a:ext cx="4391425" cy="2560950"/>
            <a:chOff x="-419800" y="3322400"/>
            <a:chExt cx="4391425" cy="2560950"/>
          </a:xfrm>
        </p:grpSpPr>
        <p:sp>
          <p:nvSpPr>
            <p:cNvPr id="12" name="Google Shape;12;p2"/>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274138" y="-422257"/>
            <a:ext cx="2211340" cy="1144170"/>
            <a:chOff x="7274138" y="-422257"/>
            <a:chExt cx="2211340" cy="1144170"/>
          </a:xfrm>
        </p:grpSpPr>
        <p:sp>
          <p:nvSpPr>
            <p:cNvPr id="19" name="Google Shape;19;p2"/>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599"/>
        <p:cNvGrpSpPr/>
        <p:nvPr/>
      </p:nvGrpSpPr>
      <p:grpSpPr>
        <a:xfrm>
          <a:off x="0" y="0"/>
          <a:ext cx="0" cy="0"/>
          <a:chOff x="0" y="0"/>
          <a:chExt cx="0" cy="0"/>
        </a:xfrm>
      </p:grpSpPr>
      <p:grpSp>
        <p:nvGrpSpPr>
          <p:cNvPr id="600" name="Google Shape;600;p35"/>
          <p:cNvGrpSpPr/>
          <p:nvPr/>
        </p:nvGrpSpPr>
        <p:grpSpPr>
          <a:xfrm>
            <a:off x="-61200" y="3257550"/>
            <a:ext cx="2781975" cy="1981112"/>
            <a:chOff x="-61200" y="3257550"/>
            <a:chExt cx="2781975" cy="1981112"/>
          </a:xfrm>
        </p:grpSpPr>
        <p:sp>
          <p:nvSpPr>
            <p:cNvPr id="601" name="Google Shape;601;p35"/>
            <p:cNvSpPr/>
            <p:nvPr/>
          </p:nvSpPr>
          <p:spPr>
            <a:xfrm flipH="1">
              <a:off x="-6623" y="3257550"/>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5"/>
            <p:cNvSpPr/>
            <p:nvPr/>
          </p:nvSpPr>
          <p:spPr>
            <a:xfrm flipH="1">
              <a:off x="62475" y="416981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5"/>
            <p:cNvSpPr/>
            <p:nvPr/>
          </p:nvSpPr>
          <p:spPr>
            <a:xfrm>
              <a:off x="566648" y="4906086"/>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5"/>
            <p:cNvSpPr/>
            <p:nvPr/>
          </p:nvSpPr>
          <p:spPr>
            <a:xfrm flipH="1">
              <a:off x="964197" y="4605081"/>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5"/>
            <p:cNvSpPr/>
            <p:nvPr/>
          </p:nvSpPr>
          <p:spPr>
            <a:xfrm>
              <a:off x="2093821" y="3983750"/>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5"/>
            <p:cNvSpPr/>
            <p:nvPr/>
          </p:nvSpPr>
          <p:spPr>
            <a:xfrm flipH="1">
              <a:off x="-61200" y="3419338"/>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35"/>
          <p:cNvGrpSpPr/>
          <p:nvPr/>
        </p:nvGrpSpPr>
        <p:grpSpPr>
          <a:xfrm>
            <a:off x="4437468" y="-331200"/>
            <a:ext cx="5153207" cy="2594325"/>
            <a:chOff x="4437468" y="-331200"/>
            <a:chExt cx="5153207" cy="2594325"/>
          </a:xfrm>
        </p:grpSpPr>
        <p:sp>
          <p:nvSpPr>
            <p:cNvPr id="608" name="Google Shape;608;p35"/>
            <p:cNvSpPr/>
            <p:nvPr/>
          </p:nvSpPr>
          <p:spPr>
            <a:xfrm rot="10800000">
              <a:off x="4437468" y="1580"/>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5"/>
            <p:cNvSpPr/>
            <p:nvPr/>
          </p:nvSpPr>
          <p:spPr>
            <a:xfrm>
              <a:off x="6937100" y="-331200"/>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5"/>
            <p:cNvSpPr/>
            <p:nvPr/>
          </p:nvSpPr>
          <p:spPr>
            <a:xfrm>
              <a:off x="4864975" y="-297825"/>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5"/>
            <p:cNvSpPr/>
            <p:nvPr/>
          </p:nvSpPr>
          <p:spPr>
            <a:xfrm flipH="1">
              <a:off x="8423050" y="30041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5"/>
            <p:cNvSpPr/>
            <p:nvPr/>
          </p:nvSpPr>
          <p:spPr>
            <a:xfrm flipH="1">
              <a:off x="6523873" y="856036"/>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5"/>
            <p:cNvSpPr/>
            <p:nvPr/>
          </p:nvSpPr>
          <p:spPr>
            <a:xfrm>
              <a:off x="7020397" y="535056"/>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5"/>
            <p:cNvSpPr/>
            <p:nvPr/>
          </p:nvSpPr>
          <p:spPr>
            <a:xfrm flipH="1">
              <a:off x="5809271" y="141800"/>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19610809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90000481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40539534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97154009"/>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44066878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53111320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404047784"/>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33872748"/>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85762804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768600"/>
            <a:ext cx="4500000" cy="217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725" y="2940600"/>
            <a:ext cx="4500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19800" y="3322400"/>
            <a:ext cx="4391425" cy="2560950"/>
            <a:chOff x="-419800" y="3322400"/>
            <a:chExt cx="4391425" cy="2560950"/>
          </a:xfrm>
        </p:grpSpPr>
        <p:sp>
          <p:nvSpPr>
            <p:cNvPr id="12" name="Google Shape;12;p2"/>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274138" y="-422257"/>
            <a:ext cx="2211340" cy="1144170"/>
            <a:chOff x="7274138" y="-422257"/>
            <a:chExt cx="2211340" cy="1144170"/>
          </a:xfrm>
        </p:grpSpPr>
        <p:sp>
          <p:nvSpPr>
            <p:cNvPr id="19" name="Google Shape;19;p2"/>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88432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428798636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226035831"/>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31397770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2963043070"/>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55195542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1412126001"/>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7436704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836783497"/>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091FFB-C317-4972-9209-87991A55E0D9}" type="slidenum">
              <a:rPr lang="zh-CN" altLang="en-US" smtClean="0"/>
              <a:t>‹#›</a:t>
            </a:fld>
            <a:endParaRPr lang="zh-CN" altLang="en-US"/>
          </a:p>
        </p:txBody>
      </p:sp>
    </p:spTree>
    <p:extLst>
      <p:ext uri="{BB962C8B-B14F-4D97-AF65-F5344CB8AC3E}">
        <p14:creationId xmlns:p14="http://schemas.microsoft.com/office/powerpoint/2010/main" val="3049945380"/>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768600"/>
            <a:ext cx="4500000" cy="217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8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725" y="2940600"/>
            <a:ext cx="4500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19800" y="3322400"/>
            <a:ext cx="4391425" cy="2560950"/>
            <a:chOff x="-419800" y="3322400"/>
            <a:chExt cx="4391425" cy="2560950"/>
          </a:xfrm>
        </p:grpSpPr>
        <p:sp>
          <p:nvSpPr>
            <p:cNvPr id="12" name="Google Shape;12;p2"/>
            <p:cNvSpPr/>
            <p:nvPr/>
          </p:nvSpPr>
          <p:spPr>
            <a:xfrm flipH="1">
              <a:off x="0" y="3592767"/>
              <a:ext cx="1738563" cy="1550654"/>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419800" y="332240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4575" y="4186225"/>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54335" y="431669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009552" y="47982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11825" y="465592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274138" y="-422257"/>
            <a:ext cx="2211340" cy="1144170"/>
            <a:chOff x="7274138" y="-422257"/>
            <a:chExt cx="2211340" cy="1144170"/>
          </a:xfrm>
        </p:grpSpPr>
        <p:sp>
          <p:nvSpPr>
            <p:cNvPr id="19" name="Google Shape;19;p2"/>
            <p:cNvSpPr/>
            <p:nvPr/>
          </p:nvSpPr>
          <p:spPr>
            <a:xfrm>
              <a:off x="7419934" y="-422257"/>
              <a:ext cx="2065543" cy="114417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74138" y="93963"/>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460548" y="73841"/>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723600" y="353076"/>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89752" y="2730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0072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4249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7822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3970300" y="1000350"/>
            <a:ext cx="4453500" cy="31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07" name="Google Shape;107;p8"/>
          <p:cNvGrpSpPr/>
          <p:nvPr/>
        </p:nvGrpSpPr>
        <p:grpSpPr>
          <a:xfrm>
            <a:off x="-1209625" y="3824114"/>
            <a:ext cx="3724269" cy="1728361"/>
            <a:chOff x="-1209625" y="3824114"/>
            <a:chExt cx="3724269" cy="1728361"/>
          </a:xfrm>
        </p:grpSpPr>
        <p:sp>
          <p:nvSpPr>
            <p:cNvPr id="108" name="Google Shape;108;p8"/>
            <p:cNvSpPr/>
            <p:nvPr/>
          </p:nvSpPr>
          <p:spPr>
            <a:xfrm>
              <a:off x="0" y="3914950"/>
              <a:ext cx="2514644" cy="1228570"/>
            </a:xfrm>
            <a:custGeom>
              <a:avLst/>
              <a:gdLst/>
              <a:ahLst/>
              <a:cxnLst/>
              <a:rect l="l" t="t" r="r" b="b"/>
              <a:pathLst>
                <a:path w="84947" h="41366" extrusionOk="0">
                  <a:moveTo>
                    <a:pt x="78659" y="27077"/>
                  </a:moveTo>
                  <a:cubicBezTo>
                    <a:pt x="76159" y="25387"/>
                    <a:pt x="73230" y="24767"/>
                    <a:pt x="70062" y="24767"/>
                  </a:cubicBezTo>
                  <a:cubicBezTo>
                    <a:pt x="63108" y="24767"/>
                    <a:pt x="54892" y="27696"/>
                    <a:pt x="46772" y="28411"/>
                  </a:cubicBezTo>
                  <a:cubicBezTo>
                    <a:pt x="45605" y="28506"/>
                    <a:pt x="44509" y="28578"/>
                    <a:pt x="43461" y="28578"/>
                  </a:cubicBezTo>
                  <a:cubicBezTo>
                    <a:pt x="33840" y="28578"/>
                    <a:pt x="28625" y="24077"/>
                    <a:pt x="21671" y="12670"/>
                  </a:cubicBezTo>
                  <a:cubicBezTo>
                    <a:pt x="17027" y="5120"/>
                    <a:pt x="8549" y="548"/>
                    <a:pt x="0" y="0"/>
                  </a:cubicBezTo>
                  <a:lnTo>
                    <a:pt x="0" y="41366"/>
                  </a:lnTo>
                  <a:lnTo>
                    <a:pt x="84518" y="41366"/>
                  </a:lnTo>
                  <a:cubicBezTo>
                    <a:pt x="84946" y="36127"/>
                    <a:pt x="83565" y="30435"/>
                    <a:pt x="78659" y="270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47425" y="38241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54527" y="411114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984250" y="482930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2109435" y="4883578"/>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a:off x="-1209625" y="40825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8"/>
          <p:cNvGrpSpPr/>
          <p:nvPr/>
        </p:nvGrpSpPr>
        <p:grpSpPr>
          <a:xfrm>
            <a:off x="6281538" y="-300825"/>
            <a:ext cx="3315963" cy="1819325"/>
            <a:chOff x="6281538" y="-300825"/>
            <a:chExt cx="3315963" cy="1819325"/>
          </a:xfrm>
        </p:grpSpPr>
        <p:sp>
          <p:nvSpPr>
            <p:cNvPr id="115" name="Google Shape;115;p8"/>
            <p:cNvSpPr/>
            <p:nvPr/>
          </p:nvSpPr>
          <p:spPr>
            <a:xfrm flipH="1">
              <a:off x="6281538" y="1135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274600" y="1773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flipH="1">
              <a:off x="8500198" y="1801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869852" y="5399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6815525" y="-300825"/>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83704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583"/>
        <p:cNvGrpSpPr/>
        <p:nvPr/>
      </p:nvGrpSpPr>
      <p:grpSpPr>
        <a:xfrm>
          <a:off x="0" y="0"/>
          <a:ext cx="0" cy="0"/>
          <a:chOff x="0" y="0"/>
          <a:chExt cx="0" cy="0"/>
        </a:xfrm>
      </p:grpSpPr>
      <p:grpSp>
        <p:nvGrpSpPr>
          <p:cNvPr id="584" name="Google Shape;584;p34"/>
          <p:cNvGrpSpPr/>
          <p:nvPr/>
        </p:nvGrpSpPr>
        <p:grpSpPr>
          <a:xfrm>
            <a:off x="4437468" y="2881950"/>
            <a:ext cx="5153207" cy="2594325"/>
            <a:chOff x="4437468" y="2881950"/>
            <a:chExt cx="5153207" cy="2594325"/>
          </a:xfrm>
        </p:grpSpPr>
        <p:sp>
          <p:nvSpPr>
            <p:cNvPr id="585" name="Google Shape;585;p34"/>
            <p:cNvSpPr/>
            <p:nvPr/>
          </p:nvSpPr>
          <p:spPr>
            <a:xfrm flipH="1">
              <a:off x="4437468"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rot="10800000" flipH="1">
              <a:off x="6937100"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rot="10800000" flipH="1">
              <a:off x="4864975"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flipH="1">
              <a:off x="8423050"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flipH="1">
              <a:off x="6523873"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7020397"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flipH="1">
              <a:off x="5809271"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4"/>
          <p:cNvGrpSpPr/>
          <p:nvPr/>
        </p:nvGrpSpPr>
        <p:grpSpPr>
          <a:xfrm>
            <a:off x="-61200" y="-93587"/>
            <a:ext cx="2781975" cy="1981112"/>
            <a:chOff x="-61200" y="-93587"/>
            <a:chExt cx="2781975" cy="1981112"/>
          </a:xfrm>
        </p:grpSpPr>
        <p:sp>
          <p:nvSpPr>
            <p:cNvPr id="593" name="Google Shape;593;p34"/>
            <p:cNvSpPr/>
            <p:nvPr/>
          </p:nvSpPr>
          <p:spPr>
            <a:xfrm rot="10800000">
              <a:off x="-6623"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flipH="1">
              <a:off x="62475"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4"/>
            <p:cNvSpPr/>
            <p:nvPr/>
          </p:nvSpPr>
          <p:spPr>
            <a:xfrm>
              <a:off x="566648"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4"/>
            <p:cNvSpPr/>
            <p:nvPr/>
          </p:nvSpPr>
          <p:spPr>
            <a:xfrm flipH="1">
              <a:off x="964197"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a:off x="2093821"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rot="10800000">
              <a:off x="-61200"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7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4500"/>
              <a:buFont typeface="Just Another Hand"/>
              <a:buNone/>
              <a:defRPr sz="4500">
                <a:solidFill>
                  <a:schemeClr val="accent2"/>
                </a:solidFill>
                <a:latin typeface="Just Another Hand"/>
                <a:ea typeface="Just Another Hand"/>
                <a:cs typeface="Just Another Hand"/>
                <a:sym typeface="Just Another Hand"/>
              </a:defRPr>
            </a:lvl1pPr>
            <a:lvl2pPr lvl="1"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2pPr>
            <a:lvl3pPr lvl="2"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3pPr>
            <a:lvl4pPr lvl="3"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4pPr>
            <a:lvl5pPr lvl="4"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5pPr>
            <a:lvl6pPr lvl="5"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6pPr>
            <a:lvl7pPr lvl="6"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7pPr>
            <a:lvl8pPr lvl="7"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8pPr>
            <a:lvl9pPr lvl="8" rtl="0">
              <a:spcBef>
                <a:spcPts val="0"/>
              </a:spcBef>
              <a:spcAft>
                <a:spcPts val="0"/>
              </a:spcAft>
              <a:buClr>
                <a:schemeClr val="dk1"/>
              </a:buClr>
              <a:buSzPts val="4500"/>
              <a:buFont typeface="Bebas Neue"/>
              <a:buNone/>
              <a:defRPr sz="4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216800"/>
            <a:ext cx="7704000" cy="33867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pic>
        <p:nvPicPr>
          <p:cNvPr id="4" name="Picture 3">
            <a:extLst>
              <a:ext uri="{FF2B5EF4-FFF2-40B4-BE49-F238E27FC236}">
                <a16:creationId xmlns:a16="http://schemas.microsoft.com/office/drawing/2014/main" id="{5FC222B9-2CF1-A3C1-9E06-0293A9CEFB0E}"/>
              </a:ext>
            </a:extLst>
          </p:cNvPr>
          <p:cNvPicPr>
            <a:picLocks noChangeAspect="1"/>
          </p:cNvPicPr>
          <p:nvPr userDrawn="1"/>
        </p:nvPicPr>
        <p:blipFill rotWithShape="1">
          <a:blip r:embed="rId3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11536AE1-5101-706F-53D2-CD3B4447F651}"/>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t="38142"/>
          <a:stretch/>
        </p:blipFill>
        <p:spPr>
          <a:xfrm>
            <a:off x="-98370" y="5143500"/>
            <a:ext cx="1824009" cy="2002485"/>
          </a:xfrm>
          <a:prstGeom prst="rect">
            <a:avLst/>
          </a:prstGeom>
        </p:spPr>
      </p:pic>
      <p:sp>
        <p:nvSpPr>
          <p:cNvPr id="8" name="TextBox 3">
            <a:extLst>
              <a:ext uri="{FF2B5EF4-FFF2-40B4-BE49-F238E27FC236}">
                <a16:creationId xmlns:a16="http://schemas.microsoft.com/office/drawing/2014/main" id="{795770CC-689A-1742-E776-EB6F10638BB4}"/>
              </a:ext>
            </a:extLst>
          </p:cNvPr>
          <p:cNvSpPr txBox="1"/>
          <p:nvPr userDrawn="1"/>
        </p:nvSpPr>
        <p:spPr>
          <a:xfrm>
            <a:off x="133350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7D749C12-E83C-F59E-A6A7-D912B82783A3}"/>
              </a:ext>
            </a:extLst>
          </p:cNvPr>
          <p:cNvSpPr txBox="1">
            <a:spLocks/>
          </p:cNvSpPr>
          <p:nvPr userDrawn="1"/>
        </p:nvSpPr>
        <p:spPr>
          <a:xfrm>
            <a:off x="72251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2">
                    <a:lumMod val="20000"/>
                    <a:lumOff val="80000"/>
                  </a:schemeClr>
                </a:solidFill>
                <a:latin typeface="#9Slide07 HoneyCream" pitchFamily="2" charset="0"/>
              </a:rPr>
              <a:t>Măng</a:t>
            </a:r>
            <a:r>
              <a:rPr lang="en-US" sz="3200" b="0" dirty="0">
                <a:solidFill>
                  <a:schemeClr val="accent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0F07CD73-E435-50DC-A6C9-DBA69C5E0E61}"/>
              </a:ext>
            </a:extLst>
          </p:cNvPr>
          <p:cNvSpPr txBox="1">
            <a:spLocks/>
          </p:cNvSpPr>
          <p:nvPr userDrawn="1"/>
        </p:nvSpPr>
        <p:spPr>
          <a:xfrm>
            <a:off x="6957753" y="-7874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FB3AA81B-AEDE-069A-0536-B4952C96AD4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2" name="Picture 11">
            <a:extLst>
              <a:ext uri="{FF2B5EF4-FFF2-40B4-BE49-F238E27FC236}">
                <a16:creationId xmlns:a16="http://schemas.microsoft.com/office/drawing/2014/main" id="{6B2CE921-934F-84BD-30F6-6EFBF96E740D}"/>
              </a:ext>
            </a:extLst>
          </p:cNvPr>
          <p:cNvPicPr>
            <a:picLocks noChangeAspect="1"/>
          </p:cNvPicPr>
          <p:nvPr userDrawn="1"/>
        </p:nvPicPr>
        <p:blipFill rotWithShape="1">
          <a:blip r:embed="rId3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CA9B5D-6A50-81CF-B280-A85498CABA2D}"/>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t="38142"/>
          <a:stretch/>
        </p:blipFill>
        <p:spPr>
          <a:xfrm>
            <a:off x="-2052207" y="4860017"/>
            <a:ext cx="1824009" cy="2002485"/>
          </a:xfrm>
          <a:prstGeom prst="rect">
            <a:avLst/>
          </a:prstGeom>
        </p:spPr>
      </p:pic>
      <p:sp>
        <p:nvSpPr>
          <p:cNvPr id="14" name="TextBox 3">
            <a:extLst>
              <a:ext uri="{FF2B5EF4-FFF2-40B4-BE49-F238E27FC236}">
                <a16:creationId xmlns:a16="http://schemas.microsoft.com/office/drawing/2014/main" id="{276A814D-32D4-38F9-56A0-4B1C59F0233D}"/>
              </a:ext>
            </a:extLst>
          </p:cNvPr>
          <p:cNvSpPr txBox="1"/>
          <p:nvPr userDrawn="1"/>
        </p:nvSpPr>
        <p:spPr>
          <a:xfrm>
            <a:off x="1312826" y="544330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5EBE470A-7059-7C5B-3BF2-3F0B024D7AC8}"/>
              </a:ext>
            </a:extLst>
          </p:cNvPr>
          <p:cNvSpPr txBox="1">
            <a:spLocks/>
          </p:cNvSpPr>
          <p:nvPr userDrawn="1"/>
        </p:nvSpPr>
        <p:spPr>
          <a:xfrm>
            <a:off x="-2186247" y="65796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6" name="Title 1">
            <a:extLst>
              <a:ext uri="{FF2B5EF4-FFF2-40B4-BE49-F238E27FC236}">
                <a16:creationId xmlns:a16="http://schemas.microsoft.com/office/drawing/2014/main" id="{FADAB4AA-5D9C-8128-89D9-776D2560E644}"/>
              </a:ext>
            </a:extLst>
          </p:cNvPr>
          <p:cNvSpPr txBox="1">
            <a:spLocks/>
          </p:cNvSpPr>
          <p:nvPr userDrawn="1"/>
        </p:nvSpPr>
        <p:spPr>
          <a:xfrm>
            <a:off x="7057655" y="-83457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7" name="Title 1">
            <a:extLst>
              <a:ext uri="{FF2B5EF4-FFF2-40B4-BE49-F238E27FC236}">
                <a16:creationId xmlns:a16="http://schemas.microsoft.com/office/drawing/2014/main" id="{286DA573-4AFC-934E-A319-DD0360E68A67}"/>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
        <p:nvSpPr>
          <p:cNvPr id="18" name="Title 1">
            <a:extLst>
              <a:ext uri="{FF2B5EF4-FFF2-40B4-BE49-F238E27FC236}">
                <a16:creationId xmlns:a16="http://schemas.microsoft.com/office/drawing/2014/main" id="{4B9D17EB-1D31-FDD6-3B04-C17F0C867191}"/>
              </a:ext>
            </a:extLst>
          </p:cNvPr>
          <p:cNvSpPr txBox="1">
            <a:spLocks/>
          </p:cNvSpPr>
          <p:nvPr userDrawn="1"/>
        </p:nvSpPr>
        <p:spPr>
          <a:xfrm>
            <a:off x="-1963377" y="227171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9" name="Title 1">
            <a:extLst>
              <a:ext uri="{FF2B5EF4-FFF2-40B4-BE49-F238E27FC236}">
                <a16:creationId xmlns:a16="http://schemas.microsoft.com/office/drawing/2014/main" id="{ED1C2627-D998-7652-BDCA-33CA5237DBBA}"/>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dirty="0" err="1">
                <a:ln>
                  <a:noFill/>
                </a:ln>
                <a:solidFill>
                  <a:srgbClr val="78909C">
                    <a:lumMod val="60000"/>
                    <a:lumOff val="40000"/>
                  </a:srgbClr>
                </a:solidFill>
                <a:effectLst/>
                <a:uLnTx/>
                <a:uFillTx/>
                <a:latin typeface="#9Slide07 HoneyCream" pitchFamily="2" charset="0"/>
                <a:ea typeface="+mj-ea"/>
                <a:cs typeface="+mj-cs"/>
              </a:rPr>
              <a:t>Măng</a:t>
            </a:r>
            <a:r>
              <a:rPr kumimoji="0" lang="en-US" sz="135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rPr>
              <a:t> Non</a:t>
            </a:r>
          </a:p>
        </p:txBody>
      </p:sp>
    </p:spTree>
  </p:cSld>
  <p:clrMap bg1="lt1" tx1="dk1" bg2="dk2" tx2="lt2" accent1="accent1" accent2="accent2" accent3="accent3" accent4="accent4" accent5="accent5" accent6="accent6" hlink="hlink" folHlink="folHlink"/>
  <p:sldLayoutIdLst>
    <p:sldLayoutId id="2147483648" r:id="rId1"/>
    <p:sldLayoutId id="2147483703" r:id="rId2"/>
    <p:sldLayoutId id="2147483687" r:id="rId3"/>
    <p:sldLayoutId id="2147483654" r:id="rId4"/>
    <p:sldLayoutId id="2147483701" r:id="rId5"/>
    <p:sldLayoutId id="2147483694" r:id="rId6"/>
    <p:sldLayoutId id="2147483692" r:id="rId7"/>
    <p:sldLayoutId id="2147483658" r:id="rId8"/>
    <p:sldLayoutId id="2147483680" r:id="rId9"/>
    <p:sldLayoutId id="2147483681" r:id="rId10"/>
    <p:sldLayoutId id="2147483686" r:id="rId11"/>
    <p:sldLayoutId id="2147483708" r:id="rId12"/>
    <p:sldLayoutId id="2147483707" r:id="rId13"/>
    <p:sldLayoutId id="2147483706" r:id="rId14"/>
    <p:sldLayoutId id="2147483705" r:id="rId15"/>
    <p:sldLayoutId id="2147483704" r:id="rId16"/>
    <p:sldLayoutId id="2147483702" r:id="rId17"/>
    <p:sldLayoutId id="2147483700" r:id="rId18"/>
    <p:sldLayoutId id="2147483699" r:id="rId19"/>
    <p:sldLayoutId id="2147483698" r:id="rId20"/>
    <p:sldLayoutId id="2147483697" r:id="rId21"/>
    <p:sldLayoutId id="2147483696" r:id="rId22"/>
    <p:sldLayoutId id="2147483695" r:id="rId23"/>
    <p:sldLayoutId id="2147483693" r:id="rId24"/>
    <p:sldLayoutId id="2147483691" r:id="rId25"/>
    <p:sldLayoutId id="2147483690" r:id="rId26"/>
    <p:sldLayoutId id="2147483689" r:id="rId27"/>
    <p:sldLayoutId id="2147483688"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14.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19.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grpSp>
        <p:nvGrpSpPr>
          <p:cNvPr id="625" name="Google Shape;625;p39"/>
          <p:cNvGrpSpPr/>
          <p:nvPr/>
        </p:nvGrpSpPr>
        <p:grpSpPr>
          <a:xfrm rot="179882">
            <a:off x="6216691" y="698585"/>
            <a:ext cx="2879910" cy="3960776"/>
            <a:chOff x="5914702" y="1257062"/>
            <a:chExt cx="2880000" cy="3960900"/>
          </a:xfrm>
        </p:grpSpPr>
        <p:sp>
          <p:nvSpPr>
            <p:cNvPr id="626" name="Google Shape;626;p39"/>
            <p:cNvSpPr/>
            <p:nvPr/>
          </p:nvSpPr>
          <p:spPr>
            <a:xfrm rot="-1432">
              <a:off x="5914702" y="1257662"/>
              <a:ext cx="2880000" cy="39597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p:nvPr/>
          </p:nvSpPr>
          <p:spPr>
            <a:xfrm rot="-1637">
              <a:off x="6094807" y="1437468"/>
              <a:ext cx="2520000" cy="360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265;p28">
            <a:extLst>
              <a:ext uri="{FF2B5EF4-FFF2-40B4-BE49-F238E27FC236}">
                <a16:creationId xmlns:a16="http://schemas.microsoft.com/office/drawing/2014/main" id="{D98CDE82-31A9-ACDF-1B4C-BFF12FAA6EEF}"/>
              </a:ext>
            </a:extLst>
          </p:cNvPr>
          <p:cNvSpPr/>
          <p:nvPr/>
        </p:nvSpPr>
        <p:spPr>
          <a:xfrm>
            <a:off x="2732570" y="4613197"/>
            <a:ext cx="3776700" cy="426900"/>
          </a:xfrm>
          <a:prstGeom prst="roundRect">
            <a:avLst>
              <a:gd name="adj" fmla="val 17991"/>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nvGrpSpPr>
          <p:cNvPr id="630" name="Google Shape;630;p39"/>
          <p:cNvGrpSpPr/>
          <p:nvPr/>
        </p:nvGrpSpPr>
        <p:grpSpPr>
          <a:xfrm>
            <a:off x="6598995" y="1069805"/>
            <a:ext cx="1917229" cy="3237273"/>
            <a:chOff x="9537144" y="986192"/>
            <a:chExt cx="1917229" cy="3237273"/>
          </a:xfrm>
        </p:grpSpPr>
        <p:sp>
          <p:nvSpPr>
            <p:cNvPr id="631" name="Google Shape;631;p39"/>
            <p:cNvSpPr/>
            <p:nvPr/>
          </p:nvSpPr>
          <p:spPr>
            <a:xfrm rot="179882">
              <a:off x="9754995" y="2609560"/>
              <a:ext cx="582947" cy="1527696"/>
            </a:xfrm>
            <a:custGeom>
              <a:avLst/>
              <a:gdLst/>
              <a:ahLst/>
              <a:cxnLst/>
              <a:rect l="l" t="t" r="r" b="b"/>
              <a:pathLst>
                <a:path w="13493" h="35344" extrusionOk="0">
                  <a:moveTo>
                    <a:pt x="9205" y="1"/>
                  </a:moveTo>
                  <a:cubicBezTo>
                    <a:pt x="7696" y="1"/>
                    <a:pt x="0" y="608"/>
                    <a:pt x="121" y="935"/>
                  </a:cubicBezTo>
                  <a:cubicBezTo>
                    <a:pt x="178" y="1106"/>
                    <a:pt x="1870" y="4435"/>
                    <a:pt x="3601" y="7725"/>
                  </a:cubicBezTo>
                  <a:cubicBezTo>
                    <a:pt x="6036" y="12423"/>
                    <a:pt x="6911" y="17768"/>
                    <a:pt x="6055" y="22980"/>
                  </a:cubicBezTo>
                  <a:cubicBezTo>
                    <a:pt x="5313" y="27583"/>
                    <a:pt x="4514" y="32300"/>
                    <a:pt x="4514" y="32300"/>
                  </a:cubicBezTo>
                  <a:lnTo>
                    <a:pt x="4438" y="32776"/>
                  </a:lnTo>
                  <a:cubicBezTo>
                    <a:pt x="4419" y="32890"/>
                    <a:pt x="4419" y="33023"/>
                    <a:pt x="4419" y="33156"/>
                  </a:cubicBezTo>
                  <a:cubicBezTo>
                    <a:pt x="4438" y="34381"/>
                    <a:pt x="5464" y="35344"/>
                    <a:pt x="6685" y="35344"/>
                  </a:cubicBezTo>
                  <a:cubicBezTo>
                    <a:pt x="6697" y="35344"/>
                    <a:pt x="6709" y="35344"/>
                    <a:pt x="6721" y="35344"/>
                  </a:cubicBezTo>
                  <a:lnTo>
                    <a:pt x="11495" y="35286"/>
                  </a:lnTo>
                  <a:cubicBezTo>
                    <a:pt x="12142" y="35286"/>
                    <a:pt x="12788" y="34906"/>
                    <a:pt x="13074" y="34259"/>
                  </a:cubicBezTo>
                  <a:cubicBezTo>
                    <a:pt x="13492" y="33384"/>
                    <a:pt x="13093" y="32338"/>
                    <a:pt x="12218" y="31939"/>
                  </a:cubicBezTo>
                  <a:lnTo>
                    <a:pt x="10221" y="31026"/>
                  </a:lnTo>
                  <a:cubicBezTo>
                    <a:pt x="10221" y="31026"/>
                    <a:pt x="11115" y="23627"/>
                    <a:pt x="11742" y="18453"/>
                  </a:cubicBezTo>
                  <a:cubicBezTo>
                    <a:pt x="12123" y="15239"/>
                    <a:pt x="12009" y="11967"/>
                    <a:pt x="11343" y="8810"/>
                  </a:cubicBezTo>
                  <a:cubicBezTo>
                    <a:pt x="10563" y="5062"/>
                    <a:pt x="9593" y="440"/>
                    <a:pt x="9460" y="22"/>
                  </a:cubicBezTo>
                  <a:cubicBezTo>
                    <a:pt x="9454" y="7"/>
                    <a:pt x="9364" y="1"/>
                    <a:pt x="9205"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9"/>
            <p:cNvSpPr/>
            <p:nvPr/>
          </p:nvSpPr>
          <p:spPr>
            <a:xfrm rot="179882">
              <a:off x="9895834" y="3781344"/>
              <a:ext cx="434758" cy="365888"/>
            </a:xfrm>
            <a:custGeom>
              <a:avLst/>
              <a:gdLst/>
              <a:ahLst/>
              <a:cxnLst/>
              <a:rect l="l" t="t" r="r" b="b"/>
              <a:pathLst>
                <a:path w="10063" h="8465" extrusionOk="0">
                  <a:moveTo>
                    <a:pt x="914" y="0"/>
                  </a:moveTo>
                  <a:lnTo>
                    <a:pt x="96" y="6905"/>
                  </a:lnTo>
                  <a:cubicBezTo>
                    <a:pt x="1" y="7723"/>
                    <a:pt x="647" y="8465"/>
                    <a:pt x="1484" y="8465"/>
                  </a:cubicBezTo>
                  <a:lnTo>
                    <a:pt x="8541" y="8465"/>
                  </a:lnTo>
                  <a:cubicBezTo>
                    <a:pt x="8960" y="8465"/>
                    <a:pt x="9359" y="8141"/>
                    <a:pt x="9416" y="7723"/>
                  </a:cubicBezTo>
                  <a:cubicBezTo>
                    <a:pt x="10063" y="4109"/>
                    <a:pt x="6620" y="3710"/>
                    <a:pt x="6620" y="3710"/>
                  </a:cubicBezTo>
                  <a:lnTo>
                    <a:pt x="6924" y="305"/>
                  </a:lnTo>
                  <a:lnTo>
                    <a:pt x="9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9"/>
            <p:cNvSpPr/>
            <p:nvPr/>
          </p:nvSpPr>
          <p:spPr>
            <a:xfrm rot="179882">
              <a:off x="10361167" y="2378309"/>
              <a:ext cx="723186" cy="1812022"/>
            </a:xfrm>
            <a:custGeom>
              <a:avLst/>
              <a:gdLst/>
              <a:ahLst/>
              <a:cxnLst/>
              <a:rect l="l" t="t" r="r" b="b"/>
              <a:pathLst>
                <a:path w="16739" h="41922" extrusionOk="0">
                  <a:moveTo>
                    <a:pt x="5631" y="0"/>
                  </a:moveTo>
                  <a:lnTo>
                    <a:pt x="4109" y="7704"/>
                  </a:lnTo>
                  <a:cubicBezTo>
                    <a:pt x="3101" y="12763"/>
                    <a:pt x="2892" y="17937"/>
                    <a:pt x="3481" y="23072"/>
                  </a:cubicBezTo>
                  <a:cubicBezTo>
                    <a:pt x="3957" y="27181"/>
                    <a:pt x="4585" y="32355"/>
                    <a:pt x="5250" y="37376"/>
                  </a:cubicBezTo>
                  <a:cubicBezTo>
                    <a:pt x="2949" y="37585"/>
                    <a:pt x="1142" y="39069"/>
                    <a:pt x="400" y="40343"/>
                  </a:cubicBezTo>
                  <a:cubicBezTo>
                    <a:pt x="1" y="41047"/>
                    <a:pt x="514" y="41922"/>
                    <a:pt x="1332" y="41922"/>
                  </a:cubicBezTo>
                  <a:lnTo>
                    <a:pt x="10747" y="41922"/>
                  </a:lnTo>
                  <a:cubicBezTo>
                    <a:pt x="11641" y="41922"/>
                    <a:pt x="12402" y="41237"/>
                    <a:pt x="12478" y="40324"/>
                  </a:cubicBezTo>
                  <a:cubicBezTo>
                    <a:pt x="12745" y="37566"/>
                    <a:pt x="12364" y="32126"/>
                    <a:pt x="11851" y="27010"/>
                  </a:cubicBezTo>
                  <a:cubicBezTo>
                    <a:pt x="11128" y="19211"/>
                    <a:pt x="12231" y="11375"/>
                    <a:pt x="15122" y="4090"/>
                  </a:cubicBezTo>
                  <a:lnTo>
                    <a:pt x="167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9"/>
            <p:cNvSpPr/>
            <p:nvPr/>
          </p:nvSpPr>
          <p:spPr>
            <a:xfrm rot="179882">
              <a:off x="10755083" y="2400866"/>
              <a:ext cx="640192" cy="1807094"/>
            </a:xfrm>
            <a:custGeom>
              <a:avLst/>
              <a:gdLst/>
              <a:ahLst/>
              <a:cxnLst/>
              <a:rect l="l" t="t" r="r" b="b"/>
              <a:pathLst>
                <a:path w="14818" h="41808" extrusionOk="0">
                  <a:moveTo>
                    <a:pt x="1" y="0"/>
                  </a:moveTo>
                  <a:cubicBezTo>
                    <a:pt x="1" y="0"/>
                    <a:pt x="58" y="3158"/>
                    <a:pt x="115" y="8560"/>
                  </a:cubicBezTo>
                  <a:cubicBezTo>
                    <a:pt x="191" y="14475"/>
                    <a:pt x="1256" y="20353"/>
                    <a:pt x="3291" y="25945"/>
                  </a:cubicBezTo>
                  <a:cubicBezTo>
                    <a:pt x="5098" y="30890"/>
                    <a:pt x="7000" y="35873"/>
                    <a:pt x="7381" y="36901"/>
                  </a:cubicBezTo>
                  <a:cubicBezTo>
                    <a:pt x="3805" y="36901"/>
                    <a:pt x="2492" y="38955"/>
                    <a:pt x="2017" y="40400"/>
                  </a:cubicBezTo>
                  <a:cubicBezTo>
                    <a:pt x="1808" y="41085"/>
                    <a:pt x="2340" y="41808"/>
                    <a:pt x="3044" y="41808"/>
                  </a:cubicBezTo>
                  <a:lnTo>
                    <a:pt x="12707" y="41808"/>
                  </a:lnTo>
                  <a:cubicBezTo>
                    <a:pt x="13905" y="41808"/>
                    <a:pt x="14818" y="40724"/>
                    <a:pt x="14609" y="39544"/>
                  </a:cubicBezTo>
                  <a:lnTo>
                    <a:pt x="11698" y="26344"/>
                  </a:lnTo>
                  <a:cubicBezTo>
                    <a:pt x="10367" y="20276"/>
                    <a:pt x="9815" y="14076"/>
                    <a:pt x="10082" y="7875"/>
                  </a:cubicBezTo>
                  <a:cubicBezTo>
                    <a:pt x="10253" y="4052"/>
                    <a:pt x="10386" y="476"/>
                    <a:pt x="10386" y="362"/>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9"/>
            <p:cNvSpPr/>
            <p:nvPr/>
          </p:nvSpPr>
          <p:spPr>
            <a:xfrm rot="179882">
              <a:off x="10366677" y="4176060"/>
              <a:ext cx="428191" cy="4971"/>
            </a:xfrm>
            <a:custGeom>
              <a:avLst/>
              <a:gdLst/>
              <a:ahLst/>
              <a:cxnLst/>
              <a:rect l="l" t="t" r="r" b="b"/>
              <a:pathLst>
                <a:path w="9911" h="115" extrusionOk="0">
                  <a:moveTo>
                    <a:pt x="39" y="1"/>
                  </a:moveTo>
                  <a:cubicBezTo>
                    <a:pt x="20" y="1"/>
                    <a:pt x="1" y="20"/>
                    <a:pt x="1" y="39"/>
                  </a:cubicBezTo>
                  <a:cubicBezTo>
                    <a:pt x="1" y="58"/>
                    <a:pt x="20" y="96"/>
                    <a:pt x="39" y="96"/>
                  </a:cubicBezTo>
                  <a:lnTo>
                    <a:pt x="9854" y="115"/>
                  </a:lnTo>
                  <a:cubicBezTo>
                    <a:pt x="9892" y="115"/>
                    <a:pt x="9911" y="96"/>
                    <a:pt x="9911" y="77"/>
                  </a:cubicBezTo>
                  <a:cubicBezTo>
                    <a:pt x="9911" y="39"/>
                    <a:pt x="9892" y="20"/>
                    <a:pt x="9854" y="20"/>
                  </a:cubicBezTo>
                  <a:lnTo>
                    <a:pt x="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9"/>
            <p:cNvSpPr/>
            <p:nvPr/>
          </p:nvSpPr>
          <p:spPr>
            <a:xfrm rot="179882">
              <a:off x="10835168" y="4200962"/>
              <a:ext cx="442189" cy="4149"/>
            </a:xfrm>
            <a:custGeom>
              <a:avLst/>
              <a:gdLst/>
              <a:ahLst/>
              <a:cxnLst/>
              <a:rect l="l" t="t" r="r" b="b"/>
              <a:pathLst>
                <a:path w="10235" h="96" extrusionOk="0">
                  <a:moveTo>
                    <a:pt x="58" y="1"/>
                  </a:moveTo>
                  <a:cubicBezTo>
                    <a:pt x="20" y="1"/>
                    <a:pt x="1" y="20"/>
                    <a:pt x="1" y="39"/>
                  </a:cubicBezTo>
                  <a:cubicBezTo>
                    <a:pt x="1" y="77"/>
                    <a:pt x="20" y="96"/>
                    <a:pt x="58" y="96"/>
                  </a:cubicBezTo>
                  <a:lnTo>
                    <a:pt x="10177" y="96"/>
                  </a:lnTo>
                  <a:cubicBezTo>
                    <a:pt x="10196" y="96"/>
                    <a:pt x="10234" y="77"/>
                    <a:pt x="10196" y="39"/>
                  </a:cubicBezTo>
                  <a:cubicBezTo>
                    <a:pt x="10196" y="20"/>
                    <a:pt x="10177" y="1"/>
                    <a:pt x="10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9"/>
            <p:cNvSpPr/>
            <p:nvPr/>
          </p:nvSpPr>
          <p:spPr>
            <a:xfrm rot="179882">
              <a:off x="9922521" y="4141447"/>
              <a:ext cx="339451" cy="4149"/>
            </a:xfrm>
            <a:custGeom>
              <a:avLst/>
              <a:gdLst/>
              <a:ahLst/>
              <a:cxnLst/>
              <a:rect l="l" t="t" r="r" b="b"/>
              <a:pathLst>
                <a:path w="7857" h="96" extrusionOk="0">
                  <a:moveTo>
                    <a:pt x="39" y="1"/>
                  </a:moveTo>
                  <a:cubicBezTo>
                    <a:pt x="20" y="1"/>
                    <a:pt x="1" y="20"/>
                    <a:pt x="1" y="39"/>
                  </a:cubicBezTo>
                  <a:cubicBezTo>
                    <a:pt x="1" y="58"/>
                    <a:pt x="20" y="96"/>
                    <a:pt x="39" y="96"/>
                  </a:cubicBezTo>
                  <a:lnTo>
                    <a:pt x="7799" y="96"/>
                  </a:lnTo>
                  <a:cubicBezTo>
                    <a:pt x="7818" y="96"/>
                    <a:pt x="7856" y="58"/>
                    <a:pt x="7856" y="39"/>
                  </a:cubicBezTo>
                  <a:cubicBezTo>
                    <a:pt x="7856" y="20"/>
                    <a:pt x="7818" y="1"/>
                    <a:pt x="7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9"/>
            <p:cNvSpPr/>
            <p:nvPr/>
          </p:nvSpPr>
          <p:spPr>
            <a:xfrm rot="179882">
              <a:off x="10095373" y="1659296"/>
              <a:ext cx="668144" cy="466945"/>
            </a:xfrm>
            <a:custGeom>
              <a:avLst/>
              <a:gdLst/>
              <a:ahLst/>
              <a:cxnLst/>
              <a:rect l="l" t="t" r="r" b="b"/>
              <a:pathLst>
                <a:path w="15465" h="10803" extrusionOk="0">
                  <a:moveTo>
                    <a:pt x="2805" y="0"/>
                  </a:moveTo>
                  <a:cubicBezTo>
                    <a:pt x="2253" y="0"/>
                    <a:pt x="2097" y="487"/>
                    <a:pt x="2727" y="845"/>
                  </a:cubicBezTo>
                  <a:cubicBezTo>
                    <a:pt x="3583" y="1321"/>
                    <a:pt x="3526" y="1720"/>
                    <a:pt x="3507" y="1815"/>
                  </a:cubicBezTo>
                  <a:cubicBezTo>
                    <a:pt x="3507" y="1834"/>
                    <a:pt x="3507" y="1834"/>
                    <a:pt x="3488" y="1834"/>
                  </a:cubicBezTo>
                  <a:lnTo>
                    <a:pt x="806" y="1568"/>
                  </a:lnTo>
                  <a:cubicBezTo>
                    <a:pt x="792" y="1567"/>
                    <a:pt x="778" y="1567"/>
                    <a:pt x="764" y="1567"/>
                  </a:cubicBezTo>
                  <a:cubicBezTo>
                    <a:pt x="188" y="1567"/>
                    <a:pt x="1" y="2334"/>
                    <a:pt x="540" y="2557"/>
                  </a:cubicBezTo>
                  <a:cubicBezTo>
                    <a:pt x="559" y="2576"/>
                    <a:pt x="559" y="2576"/>
                    <a:pt x="578" y="2576"/>
                  </a:cubicBezTo>
                  <a:cubicBezTo>
                    <a:pt x="673" y="2595"/>
                    <a:pt x="768" y="2652"/>
                    <a:pt x="844" y="2671"/>
                  </a:cubicBezTo>
                  <a:cubicBezTo>
                    <a:pt x="616" y="2671"/>
                    <a:pt x="387" y="2709"/>
                    <a:pt x="368" y="2938"/>
                  </a:cubicBezTo>
                  <a:cubicBezTo>
                    <a:pt x="330" y="3375"/>
                    <a:pt x="996" y="3603"/>
                    <a:pt x="1339" y="3660"/>
                  </a:cubicBezTo>
                  <a:cubicBezTo>
                    <a:pt x="1276" y="3653"/>
                    <a:pt x="1206" y="3646"/>
                    <a:pt x="1136" y="3646"/>
                  </a:cubicBezTo>
                  <a:cubicBezTo>
                    <a:pt x="868" y="3646"/>
                    <a:pt x="618" y="3739"/>
                    <a:pt x="920" y="4193"/>
                  </a:cubicBezTo>
                  <a:cubicBezTo>
                    <a:pt x="1015" y="4288"/>
                    <a:pt x="1110" y="4364"/>
                    <a:pt x="1205" y="4402"/>
                  </a:cubicBezTo>
                  <a:cubicBezTo>
                    <a:pt x="1129" y="4573"/>
                    <a:pt x="1148" y="4840"/>
                    <a:pt x="1852" y="5182"/>
                  </a:cubicBezTo>
                  <a:cubicBezTo>
                    <a:pt x="2271" y="5410"/>
                    <a:pt x="4458" y="6380"/>
                    <a:pt x="6950" y="7503"/>
                  </a:cubicBezTo>
                  <a:lnTo>
                    <a:pt x="7197" y="7617"/>
                  </a:lnTo>
                  <a:cubicBezTo>
                    <a:pt x="9632" y="8682"/>
                    <a:pt x="12333" y="9880"/>
                    <a:pt x="13987" y="10603"/>
                  </a:cubicBezTo>
                  <a:lnTo>
                    <a:pt x="14159" y="10679"/>
                  </a:lnTo>
                  <a:lnTo>
                    <a:pt x="14330" y="10755"/>
                  </a:lnTo>
                  <a:cubicBezTo>
                    <a:pt x="14406" y="10774"/>
                    <a:pt x="14444" y="10793"/>
                    <a:pt x="14520" y="10793"/>
                  </a:cubicBezTo>
                  <a:cubicBezTo>
                    <a:pt x="14559" y="10799"/>
                    <a:pt x="14598" y="10802"/>
                    <a:pt x="14637" y="10802"/>
                  </a:cubicBezTo>
                  <a:cubicBezTo>
                    <a:pt x="15084" y="10802"/>
                    <a:pt x="15465" y="10409"/>
                    <a:pt x="15395" y="9918"/>
                  </a:cubicBezTo>
                  <a:lnTo>
                    <a:pt x="15262" y="8929"/>
                  </a:lnTo>
                  <a:lnTo>
                    <a:pt x="14900" y="6552"/>
                  </a:lnTo>
                  <a:lnTo>
                    <a:pt x="13588" y="5981"/>
                  </a:lnTo>
                  <a:lnTo>
                    <a:pt x="10849" y="4878"/>
                  </a:lnTo>
                  <a:lnTo>
                    <a:pt x="5808" y="2881"/>
                  </a:lnTo>
                  <a:lnTo>
                    <a:pt x="5789" y="2862"/>
                  </a:lnTo>
                  <a:cubicBezTo>
                    <a:pt x="5751" y="2747"/>
                    <a:pt x="5238" y="1568"/>
                    <a:pt x="3982" y="522"/>
                  </a:cubicBezTo>
                  <a:cubicBezTo>
                    <a:pt x="3516" y="142"/>
                    <a:pt x="3103" y="0"/>
                    <a:pt x="2805"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9"/>
            <p:cNvSpPr/>
            <p:nvPr/>
          </p:nvSpPr>
          <p:spPr>
            <a:xfrm rot="179882">
              <a:off x="10637480" y="1507824"/>
              <a:ext cx="383821" cy="581920"/>
            </a:xfrm>
            <a:custGeom>
              <a:avLst/>
              <a:gdLst/>
              <a:ahLst/>
              <a:cxnLst/>
              <a:rect l="l" t="t" r="r" b="b"/>
              <a:pathLst>
                <a:path w="8884" h="13463" extrusionOk="0">
                  <a:moveTo>
                    <a:pt x="6656" y="1"/>
                  </a:moveTo>
                  <a:cubicBezTo>
                    <a:pt x="5984" y="1"/>
                    <a:pt x="5351" y="340"/>
                    <a:pt x="5041" y="959"/>
                  </a:cubicBezTo>
                  <a:lnTo>
                    <a:pt x="3044" y="4934"/>
                  </a:lnTo>
                  <a:lnTo>
                    <a:pt x="2854" y="5277"/>
                  </a:lnTo>
                  <a:lnTo>
                    <a:pt x="2835" y="5334"/>
                  </a:lnTo>
                  <a:lnTo>
                    <a:pt x="2721" y="5543"/>
                  </a:lnTo>
                  <a:lnTo>
                    <a:pt x="2492" y="5981"/>
                  </a:lnTo>
                  <a:lnTo>
                    <a:pt x="2112" y="6703"/>
                  </a:lnTo>
                  <a:lnTo>
                    <a:pt x="1408" y="8111"/>
                  </a:lnTo>
                  <a:lnTo>
                    <a:pt x="1009" y="8929"/>
                  </a:lnTo>
                  <a:lnTo>
                    <a:pt x="267" y="10374"/>
                  </a:lnTo>
                  <a:cubicBezTo>
                    <a:pt x="58" y="10774"/>
                    <a:pt x="1" y="11211"/>
                    <a:pt x="58" y="11630"/>
                  </a:cubicBezTo>
                  <a:cubicBezTo>
                    <a:pt x="153" y="12334"/>
                    <a:pt x="571" y="12942"/>
                    <a:pt x="1237" y="13247"/>
                  </a:cubicBezTo>
                  <a:cubicBezTo>
                    <a:pt x="1237" y="13285"/>
                    <a:pt x="1256" y="13285"/>
                    <a:pt x="1256" y="13285"/>
                  </a:cubicBezTo>
                  <a:cubicBezTo>
                    <a:pt x="1537" y="13406"/>
                    <a:pt x="1832" y="13463"/>
                    <a:pt x="2123" y="13463"/>
                  </a:cubicBezTo>
                  <a:cubicBezTo>
                    <a:pt x="2975" y="13463"/>
                    <a:pt x="3798" y="12975"/>
                    <a:pt x="4166" y="12181"/>
                  </a:cubicBezTo>
                  <a:lnTo>
                    <a:pt x="6639" y="6932"/>
                  </a:lnTo>
                  <a:lnTo>
                    <a:pt x="8541" y="2842"/>
                  </a:lnTo>
                  <a:cubicBezTo>
                    <a:pt x="8598" y="2728"/>
                    <a:pt x="8636" y="2633"/>
                    <a:pt x="8655" y="2500"/>
                  </a:cubicBezTo>
                  <a:cubicBezTo>
                    <a:pt x="8883" y="1644"/>
                    <a:pt x="8446" y="693"/>
                    <a:pt x="7609" y="236"/>
                  </a:cubicBezTo>
                  <a:cubicBezTo>
                    <a:pt x="7303" y="77"/>
                    <a:pt x="6975" y="1"/>
                    <a:pt x="6656" y="1"/>
                  </a:cubicBezTo>
                  <a:close/>
                </a:path>
              </a:pathLst>
            </a:custGeom>
            <a:solidFill>
              <a:srgbClr val="FF9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9"/>
            <p:cNvSpPr/>
            <p:nvPr/>
          </p:nvSpPr>
          <p:spPr>
            <a:xfrm rot="179882">
              <a:off x="10729853" y="1745607"/>
              <a:ext cx="150392" cy="86361"/>
            </a:xfrm>
            <a:custGeom>
              <a:avLst/>
              <a:gdLst/>
              <a:ahLst/>
              <a:cxnLst/>
              <a:rect l="l" t="t" r="r" b="b"/>
              <a:pathLst>
                <a:path w="3481" h="1998" extrusionOk="0">
                  <a:moveTo>
                    <a:pt x="590" y="0"/>
                  </a:moveTo>
                  <a:lnTo>
                    <a:pt x="361" y="438"/>
                  </a:lnTo>
                  <a:lnTo>
                    <a:pt x="0" y="1179"/>
                  </a:lnTo>
                  <a:lnTo>
                    <a:pt x="3062" y="1902"/>
                  </a:lnTo>
                  <a:lnTo>
                    <a:pt x="3481" y="1997"/>
                  </a:lnTo>
                  <a:lnTo>
                    <a:pt x="3100" y="1750"/>
                  </a:lnTo>
                  <a:lnTo>
                    <a:pt x="590"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9"/>
            <p:cNvSpPr/>
            <p:nvPr/>
          </p:nvSpPr>
          <p:spPr>
            <a:xfrm rot="179882">
              <a:off x="10728547" y="1497629"/>
              <a:ext cx="309857" cy="352791"/>
            </a:xfrm>
            <a:custGeom>
              <a:avLst/>
              <a:gdLst/>
              <a:ahLst/>
              <a:cxnLst/>
              <a:rect l="l" t="t" r="r" b="b"/>
              <a:pathLst>
                <a:path w="7172" h="8162" extrusionOk="0">
                  <a:moveTo>
                    <a:pt x="4473" y="0"/>
                  </a:moveTo>
                  <a:cubicBezTo>
                    <a:pt x="3328" y="0"/>
                    <a:pt x="2142" y="845"/>
                    <a:pt x="1561" y="2208"/>
                  </a:cubicBezTo>
                  <a:lnTo>
                    <a:pt x="1" y="6012"/>
                  </a:lnTo>
                  <a:lnTo>
                    <a:pt x="1561" y="6982"/>
                  </a:lnTo>
                  <a:cubicBezTo>
                    <a:pt x="2702" y="7648"/>
                    <a:pt x="3995" y="8086"/>
                    <a:pt x="5346" y="8162"/>
                  </a:cubicBezTo>
                  <a:lnTo>
                    <a:pt x="6487" y="4224"/>
                  </a:lnTo>
                  <a:cubicBezTo>
                    <a:pt x="7172" y="2551"/>
                    <a:pt x="6639" y="705"/>
                    <a:pt x="5289" y="154"/>
                  </a:cubicBezTo>
                  <a:cubicBezTo>
                    <a:pt x="5025" y="50"/>
                    <a:pt x="4750" y="0"/>
                    <a:pt x="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9"/>
            <p:cNvSpPr/>
            <p:nvPr/>
          </p:nvSpPr>
          <p:spPr>
            <a:xfrm rot="179882">
              <a:off x="10735010" y="1627408"/>
              <a:ext cx="247384" cy="222342"/>
            </a:xfrm>
            <a:custGeom>
              <a:avLst/>
              <a:gdLst/>
              <a:ahLst/>
              <a:cxnLst/>
              <a:rect l="l" t="t" r="r" b="b"/>
              <a:pathLst>
                <a:path w="5726" h="5144" extrusionOk="0">
                  <a:moveTo>
                    <a:pt x="1193" y="0"/>
                  </a:moveTo>
                  <a:cubicBezTo>
                    <a:pt x="1170" y="0"/>
                    <a:pt x="1141" y="14"/>
                    <a:pt x="1141" y="27"/>
                  </a:cubicBezTo>
                  <a:lnTo>
                    <a:pt x="0" y="3032"/>
                  </a:lnTo>
                  <a:cubicBezTo>
                    <a:pt x="0" y="3032"/>
                    <a:pt x="0" y="3051"/>
                    <a:pt x="19" y="3070"/>
                  </a:cubicBezTo>
                  <a:lnTo>
                    <a:pt x="1236" y="3888"/>
                  </a:lnTo>
                  <a:cubicBezTo>
                    <a:pt x="2378" y="4649"/>
                    <a:pt x="3709" y="5087"/>
                    <a:pt x="5098" y="5144"/>
                  </a:cubicBezTo>
                  <a:lnTo>
                    <a:pt x="5136" y="5144"/>
                  </a:lnTo>
                  <a:lnTo>
                    <a:pt x="5725" y="3793"/>
                  </a:lnTo>
                  <a:cubicBezTo>
                    <a:pt x="5725" y="3755"/>
                    <a:pt x="5725" y="3717"/>
                    <a:pt x="5706" y="3717"/>
                  </a:cubicBezTo>
                  <a:cubicBezTo>
                    <a:pt x="5687" y="3717"/>
                    <a:pt x="5630" y="3717"/>
                    <a:pt x="5630" y="3736"/>
                  </a:cubicBezTo>
                  <a:lnTo>
                    <a:pt x="5041" y="5049"/>
                  </a:lnTo>
                  <a:cubicBezTo>
                    <a:pt x="3709" y="4991"/>
                    <a:pt x="2416" y="4573"/>
                    <a:pt x="1293" y="3812"/>
                  </a:cubicBezTo>
                  <a:lnTo>
                    <a:pt x="133" y="3032"/>
                  </a:lnTo>
                  <a:lnTo>
                    <a:pt x="1236" y="84"/>
                  </a:lnTo>
                  <a:cubicBezTo>
                    <a:pt x="1255" y="46"/>
                    <a:pt x="1236" y="8"/>
                    <a:pt x="1217" y="8"/>
                  </a:cubicBezTo>
                  <a:cubicBezTo>
                    <a:pt x="1212" y="2"/>
                    <a:pt x="1203"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9"/>
            <p:cNvSpPr/>
            <p:nvPr/>
          </p:nvSpPr>
          <p:spPr>
            <a:xfrm rot="179882">
              <a:off x="10368682" y="1978122"/>
              <a:ext cx="339408" cy="152147"/>
            </a:xfrm>
            <a:custGeom>
              <a:avLst/>
              <a:gdLst/>
              <a:ahLst/>
              <a:cxnLst/>
              <a:rect l="l" t="t" r="r" b="b"/>
              <a:pathLst>
                <a:path w="7856" h="3520" extrusionOk="0">
                  <a:moveTo>
                    <a:pt x="76" y="0"/>
                  </a:moveTo>
                  <a:cubicBezTo>
                    <a:pt x="57" y="0"/>
                    <a:pt x="0" y="0"/>
                    <a:pt x="0" y="19"/>
                  </a:cubicBezTo>
                  <a:cubicBezTo>
                    <a:pt x="0" y="57"/>
                    <a:pt x="0" y="95"/>
                    <a:pt x="19" y="95"/>
                  </a:cubicBezTo>
                  <a:lnTo>
                    <a:pt x="7799" y="3519"/>
                  </a:lnTo>
                  <a:cubicBezTo>
                    <a:pt x="7818" y="3519"/>
                    <a:pt x="7818" y="3519"/>
                    <a:pt x="7856" y="3500"/>
                  </a:cubicBezTo>
                  <a:cubicBezTo>
                    <a:pt x="7856" y="3481"/>
                    <a:pt x="7856" y="3424"/>
                    <a:pt x="7818" y="3424"/>
                  </a:cubicBezTo>
                  <a:lnTo>
                    <a:pt x="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rot="179882">
              <a:off x="10553631" y="3979344"/>
              <a:ext cx="101961" cy="25545"/>
            </a:xfrm>
            <a:custGeom>
              <a:avLst/>
              <a:gdLst/>
              <a:ahLst/>
              <a:cxnLst/>
              <a:rect l="l" t="t" r="r" b="b"/>
              <a:pathLst>
                <a:path w="2360" h="591" extrusionOk="0">
                  <a:moveTo>
                    <a:pt x="2245" y="1"/>
                  </a:moveTo>
                  <a:lnTo>
                    <a:pt x="0" y="39"/>
                  </a:lnTo>
                  <a:lnTo>
                    <a:pt x="2359" y="590"/>
                  </a:lnTo>
                  <a:lnTo>
                    <a:pt x="2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9"/>
            <p:cNvSpPr/>
            <p:nvPr/>
          </p:nvSpPr>
          <p:spPr>
            <a:xfrm rot="179882">
              <a:off x="10551676" y="3981541"/>
              <a:ext cx="315603" cy="7434"/>
            </a:xfrm>
            <a:custGeom>
              <a:avLst/>
              <a:gdLst/>
              <a:ahLst/>
              <a:cxnLst/>
              <a:rect l="l" t="t" r="r" b="b"/>
              <a:pathLst>
                <a:path w="7305" h="172" extrusionOk="0">
                  <a:moveTo>
                    <a:pt x="76" y="1"/>
                  </a:moveTo>
                  <a:cubicBezTo>
                    <a:pt x="38" y="1"/>
                    <a:pt x="0" y="20"/>
                    <a:pt x="0" y="77"/>
                  </a:cubicBezTo>
                  <a:cubicBezTo>
                    <a:pt x="0" y="115"/>
                    <a:pt x="19" y="134"/>
                    <a:pt x="76" y="134"/>
                  </a:cubicBezTo>
                  <a:lnTo>
                    <a:pt x="7228" y="172"/>
                  </a:lnTo>
                  <a:cubicBezTo>
                    <a:pt x="7266" y="172"/>
                    <a:pt x="7304" y="115"/>
                    <a:pt x="7304" y="96"/>
                  </a:cubicBezTo>
                  <a:cubicBezTo>
                    <a:pt x="7304" y="39"/>
                    <a:pt x="7285" y="20"/>
                    <a:pt x="7228" y="20"/>
                  </a:cubicBezTo>
                  <a:lnTo>
                    <a:pt x="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9"/>
            <p:cNvSpPr/>
            <p:nvPr/>
          </p:nvSpPr>
          <p:spPr>
            <a:xfrm rot="179882">
              <a:off x="10626405" y="2430135"/>
              <a:ext cx="241638" cy="66651"/>
            </a:xfrm>
            <a:custGeom>
              <a:avLst/>
              <a:gdLst/>
              <a:ahLst/>
              <a:cxnLst/>
              <a:rect l="l" t="t" r="r" b="b"/>
              <a:pathLst>
                <a:path w="5593" h="1542" extrusionOk="0">
                  <a:moveTo>
                    <a:pt x="438" y="0"/>
                  </a:moveTo>
                  <a:lnTo>
                    <a:pt x="0" y="1541"/>
                  </a:lnTo>
                  <a:lnTo>
                    <a:pt x="5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rot="179882">
              <a:off x="11037297" y="3993622"/>
              <a:ext cx="87142" cy="29651"/>
            </a:xfrm>
            <a:custGeom>
              <a:avLst/>
              <a:gdLst/>
              <a:ahLst/>
              <a:cxnLst/>
              <a:rect l="l" t="t" r="r" b="b"/>
              <a:pathLst>
                <a:path w="2017" h="686" extrusionOk="0">
                  <a:moveTo>
                    <a:pt x="1" y="1"/>
                  </a:moveTo>
                  <a:lnTo>
                    <a:pt x="2017" y="685"/>
                  </a:lnTo>
                  <a:lnTo>
                    <a:pt x="2017" y="685"/>
                  </a:lnTo>
                  <a:lnTo>
                    <a:pt x="1998" y="20"/>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rot="179882">
              <a:off x="10990720" y="2457158"/>
              <a:ext cx="188238" cy="211147"/>
            </a:xfrm>
            <a:custGeom>
              <a:avLst/>
              <a:gdLst/>
              <a:ahLst/>
              <a:cxnLst/>
              <a:rect l="l" t="t" r="r" b="b"/>
              <a:pathLst>
                <a:path w="4357" h="4885" extrusionOk="0">
                  <a:moveTo>
                    <a:pt x="58" y="0"/>
                  </a:moveTo>
                  <a:cubicBezTo>
                    <a:pt x="43" y="0"/>
                    <a:pt x="29" y="5"/>
                    <a:pt x="20" y="15"/>
                  </a:cubicBezTo>
                  <a:cubicBezTo>
                    <a:pt x="1" y="34"/>
                    <a:pt x="1" y="72"/>
                    <a:pt x="20" y="91"/>
                  </a:cubicBezTo>
                  <a:lnTo>
                    <a:pt x="4242" y="3400"/>
                  </a:lnTo>
                  <a:lnTo>
                    <a:pt x="4242" y="4846"/>
                  </a:lnTo>
                  <a:cubicBezTo>
                    <a:pt x="4242" y="4865"/>
                    <a:pt x="4261" y="4884"/>
                    <a:pt x="4280" y="4884"/>
                  </a:cubicBezTo>
                  <a:cubicBezTo>
                    <a:pt x="4299" y="4884"/>
                    <a:pt x="4337" y="4865"/>
                    <a:pt x="4356" y="4846"/>
                  </a:cubicBezTo>
                  <a:lnTo>
                    <a:pt x="4356" y="3362"/>
                  </a:lnTo>
                  <a:cubicBezTo>
                    <a:pt x="4356" y="3343"/>
                    <a:pt x="4318" y="3324"/>
                    <a:pt x="4318" y="3324"/>
                  </a:cubicBezTo>
                  <a:lnTo>
                    <a:pt x="96" y="15"/>
                  </a:lnTo>
                  <a:cubicBezTo>
                    <a:pt x="86" y="5"/>
                    <a:pt x="72"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rot="179882">
              <a:off x="11128453" y="2729054"/>
              <a:ext cx="146288" cy="1150224"/>
            </a:xfrm>
            <a:custGeom>
              <a:avLst/>
              <a:gdLst/>
              <a:ahLst/>
              <a:cxnLst/>
              <a:rect l="l" t="t" r="r" b="b"/>
              <a:pathLst>
                <a:path w="3386" h="26611" extrusionOk="0">
                  <a:moveTo>
                    <a:pt x="76" y="0"/>
                  </a:moveTo>
                  <a:cubicBezTo>
                    <a:pt x="19" y="0"/>
                    <a:pt x="0" y="38"/>
                    <a:pt x="0" y="77"/>
                  </a:cubicBezTo>
                  <a:lnTo>
                    <a:pt x="0" y="4908"/>
                  </a:lnTo>
                  <a:cubicBezTo>
                    <a:pt x="0" y="8103"/>
                    <a:pt x="343" y="11755"/>
                    <a:pt x="951" y="14894"/>
                  </a:cubicBezTo>
                  <a:lnTo>
                    <a:pt x="3215" y="26572"/>
                  </a:lnTo>
                  <a:cubicBezTo>
                    <a:pt x="3215" y="26591"/>
                    <a:pt x="3253" y="26610"/>
                    <a:pt x="3291" y="26610"/>
                  </a:cubicBezTo>
                  <a:cubicBezTo>
                    <a:pt x="3348" y="26610"/>
                    <a:pt x="3386" y="26572"/>
                    <a:pt x="3348" y="26534"/>
                  </a:cubicBezTo>
                  <a:lnTo>
                    <a:pt x="1103" y="14875"/>
                  </a:lnTo>
                  <a:cubicBezTo>
                    <a:pt x="495" y="11736"/>
                    <a:pt x="152" y="8103"/>
                    <a:pt x="152" y="4908"/>
                  </a:cubicBezTo>
                  <a:lnTo>
                    <a:pt x="152" y="77"/>
                  </a:lnTo>
                  <a:cubicBezTo>
                    <a:pt x="152" y="38"/>
                    <a:pt x="11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rot="179882">
              <a:off x="11031488" y="3993909"/>
              <a:ext cx="298364" cy="5792"/>
            </a:xfrm>
            <a:custGeom>
              <a:avLst/>
              <a:gdLst/>
              <a:ahLst/>
              <a:cxnLst/>
              <a:rect l="l" t="t" r="r" b="b"/>
              <a:pathLst>
                <a:path w="6906" h="134" extrusionOk="0">
                  <a:moveTo>
                    <a:pt x="77" y="0"/>
                  </a:moveTo>
                  <a:cubicBezTo>
                    <a:pt x="39" y="0"/>
                    <a:pt x="1" y="19"/>
                    <a:pt x="1" y="77"/>
                  </a:cubicBezTo>
                  <a:cubicBezTo>
                    <a:pt x="1" y="115"/>
                    <a:pt x="39" y="134"/>
                    <a:pt x="77" y="134"/>
                  </a:cubicBezTo>
                  <a:lnTo>
                    <a:pt x="6829" y="134"/>
                  </a:lnTo>
                  <a:cubicBezTo>
                    <a:pt x="6886" y="134"/>
                    <a:pt x="6905" y="115"/>
                    <a:pt x="6905" y="77"/>
                  </a:cubicBezTo>
                  <a:cubicBezTo>
                    <a:pt x="6905" y="19"/>
                    <a:pt x="6886" y="0"/>
                    <a:pt x="6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rot="179882">
              <a:off x="10564795" y="1448208"/>
              <a:ext cx="862863" cy="1044154"/>
            </a:xfrm>
            <a:custGeom>
              <a:avLst/>
              <a:gdLst/>
              <a:ahLst/>
              <a:cxnLst/>
              <a:rect l="l" t="t" r="r" b="b"/>
              <a:pathLst>
                <a:path w="19972" h="24157" extrusionOk="0">
                  <a:moveTo>
                    <a:pt x="13619" y="0"/>
                  </a:moveTo>
                  <a:cubicBezTo>
                    <a:pt x="13619" y="0"/>
                    <a:pt x="7818" y="932"/>
                    <a:pt x="7171" y="1427"/>
                  </a:cubicBezTo>
                  <a:cubicBezTo>
                    <a:pt x="3253" y="4451"/>
                    <a:pt x="0" y="23206"/>
                    <a:pt x="0" y="23244"/>
                  </a:cubicBezTo>
                  <a:lnTo>
                    <a:pt x="17899" y="24157"/>
                  </a:lnTo>
                  <a:cubicBezTo>
                    <a:pt x="17899" y="24157"/>
                    <a:pt x="19972" y="5421"/>
                    <a:pt x="18793" y="3519"/>
                  </a:cubicBezTo>
                  <a:cubicBezTo>
                    <a:pt x="17613" y="1617"/>
                    <a:pt x="13619" y="0"/>
                    <a:pt x="13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rot="179882">
              <a:off x="11019253" y="1244232"/>
              <a:ext cx="180850" cy="386419"/>
            </a:xfrm>
            <a:custGeom>
              <a:avLst/>
              <a:gdLst/>
              <a:ahLst/>
              <a:cxnLst/>
              <a:rect l="l" t="t" r="r" b="b"/>
              <a:pathLst>
                <a:path w="4186" h="8940" extrusionOk="0">
                  <a:moveTo>
                    <a:pt x="2093" y="0"/>
                  </a:moveTo>
                  <a:cubicBezTo>
                    <a:pt x="914" y="0"/>
                    <a:pt x="1" y="951"/>
                    <a:pt x="1" y="2092"/>
                  </a:cubicBezTo>
                  <a:lnTo>
                    <a:pt x="1" y="6847"/>
                  </a:lnTo>
                  <a:cubicBezTo>
                    <a:pt x="1" y="8027"/>
                    <a:pt x="952" y="8940"/>
                    <a:pt x="2093" y="8940"/>
                  </a:cubicBezTo>
                  <a:cubicBezTo>
                    <a:pt x="3253" y="8940"/>
                    <a:pt x="4185" y="7989"/>
                    <a:pt x="4185" y="6847"/>
                  </a:cubicBezTo>
                  <a:lnTo>
                    <a:pt x="4185" y="2092"/>
                  </a:lnTo>
                  <a:cubicBezTo>
                    <a:pt x="4185" y="1522"/>
                    <a:pt x="3938" y="1008"/>
                    <a:pt x="3558" y="628"/>
                  </a:cubicBezTo>
                  <a:cubicBezTo>
                    <a:pt x="3177" y="247"/>
                    <a:pt x="2664" y="0"/>
                    <a:pt x="209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rot="179882">
              <a:off x="11018929" y="1380239"/>
              <a:ext cx="112632" cy="125003"/>
            </a:xfrm>
            <a:custGeom>
              <a:avLst/>
              <a:gdLst/>
              <a:ahLst/>
              <a:cxnLst/>
              <a:rect l="l" t="t" r="r" b="b"/>
              <a:pathLst>
                <a:path w="2607" h="2892" extrusionOk="0">
                  <a:moveTo>
                    <a:pt x="2607" y="1"/>
                  </a:moveTo>
                  <a:lnTo>
                    <a:pt x="1" y="305"/>
                  </a:lnTo>
                  <a:lnTo>
                    <a:pt x="1" y="2892"/>
                  </a:lnTo>
                  <a:lnTo>
                    <a:pt x="26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rot="179882">
              <a:off x="10929829" y="1119495"/>
              <a:ext cx="272356" cy="310346"/>
            </a:xfrm>
            <a:custGeom>
              <a:avLst/>
              <a:gdLst/>
              <a:ahLst/>
              <a:cxnLst/>
              <a:rect l="l" t="t" r="r" b="b"/>
              <a:pathLst>
                <a:path w="6304" h="7180" extrusionOk="0">
                  <a:moveTo>
                    <a:pt x="3476" y="0"/>
                  </a:moveTo>
                  <a:cubicBezTo>
                    <a:pt x="2890" y="0"/>
                    <a:pt x="2311" y="247"/>
                    <a:pt x="1852" y="837"/>
                  </a:cubicBezTo>
                  <a:cubicBezTo>
                    <a:pt x="1472" y="1541"/>
                    <a:pt x="1149" y="2244"/>
                    <a:pt x="844" y="2967"/>
                  </a:cubicBezTo>
                  <a:cubicBezTo>
                    <a:pt x="407" y="3937"/>
                    <a:pt x="369" y="4717"/>
                    <a:pt x="122" y="5725"/>
                  </a:cubicBezTo>
                  <a:cubicBezTo>
                    <a:pt x="0" y="6279"/>
                    <a:pt x="2084" y="7179"/>
                    <a:pt x="3105" y="7179"/>
                  </a:cubicBezTo>
                  <a:cubicBezTo>
                    <a:pt x="3206" y="7179"/>
                    <a:pt x="3297" y="7171"/>
                    <a:pt x="3374" y="7152"/>
                  </a:cubicBezTo>
                  <a:cubicBezTo>
                    <a:pt x="5257" y="6638"/>
                    <a:pt x="6303" y="4527"/>
                    <a:pt x="6265" y="2777"/>
                  </a:cubicBezTo>
                  <a:cubicBezTo>
                    <a:pt x="6239" y="1328"/>
                    <a:pt x="4837" y="0"/>
                    <a:pt x="347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rot="179882">
              <a:off x="10912486" y="996158"/>
              <a:ext cx="390388" cy="355125"/>
            </a:xfrm>
            <a:custGeom>
              <a:avLst/>
              <a:gdLst/>
              <a:ahLst/>
              <a:cxnLst/>
              <a:rect l="l" t="t" r="r" b="b"/>
              <a:pathLst>
                <a:path w="9036" h="8216" extrusionOk="0">
                  <a:moveTo>
                    <a:pt x="2322" y="1"/>
                  </a:moveTo>
                  <a:cubicBezTo>
                    <a:pt x="1821" y="1"/>
                    <a:pt x="1280" y="541"/>
                    <a:pt x="1047" y="891"/>
                  </a:cubicBezTo>
                  <a:cubicBezTo>
                    <a:pt x="381" y="2089"/>
                    <a:pt x="1" y="4581"/>
                    <a:pt x="1294" y="4923"/>
                  </a:cubicBezTo>
                  <a:cubicBezTo>
                    <a:pt x="1331" y="4932"/>
                    <a:pt x="1366" y="4936"/>
                    <a:pt x="1402" y="4936"/>
                  </a:cubicBezTo>
                  <a:cubicBezTo>
                    <a:pt x="1998" y="4936"/>
                    <a:pt x="2466" y="3790"/>
                    <a:pt x="2664" y="3611"/>
                  </a:cubicBezTo>
                  <a:cubicBezTo>
                    <a:pt x="2869" y="3434"/>
                    <a:pt x="3092" y="3368"/>
                    <a:pt x="3321" y="3368"/>
                  </a:cubicBezTo>
                  <a:cubicBezTo>
                    <a:pt x="3708" y="3368"/>
                    <a:pt x="4112" y="3557"/>
                    <a:pt x="4471" y="3725"/>
                  </a:cubicBezTo>
                  <a:cubicBezTo>
                    <a:pt x="4851" y="3896"/>
                    <a:pt x="5403" y="4257"/>
                    <a:pt x="5574" y="4638"/>
                  </a:cubicBezTo>
                  <a:cubicBezTo>
                    <a:pt x="5707" y="4961"/>
                    <a:pt x="5289" y="5494"/>
                    <a:pt x="5593" y="5722"/>
                  </a:cubicBezTo>
                  <a:cubicBezTo>
                    <a:pt x="5668" y="5777"/>
                    <a:pt x="5761" y="5797"/>
                    <a:pt x="5863" y="5797"/>
                  </a:cubicBezTo>
                  <a:cubicBezTo>
                    <a:pt x="6100" y="5797"/>
                    <a:pt x="6384" y="5690"/>
                    <a:pt x="6601" y="5690"/>
                  </a:cubicBezTo>
                  <a:cubicBezTo>
                    <a:pt x="6642" y="5690"/>
                    <a:pt x="6680" y="5694"/>
                    <a:pt x="6715" y="5703"/>
                  </a:cubicBezTo>
                  <a:cubicBezTo>
                    <a:pt x="7191" y="5798"/>
                    <a:pt x="6924" y="6178"/>
                    <a:pt x="6791" y="6502"/>
                  </a:cubicBezTo>
                  <a:cubicBezTo>
                    <a:pt x="6696" y="6768"/>
                    <a:pt x="6601" y="7015"/>
                    <a:pt x="6601" y="7301"/>
                  </a:cubicBezTo>
                  <a:cubicBezTo>
                    <a:pt x="6601" y="7434"/>
                    <a:pt x="6696" y="8195"/>
                    <a:pt x="6848" y="8214"/>
                  </a:cubicBezTo>
                  <a:cubicBezTo>
                    <a:pt x="6853" y="8215"/>
                    <a:pt x="6858" y="8216"/>
                    <a:pt x="6864" y="8216"/>
                  </a:cubicBezTo>
                  <a:cubicBezTo>
                    <a:pt x="7021" y="8216"/>
                    <a:pt x="7326" y="7678"/>
                    <a:pt x="7400" y="7586"/>
                  </a:cubicBezTo>
                  <a:cubicBezTo>
                    <a:pt x="7856" y="6958"/>
                    <a:pt x="8807" y="5836"/>
                    <a:pt x="8807" y="5018"/>
                  </a:cubicBezTo>
                  <a:cubicBezTo>
                    <a:pt x="8807" y="4600"/>
                    <a:pt x="8427" y="4505"/>
                    <a:pt x="8503" y="4010"/>
                  </a:cubicBezTo>
                  <a:cubicBezTo>
                    <a:pt x="8560" y="3516"/>
                    <a:pt x="9036" y="2964"/>
                    <a:pt x="8712" y="2488"/>
                  </a:cubicBezTo>
                  <a:cubicBezTo>
                    <a:pt x="8617" y="2355"/>
                    <a:pt x="8465" y="2222"/>
                    <a:pt x="8275" y="2184"/>
                  </a:cubicBezTo>
                  <a:cubicBezTo>
                    <a:pt x="8263" y="2183"/>
                    <a:pt x="8251" y="2182"/>
                    <a:pt x="8239" y="2182"/>
                  </a:cubicBezTo>
                  <a:cubicBezTo>
                    <a:pt x="8106" y="2182"/>
                    <a:pt x="7950" y="2262"/>
                    <a:pt x="7816" y="2262"/>
                  </a:cubicBezTo>
                  <a:cubicBezTo>
                    <a:pt x="7804" y="2262"/>
                    <a:pt x="7792" y="2262"/>
                    <a:pt x="7780" y="2260"/>
                  </a:cubicBezTo>
                  <a:cubicBezTo>
                    <a:pt x="7552" y="2203"/>
                    <a:pt x="7590" y="2127"/>
                    <a:pt x="7571" y="1880"/>
                  </a:cubicBezTo>
                  <a:cubicBezTo>
                    <a:pt x="7513" y="1345"/>
                    <a:pt x="7312" y="1018"/>
                    <a:pt x="6910" y="1018"/>
                  </a:cubicBezTo>
                  <a:cubicBezTo>
                    <a:pt x="6783" y="1018"/>
                    <a:pt x="6636" y="1051"/>
                    <a:pt x="6468" y="1119"/>
                  </a:cubicBezTo>
                  <a:cubicBezTo>
                    <a:pt x="6266" y="1203"/>
                    <a:pt x="6120" y="1243"/>
                    <a:pt x="6006" y="1243"/>
                  </a:cubicBezTo>
                  <a:cubicBezTo>
                    <a:pt x="5736" y="1243"/>
                    <a:pt x="5650" y="1019"/>
                    <a:pt x="5422" y="643"/>
                  </a:cubicBezTo>
                  <a:cubicBezTo>
                    <a:pt x="5250" y="325"/>
                    <a:pt x="5046" y="217"/>
                    <a:pt x="4828" y="217"/>
                  </a:cubicBezTo>
                  <a:cubicBezTo>
                    <a:pt x="4563" y="217"/>
                    <a:pt x="4276" y="375"/>
                    <a:pt x="3995" y="510"/>
                  </a:cubicBezTo>
                  <a:cubicBezTo>
                    <a:pt x="3832" y="602"/>
                    <a:pt x="3642" y="661"/>
                    <a:pt x="3457" y="661"/>
                  </a:cubicBezTo>
                  <a:cubicBezTo>
                    <a:pt x="3296" y="661"/>
                    <a:pt x="3139" y="616"/>
                    <a:pt x="3006" y="510"/>
                  </a:cubicBezTo>
                  <a:cubicBezTo>
                    <a:pt x="2816" y="396"/>
                    <a:pt x="2740" y="111"/>
                    <a:pt x="2531" y="35"/>
                  </a:cubicBezTo>
                  <a:cubicBezTo>
                    <a:pt x="2462" y="11"/>
                    <a:pt x="2393" y="1"/>
                    <a:pt x="2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rot="179882">
              <a:off x="10993563" y="1211315"/>
              <a:ext cx="17325" cy="17635"/>
            </a:xfrm>
            <a:custGeom>
              <a:avLst/>
              <a:gdLst/>
              <a:ahLst/>
              <a:cxnLst/>
              <a:rect l="l" t="t" r="r" b="b"/>
              <a:pathLst>
                <a:path w="401" h="408" extrusionOk="0">
                  <a:moveTo>
                    <a:pt x="206" y="1"/>
                  </a:moveTo>
                  <a:cubicBezTo>
                    <a:pt x="104" y="1"/>
                    <a:pt x="1" y="72"/>
                    <a:pt x="1" y="208"/>
                  </a:cubicBezTo>
                  <a:cubicBezTo>
                    <a:pt x="1" y="341"/>
                    <a:pt x="101" y="407"/>
                    <a:pt x="201" y="407"/>
                  </a:cubicBezTo>
                  <a:cubicBezTo>
                    <a:pt x="301" y="407"/>
                    <a:pt x="400" y="341"/>
                    <a:pt x="400" y="208"/>
                  </a:cubicBezTo>
                  <a:cubicBezTo>
                    <a:pt x="400" y="67"/>
                    <a:pt x="304"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rot="179882">
              <a:off x="11065809" y="1227775"/>
              <a:ext cx="18146" cy="17289"/>
            </a:xfrm>
            <a:custGeom>
              <a:avLst/>
              <a:gdLst/>
              <a:ahLst/>
              <a:cxnLst/>
              <a:rect l="l" t="t" r="r" b="b"/>
              <a:pathLst>
                <a:path w="420" h="400" extrusionOk="0">
                  <a:moveTo>
                    <a:pt x="217" y="0"/>
                  </a:moveTo>
                  <a:cubicBezTo>
                    <a:pt x="115" y="0"/>
                    <a:pt x="10" y="67"/>
                    <a:pt x="1" y="200"/>
                  </a:cubicBezTo>
                  <a:cubicBezTo>
                    <a:pt x="1" y="333"/>
                    <a:pt x="105" y="400"/>
                    <a:pt x="210" y="400"/>
                  </a:cubicBezTo>
                  <a:cubicBezTo>
                    <a:pt x="315" y="400"/>
                    <a:pt x="419" y="333"/>
                    <a:pt x="419" y="200"/>
                  </a:cubicBezTo>
                  <a:cubicBezTo>
                    <a:pt x="419" y="67"/>
                    <a:pt x="319"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rot="179882">
              <a:off x="11152650" y="1240060"/>
              <a:ext cx="100837" cy="80137"/>
            </a:xfrm>
            <a:custGeom>
              <a:avLst/>
              <a:gdLst/>
              <a:ahLst/>
              <a:cxnLst/>
              <a:rect l="l" t="t" r="r" b="b"/>
              <a:pathLst>
                <a:path w="2334" h="1854" extrusionOk="0">
                  <a:moveTo>
                    <a:pt x="1260" y="1"/>
                  </a:moveTo>
                  <a:cubicBezTo>
                    <a:pt x="984" y="1"/>
                    <a:pt x="688" y="140"/>
                    <a:pt x="468" y="471"/>
                  </a:cubicBezTo>
                  <a:cubicBezTo>
                    <a:pt x="1" y="1198"/>
                    <a:pt x="480" y="1853"/>
                    <a:pt x="1061" y="1853"/>
                  </a:cubicBezTo>
                  <a:cubicBezTo>
                    <a:pt x="1333" y="1853"/>
                    <a:pt x="1626" y="1710"/>
                    <a:pt x="1856" y="1365"/>
                  </a:cubicBezTo>
                  <a:cubicBezTo>
                    <a:pt x="2333" y="618"/>
                    <a:pt x="1840" y="1"/>
                    <a:pt x="126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rot="179882">
              <a:off x="11190369" y="1248333"/>
              <a:ext cx="36982" cy="51047"/>
            </a:xfrm>
            <a:custGeom>
              <a:avLst/>
              <a:gdLst/>
              <a:ahLst/>
              <a:cxnLst/>
              <a:rect l="l" t="t" r="r" b="b"/>
              <a:pathLst>
                <a:path w="856" h="1181" extrusionOk="0">
                  <a:moveTo>
                    <a:pt x="380" y="1"/>
                  </a:moveTo>
                  <a:cubicBezTo>
                    <a:pt x="361" y="1"/>
                    <a:pt x="342" y="1"/>
                    <a:pt x="342" y="20"/>
                  </a:cubicBezTo>
                  <a:cubicBezTo>
                    <a:pt x="342" y="39"/>
                    <a:pt x="342" y="77"/>
                    <a:pt x="361" y="77"/>
                  </a:cubicBezTo>
                  <a:cubicBezTo>
                    <a:pt x="361" y="77"/>
                    <a:pt x="647" y="191"/>
                    <a:pt x="742" y="457"/>
                  </a:cubicBezTo>
                  <a:cubicBezTo>
                    <a:pt x="761" y="553"/>
                    <a:pt x="742" y="648"/>
                    <a:pt x="704" y="743"/>
                  </a:cubicBezTo>
                  <a:cubicBezTo>
                    <a:pt x="628" y="838"/>
                    <a:pt x="533" y="895"/>
                    <a:pt x="418" y="895"/>
                  </a:cubicBezTo>
                  <a:cubicBezTo>
                    <a:pt x="247" y="933"/>
                    <a:pt x="95" y="1028"/>
                    <a:pt x="38" y="1142"/>
                  </a:cubicBezTo>
                  <a:cubicBezTo>
                    <a:pt x="0" y="1161"/>
                    <a:pt x="38" y="1161"/>
                    <a:pt x="57" y="1180"/>
                  </a:cubicBezTo>
                  <a:cubicBezTo>
                    <a:pt x="76" y="1180"/>
                    <a:pt x="76" y="1180"/>
                    <a:pt x="95" y="1161"/>
                  </a:cubicBezTo>
                  <a:cubicBezTo>
                    <a:pt x="152" y="1066"/>
                    <a:pt x="285" y="971"/>
                    <a:pt x="437" y="971"/>
                  </a:cubicBezTo>
                  <a:cubicBezTo>
                    <a:pt x="571" y="971"/>
                    <a:pt x="704" y="895"/>
                    <a:pt x="761" y="781"/>
                  </a:cubicBezTo>
                  <a:cubicBezTo>
                    <a:pt x="837" y="667"/>
                    <a:pt x="856" y="553"/>
                    <a:pt x="818" y="419"/>
                  </a:cubicBezTo>
                  <a:cubicBezTo>
                    <a:pt x="723" y="115"/>
                    <a:pt x="418"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rot="179882">
              <a:off x="10931199" y="1446056"/>
              <a:ext cx="101140" cy="207214"/>
            </a:xfrm>
            <a:custGeom>
              <a:avLst/>
              <a:gdLst/>
              <a:ahLst/>
              <a:cxnLst/>
              <a:rect l="l" t="t" r="r" b="b"/>
              <a:pathLst>
                <a:path w="2341" h="4794" extrusionOk="0">
                  <a:moveTo>
                    <a:pt x="1903" y="0"/>
                  </a:moveTo>
                  <a:lnTo>
                    <a:pt x="1256" y="381"/>
                  </a:lnTo>
                  <a:cubicBezTo>
                    <a:pt x="857" y="552"/>
                    <a:pt x="571" y="951"/>
                    <a:pt x="495" y="1294"/>
                  </a:cubicBezTo>
                  <a:lnTo>
                    <a:pt x="286" y="2302"/>
                  </a:lnTo>
                  <a:cubicBezTo>
                    <a:pt x="286" y="2302"/>
                    <a:pt x="1" y="3614"/>
                    <a:pt x="495" y="4794"/>
                  </a:cubicBezTo>
                  <a:cubicBezTo>
                    <a:pt x="971" y="4147"/>
                    <a:pt x="2340" y="3348"/>
                    <a:pt x="2340" y="3348"/>
                  </a:cubicBezTo>
                  <a:lnTo>
                    <a:pt x="2245" y="3120"/>
                  </a:lnTo>
                  <a:cubicBezTo>
                    <a:pt x="1941" y="2359"/>
                    <a:pt x="1903" y="0"/>
                    <a:pt x="1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rot="179882">
              <a:off x="11031176" y="1461417"/>
              <a:ext cx="236713" cy="220397"/>
            </a:xfrm>
            <a:custGeom>
              <a:avLst/>
              <a:gdLst/>
              <a:ahLst/>
              <a:cxnLst/>
              <a:rect l="l" t="t" r="r" b="b"/>
              <a:pathLst>
                <a:path w="5479" h="5099" extrusionOk="0">
                  <a:moveTo>
                    <a:pt x="3709" y="0"/>
                  </a:moveTo>
                  <a:lnTo>
                    <a:pt x="3709" y="0"/>
                  </a:lnTo>
                  <a:cubicBezTo>
                    <a:pt x="3709" y="1"/>
                    <a:pt x="4261" y="2283"/>
                    <a:pt x="0" y="3196"/>
                  </a:cubicBezTo>
                  <a:cubicBezTo>
                    <a:pt x="0" y="3196"/>
                    <a:pt x="552" y="4204"/>
                    <a:pt x="476" y="5098"/>
                  </a:cubicBezTo>
                  <a:cubicBezTo>
                    <a:pt x="1769" y="4965"/>
                    <a:pt x="5288" y="2226"/>
                    <a:pt x="5478" y="1313"/>
                  </a:cubicBezTo>
                  <a:cubicBezTo>
                    <a:pt x="5269" y="438"/>
                    <a:pt x="3710" y="1"/>
                    <a:pt x="3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rot="179882">
              <a:off x="10985058" y="1221356"/>
              <a:ext cx="43592" cy="72400"/>
            </a:xfrm>
            <a:custGeom>
              <a:avLst/>
              <a:gdLst/>
              <a:ahLst/>
              <a:cxnLst/>
              <a:rect l="l" t="t" r="r" b="b"/>
              <a:pathLst>
                <a:path w="1009" h="1675" extrusionOk="0">
                  <a:moveTo>
                    <a:pt x="971" y="1"/>
                  </a:moveTo>
                  <a:cubicBezTo>
                    <a:pt x="952" y="1"/>
                    <a:pt x="914" y="1"/>
                    <a:pt x="914" y="20"/>
                  </a:cubicBezTo>
                  <a:lnTo>
                    <a:pt x="552" y="837"/>
                  </a:lnTo>
                  <a:cubicBezTo>
                    <a:pt x="362" y="837"/>
                    <a:pt x="58" y="914"/>
                    <a:pt x="20" y="1199"/>
                  </a:cubicBezTo>
                  <a:cubicBezTo>
                    <a:pt x="1" y="1522"/>
                    <a:pt x="400" y="1636"/>
                    <a:pt x="571" y="1674"/>
                  </a:cubicBezTo>
                  <a:lnTo>
                    <a:pt x="667" y="1674"/>
                  </a:lnTo>
                  <a:cubicBezTo>
                    <a:pt x="686" y="1674"/>
                    <a:pt x="724" y="1636"/>
                    <a:pt x="724" y="1617"/>
                  </a:cubicBezTo>
                  <a:cubicBezTo>
                    <a:pt x="724" y="1598"/>
                    <a:pt x="686" y="1560"/>
                    <a:pt x="667" y="1560"/>
                  </a:cubicBezTo>
                  <a:cubicBezTo>
                    <a:pt x="667" y="1560"/>
                    <a:pt x="115" y="1503"/>
                    <a:pt x="153" y="1199"/>
                  </a:cubicBezTo>
                  <a:cubicBezTo>
                    <a:pt x="170" y="947"/>
                    <a:pt x="483" y="932"/>
                    <a:pt x="569" y="932"/>
                  </a:cubicBezTo>
                  <a:cubicBezTo>
                    <a:pt x="581" y="932"/>
                    <a:pt x="588" y="933"/>
                    <a:pt x="590" y="933"/>
                  </a:cubicBezTo>
                  <a:cubicBezTo>
                    <a:pt x="628" y="933"/>
                    <a:pt x="647" y="933"/>
                    <a:pt x="647" y="914"/>
                  </a:cubicBezTo>
                  <a:lnTo>
                    <a:pt x="1009" y="77"/>
                  </a:lnTo>
                  <a:cubicBezTo>
                    <a:pt x="1009" y="58"/>
                    <a:pt x="1009" y="1"/>
                    <a:pt x="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rot="179882">
              <a:off x="11077495" y="1262905"/>
              <a:ext cx="34563" cy="35400"/>
            </a:xfrm>
            <a:custGeom>
              <a:avLst/>
              <a:gdLst/>
              <a:ahLst/>
              <a:cxnLst/>
              <a:rect l="l" t="t" r="r" b="b"/>
              <a:pathLst>
                <a:path w="800" h="819" extrusionOk="0">
                  <a:moveTo>
                    <a:pt x="400" y="1"/>
                  </a:moveTo>
                  <a:cubicBezTo>
                    <a:pt x="171" y="1"/>
                    <a:pt x="0" y="172"/>
                    <a:pt x="0" y="400"/>
                  </a:cubicBezTo>
                  <a:cubicBezTo>
                    <a:pt x="0" y="628"/>
                    <a:pt x="171" y="818"/>
                    <a:pt x="400" y="818"/>
                  </a:cubicBezTo>
                  <a:cubicBezTo>
                    <a:pt x="609" y="818"/>
                    <a:pt x="799" y="647"/>
                    <a:pt x="799" y="400"/>
                  </a:cubicBezTo>
                  <a:cubicBezTo>
                    <a:pt x="79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rot="179882">
              <a:off x="10886757" y="1260461"/>
              <a:ext cx="312319" cy="180459"/>
            </a:xfrm>
            <a:custGeom>
              <a:avLst/>
              <a:gdLst/>
              <a:ahLst/>
              <a:cxnLst/>
              <a:rect l="l" t="t" r="r" b="b"/>
              <a:pathLst>
                <a:path w="7229" h="4175" extrusionOk="0">
                  <a:moveTo>
                    <a:pt x="1638" y="1"/>
                  </a:moveTo>
                  <a:cubicBezTo>
                    <a:pt x="1585" y="1"/>
                    <a:pt x="1506" y="31"/>
                    <a:pt x="1389" y="111"/>
                  </a:cubicBezTo>
                  <a:cubicBezTo>
                    <a:pt x="894" y="453"/>
                    <a:pt x="1332" y="1309"/>
                    <a:pt x="989" y="2032"/>
                  </a:cubicBezTo>
                  <a:cubicBezTo>
                    <a:pt x="628" y="2774"/>
                    <a:pt x="0" y="3496"/>
                    <a:pt x="1370" y="3839"/>
                  </a:cubicBezTo>
                  <a:cubicBezTo>
                    <a:pt x="1997" y="4007"/>
                    <a:pt x="2781" y="4175"/>
                    <a:pt x="3539" y="4175"/>
                  </a:cubicBezTo>
                  <a:cubicBezTo>
                    <a:pt x="4413" y="4175"/>
                    <a:pt x="5253" y="3952"/>
                    <a:pt x="5783" y="3249"/>
                  </a:cubicBezTo>
                  <a:cubicBezTo>
                    <a:pt x="6791" y="1937"/>
                    <a:pt x="7228" y="510"/>
                    <a:pt x="6905" y="396"/>
                  </a:cubicBezTo>
                  <a:cubicBezTo>
                    <a:pt x="6888" y="390"/>
                    <a:pt x="6871" y="388"/>
                    <a:pt x="6854" y="388"/>
                  </a:cubicBezTo>
                  <a:cubicBezTo>
                    <a:pt x="6504" y="388"/>
                    <a:pt x="5925" y="1410"/>
                    <a:pt x="5364" y="1518"/>
                  </a:cubicBezTo>
                  <a:cubicBezTo>
                    <a:pt x="5259" y="1539"/>
                    <a:pt x="5155" y="1547"/>
                    <a:pt x="5054" y="1547"/>
                  </a:cubicBezTo>
                  <a:cubicBezTo>
                    <a:pt x="4804" y="1547"/>
                    <a:pt x="4573" y="1501"/>
                    <a:pt x="4402" y="1501"/>
                  </a:cubicBezTo>
                  <a:cubicBezTo>
                    <a:pt x="4267" y="1501"/>
                    <a:pt x="4169" y="1529"/>
                    <a:pt x="4128" y="1632"/>
                  </a:cubicBezTo>
                  <a:cubicBezTo>
                    <a:pt x="3967" y="2024"/>
                    <a:pt x="3464" y="2283"/>
                    <a:pt x="2995" y="2283"/>
                  </a:cubicBezTo>
                  <a:cubicBezTo>
                    <a:pt x="2690" y="2283"/>
                    <a:pt x="2398" y="2173"/>
                    <a:pt x="2226" y="1918"/>
                  </a:cubicBezTo>
                  <a:cubicBezTo>
                    <a:pt x="1541" y="967"/>
                    <a:pt x="1712" y="282"/>
                    <a:pt x="1712" y="282"/>
                  </a:cubicBezTo>
                  <a:cubicBezTo>
                    <a:pt x="1712" y="282"/>
                    <a:pt x="1799" y="1"/>
                    <a:pt x="1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rot="179882">
              <a:off x="11014463" y="1359569"/>
              <a:ext cx="149614" cy="87225"/>
            </a:xfrm>
            <a:custGeom>
              <a:avLst/>
              <a:gdLst/>
              <a:ahLst/>
              <a:cxnLst/>
              <a:rect l="l" t="t" r="r" b="b"/>
              <a:pathLst>
                <a:path w="3463" h="2018" extrusionOk="0">
                  <a:moveTo>
                    <a:pt x="3443" y="1"/>
                  </a:moveTo>
                  <a:cubicBezTo>
                    <a:pt x="3424" y="1"/>
                    <a:pt x="3386" y="1"/>
                    <a:pt x="3386" y="20"/>
                  </a:cubicBezTo>
                  <a:cubicBezTo>
                    <a:pt x="2759" y="1256"/>
                    <a:pt x="1903" y="1713"/>
                    <a:pt x="1294" y="1846"/>
                  </a:cubicBezTo>
                  <a:cubicBezTo>
                    <a:pt x="1001" y="1919"/>
                    <a:pt x="735" y="1940"/>
                    <a:pt x="528" y="1940"/>
                  </a:cubicBezTo>
                  <a:cubicBezTo>
                    <a:pt x="251" y="1940"/>
                    <a:pt x="77" y="1903"/>
                    <a:pt x="77" y="1903"/>
                  </a:cubicBezTo>
                  <a:cubicBezTo>
                    <a:pt x="65" y="1891"/>
                    <a:pt x="55" y="1887"/>
                    <a:pt x="47" y="1887"/>
                  </a:cubicBezTo>
                  <a:cubicBezTo>
                    <a:pt x="29" y="1887"/>
                    <a:pt x="20" y="1909"/>
                    <a:pt x="20" y="1922"/>
                  </a:cubicBezTo>
                  <a:cubicBezTo>
                    <a:pt x="1" y="1941"/>
                    <a:pt x="20" y="1960"/>
                    <a:pt x="39" y="1960"/>
                  </a:cubicBezTo>
                  <a:cubicBezTo>
                    <a:pt x="77" y="1960"/>
                    <a:pt x="267" y="2017"/>
                    <a:pt x="571" y="2017"/>
                  </a:cubicBezTo>
                  <a:cubicBezTo>
                    <a:pt x="781" y="2017"/>
                    <a:pt x="1028" y="1998"/>
                    <a:pt x="1332" y="1941"/>
                  </a:cubicBezTo>
                  <a:cubicBezTo>
                    <a:pt x="1941" y="1770"/>
                    <a:pt x="2854" y="1313"/>
                    <a:pt x="3463" y="58"/>
                  </a:cubicBezTo>
                  <a:cubicBezTo>
                    <a:pt x="3463" y="39"/>
                    <a:pt x="3463" y="1"/>
                    <a:pt x="3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rot="179882">
              <a:off x="10622753" y="1885332"/>
              <a:ext cx="236713" cy="510731"/>
            </a:xfrm>
            <a:custGeom>
              <a:avLst/>
              <a:gdLst/>
              <a:ahLst/>
              <a:cxnLst/>
              <a:rect l="l" t="t" r="r" b="b"/>
              <a:pathLst>
                <a:path w="5479" h="11816" extrusionOk="0">
                  <a:moveTo>
                    <a:pt x="4263" y="1"/>
                  </a:moveTo>
                  <a:cubicBezTo>
                    <a:pt x="3330" y="1"/>
                    <a:pt x="1468" y="876"/>
                    <a:pt x="1142" y="1430"/>
                  </a:cubicBezTo>
                  <a:cubicBezTo>
                    <a:pt x="1142" y="1430"/>
                    <a:pt x="609" y="2895"/>
                    <a:pt x="343" y="4226"/>
                  </a:cubicBezTo>
                  <a:cubicBezTo>
                    <a:pt x="172" y="5025"/>
                    <a:pt x="172" y="5824"/>
                    <a:pt x="362" y="6604"/>
                  </a:cubicBezTo>
                  <a:lnTo>
                    <a:pt x="952" y="9191"/>
                  </a:lnTo>
                  <a:cubicBezTo>
                    <a:pt x="362" y="9419"/>
                    <a:pt x="1" y="10009"/>
                    <a:pt x="96" y="10636"/>
                  </a:cubicBezTo>
                  <a:cubicBezTo>
                    <a:pt x="210" y="11378"/>
                    <a:pt x="819" y="11816"/>
                    <a:pt x="1446" y="11816"/>
                  </a:cubicBezTo>
                  <a:cubicBezTo>
                    <a:pt x="1618" y="11816"/>
                    <a:pt x="1789" y="11797"/>
                    <a:pt x="1960" y="11721"/>
                  </a:cubicBezTo>
                  <a:lnTo>
                    <a:pt x="3044" y="11302"/>
                  </a:lnTo>
                  <a:cubicBezTo>
                    <a:pt x="3672" y="11055"/>
                    <a:pt x="4014" y="10370"/>
                    <a:pt x="3881" y="9723"/>
                  </a:cubicBezTo>
                  <a:lnTo>
                    <a:pt x="3291" y="7175"/>
                  </a:lnTo>
                  <a:cubicBezTo>
                    <a:pt x="3291" y="7137"/>
                    <a:pt x="3253" y="7117"/>
                    <a:pt x="3253" y="7060"/>
                  </a:cubicBezTo>
                  <a:cubicBezTo>
                    <a:pt x="3025" y="5862"/>
                    <a:pt x="3520" y="4588"/>
                    <a:pt x="4528" y="3846"/>
                  </a:cubicBezTo>
                  <a:lnTo>
                    <a:pt x="5098" y="3427"/>
                  </a:lnTo>
                  <a:cubicBezTo>
                    <a:pt x="5479" y="2781"/>
                    <a:pt x="5270" y="460"/>
                    <a:pt x="4642" y="80"/>
                  </a:cubicBezTo>
                  <a:cubicBezTo>
                    <a:pt x="4549" y="25"/>
                    <a:pt x="4419" y="1"/>
                    <a:pt x="4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rot="179882">
              <a:off x="10352682" y="1846585"/>
              <a:ext cx="417520" cy="494046"/>
            </a:xfrm>
            <a:custGeom>
              <a:avLst/>
              <a:gdLst/>
              <a:ahLst/>
              <a:cxnLst/>
              <a:rect l="l" t="t" r="r" b="b"/>
              <a:pathLst>
                <a:path w="9664" h="11430" extrusionOk="0">
                  <a:moveTo>
                    <a:pt x="6553" y="0"/>
                  </a:moveTo>
                  <a:cubicBezTo>
                    <a:pt x="6372" y="0"/>
                    <a:pt x="6200" y="56"/>
                    <a:pt x="6049" y="188"/>
                  </a:cubicBezTo>
                  <a:lnTo>
                    <a:pt x="3368" y="2794"/>
                  </a:lnTo>
                  <a:cubicBezTo>
                    <a:pt x="3158" y="2984"/>
                    <a:pt x="2512" y="4297"/>
                    <a:pt x="2436" y="4601"/>
                  </a:cubicBezTo>
                  <a:lnTo>
                    <a:pt x="1561" y="8386"/>
                  </a:lnTo>
                  <a:cubicBezTo>
                    <a:pt x="1548" y="8386"/>
                    <a:pt x="1536" y="8386"/>
                    <a:pt x="1524" y="8386"/>
                  </a:cubicBezTo>
                  <a:cubicBezTo>
                    <a:pt x="761" y="8386"/>
                    <a:pt x="133" y="8969"/>
                    <a:pt x="58" y="9737"/>
                  </a:cubicBezTo>
                  <a:cubicBezTo>
                    <a:pt x="1" y="10554"/>
                    <a:pt x="610" y="11258"/>
                    <a:pt x="1389" y="11315"/>
                  </a:cubicBezTo>
                  <a:lnTo>
                    <a:pt x="2588" y="11410"/>
                  </a:lnTo>
                  <a:cubicBezTo>
                    <a:pt x="2626" y="11429"/>
                    <a:pt x="2664" y="11429"/>
                    <a:pt x="2702" y="11429"/>
                  </a:cubicBezTo>
                  <a:cubicBezTo>
                    <a:pt x="3368" y="11429"/>
                    <a:pt x="3957" y="10954"/>
                    <a:pt x="4128" y="10288"/>
                  </a:cubicBezTo>
                  <a:lnTo>
                    <a:pt x="4699" y="7796"/>
                  </a:lnTo>
                  <a:cubicBezTo>
                    <a:pt x="5003" y="6465"/>
                    <a:pt x="5840" y="5343"/>
                    <a:pt x="7001" y="4620"/>
                  </a:cubicBezTo>
                  <a:lnTo>
                    <a:pt x="9074" y="3384"/>
                  </a:lnTo>
                  <a:cubicBezTo>
                    <a:pt x="9663" y="2851"/>
                    <a:pt x="8769" y="1615"/>
                    <a:pt x="8218" y="1006"/>
                  </a:cubicBezTo>
                  <a:cubicBezTo>
                    <a:pt x="7799" y="558"/>
                    <a:pt x="7127" y="0"/>
                    <a:pt x="6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rot="179882">
              <a:off x="10476676" y="1654547"/>
              <a:ext cx="97813" cy="118260"/>
            </a:xfrm>
            <a:custGeom>
              <a:avLst/>
              <a:gdLst/>
              <a:ahLst/>
              <a:cxnLst/>
              <a:rect l="l" t="t" r="r" b="b"/>
              <a:pathLst>
                <a:path w="2264" h="2736" extrusionOk="0">
                  <a:moveTo>
                    <a:pt x="404" y="0"/>
                  </a:moveTo>
                  <a:cubicBezTo>
                    <a:pt x="366" y="0"/>
                    <a:pt x="332" y="7"/>
                    <a:pt x="305" y="20"/>
                  </a:cubicBezTo>
                  <a:cubicBezTo>
                    <a:pt x="0" y="153"/>
                    <a:pt x="267" y="1238"/>
                    <a:pt x="571" y="1846"/>
                  </a:cubicBezTo>
                  <a:cubicBezTo>
                    <a:pt x="830" y="2380"/>
                    <a:pt x="1213" y="2736"/>
                    <a:pt x="1521" y="2736"/>
                  </a:cubicBezTo>
                  <a:cubicBezTo>
                    <a:pt x="1575" y="2736"/>
                    <a:pt x="1626" y="2725"/>
                    <a:pt x="1674" y="2702"/>
                  </a:cubicBezTo>
                  <a:cubicBezTo>
                    <a:pt x="1979" y="2569"/>
                    <a:pt x="2264" y="1846"/>
                    <a:pt x="1979" y="1238"/>
                  </a:cubicBezTo>
                  <a:cubicBezTo>
                    <a:pt x="1702" y="666"/>
                    <a:pt x="794"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rot="179882">
              <a:off x="10441364" y="1599641"/>
              <a:ext cx="234250" cy="168745"/>
            </a:xfrm>
            <a:custGeom>
              <a:avLst/>
              <a:gdLst/>
              <a:ahLst/>
              <a:cxnLst/>
              <a:rect l="l" t="t" r="r" b="b"/>
              <a:pathLst>
                <a:path w="5422" h="3904" extrusionOk="0">
                  <a:moveTo>
                    <a:pt x="3824" y="1"/>
                  </a:moveTo>
                  <a:cubicBezTo>
                    <a:pt x="3634" y="267"/>
                    <a:pt x="3576" y="362"/>
                    <a:pt x="3481" y="457"/>
                  </a:cubicBezTo>
                  <a:cubicBezTo>
                    <a:pt x="3329" y="571"/>
                    <a:pt x="3120" y="705"/>
                    <a:pt x="2663" y="990"/>
                  </a:cubicBezTo>
                  <a:lnTo>
                    <a:pt x="495" y="2397"/>
                  </a:lnTo>
                  <a:cubicBezTo>
                    <a:pt x="96" y="2645"/>
                    <a:pt x="1" y="3158"/>
                    <a:pt x="286" y="3539"/>
                  </a:cubicBezTo>
                  <a:cubicBezTo>
                    <a:pt x="441" y="3777"/>
                    <a:pt x="701" y="3904"/>
                    <a:pt x="967" y="3904"/>
                  </a:cubicBezTo>
                  <a:cubicBezTo>
                    <a:pt x="1125" y="3904"/>
                    <a:pt x="1285" y="3859"/>
                    <a:pt x="1427" y="3767"/>
                  </a:cubicBezTo>
                  <a:lnTo>
                    <a:pt x="3595" y="2378"/>
                  </a:lnTo>
                  <a:cubicBezTo>
                    <a:pt x="4642" y="1713"/>
                    <a:pt x="4737" y="1618"/>
                    <a:pt x="5326" y="724"/>
                  </a:cubicBezTo>
                  <a:cubicBezTo>
                    <a:pt x="5345" y="685"/>
                    <a:pt x="5402" y="628"/>
                    <a:pt x="5421" y="590"/>
                  </a:cubicBezTo>
                  <a:cubicBezTo>
                    <a:pt x="5060" y="419"/>
                    <a:pt x="4718" y="248"/>
                    <a:pt x="4337" y="96"/>
                  </a:cubicBezTo>
                  <a:cubicBezTo>
                    <a:pt x="4261" y="58"/>
                    <a:pt x="4185" y="58"/>
                    <a:pt x="4109" y="39"/>
                  </a:cubicBezTo>
                  <a:cubicBezTo>
                    <a:pt x="4071" y="39"/>
                    <a:pt x="4052" y="20"/>
                    <a:pt x="3995" y="20"/>
                  </a:cubicBezTo>
                  <a:cubicBezTo>
                    <a:pt x="3957" y="20"/>
                    <a:pt x="3881" y="20"/>
                    <a:pt x="3824"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rot="179882">
              <a:off x="10489869" y="1560233"/>
              <a:ext cx="230967" cy="213827"/>
            </a:xfrm>
            <a:custGeom>
              <a:avLst/>
              <a:gdLst/>
              <a:ahLst/>
              <a:cxnLst/>
              <a:rect l="l" t="t" r="r" b="b"/>
              <a:pathLst>
                <a:path w="5346" h="4947" extrusionOk="0">
                  <a:moveTo>
                    <a:pt x="3463" y="1"/>
                  </a:moveTo>
                  <a:cubicBezTo>
                    <a:pt x="2588" y="781"/>
                    <a:pt x="1713" y="2055"/>
                    <a:pt x="1" y="2321"/>
                  </a:cubicBezTo>
                  <a:cubicBezTo>
                    <a:pt x="1" y="2321"/>
                    <a:pt x="2131" y="2987"/>
                    <a:pt x="1618" y="4946"/>
                  </a:cubicBezTo>
                  <a:cubicBezTo>
                    <a:pt x="2683" y="4471"/>
                    <a:pt x="4414" y="3234"/>
                    <a:pt x="5327" y="1998"/>
                  </a:cubicBezTo>
                  <a:lnTo>
                    <a:pt x="5327" y="1941"/>
                  </a:lnTo>
                  <a:cubicBezTo>
                    <a:pt x="5346" y="914"/>
                    <a:pt x="4528" y="39"/>
                    <a:pt x="3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rot="179882">
              <a:off x="10385069" y="1674332"/>
              <a:ext cx="83858" cy="33282"/>
            </a:xfrm>
            <a:custGeom>
              <a:avLst/>
              <a:gdLst/>
              <a:ahLst/>
              <a:cxnLst/>
              <a:rect l="l" t="t" r="r" b="b"/>
              <a:pathLst>
                <a:path w="1941" h="770" extrusionOk="0">
                  <a:moveTo>
                    <a:pt x="811" y="0"/>
                  </a:moveTo>
                  <a:cubicBezTo>
                    <a:pt x="610" y="0"/>
                    <a:pt x="393" y="39"/>
                    <a:pt x="171" y="145"/>
                  </a:cubicBezTo>
                  <a:cubicBezTo>
                    <a:pt x="76" y="202"/>
                    <a:pt x="0" y="316"/>
                    <a:pt x="38" y="430"/>
                  </a:cubicBezTo>
                  <a:cubicBezTo>
                    <a:pt x="67" y="547"/>
                    <a:pt x="130" y="596"/>
                    <a:pt x="200" y="596"/>
                  </a:cubicBezTo>
                  <a:cubicBezTo>
                    <a:pt x="222" y="596"/>
                    <a:pt x="244" y="591"/>
                    <a:pt x="266" y="582"/>
                  </a:cubicBezTo>
                  <a:cubicBezTo>
                    <a:pt x="433" y="504"/>
                    <a:pt x="600" y="475"/>
                    <a:pt x="756" y="475"/>
                  </a:cubicBezTo>
                  <a:cubicBezTo>
                    <a:pt x="1204" y="475"/>
                    <a:pt x="1560" y="716"/>
                    <a:pt x="1560" y="716"/>
                  </a:cubicBezTo>
                  <a:cubicBezTo>
                    <a:pt x="1597" y="753"/>
                    <a:pt x="1640" y="769"/>
                    <a:pt x="1683" y="769"/>
                  </a:cubicBezTo>
                  <a:cubicBezTo>
                    <a:pt x="1750" y="769"/>
                    <a:pt x="1818" y="728"/>
                    <a:pt x="1864" y="659"/>
                  </a:cubicBezTo>
                  <a:cubicBezTo>
                    <a:pt x="1940" y="525"/>
                    <a:pt x="1902" y="392"/>
                    <a:pt x="1807" y="316"/>
                  </a:cubicBezTo>
                  <a:cubicBezTo>
                    <a:pt x="1793" y="302"/>
                    <a:pt x="1368" y="0"/>
                    <a:pt x="81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rot="179882">
              <a:off x="10411119" y="1738562"/>
              <a:ext cx="89648" cy="37950"/>
            </a:xfrm>
            <a:custGeom>
              <a:avLst/>
              <a:gdLst/>
              <a:ahLst/>
              <a:cxnLst/>
              <a:rect l="l" t="t" r="r" b="b"/>
              <a:pathLst>
                <a:path w="2075" h="878" extrusionOk="0">
                  <a:moveTo>
                    <a:pt x="1824" y="0"/>
                  </a:moveTo>
                  <a:cubicBezTo>
                    <a:pt x="1776" y="0"/>
                    <a:pt x="1726" y="19"/>
                    <a:pt x="1675" y="62"/>
                  </a:cubicBezTo>
                  <a:cubicBezTo>
                    <a:pt x="1417" y="264"/>
                    <a:pt x="1132" y="322"/>
                    <a:pt x="888" y="322"/>
                  </a:cubicBezTo>
                  <a:cubicBezTo>
                    <a:pt x="558" y="322"/>
                    <a:pt x="305" y="215"/>
                    <a:pt x="305" y="215"/>
                  </a:cubicBezTo>
                  <a:cubicBezTo>
                    <a:pt x="289" y="208"/>
                    <a:pt x="270" y="205"/>
                    <a:pt x="251" y="205"/>
                  </a:cubicBezTo>
                  <a:cubicBezTo>
                    <a:pt x="161" y="205"/>
                    <a:pt x="51" y="276"/>
                    <a:pt x="20" y="386"/>
                  </a:cubicBezTo>
                  <a:cubicBezTo>
                    <a:pt x="1" y="443"/>
                    <a:pt x="1" y="500"/>
                    <a:pt x="1" y="557"/>
                  </a:cubicBezTo>
                  <a:cubicBezTo>
                    <a:pt x="1" y="633"/>
                    <a:pt x="39" y="690"/>
                    <a:pt x="115" y="747"/>
                  </a:cubicBezTo>
                  <a:cubicBezTo>
                    <a:pt x="126" y="747"/>
                    <a:pt x="425" y="877"/>
                    <a:pt x="837" y="877"/>
                  </a:cubicBezTo>
                  <a:cubicBezTo>
                    <a:pt x="1164" y="877"/>
                    <a:pt x="1562" y="795"/>
                    <a:pt x="1941" y="500"/>
                  </a:cubicBezTo>
                  <a:cubicBezTo>
                    <a:pt x="2055" y="405"/>
                    <a:pt x="2074" y="234"/>
                    <a:pt x="2017" y="120"/>
                  </a:cubicBezTo>
                  <a:cubicBezTo>
                    <a:pt x="1970" y="49"/>
                    <a:pt x="1901" y="0"/>
                    <a:pt x="1824"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rot="179882">
              <a:off x="10380747" y="1724205"/>
              <a:ext cx="98634" cy="36308"/>
            </a:xfrm>
            <a:custGeom>
              <a:avLst/>
              <a:gdLst/>
              <a:ahLst/>
              <a:cxnLst/>
              <a:rect l="l" t="t" r="r" b="b"/>
              <a:pathLst>
                <a:path w="2283" h="840" extrusionOk="0">
                  <a:moveTo>
                    <a:pt x="1008" y="1"/>
                  </a:moveTo>
                  <a:cubicBezTo>
                    <a:pt x="696" y="1"/>
                    <a:pt x="369" y="96"/>
                    <a:pt x="95" y="382"/>
                  </a:cubicBezTo>
                  <a:cubicBezTo>
                    <a:pt x="57" y="459"/>
                    <a:pt x="0" y="535"/>
                    <a:pt x="19" y="649"/>
                  </a:cubicBezTo>
                  <a:cubicBezTo>
                    <a:pt x="19" y="668"/>
                    <a:pt x="57" y="706"/>
                    <a:pt x="57" y="744"/>
                  </a:cubicBezTo>
                  <a:cubicBezTo>
                    <a:pt x="86" y="791"/>
                    <a:pt x="138" y="815"/>
                    <a:pt x="195" y="815"/>
                  </a:cubicBezTo>
                  <a:cubicBezTo>
                    <a:pt x="252" y="815"/>
                    <a:pt x="314" y="791"/>
                    <a:pt x="361" y="744"/>
                  </a:cubicBezTo>
                  <a:cubicBezTo>
                    <a:pt x="528" y="566"/>
                    <a:pt x="741" y="504"/>
                    <a:pt x="955" y="504"/>
                  </a:cubicBezTo>
                  <a:cubicBezTo>
                    <a:pt x="1426" y="504"/>
                    <a:pt x="1902" y="801"/>
                    <a:pt x="1902" y="801"/>
                  </a:cubicBezTo>
                  <a:cubicBezTo>
                    <a:pt x="1941" y="827"/>
                    <a:pt x="1985" y="840"/>
                    <a:pt x="2028" y="840"/>
                  </a:cubicBezTo>
                  <a:cubicBezTo>
                    <a:pt x="2112" y="840"/>
                    <a:pt x="2195" y="793"/>
                    <a:pt x="2245" y="706"/>
                  </a:cubicBezTo>
                  <a:cubicBezTo>
                    <a:pt x="2283" y="592"/>
                    <a:pt x="2264" y="421"/>
                    <a:pt x="2149" y="363"/>
                  </a:cubicBezTo>
                  <a:cubicBezTo>
                    <a:pt x="2112" y="326"/>
                    <a:pt x="1586" y="1"/>
                    <a:pt x="100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rot="179882">
              <a:off x="10370235" y="1689214"/>
              <a:ext cx="89648" cy="35919"/>
            </a:xfrm>
            <a:custGeom>
              <a:avLst/>
              <a:gdLst/>
              <a:ahLst/>
              <a:cxnLst/>
              <a:rect l="l" t="t" r="r" b="b"/>
              <a:pathLst>
                <a:path w="2075" h="831" extrusionOk="0">
                  <a:moveTo>
                    <a:pt x="1081" y="0"/>
                  </a:moveTo>
                  <a:cubicBezTo>
                    <a:pt x="813" y="0"/>
                    <a:pt x="486" y="88"/>
                    <a:pt x="115" y="357"/>
                  </a:cubicBezTo>
                  <a:cubicBezTo>
                    <a:pt x="58" y="414"/>
                    <a:pt x="1" y="528"/>
                    <a:pt x="20" y="623"/>
                  </a:cubicBezTo>
                  <a:lnTo>
                    <a:pt x="20" y="699"/>
                  </a:lnTo>
                  <a:cubicBezTo>
                    <a:pt x="56" y="772"/>
                    <a:pt x="124" y="806"/>
                    <a:pt x="193" y="806"/>
                  </a:cubicBezTo>
                  <a:cubicBezTo>
                    <a:pt x="232" y="806"/>
                    <a:pt x="271" y="796"/>
                    <a:pt x="305" y="775"/>
                  </a:cubicBezTo>
                  <a:cubicBezTo>
                    <a:pt x="567" y="566"/>
                    <a:pt x="806" y="496"/>
                    <a:pt x="1008" y="496"/>
                  </a:cubicBezTo>
                  <a:cubicBezTo>
                    <a:pt x="1393" y="496"/>
                    <a:pt x="1643" y="750"/>
                    <a:pt x="1656" y="775"/>
                  </a:cubicBezTo>
                  <a:cubicBezTo>
                    <a:pt x="1686" y="813"/>
                    <a:pt x="1729" y="830"/>
                    <a:pt x="1776" y="830"/>
                  </a:cubicBezTo>
                  <a:cubicBezTo>
                    <a:pt x="1845" y="830"/>
                    <a:pt x="1922" y="794"/>
                    <a:pt x="1979" y="737"/>
                  </a:cubicBezTo>
                  <a:cubicBezTo>
                    <a:pt x="2074" y="642"/>
                    <a:pt x="2074" y="490"/>
                    <a:pt x="1979" y="395"/>
                  </a:cubicBezTo>
                  <a:cubicBezTo>
                    <a:pt x="1960" y="357"/>
                    <a:pt x="1751" y="147"/>
                    <a:pt x="1427" y="52"/>
                  </a:cubicBezTo>
                  <a:cubicBezTo>
                    <a:pt x="1328" y="21"/>
                    <a:pt x="1211" y="0"/>
                    <a:pt x="108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rot="179882">
              <a:off x="10371593" y="1708032"/>
              <a:ext cx="92931" cy="40501"/>
            </a:xfrm>
            <a:custGeom>
              <a:avLst/>
              <a:gdLst/>
              <a:ahLst/>
              <a:cxnLst/>
              <a:rect l="l" t="t" r="r" b="b"/>
              <a:pathLst>
                <a:path w="2151" h="937" extrusionOk="0">
                  <a:moveTo>
                    <a:pt x="1116" y="1"/>
                  </a:moveTo>
                  <a:cubicBezTo>
                    <a:pt x="747" y="1"/>
                    <a:pt x="336" y="117"/>
                    <a:pt x="39" y="533"/>
                  </a:cubicBezTo>
                  <a:cubicBezTo>
                    <a:pt x="1" y="571"/>
                    <a:pt x="1" y="666"/>
                    <a:pt x="1" y="742"/>
                  </a:cubicBezTo>
                  <a:cubicBezTo>
                    <a:pt x="1" y="781"/>
                    <a:pt x="20" y="838"/>
                    <a:pt x="39" y="876"/>
                  </a:cubicBezTo>
                  <a:cubicBezTo>
                    <a:pt x="80" y="917"/>
                    <a:pt x="132" y="937"/>
                    <a:pt x="182" y="937"/>
                  </a:cubicBezTo>
                  <a:cubicBezTo>
                    <a:pt x="248" y="937"/>
                    <a:pt x="311" y="902"/>
                    <a:pt x="343" y="838"/>
                  </a:cubicBezTo>
                  <a:cubicBezTo>
                    <a:pt x="528" y="576"/>
                    <a:pt x="797" y="498"/>
                    <a:pt x="1054" y="498"/>
                  </a:cubicBezTo>
                  <a:cubicBezTo>
                    <a:pt x="1432" y="498"/>
                    <a:pt x="1785" y="666"/>
                    <a:pt x="1808" y="666"/>
                  </a:cubicBezTo>
                  <a:cubicBezTo>
                    <a:pt x="1838" y="681"/>
                    <a:pt x="1869" y="688"/>
                    <a:pt x="1900" y="688"/>
                  </a:cubicBezTo>
                  <a:cubicBezTo>
                    <a:pt x="1986" y="688"/>
                    <a:pt x="2070" y="632"/>
                    <a:pt x="2112" y="533"/>
                  </a:cubicBezTo>
                  <a:cubicBezTo>
                    <a:pt x="2150" y="400"/>
                    <a:pt x="2112" y="248"/>
                    <a:pt x="1998" y="191"/>
                  </a:cubicBezTo>
                  <a:cubicBezTo>
                    <a:pt x="1966" y="180"/>
                    <a:pt x="1573" y="1"/>
                    <a:pt x="111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rot="179882">
              <a:off x="10445588" y="1681603"/>
              <a:ext cx="64373" cy="81433"/>
            </a:xfrm>
            <a:custGeom>
              <a:avLst/>
              <a:gdLst/>
              <a:ahLst/>
              <a:cxnLst/>
              <a:rect l="l" t="t" r="r" b="b"/>
              <a:pathLst>
                <a:path w="1490" h="1884" extrusionOk="0">
                  <a:moveTo>
                    <a:pt x="6" y="1"/>
                  </a:moveTo>
                  <a:cubicBezTo>
                    <a:pt x="1" y="2"/>
                    <a:pt x="1" y="3"/>
                    <a:pt x="6" y="5"/>
                  </a:cubicBezTo>
                  <a:lnTo>
                    <a:pt x="6" y="5"/>
                  </a:lnTo>
                  <a:lnTo>
                    <a:pt x="6" y="1"/>
                  </a:lnTo>
                  <a:close/>
                  <a:moveTo>
                    <a:pt x="6" y="5"/>
                  </a:moveTo>
                  <a:lnTo>
                    <a:pt x="101" y="1751"/>
                  </a:lnTo>
                  <a:cubicBezTo>
                    <a:pt x="101" y="1751"/>
                    <a:pt x="481" y="1884"/>
                    <a:pt x="828" y="1884"/>
                  </a:cubicBezTo>
                  <a:cubicBezTo>
                    <a:pt x="1176" y="1884"/>
                    <a:pt x="1489" y="1751"/>
                    <a:pt x="1356" y="1218"/>
                  </a:cubicBezTo>
                  <a:cubicBezTo>
                    <a:pt x="1090" y="99"/>
                    <a:pt x="76" y="25"/>
                    <a:pt x="6" y="5"/>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rot="179910">
              <a:off x="10569036" y="1525389"/>
              <a:ext cx="364125" cy="556640"/>
            </a:xfrm>
            <a:custGeom>
              <a:avLst/>
              <a:gdLst/>
              <a:ahLst/>
              <a:cxnLst/>
              <a:rect l="l" t="t" r="r" b="b"/>
              <a:pathLst>
                <a:path w="8428" h="12878" extrusionOk="0">
                  <a:moveTo>
                    <a:pt x="4528" y="1"/>
                  </a:moveTo>
                  <a:lnTo>
                    <a:pt x="2036" y="666"/>
                  </a:lnTo>
                  <a:cubicBezTo>
                    <a:pt x="1370" y="838"/>
                    <a:pt x="914" y="1465"/>
                    <a:pt x="952" y="2150"/>
                  </a:cubicBezTo>
                  <a:lnTo>
                    <a:pt x="1066" y="5954"/>
                  </a:lnTo>
                  <a:lnTo>
                    <a:pt x="800" y="8465"/>
                  </a:lnTo>
                  <a:lnTo>
                    <a:pt x="1" y="9967"/>
                  </a:lnTo>
                  <a:lnTo>
                    <a:pt x="5346" y="12878"/>
                  </a:lnTo>
                  <a:cubicBezTo>
                    <a:pt x="5346" y="12878"/>
                    <a:pt x="7933" y="11565"/>
                    <a:pt x="7952" y="8427"/>
                  </a:cubicBezTo>
                  <a:cubicBezTo>
                    <a:pt x="7990" y="7742"/>
                    <a:pt x="8427" y="2340"/>
                    <a:pt x="5707" y="647"/>
                  </a:cubicBezTo>
                  <a:lnTo>
                    <a:pt x="45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rot="179882">
              <a:off x="10679041" y="1539462"/>
              <a:ext cx="130691" cy="54332"/>
            </a:xfrm>
            <a:custGeom>
              <a:avLst/>
              <a:gdLst/>
              <a:ahLst/>
              <a:cxnLst/>
              <a:rect l="l" t="t" r="r" b="b"/>
              <a:pathLst>
                <a:path w="3025" h="1257" extrusionOk="0">
                  <a:moveTo>
                    <a:pt x="57" y="1"/>
                  </a:moveTo>
                  <a:cubicBezTo>
                    <a:pt x="38" y="1"/>
                    <a:pt x="0" y="20"/>
                    <a:pt x="0" y="39"/>
                  </a:cubicBezTo>
                  <a:cubicBezTo>
                    <a:pt x="0" y="705"/>
                    <a:pt x="438" y="1161"/>
                    <a:pt x="1142" y="1256"/>
                  </a:cubicBezTo>
                  <a:lnTo>
                    <a:pt x="1636" y="1256"/>
                  </a:lnTo>
                  <a:cubicBezTo>
                    <a:pt x="2112" y="1256"/>
                    <a:pt x="2454" y="1161"/>
                    <a:pt x="2720" y="952"/>
                  </a:cubicBezTo>
                  <a:cubicBezTo>
                    <a:pt x="3006" y="705"/>
                    <a:pt x="3025" y="419"/>
                    <a:pt x="3025" y="419"/>
                  </a:cubicBezTo>
                  <a:cubicBezTo>
                    <a:pt x="3025" y="400"/>
                    <a:pt x="3006" y="381"/>
                    <a:pt x="2987" y="381"/>
                  </a:cubicBezTo>
                  <a:cubicBezTo>
                    <a:pt x="2949" y="381"/>
                    <a:pt x="2930" y="400"/>
                    <a:pt x="2930" y="419"/>
                  </a:cubicBezTo>
                  <a:cubicBezTo>
                    <a:pt x="2930" y="419"/>
                    <a:pt x="2911" y="686"/>
                    <a:pt x="2663" y="876"/>
                  </a:cubicBezTo>
                  <a:cubicBezTo>
                    <a:pt x="2433" y="1078"/>
                    <a:pt x="2082" y="1170"/>
                    <a:pt x="1620" y="1170"/>
                  </a:cubicBezTo>
                  <a:cubicBezTo>
                    <a:pt x="1472" y="1170"/>
                    <a:pt x="1312" y="1161"/>
                    <a:pt x="1142" y="1142"/>
                  </a:cubicBezTo>
                  <a:cubicBezTo>
                    <a:pt x="229" y="1028"/>
                    <a:pt x="96" y="324"/>
                    <a:pt x="96" y="39"/>
                  </a:cubicBezTo>
                  <a:cubicBezTo>
                    <a:pt x="96" y="20"/>
                    <a:pt x="77"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rot="179882">
              <a:off x="10685281" y="1462056"/>
              <a:ext cx="138943" cy="127726"/>
            </a:xfrm>
            <a:custGeom>
              <a:avLst/>
              <a:gdLst/>
              <a:ahLst/>
              <a:cxnLst/>
              <a:rect l="l" t="t" r="r" b="b"/>
              <a:pathLst>
                <a:path w="3216" h="2955" extrusionOk="0">
                  <a:moveTo>
                    <a:pt x="438" y="0"/>
                  </a:moveTo>
                  <a:cubicBezTo>
                    <a:pt x="438" y="19"/>
                    <a:pt x="438" y="76"/>
                    <a:pt x="419" y="114"/>
                  </a:cubicBezTo>
                  <a:cubicBezTo>
                    <a:pt x="343" y="571"/>
                    <a:pt x="1" y="1921"/>
                    <a:pt x="1" y="1921"/>
                  </a:cubicBezTo>
                  <a:cubicBezTo>
                    <a:pt x="1" y="1921"/>
                    <a:pt x="58" y="2853"/>
                    <a:pt x="1275" y="2948"/>
                  </a:cubicBezTo>
                  <a:cubicBezTo>
                    <a:pt x="1343" y="2953"/>
                    <a:pt x="1409" y="2955"/>
                    <a:pt x="1471" y="2955"/>
                  </a:cubicBezTo>
                  <a:cubicBezTo>
                    <a:pt x="2503" y="2955"/>
                    <a:pt x="2740" y="2397"/>
                    <a:pt x="2740" y="2397"/>
                  </a:cubicBezTo>
                  <a:lnTo>
                    <a:pt x="3215" y="76"/>
                  </a:lnTo>
                  <a:lnTo>
                    <a:pt x="438" y="0"/>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rot="179882">
              <a:off x="10597709" y="1299732"/>
              <a:ext cx="278620" cy="256878"/>
            </a:xfrm>
            <a:custGeom>
              <a:avLst/>
              <a:gdLst/>
              <a:ahLst/>
              <a:cxnLst/>
              <a:rect l="l" t="t" r="r" b="b"/>
              <a:pathLst>
                <a:path w="6449" h="5943" extrusionOk="0">
                  <a:moveTo>
                    <a:pt x="3340" y="1"/>
                  </a:moveTo>
                  <a:cubicBezTo>
                    <a:pt x="2731" y="1"/>
                    <a:pt x="2201" y="184"/>
                    <a:pt x="1959" y="448"/>
                  </a:cubicBezTo>
                  <a:cubicBezTo>
                    <a:pt x="1370" y="1114"/>
                    <a:pt x="0" y="4956"/>
                    <a:pt x="1845" y="5774"/>
                  </a:cubicBezTo>
                  <a:cubicBezTo>
                    <a:pt x="2108" y="5892"/>
                    <a:pt x="2371" y="5943"/>
                    <a:pt x="2628" y="5943"/>
                  </a:cubicBezTo>
                  <a:cubicBezTo>
                    <a:pt x="4193" y="5943"/>
                    <a:pt x="5554" y="4062"/>
                    <a:pt x="5554" y="4062"/>
                  </a:cubicBezTo>
                  <a:cubicBezTo>
                    <a:pt x="5554" y="4062"/>
                    <a:pt x="6448" y="2750"/>
                    <a:pt x="5935" y="1628"/>
                  </a:cubicBezTo>
                  <a:cubicBezTo>
                    <a:pt x="5373" y="424"/>
                    <a:pt x="4265" y="1"/>
                    <a:pt x="3340"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rot="179882">
              <a:off x="10657834" y="1418435"/>
              <a:ext cx="29638" cy="36827"/>
            </a:xfrm>
            <a:custGeom>
              <a:avLst/>
              <a:gdLst/>
              <a:ahLst/>
              <a:cxnLst/>
              <a:rect l="l" t="t" r="r" b="b"/>
              <a:pathLst>
                <a:path w="686" h="852" extrusionOk="0">
                  <a:moveTo>
                    <a:pt x="624" y="1"/>
                  </a:moveTo>
                  <a:cubicBezTo>
                    <a:pt x="614" y="1"/>
                    <a:pt x="609" y="6"/>
                    <a:pt x="609" y="15"/>
                  </a:cubicBezTo>
                  <a:lnTo>
                    <a:pt x="400" y="357"/>
                  </a:lnTo>
                  <a:lnTo>
                    <a:pt x="381" y="357"/>
                  </a:lnTo>
                  <a:cubicBezTo>
                    <a:pt x="355" y="354"/>
                    <a:pt x="329" y="351"/>
                    <a:pt x="302" y="351"/>
                  </a:cubicBezTo>
                  <a:cubicBezTo>
                    <a:pt x="193" y="351"/>
                    <a:pt x="85" y="391"/>
                    <a:pt x="39" y="529"/>
                  </a:cubicBezTo>
                  <a:cubicBezTo>
                    <a:pt x="1" y="700"/>
                    <a:pt x="153" y="795"/>
                    <a:pt x="248" y="852"/>
                  </a:cubicBezTo>
                  <a:cubicBezTo>
                    <a:pt x="286" y="852"/>
                    <a:pt x="305" y="852"/>
                    <a:pt x="305" y="833"/>
                  </a:cubicBezTo>
                  <a:lnTo>
                    <a:pt x="286" y="814"/>
                  </a:lnTo>
                  <a:cubicBezTo>
                    <a:pt x="191" y="776"/>
                    <a:pt x="58" y="681"/>
                    <a:pt x="96" y="567"/>
                  </a:cubicBezTo>
                  <a:cubicBezTo>
                    <a:pt x="117" y="461"/>
                    <a:pt x="209" y="437"/>
                    <a:pt x="286" y="437"/>
                  </a:cubicBezTo>
                  <a:cubicBezTo>
                    <a:pt x="348" y="437"/>
                    <a:pt x="400" y="453"/>
                    <a:pt x="400" y="453"/>
                  </a:cubicBezTo>
                  <a:lnTo>
                    <a:pt x="419" y="433"/>
                  </a:lnTo>
                  <a:lnTo>
                    <a:pt x="666" y="72"/>
                  </a:lnTo>
                  <a:cubicBezTo>
                    <a:pt x="685" y="53"/>
                    <a:pt x="685" y="15"/>
                    <a:pt x="666" y="15"/>
                  </a:cubicBezTo>
                  <a:cubicBezTo>
                    <a:pt x="647" y="6"/>
                    <a:pt x="633"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rot="179882">
              <a:off x="10657377" y="1406629"/>
              <a:ext cx="15683" cy="14869"/>
            </a:xfrm>
            <a:custGeom>
              <a:avLst/>
              <a:gdLst/>
              <a:ahLst/>
              <a:cxnLst/>
              <a:rect l="l" t="t" r="r" b="b"/>
              <a:pathLst>
                <a:path w="363" h="344" extrusionOk="0">
                  <a:moveTo>
                    <a:pt x="180" y="1"/>
                  </a:moveTo>
                  <a:cubicBezTo>
                    <a:pt x="90" y="1"/>
                    <a:pt x="1" y="58"/>
                    <a:pt x="1" y="165"/>
                  </a:cubicBezTo>
                  <a:cubicBezTo>
                    <a:pt x="1" y="286"/>
                    <a:pt x="87" y="343"/>
                    <a:pt x="176" y="343"/>
                  </a:cubicBezTo>
                  <a:cubicBezTo>
                    <a:pt x="268" y="343"/>
                    <a:pt x="362" y="281"/>
                    <a:pt x="362" y="165"/>
                  </a:cubicBezTo>
                  <a:cubicBezTo>
                    <a:pt x="353" y="53"/>
                    <a:pt x="266"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rot="179882">
              <a:off x="10709876" y="1424492"/>
              <a:ext cx="15640" cy="13918"/>
            </a:xfrm>
            <a:custGeom>
              <a:avLst/>
              <a:gdLst/>
              <a:ahLst/>
              <a:cxnLst/>
              <a:rect l="l" t="t" r="r" b="b"/>
              <a:pathLst>
                <a:path w="362" h="322" extrusionOk="0">
                  <a:moveTo>
                    <a:pt x="181" y="0"/>
                  </a:moveTo>
                  <a:cubicBezTo>
                    <a:pt x="90" y="0"/>
                    <a:pt x="0" y="53"/>
                    <a:pt x="0" y="157"/>
                  </a:cubicBezTo>
                  <a:cubicBezTo>
                    <a:pt x="0" y="269"/>
                    <a:pt x="87" y="321"/>
                    <a:pt x="175" y="321"/>
                  </a:cubicBezTo>
                  <a:cubicBezTo>
                    <a:pt x="267" y="321"/>
                    <a:pt x="361" y="264"/>
                    <a:pt x="361" y="157"/>
                  </a:cubicBezTo>
                  <a:cubicBezTo>
                    <a:pt x="361" y="53"/>
                    <a:pt x="271"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rot="179882">
              <a:off x="10618676" y="1285742"/>
              <a:ext cx="290112" cy="173673"/>
            </a:xfrm>
            <a:custGeom>
              <a:avLst/>
              <a:gdLst/>
              <a:ahLst/>
              <a:cxnLst/>
              <a:rect l="l" t="t" r="r" b="b"/>
              <a:pathLst>
                <a:path w="6715" h="4018" extrusionOk="0">
                  <a:moveTo>
                    <a:pt x="2990" y="0"/>
                  </a:moveTo>
                  <a:cubicBezTo>
                    <a:pt x="1534" y="0"/>
                    <a:pt x="913" y="1412"/>
                    <a:pt x="14" y="1412"/>
                  </a:cubicBezTo>
                  <a:cubicBezTo>
                    <a:pt x="9" y="1412"/>
                    <a:pt x="5" y="1412"/>
                    <a:pt x="1" y="1412"/>
                  </a:cubicBezTo>
                  <a:lnTo>
                    <a:pt x="1" y="1412"/>
                  </a:lnTo>
                  <a:cubicBezTo>
                    <a:pt x="362" y="1850"/>
                    <a:pt x="819" y="2420"/>
                    <a:pt x="1636" y="2839"/>
                  </a:cubicBezTo>
                  <a:cubicBezTo>
                    <a:pt x="1768" y="2894"/>
                    <a:pt x="1907" y="2922"/>
                    <a:pt x="2043" y="2922"/>
                  </a:cubicBezTo>
                  <a:cubicBezTo>
                    <a:pt x="2282" y="2922"/>
                    <a:pt x="2513" y="2837"/>
                    <a:pt x="2683" y="2667"/>
                  </a:cubicBezTo>
                  <a:cubicBezTo>
                    <a:pt x="2740" y="2610"/>
                    <a:pt x="2778" y="2572"/>
                    <a:pt x="2835" y="2553"/>
                  </a:cubicBezTo>
                  <a:lnTo>
                    <a:pt x="2835" y="2553"/>
                  </a:lnTo>
                  <a:cubicBezTo>
                    <a:pt x="2740" y="2686"/>
                    <a:pt x="2683" y="2877"/>
                    <a:pt x="2645" y="3048"/>
                  </a:cubicBezTo>
                  <a:cubicBezTo>
                    <a:pt x="2702" y="3067"/>
                    <a:pt x="2759" y="3086"/>
                    <a:pt x="2816" y="3105"/>
                  </a:cubicBezTo>
                  <a:cubicBezTo>
                    <a:pt x="2892" y="2820"/>
                    <a:pt x="3025" y="2401"/>
                    <a:pt x="3310" y="2287"/>
                  </a:cubicBezTo>
                  <a:lnTo>
                    <a:pt x="3310" y="2287"/>
                  </a:lnTo>
                  <a:cubicBezTo>
                    <a:pt x="3139" y="2572"/>
                    <a:pt x="3082" y="2991"/>
                    <a:pt x="3044" y="3219"/>
                  </a:cubicBezTo>
                  <a:cubicBezTo>
                    <a:pt x="4432" y="3733"/>
                    <a:pt x="5897" y="4018"/>
                    <a:pt x="5897" y="4018"/>
                  </a:cubicBezTo>
                  <a:cubicBezTo>
                    <a:pt x="5897" y="4018"/>
                    <a:pt x="6715" y="1336"/>
                    <a:pt x="4984" y="708"/>
                  </a:cubicBezTo>
                  <a:cubicBezTo>
                    <a:pt x="4171" y="190"/>
                    <a:pt x="3524" y="0"/>
                    <a:pt x="2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rot="179882">
              <a:off x="10798182" y="1444025"/>
              <a:ext cx="62732" cy="53208"/>
            </a:xfrm>
            <a:custGeom>
              <a:avLst/>
              <a:gdLst/>
              <a:ahLst/>
              <a:cxnLst/>
              <a:rect l="l" t="t" r="r" b="b"/>
              <a:pathLst>
                <a:path w="1452" h="1231" extrusionOk="0">
                  <a:moveTo>
                    <a:pt x="827" y="0"/>
                  </a:moveTo>
                  <a:cubicBezTo>
                    <a:pt x="658" y="0"/>
                    <a:pt x="487" y="47"/>
                    <a:pt x="362" y="127"/>
                  </a:cubicBezTo>
                  <a:lnTo>
                    <a:pt x="0" y="1211"/>
                  </a:lnTo>
                  <a:cubicBezTo>
                    <a:pt x="85" y="1220"/>
                    <a:pt x="212" y="1231"/>
                    <a:pt x="356" y="1231"/>
                  </a:cubicBezTo>
                  <a:cubicBezTo>
                    <a:pt x="797" y="1231"/>
                    <a:pt x="1398" y="1132"/>
                    <a:pt x="1427" y="602"/>
                  </a:cubicBezTo>
                  <a:cubicBezTo>
                    <a:pt x="1452" y="167"/>
                    <a:pt x="1144" y="0"/>
                    <a:pt x="827"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rot="179882">
              <a:off x="10813769" y="1465496"/>
              <a:ext cx="29638" cy="9423"/>
            </a:xfrm>
            <a:custGeom>
              <a:avLst/>
              <a:gdLst/>
              <a:ahLst/>
              <a:cxnLst/>
              <a:rect l="l" t="t" r="r" b="b"/>
              <a:pathLst>
                <a:path w="686" h="218" extrusionOk="0">
                  <a:moveTo>
                    <a:pt x="344" y="1"/>
                  </a:moveTo>
                  <a:cubicBezTo>
                    <a:pt x="245" y="1"/>
                    <a:pt x="132" y="35"/>
                    <a:pt x="20" y="141"/>
                  </a:cubicBezTo>
                  <a:cubicBezTo>
                    <a:pt x="1" y="141"/>
                    <a:pt x="1" y="198"/>
                    <a:pt x="20" y="217"/>
                  </a:cubicBezTo>
                  <a:lnTo>
                    <a:pt x="77" y="217"/>
                  </a:lnTo>
                  <a:cubicBezTo>
                    <a:pt x="170" y="124"/>
                    <a:pt x="261" y="94"/>
                    <a:pt x="340" y="94"/>
                  </a:cubicBezTo>
                  <a:cubicBezTo>
                    <a:pt x="486" y="94"/>
                    <a:pt x="590" y="198"/>
                    <a:pt x="590" y="198"/>
                  </a:cubicBezTo>
                  <a:cubicBezTo>
                    <a:pt x="609" y="208"/>
                    <a:pt x="624" y="212"/>
                    <a:pt x="636" y="212"/>
                  </a:cubicBezTo>
                  <a:cubicBezTo>
                    <a:pt x="647" y="212"/>
                    <a:pt x="657" y="208"/>
                    <a:pt x="666" y="198"/>
                  </a:cubicBezTo>
                  <a:cubicBezTo>
                    <a:pt x="685" y="179"/>
                    <a:pt x="685" y="141"/>
                    <a:pt x="666" y="122"/>
                  </a:cubicBezTo>
                  <a:cubicBezTo>
                    <a:pt x="666" y="122"/>
                    <a:pt x="529" y="1"/>
                    <a:pt x="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rot="179882">
              <a:off x="10672951" y="1459131"/>
              <a:ext cx="59189" cy="38426"/>
            </a:xfrm>
            <a:custGeom>
              <a:avLst/>
              <a:gdLst/>
              <a:ahLst/>
              <a:cxnLst/>
              <a:rect l="l" t="t" r="r" b="b"/>
              <a:pathLst>
                <a:path w="1370" h="889" extrusionOk="0">
                  <a:moveTo>
                    <a:pt x="992" y="1"/>
                  </a:moveTo>
                  <a:cubicBezTo>
                    <a:pt x="930" y="1"/>
                    <a:pt x="863" y="29"/>
                    <a:pt x="799" y="98"/>
                  </a:cubicBezTo>
                  <a:cubicBezTo>
                    <a:pt x="628" y="269"/>
                    <a:pt x="400" y="307"/>
                    <a:pt x="190" y="307"/>
                  </a:cubicBezTo>
                  <a:cubicBezTo>
                    <a:pt x="38" y="326"/>
                    <a:pt x="0" y="479"/>
                    <a:pt x="95" y="593"/>
                  </a:cubicBezTo>
                  <a:cubicBezTo>
                    <a:pt x="133" y="669"/>
                    <a:pt x="209" y="707"/>
                    <a:pt x="285" y="764"/>
                  </a:cubicBezTo>
                  <a:cubicBezTo>
                    <a:pt x="409" y="851"/>
                    <a:pt x="549" y="888"/>
                    <a:pt x="684" y="888"/>
                  </a:cubicBezTo>
                  <a:cubicBezTo>
                    <a:pt x="901" y="888"/>
                    <a:pt x="1104" y="791"/>
                    <a:pt x="1198" y="650"/>
                  </a:cubicBezTo>
                  <a:cubicBezTo>
                    <a:pt x="1198" y="612"/>
                    <a:pt x="1237" y="612"/>
                    <a:pt x="1237" y="593"/>
                  </a:cubicBezTo>
                  <a:cubicBezTo>
                    <a:pt x="1369" y="342"/>
                    <a:pt x="1205" y="1"/>
                    <a:pt x="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rot="179882">
              <a:off x="10684824" y="1475076"/>
              <a:ext cx="41130" cy="22606"/>
            </a:xfrm>
            <a:custGeom>
              <a:avLst/>
              <a:gdLst/>
              <a:ahLst/>
              <a:cxnLst/>
              <a:rect l="l" t="t" r="r" b="b"/>
              <a:pathLst>
                <a:path w="952" h="523" extrusionOk="0">
                  <a:moveTo>
                    <a:pt x="683" y="0"/>
                  </a:moveTo>
                  <a:cubicBezTo>
                    <a:pt x="442" y="0"/>
                    <a:pt x="129" y="269"/>
                    <a:pt x="0" y="398"/>
                  </a:cubicBezTo>
                  <a:cubicBezTo>
                    <a:pt x="124" y="485"/>
                    <a:pt x="264" y="522"/>
                    <a:pt x="399" y="522"/>
                  </a:cubicBezTo>
                  <a:cubicBezTo>
                    <a:pt x="616" y="522"/>
                    <a:pt x="819" y="425"/>
                    <a:pt x="913" y="284"/>
                  </a:cubicBezTo>
                  <a:cubicBezTo>
                    <a:pt x="913" y="246"/>
                    <a:pt x="952" y="246"/>
                    <a:pt x="952" y="227"/>
                  </a:cubicBezTo>
                  <a:cubicBezTo>
                    <a:pt x="896" y="61"/>
                    <a:pt x="798" y="0"/>
                    <a:pt x="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rot="179882">
              <a:off x="10820344" y="1319260"/>
              <a:ext cx="73187" cy="114586"/>
            </a:xfrm>
            <a:custGeom>
              <a:avLst/>
              <a:gdLst/>
              <a:ahLst/>
              <a:cxnLst/>
              <a:rect l="l" t="t" r="r" b="b"/>
              <a:pathLst>
                <a:path w="1694" h="2651" extrusionOk="0">
                  <a:moveTo>
                    <a:pt x="182" y="0"/>
                  </a:moveTo>
                  <a:cubicBezTo>
                    <a:pt x="109" y="0"/>
                    <a:pt x="63" y="6"/>
                    <a:pt x="58" y="6"/>
                  </a:cubicBezTo>
                  <a:cubicBezTo>
                    <a:pt x="39" y="6"/>
                    <a:pt x="1" y="25"/>
                    <a:pt x="1" y="44"/>
                  </a:cubicBezTo>
                  <a:cubicBezTo>
                    <a:pt x="1" y="82"/>
                    <a:pt x="39" y="101"/>
                    <a:pt x="58" y="101"/>
                  </a:cubicBezTo>
                  <a:cubicBezTo>
                    <a:pt x="58" y="101"/>
                    <a:pt x="100" y="95"/>
                    <a:pt x="169" y="95"/>
                  </a:cubicBezTo>
                  <a:cubicBezTo>
                    <a:pt x="333" y="95"/>
                    <a:pt x="652" y="132"/>
                    <a:pt x="933" y="387"/>
                  </a:cubicBezTo>
                  <a:cubicBezTo>
                    <a:pt x="1389" y="786"/>
                    <a:pt x="1579" y="1528"/>
                    <a:pt x="1503" y="2593"/>
                  </a:cubicBezTo>
                  <a:cubicBezTo>
                    <a:pt x="1503" y="2612"/>
                    <a:pt x="1541" y="2650"/>
                    <a:pt x="1560" y="2650"/>
                  </a:cubicBezTo>
                  <a:cubicBezTo>
                    <a:pt x="1579" y="2650"/>
                    <a:pt x="1599" y="2612"/>
                    <a:pt x="1618" y="2593"/>
                  </a:cubicBezTo>
                  <a:cubicBezTo>
                    <a:pt x="1694" y="1490"/>
                    <a:pt x="1484" y="729"/>
                    <a:pt x="1028" y="311"/>
                  </a:cubicBezTo>
                  <a:cubicBezTo>
                    <a:pt x="715" y="39"/>
                    <a:pt x="364"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rot="179882">
              <a:off x="10706713" y="1278407"/>
              <a:ext cx="137301" cy="52474"/>
            </a:xfrm>
            <a:custGeom>
              <a:avLst/>
              <a:gdLst/>
              <a:ahLst/>
              <a:cxnLst/>
              <a:rect l="l" t="t" r="r" b="b"/>
              <a:pathLst>
                <a:path w="3178" h="1214" extrusionOk="0">
                  <a:moveTo>
                    <a:pt x="1130" y="0"/>
                  </a:moveTo>
                  <a:cubicBezTo>
                    <a:pt x="804" y="0"/>
                    <a:pt x="434" y="63"/>
                    <a:pt x="20" y="225"/>
                  </a:cubicBezTo>
                  <a:cubicBezTo>
                    <a:pt x="1" y="225"/>
                    <a:pt x="1" y="263"/>
                    <a:pt x="1" y="282"/>
                  </a:cubicBezTo>
                  <a:cubicBezTo>
                    <a:pt x="1" y="301"/>
                    <a:pt x="20" y="301"/>
                    <a:pt x="39" y="301"/>
                  </a:cubicBezTo>
                  <a:cubicBezTo>
                    <a:pt x="420" y="140"/>
                    <a:pt x="790" y="62"/>
                    <a:pt x="1142" y="62"/>
                  </a:cubicBezTo>
                  <a:cubicBezTo>
                    <a:pt x="1580" y="62"/>
                    <a:pt x="1990" y="183"/>
                    <a:pt x="2359" y="415"/>
                  </a:cubicBezTo>
                  <a:cubicBezTo>
                    <a:pt x="2854" y="757"/>
                    <a:pt x="3082" y="1176"/>
                    <a:pt x="3082" y="1176"/>
                  </a:cubicBezTo>
                  <a:cubicBezTo>
                    <a:pt x="3120" y="1214"/>
                    <a:pt x="3120" y="1214"/>
                    <a:pt x="3139" y="1214"/>
                  </a:cubicBezTo>
                  <a:lnTo>
                    <a:pt x="3177" y="1157"/>
                  </a:lnTo>
                  <a:cubicBezTo>
                    <a:pt x="3177" y="1138"/>
                    <a:pt x="2949" y="700"/>
                    <a:pt x="2416" y="377"/>
                  </a:cubicBezTo>
                  <a:cubicBezTo>
                    <a:pt x="2116" y="185"/>
                    <a:pt x="1687"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rot="179882">
              <a:off x="10652561" y="1519796"/>
              <a:ext cx="137301" cy="38253"/>
            </a:xfrm>
            <a:custGeom>
              <a:avLst/>
              <a:gdLst/>
              <a:ahLst/>
              <a:cxnLst/>
              <a:rect l="l" t="t" r="r" b="b"/>
              <a:pathLst>
                <a:path w="3178" h="885" extrusionOk="0">
                  <a:moveTo>
                    <a:pt x="3120" y="0"/>
                  </a:moveTo>
                  <a:cubicBezTo>
                    <a:pt x="3106" y="0"/>
                    <a:pt x="3092" y="10"/>
                    <a:pt x="3082" y="29"/>
                  </a:cubicBezTo>
                  <a:cubicBezTo>
                    <a:pt x="3068" y="42"/>
                    <a:pt x="2222" y="790"/>
                    <a:pt x="1247" y="790"/>
                  </a:cubicBezTo>
                  <a:cubicBezTo>
                    <a:pt x="863" y="790"/>
                    <a:pt x="458" y="674"/>
                    <a:pt x="77" y="352"/>
                  </a:cubicBezTo>
                  <a:cubicBezTo>
                    <a:pt x="67" y="342"/>
                    <a:pt x="58" y="338"/>
                    <a:pt x="48" y="338"/>
                  </a:cubicBezTo>
                  <a:cubicBezTo>
                    <a:pt x="39" y="338"/>
                    <a:pt x="29" y="342"/>
                    <a:pt x="20" y="352"/>
                  </a:cubicBezTo>
                  <a:cubicBezTo>
                    <a:pt x="1" y="371"/>
                    <a:pt x="1" y="409"/>
                    <a:pt x="20" y="428"/>
                  </a:cubicBezTo>
                  <a:cubicBezTo>
                    <a:pt x="419" y="751"/>
                    <a:pt x="819" y="884"/>
                    <a:pt x="1237" y="884"/>
                  </a:cubicBezTo>
                  <a:cubicBezTo>
                    <a:pt x="2245" y="884"/>
                    <a:pt x="3139" y="124"/>
                    <a:pt x="3158" y="86"/>
                  </a:cubicBezTo>
                  <a:cubicBezTo>
                    <a:pt x="3177" y="67"/>
                    <a:pt x="3177" y="48"/>
                    <a:pt x="3158" y="29"/>
                  </a:cubicBezTo>
                  <a:cubicBezTo>
                    <a:pt x="3149" y="10"/>
                    <a:pt x="3134" y="0"/>
                    <a:pt x="3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rot="179882">
              <a:off x="10512448" y="1833323"/>
              <a:ext cx="698560" cy="416978"/>
            </a:xfrm>
            <a:custGeom>
              <a:avLst/>
              <a:gdLst/>
              <a:ahLst/>
              <a:cxnLst/>
              <a:rect l="l" t="t" r="r" b="b"/>
              <a:pathLst>
                <a:path w="16169" h="9647" extrusionOk="0">
                  <a:moveTo>
                    <a:pt x="2625" y="0"/>
                  </a:moveTo>
                  <a:cubicBezTo>
                    <a:pt x="1999" y="0"/>
                    <a:pt x="1846" y="545"/>
                    <a:pt x="2550" y="858"/>
                  </a:cubicBezTo>
                  <a:cubicBezTo>
                    <a:pt x="3444" y="1239"/>
                    <a:pt x="3425" y="1657"/>
                    <a:pt x="3425" y="1752"/>
                  </a:cubicBezTo>
                  <a:cubicBezTo>
                    <a:pt x="3425" y="1790"/>
                    <a:pt x="3406" y="1790"/>
                    <a:pt x="3406" y="1790"/>
                  </a:cubicBezTo>
                  <a:lnTo>
                    <a:pt x="705" y="1752"/>
                  </a:lnTo>
                  <a:cubicBezTo>
                    <a:pt x="134" y="1752"/>
                    <a:pt x="1" y="2589"/>
                    <a:pt x="552" y="2760"/>
                  </a:cubicBezTo>
                  <a:cubicBezTo>
                    <a:pt x="565" y="2760"/>
                    <a:pt x="569" y="2769"/>
                    <a:pt x="576" y="2769"/>
                  </a:cubicBezTo>
                  <a:cubicBezTo>
                    <a:pt x="580" y="2769"/>
                    <a:pt x="584" y="2767"/>
                    <a:pt x="590" y="2760"/>
                  </a:cubicBezTo>
                  <a:cubicBezTo>
                    <a:pt x="608" y="2754"/>
                    <a:pt x="624" y="2747"/>
                    <a:pt x="639" y="2742"/>
                  </a:cubicBezTo>
                  <a:lnTo>
                    <a:pt x="639" y="2742"/>
                  </a:lnTo>
                  <a:cubicBezTo>
                    <a:pt x="538" y="2809"/>
                    <a:pt x="409" y="2935"/>
                    <a:pt x="400" y="3122"/>
                  </a:cubicBezTo>
                  <a:cubicBezTo>
                    <a:pt x="386" y="3585"/>
                    <a:pt x="703" y="3641"/>
                    <a:pt x="854" y="3641"/>
                  </a:cubicBezTo>
                  <a:cubicBezTo>
                    <a:pt x="902" y="3641"/>
                    <a:pt x="933" y="3635"/>
                    <a:pt x="933" y="3635"/>
                  </a:cubicBezTo>
                  <a:lnTo>
                    <a:pt x="933" y="3635"/>
                  </a:lnTo>
                  <a:cubicBezTo>
                    <a:pt x="933" y="3635"/>
                    <a:pt x="229" y="4111"/>
                    <a:pt x="895" y="4586"/>
                  </a:cubicBezTo>
                  <a:cubicBezTo>
                    <a:pt x="895" y="4586"/>
                    <a:pt x="609" y="4986"/>
                    <a:pt x="2378" y="5499"/>
                  </a:cubicBezTo>
                  <a:cubicBezTo>
                    <a:pt x="3976" y="5937"/>
                    <a:pt x="11680" y="8486"/>
                    <a:pt x="15046" y="9608"/>
                  </a:cubicBezTo>
                  <a:cubicBezTo>
                    <a:pt x="15127" y="9635"/>
                    <a:pt x="15207" y="9647"/>
                    <a:pt x="15286" y="9647"/>
                  </a:cubicBezTo>
                  <a:cubicBezTo>
                    <a:pt x="15764" y="9647"/>
                    <a:pt x="16169" y="9185"/>
                    <a:pt x="16054" y="8695"/>
                  </a:cubicBezTo>
                  <a:lnTo>
                    <a:pt x="15160" y="5347"/>
                  </a:lnTo>
                  <a:lnTo>
                    <a:pt x="5802" y="2608"/>
                  </a:lnTo>
                  <a:cubicBezTo>
                    <a:pt x="5802" y="2608"/>
                    <a:pt x="5783" y="2608"/>
                    <a:pt x="5783" y="2589"/>
                  </a:cubicBezTo>
                  <a:cubicBezTo>
                    <a:pt x="5707" y="2475"/>
                    <a:pt x="5117" y="1353"/>
                    <a:pt x="3748" y="421"/>
                  </a:cubicBezTo>
                  <a:cubicBezTo>
                    <a:pt x="3299" y="115"/>
                    <a:pt x="2912" y="0"/>
                    <a:pt x="2625"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rot="179882">
              <a:off x="11086429" y="1585035"/>
              <a:ext cx="302426" cy="687688"/>
            </a:xfrm>
            <a:custGeom>
              <a:avLst/>
              <a:gdLst/>
              <a:ahLst/>
              <a:cxnLst/>
              <a:rect l="l" t="t" r="r" b="b"/>
              <a:pathLst>
                <a:path w="7000" h="15910" extrusionOk="0">
                  <a:moveTo>
                    <a:pt x="4729" y="0"/>
                  </a:moveTo>
                  <a:cubicBezTo>
                    <a:pt x="3839" y="0"/>
                    <a:pt x="3037" y="575"/>
                    <a:pt x="2834" y="1494"/>
                  </a:cubicBezTo>
                  <a:lnTo>
                    <a:pt x="1769" y="6325"/>
                  </a:lnTo>
                  <a:lnTo>
                    <a:pt x="1484" y="7600"/>
                  </a:lnTo>
                  <a:lnTo>
                    <a:pt x="286" y="12945"/>
                  </a:lnTo>
                  <a:cubicBezTo>
                    <a:pt x="0" y="14238"/>
                    <a:pt x="818" y="15569"/>
                    <a:pt x="2074" y="15855"/>
                  </a:cubicBezTo>
                  <a:cubicBezTo>
                    <a:pt x="2237" y="15892"/>
                    <a:pt x="2400" y="15910"/>
                    <a:pt x="2561" y="15910"/>
                  </a:cubicBezTo>
                  <a:cubicBezTo>
                    <a:pt x="3634" y="15910"/>
                    <a:pt x="4597" y="15116"/>
                    <a:pt x="4813" y="13991"/>
                  </a:cubicBezTo>
                  <a:lnTo>
                    <a:pt x="6943" y="2692"/>
                  </a:lnTo>
                  <a:cubicBezTo>
                    <a:pt x="7000" y="2578"/>
                    <a:pt x="7000" y="2426"/>
                    <a:pt x="7000" y="2312"/>
                  </a:cubicBezTo>
                  <a:cubicBezTo>
                    <a:pt x="7000" y="1342"/>
                    <a:pt x="6315" y="410"/>
                    <a:pt x="5326" y="87"/>
                  </a:cubicBezTo>
                  <a:cubicBezTo>
                    <a:pt x="5127" y="28"/>
                    <a:pt x="4926" y="0"/>
                    <a:pt x="472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rot="179882">
              <a:off x="11143594" y="1574495"/>
              <a:ext cx="267949" cy="343498"/>
            </a:xfrm>
            <a:custGeom>
              <a:avLst/>
              <a:gdLst/>
              <a:ahLst/>
              <a:cxnLst/>
              <a:rect l="l" t="t" r="r" b="b"/>
              <a:pathLst>
                <a:path w="6202" h="7947" extrusionOk="0">
                  <a:moveTo>
                    <a:pt x="3467" y="1"/>
                  </a:moveTo>
                  <a:cubicBezTo>
                    <a:pt x="2150" y="1"/>
                    <a:pt x="928" y="1226"/>
                    <a:pt x="666" y="2884"/>
                  </a:cubicBezTo>
                  <a:lnTo>
                    <a:pt x="0" y="6955"/>
                  </a:lnTo>
                  <a:lnTo>
                    <a:pt x="1750" y="7544"/>
                  </a:lnTo>
                  <a:cubicBezTo>
                    <a:pt x="2587" y="7807"/>
                    <a:pt x="3457" y="7946"/>
                    <a:pt x="4333" y="7946"/>
                  </a:cubicBezTo>
                  <a:cubicBezTo>
                    <a:pt x="4791" y="7946"/>
                    <a:pt x="5250" y="7908"/>
                    <a:pt x="5707" y="7830"/>
                  </a:cubicBezTo>
                  <a:lnTo>
                    <a:pt x="5916" y="3740"/>
                  </a:lnTo>
                  <a:cubicBezTo>
                    <a:pt x="6201" y="1933"/>
                    <a:pt x="5269" y="259"/>
                    <a:pt x="3824" y="31"/>
                  </a:cubicBezTo>
                  <a:cubicBezTo>
                    <a:pt x="3704" y="11"/>
                    <a:pt x="3585" y="1"/>
                    <a:pt x="3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rot="179882">
              <a:off x="11151652" y="1734179"/>
              <a:ext cx="248248" cy="185818"/>
            </a:xfrm>
            <a:custGeom>
              <a:avLst/>
              <a:gdLst/>
              <a:ahLst/>
              <a:cxnLst/>
              <a:rect l="l" t="t" r="r" b="b"/>
              <a:pathLst>
                <a:path w="5746" h="4299" extrusionOk="0">
                  <a:moveTo>
                    <a:pt x="495" y="0"/>
                  </a:moveTo>
                  <a:cubicBezTo>
                    <a:pt x="476" y="0"/>
                    <a:pt x="438" y="38"/>
                    <a:pt x="438" y="57"/>
                  </a:cubicBezTo>
                  <a:lnTo>
                    <a:pt x="1" y="3234"/>
                  </a:lnTo>
                  <a:cubicBezTo>
                    <a:pt x="1" y="3272"/>
                    <a:pt x="1" y="3291"/>
                    <a:pt x="20" y="3291"/>
                  </a:cubicBezTo>
                  <a:lnTo>
                    <a:pt x="1370" y="3823"/>
                  </a:lnTo>
                  <a:cubicBezTo>
                    <a:pt x="2226" y="4128"/>
                    <a:pt x="3120" y="4299"/>
                    <a:pt x="4014" y="4299"/>
                  </a:cubicBezTo>
                  <a:cubicBezTo>
                    <a:pt x="4471" y="4299"/>
                    <a:pt x="4946" y="4261"/>
                    <a:pt x="5422" y="4128"/>
                  </a:cubicBezTo>
                  <a:cubicBezTo>
                    <a:pt x="5441" y="4090"/>
                    <a:pt x="5460" y="4090"/>
                    <a:pt x="5460" y="4071"/>
                  </a:cubicBezTo>
                  <a:lnTo>
                    <a:pt x="5745" y="2625"/>
                  </a:lnTo>
                  <a:cubicBezTo>
                    <a:pt x="5745" y="2606"/>
                    <a:pt x="5726" y="2568"/>
                    <a:pt x="5707" y="2568"/>
                  </a:cubicBezTo>
                  <a:cubicBezTo>
                    <a:pt x="5688" y="2568"/>
                    <a:pt x="5650" y="2606"/>
                    <a:pt x="5650" y="2625"/>
                  </a:cubicBezTo>
                  <a:lnTo>
                    <a:pt x="5403" y="4052"/>
                  </a:lnTo>
                  <a:cubicBezTo>
                    <a:pt x="4969" y="4127"/>
                    <a:pt x="4527" y="4165"/>
                    <a:pt x="4085" y="4165"/>
                  </a:cubicBezTo>
                  <a:cubicBezTo>
                    <a:pt x="3188" y="4165"/>
                    <a:pt x="2287" y="4009"/>
                    <a:pt x="1446" y="3690"/>
                  </a:cubicBezTo>
                  <a:lnTo>
                    <a:pt x="115" y="3196"/>
                  </a:lnTo>
                  <a:lnTo>
                    <a:pt x="552" y="57"/>
                  </a:lnTo>
                  <a:cubicBezTo>
                    <a:pt x="552" y="38"/>
                    <a:pt x="514"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rot="179882">
              <a:off x="10514560" y="1907737"/>
              <a:ext cx="648443" cy="342850"/>
            </a:xfrm>
            <a:custGeom>
              <a:avLst/>
              <a:gdLst/>
              <a:ahLst/>
              <a:cxnLst/>
              <a:rect l="l" t="t" r="r" b="b"/>
              <a:pathLst>
                <a:path w="15009" h="7932" extrusionOk="0">
                  <a:moveTo>
                    <a:pt x="591" y="0"/>
                  </a:moveTo>
                  <a:cubicBezTo>
                    <a:pt x="400" y="0"/>
                    <a:pt x="39" y="95"/>
                    <a:pt x="20" y="495"/>
                  </a:cubicBezTo>
                  <a:cubicBezTo>
                    <a:pt x="1" y="818"/>
                    <a:pt x="210" y="970"/>
                    <a:pt x="400" y="1027"/>
                  </a:cubicBezTo>
                  <a:cubicBezTo>
                    <a:pt x="305" y="1103"/>
                    <a:pt x="210" y="1237"/>
                    <a:pt x="229" y="1503"/>
                  </a:cubicBezTo>
                  <a:cubicBezTo>
                    <a:pt x="286" y="1807"/>
                    <a:pt x="476" y="1902"/>
                    <a:pt x="610" y="1959"/>
                  </a:cubicBezTo>
                  <a:cubicBezTo>
                    <a:pt x="553" y="2016"/>
                    <a:pt x="457" y="2169"/>
                    <a:pt x="457" y="2397"/>
                  </a:cubicBezTo>
                  <a:cubicBezTo>
                    <a:pt x="457" y="2739"/>
                    <a:pt x="610" y="2853"/>
                    <a:pt x="705" y="2910"/>
                  </a:cubicBezTo>
                  <a:cubicBezTo>
                    <a:pt x="705" y="3005"/>
                    <a:pt x="743" y="3253"/>
                    <a:pt x="1180" y="3443"/>
                  </a:cubicBezTo>
                  <a:cubicBezTo>
                    <a:pt x="1713" y="3671"/>
                    <a:pt x="6639" y="5155"/>
                    <a:pt x="6848" y="5231"/>
                  </a:cubicBezTo>
                  <a:lnTo>
                    <a:pt x="14932" y="7932"/>
                  </a:lnTo>
                  <a:cubicBezTo>
                    <a:pt x="14932" y="7932"/>
                    <a:pt x="14944" y="7907"/>
                    <a:pt x="14959" y="7907"/>
                  </a:cubicBezTo>
                  <a:cubicBezTo>
                    <a:pt x="14963" y="7907"/>
                    <a:pt x="14967" y="7909"/>
                    <a:pt x="14970" y="7913"/>
                  </a:cubicBezTo>
                  <a:cubicBezTo>
                    <a:pt x="15008" y="7894"/>
                    <a:pt x="14970" y="7856"/>
                    <a:pt x="14951" y="7856"/>
                  </a:cubicBezTo>
                  <a:lnTo>
                    <a:pt x="6886" y="5155"/>
                  </a:lnTo>
                  <a:cubicBezTo>
                    <a:pt x="6848" y="5136"/>
                    <a:pt x="1751" y="3595"/>
                    <a:pt x="1237" y="3386"/>
                  </a:cubicBezTo>
                  <a:cubicBezTo>
                    <a:pt x="762" y="3196"/>
                    <a:pt x="838" y="2910"/>
                    <a:pt x="838" y="2910"/>
                  </a:cubicBezTo>
                  <a:lnTo>
                    <a:pt x="838" y="2853"/>
                  </a:lnTo>
                  <a:cubicBezTo>
                    <a:pt x="838" y="2834"/>
                    <a:pt x="838" y="2834"/>
                    <a:pt x="800" y="2834"/>
                  </a:cubicBezTo>
                  <a:cubicBezTo>
                    <a:pt x="781" y="2815"/>
                    <a:pt x="572" y="2758"/>
                    <a:pt x="572" y="2397"/>
                  </a:cubicBezTo>
                  <a:cubicBezTo>
                    <a:pt x="572" y="2073"/>
                    <a:pt x="762" y="1978"/>
                    <a:pt x="762" y="1978"/>
                  </a:cubicBezTo>
                  <a:cubicBezTo>
                    <a:pt x="781" y="1978"/>
                    <a:pt x="781" y="1959"/>
                    <a:pt x="781" y="1921"/>
                  </a:cubicBezTo>
                  <a:cubicBezTo>
                    <a:pt x="781" y="1902"/>
                    <a:pt x="762" y="1883"/>
                    <a:pt x="743" y="1883"/>
                  </a:cubicBezTo>
                  <a:cubicBezTo>
                    <a:pt x="705" y="1883"/>
                    <a:pt x="381" y="1883"/>
                    <a:pt x="324" y="1503"/>
                  </a:cubicBezTo>
                  <a:cubicBezTo>
                    <a:pt x="286" y="1122"/>
                    <a:pt x="553" y="1046"/>
                    <a:pt x="553" y="1046"/>
                  </a:cubicBezTo>
                  <a:cubicBezTo>
                    <a:pt x="572" y="1046"/>
                    <a:pt x="591" y="1027"/>
                    <a:pt x="591" y="1008"/>
                  </a:cubicBezTo>
                  <a:cubicBezTo>
                    <a:pt x="591" y="970"/>
                    <a:pt x="572" y="951"/>
                    <a:pt x="553" y="951"/>
                  </a:cubicBezTo>
                  <a:cubicBezTo>
                    <a:pt x="514" y="951"/>
                    <a:pt x="96" y="913"/>
                    <a:pt x="115" y="495"/>
                  </a:cubicBezTo>
                  <a:cubicBezTo>
                    <a:pt x="134" y="95"/>
                    <a:pt x="572" y="95"/>
                    <a:pt x="591" y="95"/>
                  </a:cubicBezTo>
                  <a:lnTo>
                    <a:pt x="3273" y="114"/>
                  </a:lnTo>
                  <a:cubicBezTo>
                    <a:pt x="3311" y="114"/>
                    <a:pt x="3330" y="95"/>
                    <a:pt x="3330" y="76"/>
                  </a:cubicBezTo>
                  <a:cubicBezTo>
                    <a:pt x="3330" y="57"/>
                    <a:pt x="3311" y="19"/>
                    <a:pt x="3273" y="19"/>
                  </a:cubicBezTo>
                  <a:lnTo>
                    <a:pt x="5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rot="179882">
              <a:off x="10663784" y="1780139"/>
              <a:ext cx="120020" cy="92671"/>
            </a:xfrm>
            <a:custGeom>
              <a:avLst/>
              <a:gdLst/>
              <a:ahLst/>
              <a:cxnLst/>
              <a:rect l="l" t="t" r="r" b="b"/>
              <a:pathLst>
                <a:path w="2778" h="2144" extrusionOk="0">
                  <a:moveTo>
                    <a:pt x="626" y="0"/>
                  </a:moveTo>
                  <a:cubicBezTo>
                    <a:pt x="432" y="0"/>
                    <a:pt x="280" y="34"/>
                    <a:pt x="210" y="110"/>
                  </a:cubicBezTo>
                  <a:cubicBezTo>
                    <a:pt x="0" y="396"/>
                    <a:pt x="685" y="1251"/>
                    <a:pt x="1218" y="1670"/>
                  </a:cubicBezTo>
                  <a:cubicBezTo>
                    <a:pt x="1560" y="1974"/>
                    <a:pt x="1945" y="2143"/>
                    <a:pt x="2231" y="2143"/>
                  </a:cubicBezTo>
                  <a:cubicBezTo>
                    <a:pt x="2374" y="2143"/>
                    <a:pt x="2492" y="2101"/>
                    <a:pt x="2568" y="2012"/>
                  </a:cubicBezTo>
                  <a:cubicBezTo>
                    <a:pt x="2777" y="1746"/>
                    <a:pt x="2758" y="985"/>
                    <a:pt x="2245" y="529"/>
                  </a:cubicBezTo>
                  <a:cubicBezTo>
                    <a:pt x="1864" y="216"/>
                    <a:pt x="1113"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rot="179882">
              <a:off x="10629271" y="1883250"/>
              <a:ext cx="80575" cy="42619"/>
            </a:xfrm>
            <a:custGeom>
              <a:avLst/>
              <a:gdLst/>
              <a:ahLst/>
              <a:cxnLst/>
              <a:rect l="l" t="t" r="r" b="b"/>
              <a:pathLst>
                <a:path w="1865" h="986" extrusionOk="0">
                  <a:moveTo>
                    <a:pt x="1589" y="1"/>
                  </a:moveTo>
                  <a:cubicBezTo>
                    <a:pt x="1532" y="1"/>
                    <a:pt x="1475" y="24"/>
                    <a:pt x="1427" y="72"/>
                  </a:cubicBezTo>
                  <a:cubicBezTo>
                    <a:pt x="1427" y="72"/>
                    <a:pt x="1000" y="529"/>
                    <a:pt x="419" y="529"/>
                  </a:cubicBezTo>
                  <a:cubicBezTo>
                    <a:pt x="351" y="529"/>
                    <a:pt x="281" y="523"/>
                    <a:pt x="210" y="509"/>
                  </a:cubicBezTo>
                  <a:cubicBezTo>
                    <a:pt x="115" y="509"/>
                    <a:pt x="1" y="585"/>
                    <a:pt x="1" y="719"/>
                  </a:cubicBezTo>
                  <a:cubicBezTo>
                    <a:pt x="1" y="833"/>
                    <a:pt x="96" y="928"/>
                    <a:pt x="210" y="947"/>
                  </a:cubicBezTo>
                  <a:cubicBezTo>
                    <a:pt x="325" y="974"/>
                    <a:pt x="437" y="986"/>
                    <a:pt x="543" y="986"/>
                  </a:cubicBezTo>
                  <a:cubicBezTo>
                    <a:pt x="1260" y="986"/>
                    <a:pt x="1753" y="450"/>
                    <a:pt x="1770" y="433"/>
                  </a:cubicBezTo>
                  <a:cubicBezTo>
                    <a:pt x="1865" y="338"/>
                    <a:pt x="1846" y="186"/>
                    <a:pt x="1751" y="72"/>
                  </a:cubicBezTo>
                  <a:cubicBezTo>
                    <a:pt x="1703" y="24"/>
                    <a:pt x="1646" y="1"/>
                    <a:pt x="1589"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rot="179882">
              <a:off x="10643478" y="1818904"/>
              <a:ext cx="90468" cy="36308"/>
            </a:xfrm>
            <a:custGeom>
              <a:avLst/>
              <a:gdLst/>
              <a:ahLst/>
              <a:cxnLst/>
              <a:rect l="l" t="t" r="r" b="b"/>
              <a:pathLst>
                <a:path w="2094" h="840" extrusionOk="0">
                  <a:moveTo>
                    <a:pt x="1177" y="0"/>
                  </a:moveTo>
                  <a:cubicBezTo>
                    <a:pt x="548" y="0"/>
                    <a:pt x="86" y="334"/>
                    <a:pt x="58" y="348"/>
                  </a:cubicBezTo>
                  <a:cubicBezTo>
                    <a:pt x="39" y="406"/>
                    <a:pt x="1" y="482"/>
                    <a:pt x="1" y="577"/>
                  </a:cubicBezTo>
                  <a:cubicBezTo>
                    <a:pt x="1" y="615"/>
                    <a:pt x="39" y="672"/>
                    <a:pt x="58" y="710"/>
                  </a:cubicBezTo>
                  <a:cubicBezTo>
                    <a:pt x="110" y="788"/>
                    <a:pt x="189" y="840"/>
                    <a:pt x="264" y="840"/>
                  </a:cubicBezTo>
                  <a:cubicBezTo>
                    <a:pt x="299" y="840"/>
                    <a:pt x="332" y="829"/>
                    <a:pt x="362" y="805"/>
                  </a:cubicBezTo>
                  <a:cubicBezTo>
                    <a:pt x="362" y="805"/>
                    <a:pt x="733" y="548"/>
                    <a:pt x="1208" y="548"/>
                  </a:cubicBezTo>
                  <a:cubicBezTo>
                    <a:pt x="1380" y="548"/>
                    <a:pt x="1565" y="581"/>
                    <a:pt x="1751" y="672"/>
                  </a:cubicBezTo>
                  <a:cubicBezTo>
                    <a:pt x="1778" y="681"/>
                    <a:pt x="1806" y="686"/>
                    <a:pt x="1834" y="686"/>
                  </a:cubicBezTo>
                  <a:cubicBezTo>
                    <a:pt x="1924" y="686"/>
                    <a:pt x="2012" y="636"/>
                    <a:pt x="2055" y="520"/>
                  </a:cubicBezTo>
                  <a:cubicBezTo>
                    <a:pt x="2093" y="387"/>
                    <a:pt x="2017" y="215"/>
                    <a:pt x="1903" y="158"/>
                  </a:cubicBezTo>
                  <a:cubicBezTo>
                    <a:pt x="1648" y="43"/>
                    <a:pt x="1401" y="0"/>
                    <a:pt x="1177"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rot="179882">
              <a:off x="10616355" y="1829777"/>
              <a:ext cx="96171" cy="47978"/>
            </a:xfrm>
            <a:custGeom>
              <a:avLst/>
              <a:gdLst/>
              <a:ahLst/>
              <a:cxnLst/>
              <a:rect l="l" t="t" r="r" b="b"/>
              <a:pathLst>
                <a:path w="2226" h="1110" extrusionOk="0">
                  <a:moveTo>
                    <a:pt x="1955" y="0"/>
                  </a:moveTo>
                  <a:cubicBezTo>
                    <a:pt x="1902" y="0"/>
                    <a:pt x="1851" y="24"/>
                    <a:pt x="1807" y="67"/>
                  </a:cubicBezTo>
                  <a:cubicBezTo>
                    <a:pt x="1807" y="67"/>
                    <a:pt x="1267" y="620"/>
                    <a:pt x="719" y="620"/>
                  </a:cubicBezTo>
                  <a:cubicBezTo>
                    <a:pt x="585" y="620"/>
                    <a:pt x="451" y="587"/>
                    <a:pt x="324" y="505"/>
                  </a:cubicBezTo>
                  <a:cubicBezTo>
                    <a:pt x="280" y="476"/>
                    <a:pt x="236" y="460"/>
                    <a:pt x="195" y="460"/>
                  </a:cubicBezTo>
                  <a:cubicBezTo>
                    <a:pt x="130" y="460"/>
                    <a:pt x="73" y="499"/>
                    <a:pt x="38" y="581"/>
                  </a:cubicBezTo>
                  <a:cubicBezTo>
                    <a:pt x="0" y="581"/>
                    <a:pt x="0" y="619"/>
                    <a:pt x="0" y="676"/>
                  </a:cubicBezTo>
                  <a:cubicBezTo>
                    <a:pt x="0" y="771"/>
                    <a:pt x="38" y="866"/>
                    <a:pt x="133" y="904"/>
                  </a:cubicBezTo>
                  <a:cubicBezTo>
                    <a:pt x="358" y="1053"/>
                    <a:pt x="586" y="1110"/>
                    <a:pt x="804" y="1110"/>
                  </a:cubicBezTo>
                  <a:cubicBezTo>
                    <a:pt x="1507" y="1110"/>
                    <a:pt x="2102" y="515"/>
                    <a:pt x="2131" y="486"/>
                  </a:cubicBezTo>
                  <a:cubicBezTo>
                    <a:pt x="2226" y="391"/>
                    <a:pt x="2226" y="220"/>
                    <a:pt x="2131" y="106"/>
                  </a:cubicBezTo>
                  <a:cubicBezTo>
                    <a:pt x="2079" y="33"/>
                    <a:pt x="2016" y="0"/>
                    <a:pt x="1955"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rot="179882">
              <a:off x="10610345" y="1868158"/>
              <a:ext cx="89604" cy="43915"/>
            </a:xfrm>
            <a:custGeom>
              <a:avLst/>
              <a:gdLst/>
              <a:ahLst/>
              <a:cxnLst/>
              <a:rect l="l" t="t" r="r" b="b"/>
              <a:pathLst>
                <a:path w="2074" h="1016" extrusionOk="0">
                  <a:moveTo>
                    <a:pt x="1764" y="1"/>
                  </a:moveTo>
                  <a:cubicBezTo>
                    <a:pt x="1697" y="1"/>
                    <a:pt x="1638" y="35"/>
                    <a:pt x="1617" y="100"/>
                  </a:cubicBezTo>
                  <a:cubicBezTo>
                    <a:pt x="1602" y="114"/>
                    <a:pt x="1338" y="536"/>
                    <a:pt x="826" y="536"/>
                  </a:cubicBezTo>
                  <a:cubicBezTo>
                    <a:pt x="674" y="536"/>
                    <a:pt x="500" y="499"/>
                    <a:pt x="304" y="404"/>
                  </a:cubicBezTo>
                  <a:cubicBezTo>
                    <a:pt x="277" y="395"/>
                    <a:pt x="249" y="390"/>
                    <a:pt x="222" y="390"/>
                  </a:cubicBezTo>
                  <a:cubicBezTo>
                    <a:pt x="139" y="390"/>
                    <a:pt x="67" y="436"/>
                    <a:pt x="38" y="537"/>
                  </a:cubicBezTo>
                  <a:cubicBezTo>
                    <a:pt x="0" y="556"/>
                    <a:pt x="0" y="575"/>
                    <a:pt x="0" y="594"/>
                  </a:cubicBezTo>
                  <a:cubicBezTo>
                    <a:pt x="0" y="689"/>
                    <a:pt x="76" y="784"/>
                    <a:pt x="171" y="841"/>
                  </a:cubicBezTo>
                  <a:cubicBezTo>
                    <a:pt x="439" y="967"/>
                    <a:pt x="678" y="1015"/>
                    <a:pt x="885" y="1015"/>
                  </a:cubicBezTo>
                  <a:cubicBezTo>
                    <a:pt x="1149" y="1015"/>
                    <a:pt x="1362" y="937"/>
                    <a:pt x="1522" y="841"/>
                  </a:cubicBezTo>
                  <a:cubicBezTo>
                    <a:pt x="1826" y="670"/>
                    <a:pt x="1978" y="442"/>
                    <a:pt x="1997" y="404"/>
                  </a:cubicBezTo>
                  <a:cubicBezTo>
                    <a:pt x="2073" y="290"/>
                    <a:pt x="2016" y="157"/>
                    <a:pt x="1921" y="61"/>
                  </a:cubicBezTo>
                  <a:cubicBezTo>
                    <a:pt x="1872" y="20"/>
                    <a:pt x="1815" y="1"/>
                    <a:pt x="1764"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rot="179882">
              <a:off x="10607093" y="1854271"/>
              <a:ext cx="95350" cy="39377"/>
            </a:xfrm>
            <a:custGeom>
              <a:avLst/>
              <a:gdLst/>
              <a:ahLst/>
              <a:cxnLst/>
              <a:rect l="l" t="t" r="r" b="b"/>
              <a:pathLst>
                <a:path w="2207" h="911" extrusionOk="0">
                  <a:moveTo>
                    <a:pt x="1900" y="1"/>
                  </a:moveTo>
                  <a:cubicBezTo>
                    <a:pt x="1860" y="1"/>
                    <a:pt x="1822" y="13"/>
                    <a:pt x="1788" y="40"/>
                  </a:cubicBezTo>
                  <a:cubicBezTo>
                    <a:pt x="1788" y="40"/>
                    <a:pt x="1335" y="402"/>
                    <a:pt x="854" y="402"/>
                  </a:cubicBezTo>
                  <a:cubicBezTo>
                    <a:pt x="674" y="402"/>
                    <a:pt x="489" y="351"/>
                    <a:pt x="323" y="211"/>
                  </a:cubicBezTo>
                  <a:cubicBezTo>
                    <a:pt x="281" y="168"/>
                    <a:pt x="230" y="149"/>
                    <a:pt x="180" y="149"/>
                  </a:cubicBezTo>
                  <a:cubicBezTo>
                    <a:pt x="120" y="149"/>
                    <a:pt x="61" y="178"/>
                    <a:pt x="19" y="230"/>
                  </a:cubicBezTo>
                  <a:cubicBezTo>
                    <a:pt x="0" y="287"/>
                    <a:pt x="0" y="325"/>
                    <a:pt x="0" y="382"/>
                  </a:cubicBezTo>
                  <a:cubicBezTo>
                    <a:pt x="0" y="440"/>
                    <a:pt x="38" y="516"/>
                    <a:pt x="95" y="592"/>
                  </a:cubicBezTo>
                  <a:cubicBezTo>
                    <a:pt x="361" y="828"/>
                    <a:pt x="648" y="910"/>
                    <a:pt x="920" y="910"/>
                  </a:cubicBezTo>
                  <a:cubicBezTo>
                    <a:pt x="1525" y="910"/>
                    <a:pt x="2053" y="504"/>
                    <a:pt x="2092" y="478"/>
                  </a:cubicBezTo>
                  <a:cubicBezTo>
                    <a:pt x="2187" y="401"/>
                    <a:pt x="2206" y="230"/>
                    <a:pt x="2111" y="116"/>
                  </a:cubicBezTo>
                  <a:cubicBezTo>
                    <a:pt x="2050" y="42"/>
                    <a:pt x="1973" y="1"/>
                    <a:pt x="1900"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rot="179882">
              <a:off x="10679348" y="1828948"/>
              <a:ext cx="59535" cy="88349"/>
            </a:xfrm>
            <a:custGeom>
              <a:avLst/>
              <a:gdLst/>
              <a:ahLst/>
              <a:cxnLst/>
              <a:rect l="l" t="t" r="r" b="b"/>
              <a:pathLst>
                <a:path w="1378" h="2044" extrusionOk="0">
                  <a:moveTo>
                    <a:pt x="904" y="0"/>
                  </a:moveTo>
                  <a:cubicBezTo>
                    <a:pt x="507" y="0"/>
                    <a:pt x="1" y="313"/>
                    <a:pt x="1" y="313"/>
                  </a:cubicBezTo>
                  <a:lnTo>
                    <a:pt x="324" y="2040"/>
                  </a:lnTo>
                  <a:lnTo>
                    <a:pt x="324" y="2040"/>
                  </a:lnTo>
                  <a:cubicBezTo>
                    <a:pt x="386" y="2008"/>
                    <a:pt x="1370" y="1719"/>
                    <a:pt x="1370" y="579"/>
                  </a:cubicBezTo>
                  <a:cubicBezTo>
                    <a:pt x="1378" y="135"/>
                    <a:pt x="1165" y="0"/>
                    <a:pt x="904" y="0"/>
                  </a:cubicBezTo>
                  <a:close/>
                  <a:moveTo>
                    <a:pt x="324" y="2040"/>
                  </a:moveTo>
                  <a:lnTo>
                    <a:pt x="324" y="2040"/>
                  </a:lnTo>
                  <a:cubicBezTo>
                    <a:pt x="319" y="2043"/>
                    <a:pt x="319" y="2044"/>
                    <a:pt x="324" y="2044"/>
                  </a:cubicBezTo>
                  <a:lnTo>
                    <a:pt x="324" y="2040"/>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rot="179882">
              <a:off x="10668015" y="1589179"/>
              <a:ext cx="193984" cy="314971"/>
            </a:xfrm>
            <a:custGeom>
              <a:avLst/>
              <a:gdLst/>
              <a:ahLst/>
              <a:cxnLst/>
              <a:rect l="l" t="t" r="r" b="b"/>
              <a:pathLst>
                <a:path w="4490" h="7287" extrusionOk="0">
                  <a:moveTo>
                    <a:pt x="3600" y="1"/>
                  </a:moveTo>
                  <a:cubicBezTo>
                    <a:pt x="3211" y="1"/>
                    <a:pt x="2860" y="251"/>
                    <a:pt x="2777" y="629"/>
                  </a:cubicBezTo>
                  <a:lnTo>
                    <a:pt x="2568" y="1561"/>
                  </a:lnTo>
                  <a:lnTo>
                    <a:pt x="2568" y="1618"/>
                  </a:lnTo>
                  <a:cubicBezTo>
                    <a:pt x="2378" y="2702"/>
                    <a:pt x="1941" y="3710"/>
                    <a:pt x="1332" y="4604"/>
                  </a:cubicBezTo>
                  <a:lnTo>
                    <a:pt x="286" y="5955"/>
                  </a:lnTo>
                  <a:cubicBezTo>
                    <a:pt x="0" y="6316"/>
                    <a:pt x="76" y="6849"/>
                    <a:pt x="419" y="7134"/>
                  </a:cubicBezTo>
                  <a:cubicBezTo>
                    <a:pt x="590" y="7248"/>
                    <a:pt x="818" y="7286"/>
                    <a:pt x="1008" y="7286"/>
                  </a:cubicBezTo>
                  <a:cubicBezTo>
                    <a:pt x="1218" y="7267"/>
                    <a:pt x="1446" y="7172"/>
                    <a:pt x="1598" y="6963"/>
                  </a:cubicBezTo>
                  <a:lnTo>
                    <a:pt x="2644" y="5574"/>
                  </a:lnTo>
                  <a:lnTo>
                    <a:pt x="2663" y="5555"/>
                  </a:lnTo>
                  <a:cubicBezTo>
                    <a:pt x="3424" y="4471"/>
                    <a:pt x="3957" y="3235"/>
                    <a:pt x="4185" y="1922"/>
                  </a:cubicBezTo>
                  <a:lnTo>
                    <a:pt x="4394" y="1009"/>
                  </a:lnTo>
                  <a:cubicBezTo>
                    <a:pt x="4489" y="572"/>
                    <a:pt x="4223" y="115"/>
                    <a:pt x="3786" y="20"/>
                  </a:cubicBezTo>
                  <a:cubicBezTo>
                    <a:pt x="3723" y="7"/>
                    <a:pt x="3661" y="1"/>
                    <a:pt x="3600"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rot="179910">
              <a:off x="10676644" y="1579870"/>
              <a:ext cx="235895" cy="287181"/>
            </a:xfrm>
            <a:custGeom>
              <a:avLst/>
              <a:gdLst/>
              <a:ahLst/>
              <a:cxnLst/>
              <a:rect l="l" t="t" r="r" b="b"/>
              <a:pathLst>
                <a:path w="5460" h="6644" extrusionOk="0">
                  <a:moveTo>
                    <a:pt x="3311" y="1"/>
                  </a:moveTo>
                  <a:cubicBezTo>
                    <a:pt x="3138" y="1"/>
                    <a:pt x="2963" y="39"/>
                    <a:pt x="2797" y="119"/>
                  </a:cubicBezTo>
                  <a:cubicBezTo>
                    <a:pt x="1560" y="842"/>
                    <a:pt x="1979" y="3486"/>
                    <a:pt x="1" y="4855"/>
                  </a:cubicBezTo>
                  <a:cubicBezTo>
                    <a:pt x="1" y="4855"/>
                    <a:pt x="90" y="4844"/>
                    <a:pt x="236" y="4844"/>
                  </a:cubicBezTo>
                  <a:cubicBezTo>
                    <a:pt x="797" y="4844"/>
                    <a:pt x="2190" y="5012"/>
                    <a:pt x="2492" y="6643"/>
                  </a:cubicBezTo>
                  <a:cubicBezTo>
                    <a:pt x="3653" y="5293"/>
                    <a:pt x="5460" y="1508"/>
                    <a:pt x="4090" y="290"/>
                  </a:cubicBezTo>
                  <a:cubicBezTo>
                    <a:pt x="3866" y="102"/>
                    <a:pt x="3592" y="1"/>
                    <a:pt x="3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rot="179882">
              <a:off x="9770102" y="1525643"/>
              <a:ext cx="452817" cy="177044"/>
            </a:xfrm>
            <a:custGeom>
              <a:avLst/>
              <a:gdLst/>
              <a:ahLst/>
              <a:cxnLst/>
              <a:rect l="l" t="t" r="r" b="b"/>
              <a:pathLst>
                <a:path w="10481" h="4096" extrusionOk="0">
                  <a:moveTo>
                    <a:pt x="8848" y="1"/>
                  </a:moveTo>
                  <a:cubicBezTo>
                    <a:pt x="7169" y="1"/>
                    <a:pt x="5328" y="297"/>
                    <a:pt x="3348" y="881"/>
                  </a:cubicBezTo>
                  <a:cubicBezTo>
                    <a:pt x="1389" y="1451"/>
                    <a:pt x="38" y="2117"/>
                    <a:pt x="0" y="2155"/>
                  </a:cubicBezTo>
                  <a:lnTo>
                    <a:pt x="780" y="4095"/>
                  </a:lnTo>
                  <a:cubicBezTo>
                    <a:pt x="818" y="4076"/>
                    <a:pt x="4489" y="2288"/>
                    <a:pt x="8313" y="2117"/>
                  </a:cubicBezTo>
                  <a:cubicBezTo>
                    <a:pt x="9435" y="2098"/>
                    <a:pt x="10367" y="1223"/>
                    <a:pt x="10481" y="101"/>
                  </a:cubicBezTo>
                  <a:cubicBezTo>
                    <a:pt x="9955" y="34"/>
                    <a:pt x="9411" y="1"/>
                    <a:pt x="8848"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rot="179882">
              <a:off x="10030235" y="1526223"/>
              <a:ext cx="234207" cy="147349"/>
            </a:xfrm>
            <a:custGeom>
              <a:avLst/>
              <a:gdLst/>
              <a:ahLst/>
              <a:cxnLst/>
              <a:rect l="l" t="t" r="r" b="b"/>
              <a:pathLst>
                <a:path w="5421" h="3409" extrusionOk="0">
                  <a:moveTo>
                    <a:pt x="3753" y="1"/>
                  </a:moveTo>
                  <a:cubicBezTo>
                    <a:pt x="2001" y="1"/>
                    <a:pt x="0" y="346"/>
                    <a:pt x="0" y="346"/>
                  </a:cubicBezTo>
                  <a:cubicBezTo>
                    <a:pt x="304" y="1278"/>
                    <a:pt x="495" y="2229"/>
                    <a:pt x="571" y="3199"/>
                  </a:cubicBezTo>
                  <a:lnTo>
                    <a:pt x="590" y="3408"/>
                  </a:lnTo>
                  <a:lnTo>
                    <a:pt x="3367" y="2514"/>
                  </a:lnTo>
                  <a:cubicBezTo>
                    <a:pt x="3367" y="2514"/>
                    <a:pt x="3937" y="2381"/>
                    <a:pt x="4603" y="1886"/>
                  </a:cubicBezTo>
                  <a:cubicBezTo>
                    <a:pt x="5421" y="1316"/>
                    <a:pt x="5002" y="22"/>
                    <a:pt x="4013" y="3"/>
                  </a:cubicBezTo>
                  <a:cubicBezTo>
                    <a:pt x="3927" y="2"/>
                    <a:pt x="3840" y="1"/>
                    <a:pt x="3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rot="179882">
              <a:off x="10029147" y="1532421"/>
              <a:ext cx="29638" cy="138186"/>
            </a:xfrm>
            <a:custGeom>
              <a:avLst/>
              <a:gdLst/>
              <a:ahLst/>
              <a:cxnLst/>
              <a:rect l="l" t="t" r="r" b="b"/>
              <a:pathLst>
                <a:path w="686" h="3197" extrusionOk="0">
                  <a:moveTo>
                    <a:pt x="20" y="1"/>
                  </a:moveTo>
                  <a:cubicBezTo>
                    <a:pt x="1" y="20"/>
                    <a:pt x="1" y="58"/>
                    <a:pt x="1" y="77"/>
                  </a:cubicBezTo>
                  <a:cubicBezTo>
                    <a:pt x="1" y="96"/>
                    <a:pt x="572" y="2055"/>
                    <a:pt x="572" y="3139"/>
                  </a:cubicBezTo>
                  <a:cubicBezTo>
                    <a:pt x="572" y="3158"/>
                    <a:pt x="591" y="3196"/>
                    <a:pt x="610" y="3196"/>
                  </a:cubicBezTo>
                  <a:cubicBezTo>
                    <a:pt x="629" y="3196"/>
                    <a:pt x="648" y="3158"/>
                    <a:pt x="686" y="3120"/>
                  </a:cubicBezTo>
                  <a:cubicBezTo>
                    <a:pt x="686" y="2017"/>
                    <a:pt x="96" y="39"/>
                    <a:pt x="96" y="20"/>
                  </a:cubicBezTo>
                  <a:cubicBezTo>
                    <a:pt x="58" y="1"/>
                    <a:pt x="39"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rot="179882">
              <a:off x="10055329" y="2958266"/>
              <a:ext cx="219475" cy="87182"/>
            </a:xfrm>
            <a:custGeom>
              <a:avLst/>
              <a:gdLst/>
              <a:ahLst/>
              <a:cxnLst/>
              <a:rect l="l" t="t" r="r" b="b"/>
              <a:pathLst>
                <a:path w="5080" h="2017" extrusionOk="0">
                  <a:moveTo>
                    <a:pt x="4756" y="1"/>
                  </a:moveTo>
                  <a:lnTo>
                    <a:pt x="1" y="533"/>
                  </a:lnTo>
                  <a:lnTo>
                    <a:pt x="5079" y="2017"/>
                  </a:lnTo>
                  <a:lnTo>
                    <a:pt x="5079" y="2017"/>
                  </a:lnTo>
                  <a:lnTo>
                    <a:pt x="47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rot="179882">
              <a:off x="9617128" y="2584719"/>
              <a:ext cx="407670" cy="1546542"/>
            </a:xfrm>
            <a:custGeom>
              <a:avLst/>
              <a:gdLst/>
              <a:ahLst/>
              <a:cxnLst/>
              <a:rect l="l" t="t" r="r" b="b"/>
              <a:pathLst>
                <a:path w="9436" h="35780" extrusionOk="0">
                  <a:moveTo>
                    <a:pt x="1142" y="1"/>
                  </a:moveTo>
                  <a:cubicBezTo>
                    <a:pt x="1294" y="457"/>
                    <a:pt x="2226" y="8218"/>
                    <a:pt x="2702" y="12117"/>
                  </a:cubicBezTo>
                  <a:cubicBezTo>
                    <a:pt x="2892" y="13600"/>
                    <a:pt x="2873" y="15122"/>
                    <a:pt x="2626" y="16587"/>
                  </a:cubicBezTo>
                  <a:cubicBezTo>
                    <a:pt x="1865" y="21703"/>
                    <a:pt x="58" y="33040"/>
                    <a:pt x="58" y="33173"/>
                  </a:cubicBezTo>
                  <a:cubicBezTo>
                    <a:pt x="1" y="34428"/>
                    <a:pt x="990" y="35512"/>
                    <a:pt x="2245" y="35569"/>
                  </a:cubicBezTo>
                  <a:lnTo>
                    <a:pt x="6582" y="35779"/>
                  </a:lnTo>
                  <a:cubicBezTo>
                    <a:pt x="6601" y="35779"/>
                    <a:pt x="6619" y="35779"/>
                    <a:pt x="6638" y="35779"/>
                  </a:cubicBezTo>
                  <a:cubicBezTo>
                    <a:pt x="7324" y="35779"/>
                    <a:pt x="8019" y="35437"/>
                    <a:pt x="8389" y="34752"/>
                  </a:cubicBezTo>
                  <a:cubicBezTo>
                    <a:pt x="8903" y="33839"/>
                    <a:pt x="8522" y="32659"/>
                    <a:pt x="7571" y="32146"/>
                  </a:cubicBezTo>
                  <a:lnTo>
                    <a:pt x="5935" y="31271"/>
                  </a:lnTo>
                  <a:cubicBezTo>
                    <a:pt x="5935" y="31119"/>
                    <a:pt x="6316" y="26953"/>
                    <a:pt x="6392" y="26173"/>
                  </a:cubicBezTo>
                  <a:cubicBezTo>
                    <a:pt x="6411" y="25869"/>
                    <a:pt x="8218" y="17595"/>
                    <a:pt x="8750" y="14856"/>
                  </a:cubicBezTo>
                  <a:cubicBezTo>
                    <a:pt x="8865" y="14266"/>
                    <a:pt x="9378" y="305"/>
                    <a:pt x="9435"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rot="179882">
              <a:off x="9577242" y="3764658"/>
              <a:ext cx="434758" cy="365888"/>
            </a:xfrm>
            <a:custGeom>
              <a:avLst/>
              <a:gdLst/>
              <a:ahLst/>
              <a:cxnLst/>
              <a:rect l="l" t="t" r="r" b="b"/>
              <a:pathLst>
                <a:path w="10063" h="8465" extrusionOk="0">
                  <a:moveTo>
                    <a:pt x="914" y="0"/>
                  </a:moveTo>
                  <a:lnTo>
                    <a:pt x="96" y="6905"/>
                  </a:lnTo>
                  <a:cubicBezTo>
                    <a:pt x="1" y="7723"/>
                    <a:pt x="647" y="8465"/>
                    <a:pt x="1484" y="8465"/>
                  </a:cubicBezTo>
                  <a:lnTo>
                    <a:pt x="8541" y="8465"/>
                  </a:lnTo>
                  <a:cubicBezTo>
                    <a:pt x="8978" y="8465"/>
                    <a:pt x="9359" y="8141"/>
                    <a:pt x="9416" y="7723"/>
                  </a:cubicBezTo>
                  <a:cubicBezTo>
                    <a:pt x="10063" y="4109"/>
                    <a:pt x="6620" y="3710"/>
                    <a:pt x="6620" y="3710"/>
                  </a:cubicBezTo>
                  <a:lnTo>
                    <a:pt x="6924" y="305"/>
                  </a:lnTo>
                  <a:lnTo>
                    <a:pt x="9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rot="179882">
              <a:off x="9817273" y="2978419"/>
              <a:ext cx="208760" cy="136500"/>
            </a:xfrm>
            <a:custGeom>
              <a:avLst/>
              <a:gdLst/>
              <a:ahLst/>
              <a:cxnLst/>
              <a:rect l="l" t="t" r="r" b="b"/>
              <a:pathLst>
                <a:path w="4832" h="3158" extrusionOk="0">
                  <a:moveTo>
                    <a:pt x="1" y="0"/>
                  </a:moveTo>
                  <a:lnTo>
                    <a:pt x="4718" y="3158"/>
                  </a:lnTo>
                  <a:lnTo>
                    <a:pt x="4832" y="57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rot="179882">
              <a:off x="9899577" y="3937597"/>
              <a:ext cx="94573" cy="152147"/>
            </a:xfrm>
            <a:custGeom>
              <a:avLst/>
              <a:gdLst/>
              <a:ahLst/>
              <a:cxnLst/>
              <a:rect l="l" t="t" r="r" b="b"/>
              <a:pathLst>
                <a:path w="2189" h="3520" extrusionOk="0">
                  <a:moveTo>
                    <a:pt x="39" y="1"/>
                  </a:moveTo>
                  <a:cubicBezTo>
                    <a:pt x="20" y="1"/>
                    <a:pt x="1" y="1"/>
                    <a:pt x="1" y="20"/>
                  </a:cubicBezTo>
                  <a:cubicBezTo>
                    <a:pt x="1" y="39"/>
                    <a:pt x="1" y="77"/>
                    <a:pt x="20" y="77"/>
                  </a:cubicBezTo>
                  <a:cubicBezTo>
                    <a:pt x="20" y="96"/>
                    <a:pt x="572" y="305"/>
                    <a:pt x="1085" y="838"/>
                  </a:cubicBezTo>
                  <a:cubicBezTo>
                    <a:pt x="1561" y="1313"/>
                    <a:pt x="2093" y="2169"/>
                    <a:pt x="1922" y="3462"/>
                  </a:cubicBezTo>
                  <a:cubicBezTo>
                    <a:pt x="1922" y="3500"/>
                    <a:pt x="1941" y="3520"/>
                    <a:pt x="1979" y="3520"/>
                  </a:cubicBezTo>
                  <a:cubicBezTo>
                    <a:pt x="1998" y="3520"/>
                    <a:pt x="2017" y="3520"/>
                    <a:pt x="2017" y="3462"/>
                  </a:cubicBezTo>
                  <a:cubicBezTo>
                    <a:pt x="2188" y="2131"/>
                    <a:pt x="1637" y="1256"/>
                    <a:pt x="1161" y="761"/>
                  </a:cubicBezTo>
                  <a:cubicBezTo>
                    <a:pt x="610" y="229"/>
                    <a:pt x="77"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rot="179882">
              <a:off x="9574758" y="1608184"/>
              <a:ext cx="854698" cy="1460700"/>
            </a:xfrm>
            <a:custGeom>
              <a:avLst/>
              <a:gdLst/>
              <a:ahLst/>
              <a:cxnLst/>
              <a:rect l="l" t="t" r="r" b="b"/>
              <a:pathLst>
                <a:path w="19783" h="33794" extrusionOk="0">
                  <a:moveTo>
                    <a:pt x="6889" y="0"/>
                  </a:moveTo>
                  <a:cubicBezTo>
                    <a:pt x="4153" y="0"/>
                    <a:pt x="2268" y="1826"/>
                    <a:pt x="1903" y="11037"/>
                  </a:cubicBezTo>
                  <a:cubicBezTo>
                    <a:pt x="1807" y="13034"/>
                    <a:pt x="0" y="30761"/>
                    <a:pt x="77" y="33519"/>
                  </a:cubicBezTo>
                  <a:cubicBezTo>
                    <a:pt x="77" y="33519"/>
                    <a:pt x="2195" y="33794"/>
                    <a:pt x="5010" y="33794"/>
                  </a:cubicBezTo>
                  <a:cubicBezTo>
                    <a:pt x="6579" y="33794"/>
                    <a:pt x="8364" y="33709"/>
                    <a:pt x="10120" y="33443"/>
                  </a:cubicBezTo>
                  <a:cubicBezTo>
                    <a:pt x="15027" y="32720"/>
                    <a:pt x="19725" y="30533"/>
                    <a:pt x="19763" y="30324"/>
                  </a:cubicBezTo>
                  <a:cubicBezTo>
                    <a:pt x="19782" y="30191"/>
                    <a:pt x="15122" y="13662"/>
                    <a:pt x="14875" y="12463"/>
                  </a:cubicBezTo>
                  <a:cubicBezTo>
                    <a:pt x="14057" y="8545"/>
                    <a:pt x="11869" y="594"/>
                    <a:pt x="8141" y="100"/>
                  </a:cubicBezTo>
                  <a:cubicBezTo>
                    <a:pt x="7707" y="39"/>
                    <a:pt x="7289" y="0"/>
                    <a:pt x="6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rot="179882">
              <a:off x="9850860" y="1616530"/>
              <a:ext cx="147972" cy="70714"/>
            </a:xfrm>
            <a:custGeom>
              <a:avLst/>
              <a:gdLst/>
              <a:ahLst/>
              <a:cxnLst/>
              <a:rect l="l" t="t" r="r" b="b"/>
              <a:pathLst>
                <a:path w="3425" h="1636" extrusionOk="0">
                  <a:moveTo>
                    <a:pt x="3367" y="0"/>
                  </a:moveTo>
                  <a:cubicBezTo>
                    <a:pt x="3348" y="0"/>
                    <a:pt x="3329" y="19"/>
                    <a:pt x="3329" y="57"/>
                  </a:cubicBezTo>
                  <a:cubicBezTo>
                    <a:pt x="3329" y="95"/>
                    <a:pt x="3310" y="1389"/>
                    <a:pt x="1846" y="1541"/>
                  </a:cubicBezTo>
                  <a:cubicBezTo>
                    <a:pt x="1761" y="1550"/>
                    <a:pt x="1680" y="1554"/>
                    <a:pt x="1602" y="1554"/>
                  </a:cubicBezTo>
                  <a:cubicBezTo>
                    <a:pt x="365" y="1554"/>
                    <a:pt x="95" y="473"/>
                    <a:pt x="77" y="437"/>
                  </a:cubicBezTo>
                  <a:cubicBezTo>
                    <a:pt x="77" y="399"/>
                    <a:pt x="39" y="399"/>
                    <a:pt x="20" y="399"/>
                  </a:cubicBezTo>
                  <a:cubicBezTo>
                    <a:pt x="1" y="399"/>
                    <a:pt x="1" y="437"/>
                    <a:pt x="1" y="457"/>
                  </a:cubicBezTo>
                  <a:cubicBezTo>
                    <a:pt x="20" y="457"/>
                    <a:pt x="305" y="1636"/>
                    <a:pt x="1617" y="1636"/>
                  </a:cubicBezTo>
                  <a:lnTo>
                    <a:pt x="1846" y="1636"/>
                  </a:lnTo>
                  <a:cubicBezTo>
                    <a:pt x="3405" y="1484"/>
                    <a:pt x="3424" y="76"/>
                    <a:pt x="3424" y="57"/>
                  </a:cubicBezTo>
                  <a:cubicBezTo>
                    <a:pt x="3424" y="19"/>
                    <a:pt x="3405" y="0"/>
                    <a:pt x="3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rot="179882">
              <a:off x="10051212" y="1298930"/>
              <a:ext cx="41130" cy="140434"/>
            </a:xfrm>
            <a:custGeom>
              <a:avLst/>
              <a:gdLst/>
              <a:ahLst/>
              <a:cxnLst/>
              <a:rect l="l" t="t" r="r" b="b"/>
              <a:pathLst>
                <a:path w="952" h="3249" extrusionOk="0">
                  <a:moveTo>
                    <a:pt x="190" y="1"/>
                  </a:moveTo>
                  <a:cubicBezTo>
                    <a:pt x="171" y="20"/>
                    <a:pt x="171" y="39"/>
                    <a:pt x="171" y="77"/>
                  </a:cubicBezTo>
                  <a:cubicBezTo>
                    <a:pt x="171" y="96"/>
                    <a:pt x="837" y="1541"/>
                    <a:pt x="0" y="3158"/>
                  </a:cubicBezTo>
                  <a:cubicBezTo>
                    <a:pt x="0" y="3177"/>
                    <a:pt x="0" y="3215"/>
                    <a:pt x="19" y="3234"/>
                  </a:cubicBezTo>
                  <a:cubicBezTo>
                    <a:pt x="29" y="3244"/>
                    <a:pt x="43" y="3249"/>
                    <a:pt x="57" y="3249"/>
                  </a:cubicBezTo>
                  <a:cubicBezTo>
                    <a:pt x="72" y="3249"/>
                    <a:pt x="86" y="3244"/>
                    <a:pt x="95" y="3234"/>
                  </a:cubicBezTo>
                  <a:cubicBezTo>
                    <a:pt x="951" y="1599"/>
                    <a:pt x="267" y="58"/>
                    <a:pt x="267" y="20"/>
                  </a:cubicBezTo>
                  <a:cubicBezTo>
                    <a:pt x="248" y="1"/>
                    <a:pt x="209"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rot="179882">
              <a:off x="9735654" y="1263417"/>
              <a:ext cx="247384" cy="286919"/>
            </a:xfrm>
            <a:custGeom>
              <a:avLst/>
              <a:gdLst/>
              <a:ahLst/>
              <a:cxnLst/>
              <a:rect l="l" t="t" r="r" b="b"/>
              <a:pathLst>
                <a:path w="5726" h="6638" extrusionOk="0">
                  <a:moveTo>
                    <a:pt x="1818" y="1"/>
                  </a:moveTo>
                  <a:cubicBezTo>
                    <a:pt x="1333" y="1"/>
                    <a:pt x="904" y="312"/>
                    <a:pt x="609" y="1081"/>
                  </a:cubicBezTo>
                  <a:cubicBezTo>
                    <a:pt x="1" y="2655"/>
                    <a:pt x="1360" y="6397"/>
                    <a:pt x="3010" y="6397"/>
                  </a:cubicBezTo>
                  <a:cubicBezTo>
                    <a:pt x="3116" y="6397"/>
                    <a:pt x="3222" y="6382"/>
                    <a:pt x="3329" y="6350"/>
                  </a:cubicBezTo>
                  <a:cubicBezTo>
                    <a:pt x="3362" y="6337"/>
                    <a:pt x="3397" y="6331"/>
                    <a:pt x="3433" y="6331"/>
                  </a:cubicBezTo>
                  <a:cubicBezTo>
                    <a:pt x="3697" y="6331"/>
                    <a:pt x="4034" y="6638"/>
                    <a:pt x="4298" y="6638"/>
                  </a:cubicBezTo>
                  <a:cubicBezTo>
                    <a:pt x="4311" y="6638"/>
                    <a:pt x="4324" y="6637"/>
                    <a:pt x="4337" y="6635"/>
                  </a:cubicBezTo>
                  <a:cubicBezTo>
                    <a:pt x="5726" y="6312"/>
                    <a:pt x="5726" y="4201"/>
                    <a:pt x="4717" y="2489"/>
                  </a:cubicBezTo>
                  <a:cubicBezTo>
                    <a:pt x="3936" y="1203"/>
                    <a:pt x="2770" y="1"/>
                    <a:pt x="1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rot="179882">
              <a:off x="9740967" y="1221239"/>
              <a:ext cx="332020" cy="264615"/>
            </a:xfrm>
            <a:custGeom>
              <a:avLst/>
              <a:gdLst/>
              <a:ahLst/>
              <a:cxnLst/>
              <a:rect l="l" t="t" r="r" b="b"/>
              <a:pathLst>
                <a:path w="7685" h="6122" extrusionOk="0">
                  <a:moveTo>
                    <a:pt x="4380" y="0"/>
                  </a:moveTo>
                  <a:cubicBezTo>
                    <a:pt x="3677" y="0"/>
                    <a:pt x="2937" y="158"/>
                    <a:pt x="2245" y="499"/>
                  </a:cubicBezTo>
                  <a:cubicBezTo>
                    <a:pt x="0" y="1602"/>
                    <a:pt x="628" y="5387"/>
                    <a:pt x="3310" y="5977"/>
                  </a:cubicBezTo>
                  <a:cubicBezTo>
                    <a:pt x="3310" y="5977"/>
                    <a:pt x="3667" y="6121"/>
                    <a:pt x="4197" y="6121"/>
                  </a:cubicBezTo>
                  <a:cubicBezTo>
                    <a:pt x="5093" y="6121"/>
                    <a:pt x="6483" y="5708"/>
                    <a:pt x="7476" y="3485"/>
                  </a:cubicBezTo>
                  <a:cubicBezTo>
                    <a:pt x="7609" y="3142"/>
                    <a:pt x="7685" y="2724"/>
                    <a:pt x="7647" y="2287"/>
                  </a:cubicBezTo>
                  <a:cubicBezTo>
                    <a:pt x="7487" y="872"/>
                    <a:pt x="6034" y="0"/>
                    <a:pt x="4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rot="179882">
              <a:off x="9826677" y="1421469"/>
              <a:ext cx="177567" cy="255668"/>
            </a:xfrm>
            <a:custGeom>
              <a:avLst/>
              <a:gdLst/>
              <a:ahLst/>
              <a:cxnLst/>
              <a:rect l="l" t="t" r="r" b="b"/>
              <a:pathLst>
                <a:path w="4110" h="5915" extrusionOk="0">
                  <a:moveTo>
                    <a:pt x="3291" y="0"/>
                  </a:moveTo>
                  <a:lnTo>
                    <a:pt x="1" y="533"/>
                  </a:lnTo>
                  <a:lnTo>
                    <a:pt x="647" y="4508"/>
                  </a:lnTo>
                  <a:cubicBezTo>
                    <a:pt x="786" y="5337"/>
                    <a:pt x="1519" y="5915"/>
                    <a:pt x="2336" y="5915"/>
                  </a:cubicBezTo>
                  <a:cubicBezTo>
                    <a:pt x="2419" y="5915"/>
                    <a:pt x="2503" y="5909"/>
                    <a:pt x="2588" y="5897"/>
                  </a:cubicBezTo>
                  <a:cubicBezTo>
                    <a:pt x="3482" y="5744"/>
                    <a:pt x="4109" y="4869"/>
                    <a:pt x="3938" y="3937"/>
                  </a:cubicBezTo>
                  <a:lnTo>
                    <a:pt x="3938" y="3899"/>
                  </a:lnTo>
                  <a:lnTo>
                    <a:pt x="3672" y="2302"/>
                  </a:lnTo>
                  <a:lnTo>
                    <a:pt x="3291" y="0"/>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rot="179882">
              <a:off x="9887837" y="1533674"/>
              <a:ext cx="110990" cy="78148"/>
            </a:xfrm>
            <a:custGeom>
              <a:avLst/>
              <a:gdLst/>
              <a:ahLst/>
              <a:cxnLst/>
              <a:rect l="l" t="t" r="r" b="b"/>
              <a:pathLst>
                <a:path w="2569" h="1808" extrusionOk="0">
                  <a:moveTo>
                    <a:pt x="2264" y="1"/>
                  </a:moveTo>
                  <a:lnTo>
                    <a:pt x="0" y="20"/>
                  </a:lnTo>
                  <a:lnTo>
                    <a:pt x="2568" y="1808"/>
                  </a:lnTo>
                  <a:lnTo>
                    <a:pt x="22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rot="179882">
              <a:off x="9793912" y="1255183"/>
              <a:ext cx="297543" cy="305894"/>
            </a:xfrm>
            <a:custGeom>
              <a:avLst/>
              <a:gdLst/>
              <a:ahLst/>
              <a:cxnLst/>
              <a:rect l="l" t="t" r="r" b="b"/>
              <a:pathLst>
                <a:path w="6887" h="7077" extrusionOk="0">
                  <a:moveTo>
                    <a:pt x="3441" y="1"/>
                  </a:moveTo>
                  <a:cubicBezTo>
                    <a:pt x="2534" y="1"/>
                    <a:pt x="1542" y="351"/>
                    <a:pt x="838" y="1335"/>
                  </a:cubicBezTo>
                  <a:cubicBezTo>
                    <a:pt x="1" y="2515"/>
                    <a:pt x="705" y="4207"/>
                    <a:pt x="705" y="4207"/>
                  </a:cubicBezTo>
                  <a:cubicBezTo>
                    <a:pt x="705" y="4207"/>
                    <a:pt x="2016" y="7076"/>
                    <a:pt x="4076" y="7076"/>
                  </a:cubicBezTo>
                  <a:cubicBezTo>
                    <a:pt x="4235" y="7076"/>
                    <a:pt x="4398" y="7059"/>
                    <a:pt x="4566" y="7023"/>
                  </a:cubicBezTo>
                  <a:cubicBezTo>
                    <a:pt x="6886" y="6490"/>
                    <a:pt x="6183" y="1811"/>
                    <a:pt x="5631" y="898"/>
                  </a:cubicBezTo>
                  <a:cubicBezTo>
                    <a:pt x="5341" y="428"/>
                    <a:pt x="4443" y="1"/>
                    <a:pt x="3441"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rot="179882">
              <a:off x="9976823" y="1263929"/>
              <a:ext cx="101917" cy="73351"/>
            </a:xfrm>
            <a:custGeom>
              <a:avLst/>
              <a:gdLst/>
              <a:ahLst/>
              <a:cxnLst/>
              <a:rect l="l" t="t" r="r" b="b"/>
              <a:pathLst>
                <a:path w="2359" h="1697" extrusionOk="0">
                  <a:moveTo>
                    <a:pt x="729" y="1"/>
                  </a:moveTo>
                  <a:cubicBezTo>
                    <a:pt x="517" y="1"/>
                    <a:pt x="342" y="68"/>
                    <a:pt x="248" y="205"/>
                  </a:cubicBezTo>
                  <a:cubicBezTo>
                    <a:pt x="0" y="510"/>
                    <a:pt x="305" y="833"/>
                    <a:pt x="837" y="1213"/>
                  </a:cubicBezTo>
                  <a:cubicBezTo>
                    <a:pt x="1194" y="1478"/>
                    <a:pt x="1570" y="1696"/>
                    <a:pt x="1836" y="1696"/>
                  </a:cubicBezTo>
                  <a:cubicBezTo>
                    <a:pt x="1952" y="1696"/>
                    <a:pt x="2048" y="1654"/>
                    <a:pt x="2112" y="1556"/>
                  </a:cubicBezTo>
                  <a:cubicBezTo>
                    <a:pt x="2359" y="1251"/>
                    <a:pt x="2112" y="681"/>
                    <a:pt x="1598" y="300"/>
                  </a:cubicBezTo>
                  <a:cubicBezTo>
                    <a:pt x="1305" y="102"/>
                    <a:pt x="989" y="1"/>
                    <a:pt x="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rot="179882">
              <a:off x="9908303" y="1238893"/>
              <a:ext cx="162748" cy="106806"/>
            </a:xfrm>
            <a:custGeom>
              <a:avLst/>
              <a:gdLst/>
              <a:ahLst/>
              <a:cxnLst/>
              <a:rect l="l" t="t" r="r" b="b"/>
              <a:pathLst>
                <a:path w="3767" h="2471" extrusionOk="0">
                  <a:moveTo>
                    <a:pt x="676" y="0"/>
                  </a:moveTo>
                  <a:cubicBezTo>
                    <a:pt x="482" y="0"/>
                    <a:pt x="332" y="54"/>
                    <a:pt x="248" y="169"/>
                  </a:cubicBezTo>
                  <a:cubicBezTo>
                    <a:pt x="1" y="530"/>
                    <a:pt x="514" y="1329"/>
                    <a:pt x="1408" y="1976"/>
                  </a:cubicBezTo>
                  <a:cubicBezTo>
                    <a:pt x="1673" y="2157"/>
                    <a:pt x="1889" y="2208"/>
                    <a:pt x="2084" y="2208"/>
                  </a:cubicBezTo>
                  <a:cubicBezTo>
                    <a:pt x="2331" y="2208"/>
                    <a:pt x="2543" y="2126"/>
                    <a:pt x="2773" y="2126"/>
                  </a:cubicBezTo>
                  <a:cubicBezTo>
                    <a:pt x="2986" y="2126"/>
                    <a:pt x="3214" y="2197"/>
                    <a:pt x="3500" y="2470"/>
                  </a:cubicBezTo>
                  <a:cubicBezTo>
                    <a:pt x="3767" y="2128"/>
                    <a:pt x="3234" y="1310"/>
                    <a:pt x="2340" y="663"/>
                  </a:cubicBezTo>
                  <a:cubicBezTo>
                    <a:pt x="1717" y="248"/>
                    <a:pt x="1094" y="0"/>
                    <a:pt x="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rot="179882">
              <a:off x="9776517" y="1361255"/>
              <a:ext cx="80013" cy="115883"/>
            </a:xfrm>
            <a:custGeom>
              <a:avLst/>
              <a:gdLst/>
              <a:ahLst/>
              <a:cxnLst/>
              <a:rect l="l" t="t" r="r" b="b"/>
              <a:pathLst>
                <a:path w="1852" h="2681" extrusionOk="0">
                  <a:moveTo>
                    <a:pt x="1066" y="0"/>
                  </a:moveTo>
                  <a:cubicBezTo>
                    <a:pt x="696" y="0"/>
                    <a:pt x="298" y="596"/>
                    <a:pt x="139" y="1310"/>
                  </a:cubicBezTo>
                  <a:cubicBezTo>
                    <a:pt x="0" y="2006"/>
                    <a:pt x="278" y="2681"/>
                    <a:pt x="683" y="2681"/>
                  </a:cubicBezTo>
                  <a:cubicBezTo>
                    <a:pt x="832" y="2681"/>
                    <a:pt x="998" y="2590"/>
                    <a:pt x="1167" y="2375"/>
                  </a:cubicBezTo>
                  <a:cubicBezTo>
                    <a:pt x="1167" y="2375"/>
                    <a:pt x="1851" y="1519"/>
                    <a:pt x="1471" y="359"/>
                  </a:cubicBezTo>
                  <a:cubicBezTo>
                    <a:pt x="1452" y="245"/>
                    <a:pt x="1376" y="150"/>
                    <a:pt x="1281" y="74"/>
                  </a:cubicBezTo>
                  <a:cubicBezTo>
                    <a:pt x="1212" y="24"/>
                    <a:pt x="1139" y="0"/>
                    <a:pt x="1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rot="179882">
              <a:off x="9727226" y="1189108"/>
              <a:ext cx="309511" cy="224806"/>
            </a:xfrm>
            <a:custGeom>
              <a:avLst/>
              <a:gdLst/>
              <a:ahLst/>
              <a:cxnLst/>
              <a:rect l="l" t="t" r="r" b="b"/>
              <a:pathLst>
                <a:path w="7164" h="5201" extrusionOk="0">
                  <a:moveTo>
                    <a:pt x="4206" y="1"/>
                  </a:moveTo>
                  <a:cubicBezTo>
                    <a:pt x="3784" y="1"/>
                    <a:pt x="3349" y="65"/>
                    <a:pt x="2930" y="203"/>
                  </a:cubicBezTo>
                  <a:cubicBezTo>
                    <a:pt x="762" y="926"/>
                    <a:pt x="1" y="4483"/>
                    <a:pt x="2436" y="5149"/>
                  </a:cubicBezTo>
                  <a:cubicBezTo>
                    <a:pt x="2436" y="5149"/>
                    <a:pt x="2668" y="5200"/>
                    <a:pt x="3044" y="5200"/>
                  </a:cubicBezTo>
                  <a:cubicBezTo>
                    <a:pt x="3919" y="5200"/>
                    <a:pt x="5570" y="4921"/>
                    <a:pt x="6848" y="3057"/>
                  </a:cubicBezTo>
                  <a:cubicBezTo>
                    <a:pt x="7020" y="2790"/>
                    <a:pt x="7134" y="2486"/>
                    <a:pt x="7134" y="2125"/>
                  </a:cubicBezTo>
                  <a:cubicBezTo>
                    <a:pt x="7164" y="869"/>
                    <a:pt x="5760" y="1"/>
                    <a:pt x="4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rot="179882">
              <a:off x="9803843" y="1407902"/>
              <a:ext cx="55085" cy="55110"/>
            </a:xfrm>
            <a:custGeom>
              <a:avLst/>
              <a:gdLst/>
              <a:ahLst/>
              <a:cxnLst/>
              <a:rect l="l" t="t" r="r" b="b"/>
              <a:pathLst>
                <a:path w="1275" h="1275" extrusionOk="0">
                  <a:moveTo>
                    <a:pt x="601" y="0"/>
                  </a:moveTo>
                  <a:cubicBezTo>
                    <a:pt x="364" y="0"/>
                    <a:pt x="147" y="119"/>
                    <a:pt x="95" y="437"/>
                  </a:cubicBezTo>
                  <a:cubicBezTo>
                    <a:pt x="0" y="1103"/>
                    <a:pt x="970" y="1255"/>
                    <a:pt x="1274" y="1274"/>
                  </a:cubicBezTo>
                  <a:lnTo>
                    <a:pt x="1160" y="209"/>
                  </a:lnTo>
                  <a:cubicBezTo>
                    <a:pt x="1020" y="87"/>
                    <a:pt x="804" y="0"/>
                    <a:pt x="60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rot="179882">
              <a:off x="9817388" y="1419988"/>
              <a:ext cx="33742" cy="14350"/>
            </a:xfrm>
            <a:custGeom>
              <a:avLst/>
              <a:gdLst/>
              <a:ahLst/>
              <a:cxnLst/>
              <a:rect l="l" t="t" r="r" b="b"/>
              <a:pathLst>
                <a:path w="781" h="332" extrusionOk="0">
                  <a:moveTo>
                    <a:pt x="322" y="0"/>
                  </a:moveTo>
                  <a:cubicBezTo>
                    <a:pt x="163" y="0"/>
                    <a:pt x="38" y="65"/>
                    <a:pt x="38" y="65"/>
                  </a:cubicBezTo>
                  <a:cubicBezTo>
                    <a:pt x="19" y="84"/>
                    <a:pt x="0" y="122"/>
                    <a:pt x="19" y="141"/>
                  </a:cubicBezTo>
                  <a:cubicBezTo>
                    <a:pt x="33" y="155"/>
                    <a:pt x="46" y="168"/>
                    <a:pt x="66" y="168"/>
                  </a:cubicBezTo>
                  <a:cubicBezTo>
                    <a:pt x="75" y="168"/>
                    <a:pt x="84" y="166"/>
                    <a:pt x="95" y="160"/>
                  </a:cubicBezTo>
                  <a:cubicBezTo>
                    <a:pt x="106" y="160"/>
                    <a:pt x="205" y="108"/>
                    <a:pt x="330" y="108"/>
                  </a:cubicBezTo>
                  <a:cubicBezTo>
                    <a:pt x="443" y="108"/>
                    <a:pt x="577" y="150"/>
                    <a:pt x="685" y="312"/>
                  </a:cubicBezTo>
                  <a:cubicBezTo>
                    <a:pt x="685" y="332"/>
                    <a:pt x="704" y="332"/>
                    <a:pt x="742" y="332"/>
                  </a:cubicBezTo>
                  <a:cubicBezTo>
                    <a:pt x="780" y="312"/>
                    <a:pt x="780" y="255"/>
                    <a:pt x="761" y="236"/>
                  </a:cubicBezTo>
                  <a:cubicBezTo>
                    <a:pt x="628" y="50"/>
                    <a:pt x="462"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rot="179882">
              <a:off x="10009657" y="1413135"/>
              <a:ext cx="32921" cy="55975"/>
            </a:xfrm>
            <a:custGeom>
              <a:avLst/>
              <a:gdLst/>
              <a:ahLst/>
              <a:cxnLst/>
              <a:rect l="l" t="t" r="r" b="b"/>
              <a:pathLst>
                <a:path w="762" h="1295" extrusionOk="0">
                  <a:moveTo>
                    <a:pt x="19" y="1"/>
                  </a:moveTo>
                  <a:cubicBezTo>
                    <a:pt x="0" y="1"/>
                    <a:pt x="0" y="39"/>
                    <a:pt x="0" y="58"/>
                  </a:cubicBezTo>
                  <a:lnTo>
                    <a:pt x="248" y="704"/>
                  </a:lnTo>
                  <a:cubicBezTo>
                    <a:pt x="248" y="724"/>
                    <a:pt x="286" y="724"/>
                    <a:pt x="305" y="724"/>
                  </a:cubicBezTo>
                  <a:cubicBezTo>
                    <a:pt x="324" y="724"/>
                    <a:pt x="628" y="724"/>
                    <a:pt x="628" y="933"/>
                  </a:cubicBezTo>
                  <a:cubicBezTo>
                    <a:pt x="666" y="1180"/>
                    <a:pt x="229" y="1218"/>
                    <a:pt x="229" y="1218"/>
                  </a:cubicBezTo>
                  <a:cubicBezTo>
                    <a:pt x="210" y="1218"/>
                    <a:pt x="210" y="1237"/>
                    <a:pt x="210" y="1275"/>
                  </a:cubicBezTo>
                  <a:cubicBezTo>
                    <a:pt x="210" y="1294"/>
                    <a:pt x="229" y="1294"/>
                    <a:pt x="248" y="1294"/>
                  </a:cubicBezTo>
                  <a:lnTo>
                    <a:pt x="305" y="1294"/>
                  </a:lnTo>
                  <a:cubicBezTo>
                    <a:pt x="419" y="1275"/>
                    <a:pt x="761" y="1199"/>
                    <a:pt x="742" y="933"/>
                  </a:cubicBezTo>
                  <a:cubicBezTo>
                    <a:pt x="704" y="704"/>
                    <a:pt x="476" y="647"/>
                    <a:pt x="324" y="647"/>
                  </a:cubicBezTo>
                  <a:lnTo>
                    <a:pt x="57" y="39"/>
                  </a:lnTo>
                  <a:cubicBezTo>
                    <a:pt x="57" y="1"/>
                    <a:pt x="38"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rot="179882">
              <a:off x="10030952" y="1405887"/>
              <a:ext cx="18102" cy="15344"/>
            </a:xfrm>
            <a:custGeom>
              <a:avLst/>
              <a:gdLst/>
              <a:ahLst/>
              <a:cxnLst/>
              <a:rect l="l" t="t" r="r" b="b"/>
              <a:pathLst>
                <a:path w="419" h="355" extrusionOk="0">
                  <a:moveTo>
                    <a:pt x="213" y="1"/>
                  </a:moveTo>
                  <a:cubicBezTo>
                    <a:pt x="140" y="1"/>
                    <a:pt x="66" y="44"/>
                    <a:pt x="35" y="147"/>
                  </a:cubicBezTo>
                  <a:cubicBezTo>
                    <a:pt x="1" y="271"/>
                    <a:pt x="115" y="355"/>
                    <a:pt x="224" y="355"/>
                  </a:cubicBezTo>
                  <a:cubicBezTo>
                    <a:pt x="300" y="355"/>
                    <a:pt x="373" y="316"/>
                    <a:pt x="396" y="223"/>
                  </a:cubicBezTo>
                  <a:cubicBezTo>
                    <a:pt x="419" y="89"/>
                    <a:pt x="316"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rot="179882">
              <a:off x="9973426" y="1406978"/>
              <a:ext cx="18102" cy="15344"/>
            </a:xfrm>
            <a:custGeom>
              <a:avLst/>
              <a:gdLst/>
              <a:ahLst/>
              <a:cxnLst/>
              <a:rect l="l" t="t" r="r" b="b"/>
              <a:pathLst>
                <a:path w="419" h="355" extrusionOk="0">
                  <a:moveTo>
                    <a:pt x="204" y="1"/>
                  </a:moveTo>
                  <a:cubicBezTo>
                    <a:pt x="130" y="1"/>
                    <a:pt x="58" y="45"/>
                    <a:pt x="34" y="147"/>
                  </a:cubicBezTo>
                  <a:cubicBezTo>
                    <a:pt x="0" y="271"/>
                    <a:pt x="114" y="355"/>
                    <a:pt x="224" y="355"/>
                  </a:cubicBezTo>
                  <a:cubicBezTo>
                    <a:pt x="299" y="355"/>
                    <a:pt x="373" y="316"/>
                    <a:pt x="396" y="223"/>
                  </a:cubicBezTo>
                  <a:cubicBezTo>
                    <a:pt x="418" y="89"/>
                    <a:pt x="309"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rot="179882">
              <a:off x="9985530" y="1473858"/>
              <a:ext cx="37458" cy="23341"/>
            </a:xfrm>
            <a:custGeom>
              <a:avLst/>
              <a:gdLst/>
              <a:ahLst/>
              <a:cxnLst/>
              <a:rect l="l" t="t" r="r" b="b"/>
              <a:pathLst>
                <a:path w="867" h="540" extrusionOk="0">
                  <a:moveTo>
                    <a:pt x="231" y="1"/>
                  </a:moveTo>
                  <a:cubicBezTo>
                    <a:pt x="86" y="1"/>
                    <a:pt x="0" y="224"/>
                    <a:pt x="106" y="375"/>
                  </a:cubicBezTo>
                  <a:cubicBezTo>
                    <a:pt x="174" y="477"/>
                    <a:pt x="298" y="539"/>
                    <a:pt x="430" y="539"/>
                  </a:cubicBezTo>
                  <a:cubicBezTo>
                    <a:pt x="519" y="539"/>
                    <a:pt x="612" y="512"/>
                    <a:pt x="695" y="451"/>
                  </a:cubicBezTo>
                  <a:cubicBezTo>
                    <a:pt x="734" y="432"/>
                    <a:pt x="772" y="375"/>
                    <a:pt x="810" y="337"/>
                  </a:cubicBezTo>
                  <a:cubicBezTo>
                    <a:pt x="867" y="261"/>
                    <a:pt x="829" y="165"/>
                    <a:pt x="734" y="165"/>
                  </a:cubicBezTo>
                  <a:cubicBezTo>
                    <a:pt x="619" y="165"/>
                    <a:pt x="448" y="146"/>
                    <a:pt x="353" y="51"/>
                  </a:cubicBezTo>
                  <a:cubicBezTo>
                    <a:pt x="310" y="16"/>
                    <a:pt x="268"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rot="179882">
              <a:off x="9947812" y="1436648"/>
              <a:ext cx="19787" cy="17462"/>
            </a:xfrm>
            <a:custGeom>
              <a:avLst/>
              <a:gdLst/>
              <a:ahLst/>
              <a:cxnLst/>
              <a:rect l="l" t="t" r="r" b="b"/>
              <a:pathLst>
                <a:path w="458" h="404" extrusionOk="0">
                  <a:moveTo>
                    <a:pt x="191" y="0"/>
                  </a:moveTo>
                  <a:cubicBezTo>
                    <a:pt x="77" y="19"/>
                    <a:pt x="1" y="115"/>
                    <a:pt x="20" y="229"/>
                  </a:cubicBezTo>
                  <a:cubicBezTo>
                    <a:pt x="36" y="345"/>
                    <a:pt x="111" y="403"/>
                    <a:pt x="219" y="403"/>
                  </a:cubicBezTo>
                  <a:cubicBezTo>
                    <a:pt x="234" y="403"/>
                    <a:pt x="250" y="402"/>
                    <a:pt x="267" y="400"/>
                  </a:cubicBezTo>
                  <a:cubicBezTo>
                    <a:pt x="381" y="381"/>
                    <a:pt x="457" y="286"/>
                    <a:pt x="419" y="172"/>
                  </a:cubicBezTo>
                  <a:cubicBezTo>
                    <a:pt x="400" y="76"/>
                    <a:pt x="305"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rot="179882">
              <a:off x="9655704" y="1118984"/>
              <a:ext cx="266264" cy="242701"/>
            </a:xfrm>
            <a:custGeom>
              <a:avLst/>
              <a:gdLst/>
              <a:ahLst/>
              <a:cxnLst/>
              <a:rect l="l" t="t" r="r" b="b"/>
              <a:pathLst>
                <a:path w="6163" h="5615" extrusionOk="0">
                  <a:moveTo>
                    <a:pt x="3074" y="1"/>
                  </a:moveTo>
                  <a:cubicBezTo>
                    <a:pt x="1807" y="1"/>
                    <a:pt x="651" y="868"/>
                    <a:pt x="342" y="2152"/>
                  </a:cubicBezTo>
                  <a:cubicBezTo>
                    <a:pt x="0" y="3674"/>
                    <a:pt x="932" y="5176"/>
                    <a:pt x="2435" y="5538"/>
                  </a:cubicBezTo>
                  <a:cubicBezTo>
                    <a:pt x="2651" y="5590"/>
                    <a:pt x="2867" y="5614"/>
                    <a:pt x="3080" y="5614"/>
                  </a:cubicBezTo>
                  <a:cubicBezTo>
                    <a:pt x="4350" y="5614"/>
                    <a:pt x="5508" y="4732"/>
                    <a:pt x="5801" y="3445"/>
                  </a:cubicBezTo>
                  <a:cubicBezTo>
                    <a:pt x="6163" y="1943"/>
                    <a:pt x="5231" y="421"/>
                    <a:pt x="3728" y="79"/>
                  </a:cubicBezTo>
                  <a:cubicBezTo>
                    <a:pt x="3509" y="26"/>
                    <a:pt x="3290" y="1"/>
                    <a:pt x="30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rot="179882">
              <a:off x="9661618" y="1062220"/>
              <a:ext cx="94530" cy="94573"/>
            </a:xfrm>
            <a:custGeom>
              <a:avLst/>
              <a:gdLst/>
              <a:ahLst/>
              <a:cxnLst/>
              <a:rect l="l" t="t" r="r" b="b"/>
              <a:pathLst>
                <a:path w="2188" h="2188" extrusionOk="0">
                  <a:moveTo>
                    <a:pt x="1084" y="0"/>
                  </a:moveTo>
                  <a:cubicBezTo>
                    <a:pt x="476" y="0"/>
                    <a:pt x="0" y="476"/>
                    <a:pt x="0" y="1084"/>
                  </a:cubicBezTo>
                  <a:cubicBezTo>
                    <a:pt x="0" y="1693"/>
                    <a:pt x="476" y="2188"/>
                    <a:pt x="1084" y="2188"/>
                  </a:cubicBezTo>
                  <a:cubicBezTo>
                    <a:pt x="1693" y="2188"/>
                    <a:pt x="2187" y="1693"/>
                    <a:pt x="2187" y="1084"/>
                  </a:cubicBezTo>
                  <a:cubicBezTo>
                    <a:pt x="2187" y="476"/>
                    <a:pt x="1693"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rot="179882">
              <a:off x="9648367" y="1142452"/>
              <a:ext cx="232608" cy="222818"/>
            </a:xfrm>
            <a:custGeom>
              <a:avLst/>
              <a:gdLst/>
              <a:ahLst/>
              <a:cxnLst/>
              <a:rect l="l" t="t" r="r" b="b"/>
              <a:pathLst>
                <a:path w="5384" h="5155" extrusionOk="0">
                  <a:moveTo>
                    <a:pt x="1656" y="0"/>
                  </a:moveTo>
                  <a:cubicBezTo>
                    <a:pt x="1637" y="0"/>
                    <a:pt x="1161" y="209"/>
                    <a:pt x="743" y="723"/>
                  </a:cubicBezTo>
                  <a:cubicBezTo>
                    <a:pt x="381" y="1199"/>
                    <a:pt x="1" y="2035"/>
                    <a:pt x="362" y="3348"/>
                  </a:cubicBezTo>
                  <a:cubicBezTo>
                    <a:pt x="648" y="4394"/>
                    <a:pt x="1599" y="5003"/>
                    <a:pt x="3120" y="5136"/>
                  </a:cubicBezTo>
                  <a:cubicBezTo>
                    <a:pt x="3330" y="5155"/>
                    <a:pt x="3558" y="5155"/>
                    <a:pt x="3748" y="5155"/>
                  </a:cubicBezTo>
                  <a:cubicBezTo>
                    <a:pt x="4623" y="5155"/>
                    <a:pt x="5346" y="5003"/>
                    <a:pt x="5327" y="5003"/>
                  </a:cubicBezTo>
                  <a:cubicBezTo>
                    <a:pt x="5384" y="5003"/>
                    <a:pt x="5384" y="4984"/>
                    <a:pt x="5384" y="4965"/>
                  </a:cubicBezTo>
                  <a:cubicBezTo>
                    <a:pt x="5384" y="4908"/>
                    <a:pt x="5365" y="4908"/>
                    <a:pt x="5327" y="4908"/>
                  </a:cubicBezTo>
                  <a:cubicBezTo>
                    <a:pt x="5327" y="4908"/>
                    <a:pt x="4597" y="5064"/>
                    <a:pt x="3710" y="5064"/>
                  </a:cubicBezTo>
                  <a:cubicBezTo>
                    <a:pt x="3525" y="5064"/>
                    <a:pt x="3333" y="5057"/>
                    <a:pt x="3139" y="5041"/>
                  </a:cubicBezTo>
                  <a:cubicBezTo>
                    <a:pt x="1656" y="4889"/>
                    <a:pt x="743" y="4318"/>
                    <a:pt x="476" y="3310"/>
                  </a:cubicBezTo>
                  <a:cubicBezTo>
                    <a:pt x="191" y="2340"/>
                    <a:pt x="343" y="1465"/>
                    <a:pt x="838" y="799"/>
                  </a:cubicBezTo>
                  <a:cubicBezTo>
                    <a:pt x="1218" y="305"/>
                    <a:pt x="1694" y="95"/>
                    <a:pt x="1694" y="95"/>
                  </a:cubicBezTo>
                  <a:cubicBezTo>
                    <a:pt x="1713" y="57"/>
                    <a:pt x="1713" y="38"/>
                    <a:pt x="1713" y="19"/>
                  </a:cubicBezTo>
                  <a:cubicBezTo>
                    <a:pt x="1694" y="0"/>
                    <a:pt x="1675" y="0"/>
                    <a:pt x="1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rot="179882">
              <a:off x="9736045" y="1060281"/>
              <a:ext cx="28817" cy="75685"/>
            </a:xfrm>
            <a:custGeom>
              <a:avLst/>
              <a:gdLst/>
              <a:ahLst/>
              <a:cxnLst/>
              <a:rect l="l" t="t" r="r" b="b"/>
              <a:pathLst>
                <a:path w="667" h="1751" extrusionOk="0">
                  <a:moveTo>
                    <a:pt x="58" y="0"/>
                  </a:moveTo>
                  <a:cubicBezTo>
                    <a:pt x="39" y="0"/>
                    <a:pt x="1" y="0"/>
                    <a:pt x="1" y="19"/>
                  </a:cubicBezTo>
                  <a:cubicBezTo>
                    <a:pt x="1" y="38"/>
                    <a:pt x="1" y="76"/>
                    <a:pt x="20" y="95"/>
                  </a:cubicBezTo>
                  <a:cubicBezTo>
                    <a:pt x="20" y="95"/>
                    <a:pt x="343" y="285"/>
                    <a:pt x="476" y="666"/>
                  </a:cubicBezTo>
                  <a:cubicBezTo>
                    <a:pt x="572" y="970"/>
                    <a:pt x="495" y="1313"/>
                    <a:pt x="286" y="1693"/>
                  </a:cubicBezTo>
                  <a:cubicBezTo>
                    <a:pt x="286" y="1712"/>
                    <a:pt x="286" y="1731"/>
                    <a:pt x="324" y="1750"/>
                  </a:cubicBezTo>
                  <a:cubicBezTo>
                    <a:pt x="362" y="1750"/>
                    <a:pt x="381" y="1750"/>
                    <a:pt x="343" y="1731"/>
                  </a:cubicBezTo>
                  <a:cubicBezTo>
                    <a:pt x="591" y="1332"/>
                    <a:pt x="667" y="970"/>
                    <a:pt x="572" y="647"/>
                  </a:cubicBezTo>
                  <a:cubicBezTo>
                    <a:pt x="438" y="209"/>
                    <a:pt x="9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rot="179882">
              <a:off x="9739348" y="1354685"/>
              <a:ext cx="29638" cy="82946"/>
            </a:xfrm>
            <a:custGeom>
              <a:avLst/>
              <a:gdLst/>
              <a:ahLst/>
              <a:cxnLst/>
              <a:rect l="l" t="t" r="r" b="b"/>
              <a:pathLst>
                <a:path w="686" h="1919" extrusionOk="0">
                  <a:moveTo>
                    <a:pt x="421" y="0"/>
                  </a:moveTo>
                  <a:cubicBezTo>
                    <a:pt x="409" y="0"/>
                    <a:pt x="400" y="23"/>
                    <a:pt x="400" y="36"/>
                  </a:cubicBezTo>
                  <a:cubicBezTo>
                    <a:pt x="0" y="1120"/>
                    <a:pt x="571" y="1881"/>
                    <a:pt x="571" y="1881"/>
                  </a:cubicBezTo>
                  <a:cubicBezTo>
                    <a:pt x="609" y="1919"/>
                    <a:pt x="609" y="1919"/>
                    <a:pt x="628" y="1919"/>
                  </a:cubicBezTo>
                  <a:lnTo>
                    <a:pt x="647" y="1881"/>
                  </a:lnTo>
                  <a:cubicBezTo>
                    <a:pt x="647" y="1862"/>
                    <a:pt x="685" y="1843"/>
                    <a:pt x="647" y="1824"/>
                  </a:cubicBezTo>
                  <a:cubicBezTo>
                    <a:pt x="647" y="1824"/>
                    <a:pt x="114" y="1101"/>
                    <a:pt x="457" y="55"/>
                  </a:cubicBezTo>
                  <a:cubicBezTo>
                    <a:pt x="495" y="36"/>
                    <a:pt x="457" y="17"/>
                    <a:pt x="438" y="17"/>
                  </a:cubicBezTo>
                  <a:cubicBezTo>
                    <a:pt x="432" y="5"/>
                    <a:pt x="426"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rot="179882">
              <a:off x="9865121" y="1508515"/>
              <a:ext cx="164390" cy="55845"/>
            </a:xfrm>
            <a:custGeom>
              <a:avLst/>
              <a:gdLst/>
              <a:ahLst/>
              <a:cxnLst/>
              <a:rect l="l" t="t" r="r" b="b"/>
              <a:pathLst>
                <a:path w="3805" h="1292" extrusionOk="0">
                  <a:moveTo>
                    <a:pt x="44" y="0"/>
                  </a:moveTo>
                  <a:cubicBezTo>
                    <a:pt x="35" y="0"/>
                    <a:pt x="26" y="5"/>
                    <a:pt x="20" y="17"/>
                  </a:cubicBezTo>
                  <a:cubicBezTo>
                    <a:pt x="20" y="36"/>
                    <a:pt x="1" y="55"/>
                    <a:pt x="20" y="74"/>
                  </a:cubicBezTo>
                  <a:cubicBezTo>
                    <a:pt x="20" y="112"/>
                    <a:pt x="895" y="1292"/>
                    <a:pt x="2188" y="1292"/>
                  </a:cubicBezTo>
                  <a:cubicBezTo>
                    <a:pt x="2302" y="1292"/>
                    <a:pt x="2416" y="1292"/>
                    <a:pt x="2569" y="1273"/>
                  </a:cubicBezTo>
                  <a:cubicBezTo>
                    <a:pt x="3063" y="1178"/>
                    <a:pt x="3539" y="892"/>
                    <a:pt x="3767" y="531"/>
                  </a:cubicBezTo>
                  <a:cubicBezTo>
                    <a:pt x="3805" y="512"/>
                    <a:pt x="3805" y="493"/>
                    <a:pt x="3767" y="455"/>
                  </a:cubicBezTo>
                  <a:cubicBezTo>
                    <a:pt x="3757" y="445"/>
                    <a:pt x="3748" y="440"/>
                    <a:pt x="3738" y="440"/>
                  </a:cubicBezTo>
                  <a:cubicBezTo>
                    <a:pt x="3729" y="440"/>
                    <a:pt x="3719" y="445"/>
                    <a:pt x="3710" y="455"/>
                  </a:cubicBezTo>
                  <a:cubicBezTo>
                    <a:pt x="3482" y="797"/>
                    <a:pt x="3044" y="1063"/>
                    <a:pt x="2569" y="1159"/>
                  </a:cubicBezTo>
                  <a:cubicBezTo>
                    <a:pt x="2451" y="1179"/>
                    <a:pt x="2335" y="1188"/>
                    <a:pt x="2223" y="1188"/>
                  </a:cubicBezTo>
                  <a:cubicBezTo>
                    <a:pt x="976" y="1188"/>
                    <a:pt x="96" y="35"/>
                    <a:pt x="96" y="17"/>
                  </a:cubicBezTo>
                  <a:cubicBezTo>
                    <a:pt x="83" y="17"/>
                    <a:pt x="62"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rot="179910">
              <a:off x="10079795" y="1527206"/>
              <a:ext cx="336992" cy="481560"/>
            </a:xfrm>
            <a:custGeom>
              <a:avLst/>
              <a:gdLst/>
              <a:ahLst/>
              <a:cxnLst/>
              <a:rect l="l" t="t" r="r" b="b"/>
              <a:pathLst>
                <a:path w="7800" h="11141" extrusionOk="0">
                  <a:moveTo>
                    <a:pt x="4210" y="1"/>
                  </a:moveTo>
                  <a:cubicBezTo>
                    <a:pt x="3744" y="1"/>
                    <a:pt x="3219" y="22"/>
                    <a:pt x="2625" y="70"/>
                  </a:cubicBezTo>
                  <a:cubicBezTo>
                    <a:pt x="742" y="204"/>
                    <a:pt x="1028" y="3856"/>
                    <a:pt x="856" y="4788"/>
                  </a:cubicBezTo>
                  <a:cubicBezTo>
                    <a:pt x="628" y="5986"/>
                    <a:pt x="495" y="6537"/>
                    <a:pt x="381" y="6956"/>
                  </a:cubicBezTo>
                  <a:cubicBezTo>
                    <a:pt x="0" y="8344"/>
                    <a:pt x="761" y="9790"/>
                    <a:pt x="2112" y="10247"/>
                  </a:cubicBezTo>
                  <a:cubicBezTo>
                    <a:pt x="4470" y="11007"/>
                    <a:pt x="7285" y="11140"/>
                    <a:pt x="7285" y="11140"/>
                  </a:cubicBezTo>
                  <a:cubicBezTo>
                    <a:pt x="7285" y="11140"/>
                    <a:pt x="7609" y="6062"/>
                    <a:pt x="7799" y="1117"/>
                  </a:cubicBezTo>
                  <a:cubicBezTo>
                    <a:pt x="7799" y="1117"/>
                    <a:pt x="7579" y="1"/>
                    <a:pt x="4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rot="179882">
              <a:off x="10281026" y="1224661"/>
              <a:ext cx="191522" cy="171511"/>
            </a:xfrm>
            <a:custGeom>
              <a:avLst/>
              <a:gdLst/>
              <a:ahLst/>
              <a:cxnLst/>
              <a:rect l="l" t="t" r="r" b="b"/>
              <a:pathLst>
                <a:path w="4433" h="3968" extrusionOk="0">
                  <a:moveTo>
                    <a:pt x="2128" y="1"/>
                  </a:moveTo>
                  <a:cubicBezTo>
                    <a:pt x="1864" y="1"/>
                    <a:pt x="1602" y="109"/>
                    <a:pt x="1409" y="303"/>
                  </a:cubicBezTo>
                  <a:cubicBezTo>
                    <a:pt x="1390" y="284"/>
                    <a:pt x="1370" y="284"/>
                    <a:pt x="1332" y="246"/>
                  </a:cubicBezTo>
                  <a:cubicBezTo>
                    <a:pt x="1217" y="182"/>
                    <a:pt x="1092" y="152"/>
                    <a:pt x="969" y="152"/>
                  </a:cubicBezTo>
                  <a:cubicBezTo>
                    <a:pt x="686" y="152"/>
                    <a:pt x="407" y="310"/>
                    <a:pt x="248" y="588"/>
                  </a:cubicBezTo>
                  <a:cubicBezTo>
                    <a:pt x="1" y="988"/>
                    <a:pt x="134" y="1501"/>
                    <a:pt x="477" y="1729"/>
                  </a:cubicBezTo>
                  <a:cubicBezTo>
                    <a:pt x="591" y="1791"/>
                    <a:pt x="719" y="1820"/>
                    <a:pt x="848" y="1820"/>
                  </a:cubicBezTo>
                  <a:cubicBezTo>
                    <a:pt x="998" y="1820"/>
                    <a:pt x="1152" y="1782"/>
                    <a:pt x="1294" y="1710"/>
                  </a:cubicBezTo>
                  <a:cubicBezTo>
                    <a:pt x="1351" y="1805"/>
                    <a:pt x="1428" y="1863"/>
                    <a:pt x="1523" y="1920"/>
                  </a:cubicBezTo>
                  <a:cubicBezTo>
                    <a:pt x="1654" y="1998"/>
                    <a:pt x="1813" y="2041"/>
                    <a:pt x="1973" y="2041"/>
                  </a:cubicBezTo>
                  <a:cubicBezTo>
                    <a:pt x="2045" y="2041"/>
                    <a:pt x="2118" y="2032"/>
                    <a:pt x="2188" y="2015"/>
                  </a:cubicBezTo>
                  <a:cubicBezTo>
                    <a:pt x="2226" y="2034"/>
                    <a:pt x="2226" y="2034"/>
                    <a:pt x="2226" y="2072"/>
                  </a:cubicBezTo>
                  <a:cubicBezTo>
                    <a:pt x="2264" y="2224"/>
                    <a:pt x="2360" y="2357"/>
                    <a:pt x="2455" y="2471"/>
                  </a:cubicBezTo>
                  <a:cubicBezTo>
                    <a:pt x="2455" y="2490"/>
                    <a:pt x="2436" y="2509"/>
                    <a:pt x="2398" y="2566"/>
                  </a:cubicBezTo>
                  <a:cubicBezTo>
                    <a:pt x="2188" y="3023"/>
                    <a:pt x="2455" y="3631"/>
                    <a:pt x="2968" y="3879"/>
                  </a:cubicBezTo>
                  <a:cubicBezTo>
                    <a:pt x="3110" y="3940"/>
                    <a:pt x="3256" y="3968"/>
                    <a:pt x="3398" y="3968"/>
                  </a:cubicBezTo>
                  <a:cubicBezTo>
                    <a:pt x="3788" y="3968"/>
                    <a:pt x="4146" y="3752"/>
                    <a:pt x="4300" y="3403"/>
                  </a:cubicBezTo>
                  <a:cubicBezTo>
                    <a:pt x="4433" y="3118"/>
                    <a:pt x="4376" y="2833"/>
                    <a:pt x="4243" y="2566"/>
                  </a:cubicBezTo>
                  <a:cubicBezTo>
                    <a:pt x="4148" y="2414"/>
                    <a:pt x="4148" y="2262"/>
                    <a:pt x="4186" y="2110"/>
                  </a:cubicBezTo>
                  <a:cubicBezTo>
                    <a:pt x="4262" y="1901"/>
                    <a:pt x="4262" y="1634"/>
                    <a:pt x="4186" y="1406"/>
                  </a:cubicBezTo>
                  <a:cubicBezTo>
                    <a:pt x="4071" y="1045"/>
                    <a:pt x="3767" y="778"/>
                    <a:pt x="3406" y="702"/>
                  </a:cubicBezTo>
                  <a:cubicBezTo>
                    <a:pt x="3196" y="664"/>
                    <a:pt x="2987" y="550"/>
                    <a:pt x="2835" y="360"/>
                  </a:cubicBezTo>
                  <a:cubicBezTo>
                    <a:pt x="2759" y="246"/>
                    <a:pt x="2664" y="189"/>
                    <a:pt x="2569" y="113"/>
                  </a:cubicBezTo>
                  <a:cubicBezTo>
                    <a:pt x="2430" y="36"/>
                    <a:pt x="2279" y="1"/>
                    <a:pt x="2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rot="179882">
              <a:off x="10166871" y="1347461"/>
              <a:ext cx="99455" cy="144281"/>
            </a:xfrm>
            <a:custGeom>
              <a:avLst/>
              <a:gdLst/>
              <a:ahLst/>
              <a:cxnLst/>
              <a:rect l="l" t="t" r="r" b="b"/>
              <a:pathLst>
                <a:path w="2302" h="3338" extrusionOk="0">
                  <a:moveTo>
                    <a:pt x="680" y="0"/>
                  </a:moveTo>
                  <a:cubicBezTo>
                    <a:pt x="463" y="0"/>
                    <a:pt x="244" y="119"/>
                    <a:pt x="114" y="327"/>
                  </a:cubicBezTo>
                  <a:cubicBezTo>
                    <a:pt x="0" y="536"/>
                    <a:pt x="0" y="803"/>
                    <a:pt x="76" y="974"/>
                  </a:cubicBezTo>
                  <a:cubicBezTo>
                    <a:pt x="133" y="1069"/>
                    <a:pt x="171" y="1221"/>
                    <a:pt x="171" y="1335"/>
                  </a:cubicBezTo>
                  <a:cubicBezTo>
                    <a:pt x="133" y="1697"/>
                    <a:pt x="305" y="2020"/>
                    <a:pt x="609" y="2191"/>
                  </a:cubicBezTo>
                  <a:cubicBezTo>
                    <a:pt x="666" y="2210"/>
                    <a:pt x="685" y="2210"/>
                    <a:pt x="704" y="2229"/>
                  </a:cubicBezTo>
                  <a:cubicBezTo>
                    <a:pt x="761" y="2324"/>
                    <a:pt x="780" y="2457"/>
                    <a:pt x="837" y="2553"/>
                  </a:cubicBezTo>
                  <a:cubicBezTo>
                    <a:pt x="1026" y="3020"/>
                    <a:pt x="1411" y="3338"/>
                    <a:pt x="1709" y="3338"/>
                  </a:cubicBezTo>
                  <a:cubicBezTo>
                    <a:pt x="1920" y="3338"/>
                    <a:pt x="2088" y="3178"/>
                    <a:pt x="2112" y="2800"/>
                  </a:cubicBezTo>
                  <a:cubicBezTo>
                    <a:pt x="2112" y="2800"/>
                    <a:pt x="2131" y="2400"/>
                    <a:pt x="1921" y="1944"/>
                  </a:cubicBezTo>
                  <a:cubicBezTo>
                    <a:pt x="1940" y="1906"/>
                    <a:pt x="1997" y="1849"/>
                    <a:pt x="2016" y="1811"/>
                  </a:cubicBezTo>
                  <a:cubicBezTo>
                    <a:pt x="2302" y="1316"/>
                    <a:pt x="2112" y="689"/>
                    <a:pt x="1655" y="422"/>
                  </a:cubicBezTo>
                  <a:cubicBezTo>
                    <a:pt x="1522" y="365"/>
                    <a:pt x="1370" y="308"/>
                    <a:pt x="1218" y="308"/>
                  </a:cubicBezTo>
                  <a:cubicBezTo>
                    <a:pt x="1161" y="213"/>
                    <a:pt x="1065" y="118"/>
                    <a:pt x="970" y="80"/>
                  </a:cubicBezTo>
                  <a:cubicBezTo>
                    <a:pt x="880" y="26"/>
                    <a:pt x="780" y="0"/>
                    <a:pt x="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rot="179882">
              <a:off x="10218535" y="1453071"/>
              <a:ext cx="134018" cy="124268"/>
            </a:xfrm>
            <a:custGeom>
              <a:avLst/>
              <a:gdLst/>
              <a:ahLst/>
              <a:cxnLst/>
              <a:rect l="l" t="t" r="r" b="b"/>
              <a:pathLst>
                <a:path w="3102" h="2875" extrusionOk="0">
                  <a:moveTo>
                    <a:pt x="1" y="0"/>
                  </a:moveTo>
                  <a:lnTo>
                    <a:pt x="419" y="2321"/>
                  </a:lnTo>
                  <a:cubicBezTo>
                    <a:pt x="419" y="2321"/>
                    <a:pt x="615" y="2874"/>
                    <a:pt x="1717" y="2874"/>
                  </a:cubicBezTo>
                  <a:cubicBezTo>
                    <a:pt x="1753" y="2874"/>
                    <a:pt x="1789" y="2874"/>
                    <a:pt x="1827" y="2873"/>
                  </a:cubicBezTo>
                  <a:cubicBezTo>
                    <a:pt x="2226" y="2854"/>
                    <a:pt x="2511" y="2720"/>
                    <a:pt x="2702" y="2587"/>
                  </a:cubicBezTo>
                  <a:cubicBezTo>
                    <a:pt x="2911" y="2416"/>
                    <a:pt x="3006" y="2245"/>
                    <a:pt x="3063" y="2112"/>
                  </a:cubicBezTo>
                  <a:cubicBezTo>
                    <a:pt x="3082" y="2017"/>
                    <a:pt x="3101" y="1941"/>
                    <a:pt x="3101" y="1941"/>
                  </a:cubicBezTo>
                  <a:cubicBezTo>
                    <a:pt x="3101" y="1941"/>
                    <a:pt x="2854" y="647"/>
                    <a:pt x="2778" y="248"/>
                  </a:cubicBezTo>
                  <a:cubicBezTo>
                    <a:pt x="2778" y="191"/>
                    <a:pt x="2759" y="153"/>
                    <a:pt x="2759" y="134"/>
                  </a:cubicBezTo>
                  <a:lnTo>
                    <a:pt x="1"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rot="179882">
              <a:off x="10269372" y="1509238"/>
              <a:ext cx="81093" cy="57704"/>
            </a:xfrm>
            <a:custGeom>
              <a:avLst/>
              <a:gdLst/>
              <a:ahLst/>
              <a:cxnLst/>
              <a:rect l="l" t="t" r="r" b="b"/>
              <a:pathLst>
                <a:path w="1877" h="1335" extrusionOk="0">
                  <a:moveTo>
                    <a:pt x="312" y="0"/>
                  </a:moveTo>
                  <a:cubicBezTo>
                    <a:pt x="0" y="0"/>
                    <a:pt x="112" y="293"/>
                    <a:pt x="1515" y="1334"/>
                  </a:cubicBezTo>
                  <a:cubicBezTo>
                    <a:pt x="1743" y="1163"/>
                    <a:pt x="1819" y="1011"/>
                    <a:pt x="1876" y="859"/>
                  </a:cubicBezTo>
                  <a:lnTo>
                    <a:pt x="1781" y="478"/>
                  </a:lnTo>
                  <a:cubicBezTo>
                    <a:pt x="1781" y="468"/>
                    <a:pt x="708" y="0"/>
                    <a:pt x="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9"/>
            <p:cNvSpPr/>
            <p:nvPr/>
          </p:nvSpPr>
          <p:spPr>
            <a:xfrm rot="179882">
              <a:off x="10146891" y="1247664"/>
              <a:ext cx="294260" cy="233148"/>
            </a:xfrm>
            <a:custGeom>
              <a:avLst/>
              <a:gdLst/>
              <a:ahLst/>
              <a:cxnLst/>
              <a:rect l="l" t="t" r="r" b="b"/>
              <a:pathLst>
                <a:path w="6811" h="5394" extrusionOk="0">
                  <a:moveTo>
                    <a:pt x="3886" y="1"/>
                  </a:moveTo>
                  <a:cubicBezTo>
                    <a:pt x="3261" y="1"/>
                    <a:pt x="2600" y="143"/>
                    <a:pt x="1979" y="451"/>
                  </a:cubicBezTo>
                  <a:cubicBezTo>
                    <a:pt x="1" y="1402"/>
                    <a:pt x="552" y="4730"/>
                    <a:pt x="2930" y="5263"/>
                  </a:cubicBezTo>
                  <a:cubicBezTo>
                    <a:pt x="2930" y="5263"/>
                    <a:pt x="3252" y="5393"/>
                    <a:pt x="3728" y="5393"/>
                  </a:cubicBezTo>
                  <a:cubicBezTo>
                    <a:pt x="4524" y="5393"/>
                    <a:pt x="5751" y="5028"/>
                    <a:pt x="6620" y="3076"/>
                  </a:cubicBezTo>
                  <a:cubicBezTo>
                    <a:pt x="6753" y="2771"/>
                    <a:pt x="6810" y="2410"/>
                    <a:pt x="6753" y="2029"/>
                  </a:cubicBezTo>
                  <a:cubicBezTo>
                    <a:pt x="6620" y="777"/>
                    <a:pt x="5348" y="1"/>
                    <a:pt x="3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9"/>
            <p:cNvSpPr/>
            <p:nvPr/>
          </p:nvSpPr>
          <p:spPr>
            <a:xfrm rot="179882">
              <a:off x="10193619" y="1276421"/>
              <a:ext cx="262203" cy="271661"/>
            </a:xfrm>
            <a:custGeom>
              <a:avLst/>
              <a:gdLst/>
              <a:ahLst/>
              <a:cxnLst/>
              <a:rect l="l" t="t" r="r" b="b"/>
              <a:pathLst>
                <a:path w="6069" h="6285" extrusionOk="0">
                  <a:moveTo>
                    <a:pt x="3054" y="1"/>
                  </a:moveTo>
                  <a:cubicBezTo>
                    <a:pt x="2249" y="1"/>
                    <a:pt x="1367" y="315"/>
                    <a:pt x="743" y="1192"/>
                  </a:cubicBezTo>
                  <a:cubicBezTo>
                    <a:pt x="1" y="2238"/>
                    <a:pt x="629" y="3760"/>
                    <a:pt x="629" y="3760"/>
                  </a:cubicBezTo>
                  <a:cubicBezTo>
                    <a:pt x="629" y="3760"/>
                    <a:pt x="1785" y="6285"/>
                    <a:pt x="3585" y="6285"/>
                  </a:cubicBezTo>
                  <a:cubicBezTo>
                    <a:pt x="3731" y="6285"/>
                    <a:pt x="3880" y="6268"/>
                    <a:pt x="4033" y="6233"/>
                  </a:cubicBezTo>
                  <a:cubicBezTo>
                    <a:pt x="6069" y="5757"/>
                    <a:pt x="5460" y="1611"/>
                    <a:pt x="4984" y="812"/>
                  </a:cubicBezTo>
                  <a:cubicBezTo>
                    <a:pt x="4735" y="383"/>
                    <a:pt x="3941" y="1"/>
                    <a:pt x="3054"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rot="179882">
              <a:off x="10166332" y="1267416"/>
              <a:ext cx="144343" cy="149683"/>
            </a:xfrm>
            <a:custGeom>
              <a:avLst/>
              <a:gdLst/>
              <a:ahLst/>
              <a:cxnLst/>
              <a:rect l="l" t="t" r="r" b="b"/>
              <a:pathLst>
                <a:path w="3341" h="3463" extrusionOk="0">
                  <a:moveTo>
                    <a:pt x="2000" y="0"/>
                  </a:moveTo>
                  <a:cubicBezTo>
                    <a:pt x="482" y="0"/>
                    <a:pt x="0" y="3009"/>
                    <a:pt x="1115" y="3425"/>
                  </a:cubicBezTo>
                  <a:cubicBezTo>
                    <a:pt x="1115" y="3425"/>
                    <a:pt x="1238" y="3463"/>
                    <a:pt x="1433" y="3463"/>
                  </a:cubicBezTo>
                  <a:cubicBezTo>
                    <a:pt x="1852" y="3463"/>
                    <a:pt x="2604" y="3286"/>
                    <a:pt x="3189" y="2169"/>
                  </a:cubicBezTo>
                  <a:cubicBezTo>
                    <a:pt x="3265" y="1998"/>
                    <a:pt x="3341" y="1808"/>
                    <a:pt x="3341" y="1599"/>
                  </a:cubicBezTo>
                  <a:cubicBezTo>
                    <a:pt x="3341" y="590"/>
                    <a:pt x="2998" y="20"/>
                    <a:pt x="2028" y="1"/>
                  </a:cubicBezTo>
                  <a:cubicBezTo>
                    <a:pt x="2019" y="1"/>
                    <a:pt x="2009" y="0"/>
                    <a:pt x="2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9"/>
            <p:cNvSpPr/>
            <p:nvPr/>
          </p:nvSpPr>
          <p:spPr>
            <a:xfrm rot="179882">
              <a:off x="10202104" y="1411783"/>
              <a:ext cx="50159" cy="48929"/>
            </a:xfrm>
            <a:custGeom>
              <a:avLst/>
              <a:gdLst/>
              <a:ahLst/>
              <a:cxnLst/>
              <a:rect l="l" t="t" r="r" b="b"/>
              <a:pathLst>
                <a:path w="1161" h="1132" extrusionOk="0">
                  <a:moveTo>
                    <a:pt x="551" y="0"/>
                  </a:moveTo>
                  <a:cubicBezTo>
                    <a:pt x="336" y="0"/>
                    <a:pt x="137" y="109"/>
                    <a:pt x="95" y="409"/>
                  </a:cubicBezTo>
                  <a:cubicBezTo>
                    <a:pt x="0" y="999"/>
                    <a:pt x="875" y="1113"/>
                    <a:pt x="1160" y="1132"/>
                  </a:cubicBezTo>
                  <a:lnTo>
                    <a:pt x="1046" y="181"/>
                  </a:lnTo>
                  <a:cubicBezTo>
                    <a:pt x="925" y="77"/>
                    <a:pt x="732" y="0"/>
                    <a:pt x="55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9"/>
            <p:cNvSpPr/>
            <p:nvPr/>
          </p:nvSpPr>
          <p:spPr>
            <a:xfrm rot="179882">
              <a:off x="10215571" y="1423544"/>
              <a:ext cx="29638" cy="11843"/>
            </a:xfrm>
            <a:custGeom>
              <a:avLst/>
              <a:gdLst/>
              <a:ahLst/>
              <a:cxnLst/>
              <a:rect l="l" t="t" r="r" b="b"/>
              <a:pathLst>
                <a:path w="686" h="274" extrusionOk="0">
                  <a:moveTo>
                    <a:pt x="301" y="1"/>
                  </a:moveTo>
                  <a:cubicBezTo>
                    <a:pt x="154" y="1"/>
                    <a:pt x="39" y="64"/>
                    <a:pt x="39" y="64"/>
                  </a:cubicBezTo>
                  <a:cubicBezTo>
                    <a:pt x="20" y="64"/>
                    <a:pt x="0" y="83"/>
                    <a:pt x="20" y="102"/>
                  </a:cubicBezTo>
                  <a:cubicBezTo>
                    <a:pt x="20" y="140"/>
                    <a:pt x="39" y="140"/>
                    <a:pt x="58" y="140"/>
                  </a:cubicBezTo>
                  <a:cubicBezTo>
                    <a:pt x="78" y="120"/>
                    <a:pt x="166" y="68"/>
                    <a:pt x="276" y="68"/>
                  </a:cubicBezTo>
                  <a:cubicBezTo>
                    <a:pt x="375" y="68"/>
                    <a:pt x="491" y="110"/>
                    <a:pt x="590" y="254"/>
                  </a:cubicBezTo>
                  <a:cubicBezTo>
                    <a:pt x="609" y="273"/>
                    <a:pt x="609" y="273"/>
                    <a:pt x="647" y="273"/>
                  </a:cubicBezTo>
                  <a:cubicBezTo>
                    <a:pt x="666" y="254"/>
                    <a:pt x="666" y="235"/>
                    <a:pt x="685" y="197"/>
                  </a:cubicBezTo>
                  <a:cubicBezTo>
                    <a:pt x="565" y="43"/>
                    <a:pt x="422"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9"/>
            <p:cNvSpPr/>
            <p:nvPr/>
          </p:nvSpPr>
          <p:spPr>
            <a:xfrm rot="179882">
              <a:off x="10246102" y="1248637"/>
              <a:ext cx="201372" cy="141730"/>
            </a:xfrm>
            <a:custGeom>
              <a:avLst/>
              <a:gdLst/>
              <a:ahLst/>
              <a:cxnLst/>
              <a:rect l="l" t="t" r="r" b="b"/>
              <a:pathLst>
                <a:path w="4661" h="3279" extrusionOk="0">
                  <a:moveTo>
                    <a:pt x="1288" y="1"/>
                  </a:moveTo>
                  <a:cubicBezTo>
                    <a:pt x="902" y="1"/>
                    <a:pt x="584" y="106"/>
                    <a:pt x="419" y="358"/>
                  </a:cubicBezTo>
                  <a:cubicBezTo>
                    <a:pt x="0" y="1042"/>
                    <a:pt x="590" y="2184"/>
                    <a:pt x="1617" y="2830"/>
                  </a:cubicBezTo>
                  <a:cubicBezTo>
                    <a:pt x="2099" y="3130"/>
                    <a:pt x="2620" y="3278"/>
                    <a:pt x="3078" y="3278"/>
                  </a:cubicBezTo>
                  <a:cubicBezTo>
                    <a:pt x="3578" y="3278"/>
                    <a:pt x="4004" y="3102"/>
                    <a:pt x="4223" y="2754"/>
                  </a:cubicBezTo>
                  <a:cubicBezTo>
                    <a:pt x="4660" y="2088"/>
                    <a:pt x="4394" y="1309"/>
                    <a:pt x="3367" y="662"/>
                  </a:cubicBezTo>
                  <a:cubicBezTo>
                    <a:pt x="2740" y="284"/>
                    <a:pt x="1923" y="1"/>
                    <a:pt x="1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rot="179882">
              <a:off x="10375611" y="1419172"/>
              <a:ext cx="32921" cy="55931"/>
            </a:xfrm>
            <a:custGeom>
              <a:avLst/>
              <a:gdLst/>
              <a:ahLst/>
              <a:cxnLst/>
              <a:rect l="l" t="t" r="r" b="b"/>
              <a:pathLst>
                <a:path w="762" h="1294" extrusionOk="0">
                  <a:moveTo>
                    <a:pt x="20" y="0"/>
                  </a:moveTo>
                  <a:cubicBezTo>
                    <a:pt x="1" y="0"/>
                    <a:pt x="1" y="19"/>
                    <a:pt x="1" y="57"/>
                  </a:cubicBezTo>
                  <a:lnTo>
                    <a:pt x="267" y="685"/>
                  </a:lnTo>
                  <a:cubicBezTo>
                    <a:pt x="267" y="723"/>
                    <a:pt x="286" y="723"/>
                    <a:pt x="305" y="723"/>
                  </a:cubicBezTo>
                  <a:cubicBezTo>
                    <a:pt x="324" y="723"/>
                    <a:pt x="647" y="723"/>
                    <a:pt x="647" y="932"/>
                  </a:cubicBezTo>
                  <a:cubicBezTo>
                    <a:pt x="666" y="1161"/>
                    <a:pt x="229" y="1218"/>
                    <a:pt x="229" y="1218"/>
                  </a:cubicBezTo>
                  <a:cubicBezTo>
                    <a:pt x="210" y="1218"/>
                    <a:pt x="210" y="1237"/>
                    <a:pt x="210" y="1256"/>
                  </a:cubicBezTo>
                  <a:cubicBezTo>
                    <a:pt x="210" y="1294"/>
                    <a:pt x="229" y="1294"/>
                    <a:pt x="267" y="1294"/>
                  </a:cubicBezTo>
                  <a:lnTo>
                    <a:pt x="305" y="1294"/>
                  </a:lnTo>
                  <a:cubicBezTo>
                    <a:pt x="419" y="1256"/>
                    <a:pt x="761" y="1199"/>
                    <a:pt x="742" y="932"/>
                  </a:cubicBezTo>
                  <a:cubicBezTo>
                    <a:pt x="704" y="685"/>
                    <a:pt x="476" y="647"/>
                    <a:pt x="324" y="647"/>
                  </a:cubicBezTo>
                  <a:lnTo>
                    <a:pt x="77" y="19"/>
                  </a:lnTo>
                  <a:cubicBezTo>
                    <a:pt x="77" y="0"/>
                    <a:pt x="39"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9"/>
            <p:cNvSpPr/>
            <p:nvPr/>
          </p:nvSpPr>
          <p:spPr>
            <a:xfrm rot="179882">
              <a:off x="10398630" y="1411288"/>
              <a:ext cx="16763" cy="14999"/>
            </a:xfrm>
            <a:custGeom>
              <a:avLst/>
              <a:gdLst/>
              <a:ahLst/>
              <a:cxnLst/>
              <a:rect l="l" t="t" r="r" b="b"/>
              <a:pathLst>
                <a:path w="388" h="347" extrusionOk="0">
                  <a:moveTo>
                    <a:pt x="183" y="0"/>
                  </a:moveTo>
                  <a:cubicBezTo>
                    <a:pt x="114" y="0"/>
                    <a:pt x="50" y="38"/>
                    <a:pt x="34" y="124"/>
                  </a:cubicBezTo>
                  <a:cubicBezTo>
                    <a:pt x="1" y="258"/>
                    <a:pt x="111" y="346"/>
                    <a:pt x="216" y="346"/>
                  </a:cubicBezTo>
                  <a:cubicBezTo>
                    <a:pt x="290" y="346"/>
                    <a:pt x="361" y="303"/>
                    <a:pt x="377" y="200"/>
                  </a:cubicBezTo>
                  <a:cubicBezTo>
                    <a:pt x="388" y="77"/>
                    <a:pt x="281"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rot="179882">
              <a:off x="10339909" y="1412738"/>
              <a:ext cx="18016" cy="15474"/>
            </a:xfrm>
            <a:custGeom>
              <a:avLst/>
              <a:gdLst/>
              <a:ahLst/>
              <a:cxnLst/>
              <a:rect l="l" t="t" r="r" b="b"/>
              <a:pathLst>
                <a:path w="417" h="358" extrusionOk="0">
                  <a:moveTo>
                    <a:pt x="209" y="0"/>
                  </a:moveTo>
                  <a:cubicBezTo>
                    <a:pt x="129" y="0"/>
                    <a:pt x="47" y="47"/>
                    <a:pt x="23" y="153"/>
                  </a:cubicBezTo>
                  <a:cubicBezTo>
                    <a:pt x="1" y="275"/>
                    <a:pt x="107" y="358"/>
                    <a:pt x="211" y="358"/>
                  </a:cubicBezTo>
                  <a:cubicBezTo>
                    <a:pt x="286" y="358"/>
                    <a:pt x="360" y="314"/>
                    <a:pt x="384" y="211"/>
                  </a:cubicBezTo>
                  <a:cubicBezTo>
                    <a:pt x="416" y="81"/>
                    <a:pt x="314"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rot="179882">
              <a:off x="10337012" y="1472660"/>
              <a:ext cx="37544" cy="23254"/>
            </a:xfrm>
            <a:custGeom>
              <a:avLst/>
              <a:gdLst/>
              <a:ahLst/>
              <a:cxnLst/>
              <a:rect l="l" t="t" r="r" b="b"/>
              <a:pathLst>
                <a:path w="869" h="538" extrusionOk="0">
                  <a:moveTo>
                    <a:pt x="254" y="0"/>
                  </a:moveTo>
                  <a:cubicBezTo>
                    <a:pt x="102" y="0"/>
                    <a:pt x="1" y="239"/>
                    <a:pt x="108" y="391"/>
                  </a:cubicBezTo>
                  <a:cubicBezTo>
                    <a:pt x="186" y="481"/>
                    <a:pt x="305" y="538"/>
                    <a:pt x="436" y="538"/>
                  </a:cubicBezTo>
                  <a:cubicBezTo>
                    <a:pt x="526" y="538"/>
                    <a:pt x="623" y="511"/>
                    <a:pt x="716" y="448"/>
                  </a:cubicBezTo>
                  <a:cubicBezTo>
                    <a:pt x="754" y="429"/>
                    <a:pt x="773" y="391"/>
                    <a:pt x="831" y="334"/>
                  </a:cubicBezTo>
                  <a:cubicBezTo>
                    <a:pt x="869" y="258"/>
                    <a:pt x="850" y="163"/>
                    <a:pt x="754" y="163"/>
                  </a:cubicBezTo>
                  <a:cubicBezTo>
                    <a:pt x="640" y="163"/>
                    <a:pt x="469" y="144"/>
                    <a:pt x="374" y="49"/>
                  </a:cubicBezTo>
                  <a:cubicBezTo>
                    <a:pt x="333" y="15"/>
                    <a:pt x="292"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rot="179882">
              <a:off x="10302917" y="1430456"/>
              <a:ext cx="19787" cy="17592"/>
            </a:xfrm>
            <a:custGeom>
              <a:avLst/>
              <a:gdLst/>
              <a:ahLst/>
              <a:cxnLst/>
              <a:rect l="l" t="t" r="r" b="b"/>
              <a:pathLst>
                <a:path w="458" h="407" extrusionOk="0">
                  <a:moveTo>
                    <a:pt x="239" y="0"/>
                  </a:moveTo>
                  <a:cubicBezTo>
                    <a:pt x="224" y="0"/>
                    <a:pt x="208" y="1"/>
                    <a:pt x="191" y="4"/>
                  </a:cubicBezTo>
                  <a:cubicBezTo>
                    <a:pt x="77" y="23"/>
                    <a:pt x="1" y="118"/>
                    <a:pt x="39" y="232"/>
                  </a:cubicBezTo>
                  <a:cubicBezTo>
                    <a:pt x="55" y="349"/>
                    <a:pt x="130" y="407"/>
                    <a:pt x="225" y="407"/>
                  </a:cubicBezTo>
                  <a:cubicBezTo>
                    <a:pt x="239" y="407"/>
                    <a:pt x="253" y="406"/>
                    <a:pt x="267" y="403"/>
                  </a:cubicBezTo>
                  <a:cubicBezTo>
                    <a:pt x="381" y="384"/>
                    <a:pt x="457" y="289"/>
                    <a:pt x="438" y="175"/>
                  </a:cubicBezTo>
                  <a:cubicBezTo>
                    <a:pt x="422" y="58"/>
                    <a:pt x="347"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rot="179882">
              <a:off x="10271805" y="1516782"/>
              <a:ext cx="102738" cy="32720"/>
            </a:xfrm>
            <a:custGeom>
              <a:avLst/>
              <a:gdLst/>
              <a:ahLst/>
              <a:cxnLst/>
              <a:rect l="l" t="t" r="r" b="b"/>
              <a:pathLst>
                <a:path w="2378" h="757" extrusionOk="0">
                  <a:moveTo>
                    <a:pt x="57" y="1"/>
                  </a:moveTo>
                  <a:cubicBezTo>
                    <a:pt x="43" y="1"/>
                    <a:pt x="29" y="5"/>
                    <a:pt x="19" y="15"/>
                  </a:cubicBezTo>
                  <a:cubicBezTo>
                    <a:pt x="0" y="34"/>
                    <a:pt x="0" y="53"/>
                    <a:pt x="19" y="91"/>
                  </a:cubicBezTo>
                  <a:cubicBezTo>
                    <a:pt x="685" y="624"/>
                    <a:pt x="1255" y="757"/>
                    <a:pt x="1655" y="757"/>
                  </a:cubicBezTo>
                  <a:cubicBezTo>
                    <a:pt x="2092" y="757"/>
                    <a:pt x="2340" y="605"/>
                    <a:pt x="2340" y="605"/>
                  </a:cubicBezTo>
                  <a:cubicBezTo>
                    <a:pt x="2378" y="586"/>
                    <a:pt x="2378" y="567"/>
                    <a:pt x="2378" y="529"/>
                  </a:cubicBezTo>
                  <a:cubicBezTo>
                    <a:pt x="2340" y="510"/>
                    <a:pt x="2321" y="510"/>
                    <a:pt x="2302" y="510"/>
                  </a:cubicBezTo>
                  <a:cubicBezTo>
                    <a:pt x="2302" y="510"/>
                    <a:pt x="2055" y="648"/>
                    <a:pt x="1647" y="648"/>
                  </a:cubicBezTo>
                  <a:cubicBezTo>
                    <a:pt x="1254" y="648"/>
                    <a:pt x="711" y="519"/>
                    <a:pt x="95" y="15"/>
                  </a:cubicBezTo>
                  <a:cubicBezTo>
                    <a:pt x="86" y="5"/>
                    <a:pt x="71"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rot="179882">
              <a:off x="9887537" y="1918377"/>
              <a:ext cx="444609" cy="802966"/>
            </a:xfrm>
            <a:custGeom>
              <a:avLst/>
              <a:gdLst/>
              <a:ahLst/>
              <a:cxnLst/>
              <a:rect l="l" t="t" r="r" b="b"/>
              <a:pathLst>
                <a:path w="10291" h="18577" extrusionOk="0">
                  <a:moveTo>
                    <a:pt x="7553" y="1"/>
                  </a:moveTo>
                  <a:cubicBezTo>
                    <a:pt x="6824" y="1"/>
                    <a:pt x="6101" y="320"/>
                    <a:pt x="5611" y="931"/>
                  </a:cubicBezTo>
                  <a:lnTo>
                    <a:pt x="533" y="7246"/>
                  </a:lnTo>
                  <a:lnTo>
                    <a:pt x="400" y="7398"/>
                  </a:lnTo>
                  <a:cubicBezTo>
                    <a:pt x="57" y="7855"/>
                    <a:pt x="0" y="8464"/>
                    <a:pt x="305" y="8996"/>
                  </a:cubicBezTo>
                  <a:lnTo>
                    <a:pt x="3785" y="14607"/>
                  </a:lnTo>
                  <a:lnTo>
                    <a:pt x="3785" y="14759"/>
                  </a:lnTo>
                  <a:lnTo>
                    <a:pt x="2587" y="15958"/>
                  </a:lnTo>
                  <a:cubicBezTo>
                    <a:pt x="2530" y="16034"/>
                    <a:pt x="2454" y="16129"/>
                    <a:pt x="2378" y="16224"/>
                  </a:cubicBezTo>
                  <a:cubicBezTo>
                    <a:pt x="1883" y="17004"/>
                    <a:pt x="1979" y="18335"/>
                    <a:pt x="2892" y="18545"/>
                  </a:cubicBezTo>
                  <a:cubicBezTo>
                    <a:pt x="2984" y="18566"/>
                    <a:pt x="3079" y="18576"/>
                    <a:pt x="3175" y="18576"/>
                  </a:cubicBezTo>
                  <a:cubicBezTo>
                    <a:pt x="4769" y="18576"/>
                    <a:pt x="6715" y="15768"/>
                    <a:pt x="6715" y="15768"/>
                  </a:cubicBezTo>
                  <a:cubicBezTo>
                    <a:pt x="6715" y="15768"/>
                    <a:pt x="7266" y="14855"/>
                    <a:pt x="6810" y="14151"/>
                  </a:cubicBezTo>
                  <a:lnTo>
                    <a:pt x="5136" y="10518"/>
                  </a:lnTo>
                  <a:cubicBezTo>
                    <a:pt x="4584" y="9320"/>
                    <a:pt x="4965" y="7893"/>
                    <a:pt x="6049" y="7132"/>
                  </a:cubicBezTo>
                  <a:lnTo>
                    <a:pt x="9168" y="4907"/>
                  </a:lnTo>
                  <a:cubicBezTo>
                    <a:pt x="9321" y="4774"/>
                    <a:pt x="9321" y="4089"/>
                    <a:pt x="9435" y="3956"/>
                  </a:cubicBezTo>
                  <a:cubicBezTo>
                    <a:pt x="10291" y="2910"/>
                    <a:pt x="10100" y="1331"/>
                    <a:pt x="9035" y="494"/>
                  </a:cubicBezTo>
                  <a:cubicBezTo>
                    <a:pt x="8593" y="162"/>
                    <a:pt x="8071" y="1"/>
                    <a:pt x="7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rot="179882">
              <a:off x="10038079" y="2542059"/>
              <a:ext cx="46876" cy="5792"/>
            </a:xfrm>
            <a:custGeom>
              <a:avLst/>
              <a:gdLst/>
              <a:ahLst/>
              <a:cxnLst/>
              <a:rect l="l" t="t" r="r" b="b"/>
              <a:pathLst>
                <a:path w="1085" h="134" extrusionOk="0">
                  <a:moveTo>
                    <a:pt x="1047" y="0"/>
                  </a:moveTo>
                  <a:lnTo>
                    <a:pt x="39" y="38"/>
                  </a:lnTo>
                  <a:cubicBezTo>
                    <a:pt x="19" y="38"/>
                    <a:pt x="0" y="57"/>
                    <a:pt x="0" y="95"/>
                  </a:cubicBezTo>
                  <a:cubicBezTo>
                    <a:pt x="0" y="114"/>
                    <a:pt x="19" y="133"/>
                    <a:pt x="39" y="133"/>
                  </a:cubicBezTo>
                  <a:lnTo>
                    <a:pt x="1047" y="95"/>
                  </a:lnTo>
                  <a:cubicBezTo>
                    <a:pt x="1066" y="95"/>
                    <a:pt x="1085" y="57"/>
                    <a:pt x="1085" y="38"/>
                  </a:cubicBezTo>
                  <a:cubicBezTo>
                    <a:pt x="1085" y="19"/>
                    <a:pt x="1066" y="0"/>
                    <a:pt x="1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rot="179910">
              <a:off x="10357612" y="1628218"/>
              <a:ext cx="134797" cy="327941"/>
            </a:xfrm>
            <a:custGeom>
              <a:avLst/>
              <a:gdLst/>
              <a:ahLst/>
              <a:cxnLst/>
              <a:rect l="l" t="t" r="r" b="b"/>
              <a:pathLst>
                <a:path w="3120" h="7587" extrusionOk="0">
                  <a:moveTo>
                    <a:pt x="1150" y="0"/>
                  </a:moveTo>
                  <a:cubicBezTo>
                    <a:pt x="1085" y="0"/>
                    <a:pt x="1018" y="6"/>
                    <a:pt x="952" y="17"/>
                  </a:cubicBezTo>
                  <a:cubicBezTo>
                    <a:pt x="381" y="112"/>
                    <a:pt x="1" y="625"/>
                    <a:pt x="115" y="1177"/>
                  </a:cubicBezTo>
                  <a:lnTo>
                    <a:pt x="723" y="4220"/>
                  </a:lnTo>
                  <a:cubicBezTo>
                    <a:pt x="952" y="5342"/>
                    <a:pt x="1009" y="6503"/>
                    <a:pt x="837" y="7587"/>
                  </a:cubicBezTo>
                  <a:lnTo>
                    <a:pt x="2949" y="7568"/>
                  </a:lnTo>
                  <a:cubicBezTo>
                    <a:pt x="3120" y="6332"/>
                    <a:pt x="3044" y="5076"/>
                    <a:pt x="2797" y="3840"/>
                  </a:cubicBezTo>
                  <a:lnTo>
                    <a:pt x="2188" y="797"/>
                  </a:lnTo>
                  <a:cubicBezTo>
                    <a:pt x="2087" y="309"/>
                    <a:pt x="1645" y="0"/>
                    <a:pt x="115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rot="179910">
              <a:off x="10342435" y="1575527"/>
              <a:ext cx="166854" cy="261852"/>
            </a:xfrm>
            <a:custGeom>
              <a:avLst/>
              <a:gdLst/>
              <a:ahLst/>
              <a:cxnLst/>
              <a:rect l="l" t="t" r="r" b="b"/>
              <a:pathLst>
                <a:path w="3862" h="6058" extrusionOk="0">
                  <a:moveTo>
                    <a:pt x="1674" y="0"/>
                  </a:moveTo>
                  <a:cubicBezTo>
                    <a:pt x="0" y="1046"/>
                    <a:pt x="342" y="2530"/>
                    <a:pt x="342" y="2530"/>
                  </a:cubicBezTo>
                  <a:lnTo>
                    <a:pt x="1122" y="6011"/>
                  </a:lnTo>
                  <a:cubicBezTo>
                    <a:pt x="1307" y="6042"/>
                    <a:pt x="1495" y="6057"/>
                    <a:pt x="1684" y="6057"/>
                  </a:cubicBezTo>
                  <a:cubicBezTo>
                    <a:pt x="2309" y="6057"/>
                    <a:pt x="2940" y="5886"/>
                    <a:pt x="3481" y="5535"/>
                  </a:cubicBezTo>
                  <a:lnTo>
                    <a:pt x="3861" y="5345"/>
                  </a:lnTo>
                  <a:cubicBezTo>
                    <a:pt x="3861" y="5345"/>
                    <a:pt x="3234" y="1275"/>
                    <a:pt x="1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rot="179882">
              <a:off x="10355508" y="1732387"/>
              <a:ext cx="143047" cy="106071"/>
            </a:xfrm>
            <a:custGeom>
              <a:avLst/>
              <a:gdLst/>
              <a:ahLst/>
              <a:cxnLst/>
              <a:rect l="l" t="t" r="r" b="b"/>
              <a:pathLst>
                <a:path w="3311" h="2454" extrusionOk="0">
                  <a:moveTo>
                    <a:pt x="58" y="0"/>
                  </a:moveTo>
                  <a:cubicBezTo>
                    <a:pt x="39" y="0"/>
                    <a:pt x="1" y="19"/>
                    <a:pt x="1" y="38"/>
                  </a:cubicBezTo>
                  <a:cubicBezTo>
                    <a:pt x="267" y="1712"/>
                    <a:pt x="419" y="2359"/>
                    <a:pt x="419" y="2359"/>
                  </a:cubicBezTo>
                  <a:cubicBezTo>
                    <a:pt x="438" y="2378"/>
                    <a:pt x="438" y="2397"/>
                    <a:pt x="457" y="2397"/>
                  </a:cubicBezTo>
                  <a:cubicBezTo>
                    <a:pt x="666" y="2416"/>
                    <a:pt x="875" y="2454"/>
                    <a:pt x="1085" y="2454"/>
                  </a:cubicBezTo>
                  <a:cubicBezTo>
                    <a:pt x="1865" y="2454"/>
                    <a:pt x="2625" y="2226"/>
                    <a:pt x="3215" y="1845"/>
                  </a:cubicBezTo>
                  <a:lnTo>
                    <a:pt x="3272" y="1826"/>
                  </a:lnTo>
                  <a:cubicBezTo>
                    <a:pt x="3291" y="1807"/>
                    <a:pt x="3310" y="1769"/>
                    <a:pt x="3291" y="1750"/>
                  </a:cubicBezTo>
                  <a:cubicBezTo>
                    <a:pt x="3278" y="1737"/>
                    <a:pt x="3264" y="1723"/>
                    <a:pt x="3244" y="1723"/>
                  </a:cubicBezTo>
                  <a:cubicBezTo>
                    <a:pt x="3236" y="1723"/>
                    <a:pt x="3226" y="1726"/>
                    <a:pt x="3215" y="1731"/>
                  </a:cubicBezTo>
                  <a:lnTo>
                    <a:pt x="3177" y="1750"/>
                  </a:lnTo>
                  <a:cubicBezTo>
                    <a:pt x="2528" y="2152"/>
                    <a:pt x="1766" y="2353"/>
                    <a:pt x="1003" y="2353"/>
                  </a:cubicBezTo>
                  <a:cubicBezTo>
                    <a:pt x="827" y="2353"/>
                    <a:pt x="651" y="2342"/>
                    <a:pt x="476" y="2321"/>
                  </a:cubicBezTo>
                  <a:cubicBezTo>
                    <a:pt x="457" y="2169"/>
                    <a:pt x="324" y="1484"/>
                    <a:pt x="96" y="38"/>
                  </a:cubicBezTo>
                  <a:cubicBezTo>
                    <a:pt x="96" y="1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rot="179910">
              <a:off x="10035068" y="1524849"/>
              <a:ext cx="404348" cy="659384"/>
            </a:xfrm>
            <a:custGeom>
              <a:avLst/>
              <a:gdLst/>
              <a:ahLst/>
              <a:cxnLst/>
              <a:rect l="l" t="t" r="r" b="b"/>
              <a:pathLst>
                <a:path w="9359" h="15255" extrusionOk="0">
                  <a:moveTo>
                    <a:pt x="3995" y="0"/>
                  </a:moveTo>
                  <a:lnTo>
                    <a:pt x="2663" y="38"/>
                  </a:lnTo>
                  <a:lnTo>
                    <a:pt x="1750" y="3671"/>
                  </a:lnTo>
                  <a:lnTo>
                    <a:pt x="1389" y="5440"/>
                  </a:lnTo>
                  <a:cubicBezTo>
                    <a:pt x="990" y="6772"/>
                    <a:pt x="856" y="9815"/>
                    <a:pt x="856" y="9815"/>
                  </a:cubicBezTo>
                  <a:lnTo>
                    <a:pt x="0" y="13353"/>
                  </a:lnTo>
                  <a:cubicBezTo>
                    <a:pt x="1674" y="13619"/>
                    <a:pt x="4223" y="14665"/>
                    <a:pt x="6315" y="15255"/>
                  </a:cubicBezTo>
                  <a:cubicBezTo>
                    <a:pt x="7304" y="14095"/>
                    <a:pt x="8389" y="12040"/>
                    <a:pt x="8160" y="10519"/>
                  </a:cubicBezTo>
                  <a:cubicBezTo>
                    <a:pt x="8122" y="10157"/>
                    <a:pt x="8065" y="9891"/>
                    <a:pt x="8065" y="9891"/>
                  </a:cubicBezTo>
                  <a:cubicBezTo>
                    <a:pt x="7019" y="9644"/>
                    <a:pt x="6315" y="8693"/>
                    <a:pt x="6315" y="7647"/>
                  </a:cubicBezTo>
                  <a:lnTo>
                    <a:pt x="6315" y="7342"/>
                  </a:lnTo>
                  <a:cubicBezTo>
                    <a:pt x="6315" y="5916"/>
                    <a:pt x="6829" y="4413"/>
                    <a:pt x="7780" y="3367"/>
                  </a:cubicBezTo>
                  <a:lnTo>
                    <a:pt x="9359" y="1427"/>
                  </a:lnTo>
                  <a:lnTo>
                    <a:pt x="8427" y="647"/>
                  </a:lnTo>
                  <a:lnTo>
                    <a:pt x="5555" y="4508"/>
                  </a:lnTo>
                  <a:lnTo>
                    <a:pt x="2987" y="3976"/>
                  </a:lnTo>
                  <a:lnTo>
                    <a:pt x="39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rot="179882">
              <a:off x="10138545" y="1728937"/>
              <a:ext cx="131512" cy="119254"/>
            </a:xfrm>
            <a:custGeom>
              <a:avLst/>
              <a:gdLst/>
              <a:ahLst/>
              <a:cxnLst/>
              <a:rect l="l" t="t" r="r" b="b"/>
              <a:pathLst>
                <a:path w="3044" h="2759" extrusionOk="0">
                  <a:moveTo>
                    <a:pt x="399" y="115"/>
                  </a:moveTo>
                  <a:lnTo>
                    <a:pt x="2891" y="685"/>
                  </a:lnTo>
                  <a:lnTo>
                    <a:pt x="2644" y="1731"/>
                  </a:lnTo>
                  <a:cubicBezTo>
                    <a:pt x="2530" y="2302"/>
                    <a:pt x="2011" y="2677"/>
                    <a:pt x="1434" y="2677"/>
                  </a:cubicBezTo>
                  <a:cubicBezTo>
                    <a:pt x="1337" y="2677"/>
                    <a:pt x="1239" y="2666"/>
                    <a:pt x="1141" y="2644"/>
                  </a:cubicBezTo>
                  <a:cubicBezTo>
                    <a:pt x="799" y="2568"/>
                    <a:pt x="514" y="2378"/>
                    <a:pt x="323" y="2093"/>
                  </a:cubicBezTo>
                  <a:cubicBezTo>
                    <a:pt x="152" y="1807"/>
                    <a:pt x="95" y="1465"/>
                    <a:pt x="152" y="1161"/>
                  </a:cubicBezTo>
                  <a:lnTo>
                    <a:pt x="399" y="115"/>
                  </a:lnTo>
                  <a:close/>
                  <a:moveTo>
                    <a:pt x="342" y="0"/>
                  </a:moveTo>
                  <a:cubicBezTo>
                    <a:pt x="323" y="0"/>
                    <a:pt x="323" y="0"/>
                    <a:pt x="323" y="19"/>
                  </a:cubicBezTo>
                  <a:lnTo>
                    <a:pt x="57" y="1104"/>
                  </a:lnTo>
                  <a:cubicBezTo>
                    <a:pt x="0" y="1446"/>
                    <a:pt x="57" y="1807"/>
                    <a:pt x="247" y="2112"/>
                  </a:cubicBezTo>
                  <a:cubicBezTo>
                    <a:pt x="437" y="2416"/>
                    <a:pt x="761" y="2644"/>
                    <a:pt x="1103" y="2701"/>
                  </a:cubicBezTo>
                  <a:cubicBezTo>
                    <a:pt x="1236" y="2739"/>
                    <a:pt x="1350" y="2758"/>
                    <a:pt x="1446" y="2758"/>
                  </a:cubicBezTo>
                  <a:cubicBezTo>
                    <a:pt x="2054" y="2758"/>
                    <a:pt x="2606" y="2359"/>
                    <a:pt x="2777" y="1731"/>
                  </a:cubicBezTo>
                  <a:lnTo>
                    <a:pt x="3043" y="647"/>
                  </a:lnTo>
                  <a:cubicBezTo>
                    <a:pt x="3043" y="609"/>
                    <a:pt x="3005" y="590"/>
                    <a:pt x="2986" y="590"/>
                  </a:cubicBez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rot="179882">
              <a:off x="10309624" y="2006704"/>
              <a:ext cx="138943" cy="148776"/>
            </a:xfrm>
            <a:custGeom>
              <a:avLst/>
              <a:gdLst/>
              <a:ahLst/>
              <a:cxnLst/>
              <a:rect l="l" t="t" r="r" b="b"/>
              <a:pathLst>
                <a:path w="3216" h="3442" extrusionOk="0">
                  <a:moveTo>
                    <a:pt x="2354" y="0"/>
                  </a:moveTo>
                  <a:cubicBezTo>
                    <a:pt x="1326" y="0"/>
                    <a:pt x="704" y="915"/>
                    <a:pt x="685" y="952"/>
                  </a:cubicBezTo>
                  <a:cubicBezTo>
                    <a:pt x="647" y="1028"/>
                    <a:pt x="647" y="1123"/>
                    <a:pt x="666" y="1200"/>
                  </a:cubicBezTo>
                  <a:cubicBezTo>
                    <a:pt x="685" y="1238"/>
                    <a:pt x="705" y="1295"/>
                    <a:pt x="762" y="1333"/>
                  </a:cubicBezTo>
                  <a:cubicBezTo>
                    <a:pt x="795" y="1360"/>
                    <a:pt x="841" y="1380"/>
                    <a:pt x="899" y="1380"/>
                  </a:cubicBezTo>
                  <a:cubicBezTo>
                    <a:pt x="973" y="1380"/>
                    <a:pt x="1067" y="1348"/>
                    <a:pt x="1181" y="1260"/>
                  </a:cubicBezTo>
                  <a:lnTo>
                    <a:pt x="1181" y="1260"/>
                  </a:lnTo>
                  <a:cubicBezTo>
                    <a:pt x="998" y="1442"/>
                    <a:pt x="814" y="1563"/>
                    <a:pt x="578" y="1563"/>
                  </a:cubicBezTo>
                  <a:cubicBezTo>
                    <a:pt x="522" y="1563"/>
                    <a:pt x="463" y="1556"/>
                    <a:pt x="400" y="1542"/>
                  </a:cubicBezTo>
                  <a:cubicBezTo>
                    <a:pt x="389" y="1540"/>
                    <a:pt x="378" y="1540"/>
                    <a:pt x="366" y="1540"/>
                  </a:cubicBezTo>
                  <a:cubicBezTo>
                    <a:pt x="245" y="1540"/>
                    <a:pt x="132" y="1631"/>
                    <a:pt x="115" y="1770"/>
                  </a:cubicBezTo>
                  <a:cubicBezTo>
                    <a:pt x="115" y="1808"/>
                    <a:pt x="115" y="1865"/>
                    <a:pt x="134" y="1884"/>
                  </a:cubicBezTo>
                  <a:cubicBezTo>
                    <a:pt x="134" y="1903"/>
                    <a:pt x="172" y="1960"/>
                    <a:pt x="191" y="1979"/>
                  </a:cubicBezTo>
                  <a:cubicBezTo>
                    <a:pt x="115" y="1998"/>
                    <a:pt x="39" y="2075"/>
                    <a:pt x="20" y="2151"/>
                  </a:cubicBezTo>
                  <a:cubicBezTo>
                    <a:pt x="1" y="2189"/>
                    <a:pt x="1" y="2265"/>
                    <a:pt x="20" y="2303"/>
                  </a:cubicBezTo>
                  <a:cubicBezTo>
                    <a:pt x="39" y="2379"/>
                    <a:pt x="115" y="2455"/>
                    <a:pt x="191" y="2493"/>
                  </a:cubicBezTo>
                  <a:cubicBezTo>
                    <a:pt x="267" y="2531"/>
                    <a:pt x="324" y="2550"/>
                    <a:pt x="419" y="2569"/>
                  </a:cubicBezTo>
                  <a:cubicBezTo>
                    <a:pt x="324" y="2626"/>
                    <a:pt x="286" y="2721"/>
                    <a:pt x="286" y="2835"/>
                  </a:cubicBezTo>
                  <a:cubicBezTo>
                    <a:pt x="286" y="2854"/>
                    <a:pt x="286" y="2873"/>
                    <a:pt x="305" y="2930"/>
                  </a:cubicBezTo>
                  <a:cubicBezTo>
                    <a:pt x="362" y="3045"/>
                    <a:pt x="457" y="3121"/>
                    <a:pt x="571" y="3121"/>
                  </a:cubicBezTo>
                  <a:cubicBezTo>
                    <a:pt x="705" y="3121"/>
                    <a:pt x="838" y="3121"/>
                    <a:pt x="952" y="3102"/>
                  </a:cubicBezTo>
                  <a:lnTo>
                    <a:pt x="952" y="3216"/>
                  </a:lnTo>
                  <a:lnTo>
                    <a:pt x="952" y="3235"/>
                  </a:lnTo>
                  <a:cubicBezTo>
                    <a:pt x="997" y="3357"/>
                    <a:pt x="1080" y="3442"/>
                    <a:pt x="1179" y="3442"/>
                  </a:cubicBezTo>
                  <a:cubicBezTo>
                    <a:pt x="1204" y="3442"/>
                    <a:pt x="1229" y="3436"/>
                    <a:pt x="1256" y="3425"/>
                  </a:cubicBezTo>
                  <a:cubicBezTo>
                    <a:pt x="3120" y="2911"/>
                    <a:pt x="3215" y="1238"/>
                    <a:pt x="2968" y="553"/>
                  </a:cubicBezTo>
                  <a:cubicBezTo>
                    <a:pt x="2911" y="325"/>
                    <a:pt x="2702" y="153"/>
                    <a:pt x="2588" y="96"/>
                  </a:cubicBezTo>
                  <a:cubicBezTo>
                    <a:pt x="2550" y="58"/>
                    <a:pt x="2473" y="20"/>
                    <a:pt x="2416" y="1"/>
                  </a:cubicBezTo>
                  <a:cubicBezTo>
                    <a:pt x="2396" y="1"/>
                    <a:pt x="2375" y="0"/>
                    <a:pt x="2354"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rot="179910">
              <a:off x="10343254" y="1872110"/>
              <a:ext cx="135618" cy="263148"/>
            </a:xfrm>
            <a:custGeom>
              <a:avLst/>
              <a:gdLst/>
              <a:ahLst/>
              <a:cxnLst/>
              <a:rect l="l" t="t" r="r" b="b"/>
              <a:pathLst>
                <a:path w="3139" h="6088" extrusionOk="0">
                  <a:moveTo>
                    <a:pt x="971" y="1"/>
                  </a:moveTo>
                  <a:lnTo>
                    <a:pt x="971" y="1"/>
                  </a:lnTo>
                  <a:cubicBezTo>
                    <a:pt x="1028" y="914"/>
                    <a:pt x="933" y="1903"/>
                    <a:pt x="742" y="2778"/>
                  </a:cubicBezTo>
                  <a:lnTo>
                    <a:pt x="153" y="4870"/>
                  </a:lnTo>
                  <a:cubicBezTo>
                    <a:pt x="0" y="5403"/>
                    <a:pt x="324" y="6087"/>
                    <a:pt x="894" y="6087"/>
                  </a:cubicBezTo>
                  <a:cubicBezTo>
                    <a:pt x="1579" y="6087"/>
                    <a:pt x="2074" y="5650"/>
                    <a:pt x="2226" y="5213"/>
                  </a:cubicBezTo>
                  <a:lnTo>
                    <a:pt x="2797" y="3291"/>
                  </a:lnTo>
                  <a:lnTo>
                    <a:pt x="2797" y="3234"/>
                  </a:lnTo>
                  <a:cubicBezTo>
                    <a:pt x="3025" y="2188"/>
                    <a:pt x="3139" y="1142"/>
                    <a:pt x="3101" y="96"/>
                  </a:cubicBezTo>
                  <a:lnTo>
                    <a:pt x="971" y="1"/>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rot="179882">
              <a:off x="10419572" y="2003022"/>
              <a:ext cx="43" cy="43"/>
            </a:xfrm>
            <a:custGeom>
              <a:avLst/>
              <a:gdLst/>
              <a:ahLst/>
              <a:cxnLst/>
              <a:rect l="l" t="t" r="r" b="b"/>
              <a:pathLst>
                <a:path w="1" h="1" extrusionOk="0">
                  <a:moveTo>
                    <a:pt x="0"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rot="179882">
              <a:off x="10448662" y="1822975"/>
              <a:ext cx="55906" cy="254890"/>
            </a:xfrm>
            <a:custGeom>
              <a:avLst/>
              <a:gdLst/>
              <a:ahLst/>
              <a:cxnLst/>
              <a:rect l="l" t="t" r="r" b="b"/>
              <a:pathLst>
                <a:path w="1294" h="5897" extrusionOk="0">
                  <a:moveTo>
                    <a:pt x="571" y="0"/>
                  </a:moveTo>
                  <a:cubicBezTo>
                    <a:pt x="552" y="0"/>
                    <a:pt x="552" y="39"/>
                    <a:pt x="552" y="58"/>
                  </a:cubicBezTo>
                  <a:cubicBezTo>
                    <a:pt x="552" y="77"/>
                    <a:pt x="1217" y="1998"/>
                    <a:pt x="0" y="5859"/>
                  </a:cubicBezTo>
                  <a:cubicBezTo>
                    <a:pt x="0" y="5878"/>
                    <a:pt x="0" y="5897"/>
                    <a:pt x="57" y="5897"/>
                  </a:cubicBezTo>
                  <a:cubicBezTo>
                    <a:pt x="57" y="5897"/>
                    <a:pt x="76" y="5897"/>
                    <a:pt x="76" y="5878"/>
                  </a:cubicBezTo>
                  <a:cubicBezTo>
                    <a:pt x="1294" y="1998"/>
                    <a:pt x="628" y="58"/>
                    <a:pt x="628" y="39"/>
                  </a:cubicBezTo>
                  <a:cubicBezTo>
                    <a:pt x="628" y="0"/>
                    <a:pt x="590"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rot="179882">
              <a:off x="10076411" y="2148731"/>
              <a:ext cx="224357" cy="180805"/>
            </a:xfrm>
            <a:custGeom>
              <a:avLst/>
              <a:gdLst/>
              <a:ahLst/>
              <a:cxnLst/>
              <a:rect l="l" t="t" r="r" b="b"/>
              <a:pathLst>
                <a:path w="5193" h="4183" extrusionOk="0">
                  <a:moveTo>
                    <a:pt x="3666" y="0"/>
                  </a:moveTo>
                  <a:cubicBezTo>
                    <a:pt x="3475" y="0"/>
                    <a:pt x="3401" y="219"/>
                    <a:pt x="3310" y="439"/>
                  </a:cubicBezTo>
                  <a:cubicBezTo>
                    <a:pt x="3100" y="876"/>
                    <a:pt x="2739" y="1218"/>
                    <a:pt x="2378" y="1466"/>
                  </a:cubicBezTo>
                  <a:cubicBezTo>
                    <a:pt x="2454" y="1390"/>
                    <a:pt x="2492" y="1352"/>
                    <a:pt x="2492" y="1333"/>
                  </a:cubicBezTo>
                  <a:cubicBezTo>
                    <a:pt x="2758" y="1085"/>
                    <a:pt x="2834" y="1028"/>
                    <a:pt x="2758" y="819"/>
                  </a:cubicBezTo>
                  <a:cubicBezTo>
                    <a:pt x="2739" y="743"/>
                    <a:pt x="2682" y="667"/>
                    <a:pt x="2625" y="629"/>
                  </a:cubicBezTo>
                  <a:cubicBezTo>
                    <a:pt x="2562" y="578"/>
                    <a:pt x="2473" y="553"/>
                    <a:pt x="2387" y="553"/>
                  </a:cubicBezTo>
                  <a:cubicBezTo>
                    <a:pt x="2344" y="553"/>
                    <a:pt x="2302" y="559"/>
                    <a:pt x="2264" y="572"/>
                  </a:cubicBezTo>
                  <a:cubicBezTo>
                    <a:pt x="2187" y="610"/>
                    <a:pt x="533" y="1199"/>
                    <a:pt x="19" y="2816"/>
                  </a:cubicBezTo>
                  <a:cubicBezTo>
                    <a:pt x="0" y="2911"/>
                    <a:pt x="0" y="3025"/>
                    <a:pt x="57" y="3101"/>
                  </a:cubicBezTo>
                  <a:cubicBezTo>
                    <a:pt x="57" y="3292"/>
                    <a:pt x="152" y="3501"/>
                    <a:pt x="399" y="3691"/>
                  </a:cubicBezTo>
                  <a:cubicBezTo>
                    <a:pt x="879" y="4061"/>
                    <a:pt x="1383" y="4182"/>
                    <a:pt x="1837" y="4182"/>
                  </a:cubicBezTo>
                  <a:cubicBezTo>
                    <a:pt x="2176" y="4182"/>
                    <a:pt x="2487" y="4115"/>
                    <a:pt x="2739" y="4034"/>
                  </a:cubicBezTo>
                  <a:lnTo>
                    <a:pt x="2777" y="4034"/>
                  </a:lnTo>
                  <a:cubicBezTo>
                    <a:pt x="2815" y="4034"/>
                    <a:pt x="3100" y="3938"/>
                    <a:pt x="3443" y="3710"/>
                  </a:cubicBezTo>
                  <a:cubicBezTo>
                    <a:pt x="3994" y="3406"/>
                    <a:pt x="4755" y="2835"/>
                    <a:pt x="5098" y="1884"/>
                  </a:cubicBezTo>
                  <a:cubicBezTo>
                    <a:pt x="5193" y="1751"/>
                    <a:pt x="5117" y="1561"/>
                    <a:pt x="5003" y="1466"/>
                  </a:cubicBezTo>
                  <a:cubicBezTo>
                    <a:pt x="5041" y="1352"/>
                    <a:pt x="5098" y="1237"/>
                    <a:pt x="5117" y="1123"/>
                  </a:cubicBezTo>
                  <a:cubicBezTo>
                    <a:pt x="5174" y="952"/>
                    <a:pt x="5117" y="762"/>
                    <a:pt x="4964" y="667"/>
                  </a:cubicBezTo>
                  <a:cubicBezTo>
                    <a:pt x="4945" y="648"/>
                    <a:pt x="4907" y="629"/>
                    <a:pt x="4850" y="629"/>
                  </a:cubicBezTo>
                  <a:cubicBezTo>
                    <a:pt x="4834" y="623"/>
                    <a:pt x="4817" y="621"/>
                    <a:pt x="4800" y="621"/>
                  </a:cubicBezTo>
                  <a:cubicBezTo>
                    <a:pt x="4760" y="621"/>
                    <a:pt x="4720" y="634"/>
                    <a:pt x="4679" y="648"/>
                  </a:cubicBezTo>
                  <a:cubicBezTo>
                    <a:pt x="4717" y="572"/>
                    <a:pt x="4717" y="477"/>
                    <a:pt x="4717" y="401"/>
                  </a:cubicBezTo>
                  <a:cubicBezTo>
                    <a:pt x="4717" y="286"/>
                    <a:pt x="4660" y="172"/>
                    <a:pt x="4565" y="96"/>
                  </a:cubicBezTo>
                  <a:cubicBezTo>
                    <a:pt x="4538" y="69"/>
                    <a:pt x="4483" y="42"/>
                    <a:pt x="4426" y="42"/>
                  </a:cubicBezTo>
                  <a:cubicBezTo>
                    <a:pt x="4402" y="42"/>
                    <a:pt x="4378" y="47"/>
                    <a:pt x="4356" y="58"/>
                  </a:cubicBezTo>
                  <a:cubicBezTo>
                    <a:pt x="4204" y="77"/>
                    <a:pt x="4070" y="172"/>
                    <a:pt x="3994" y="305"/>
                  </a:cubicBezTo>
                  <a:cubicBezTo>
                    <a:pt x="3975" y="210"/>
                    <a:pt x="3937" y="115"/>
                    <a:pt x="3861" y="77"/>
                  </a:cubicBezTo>
                  <a:cubicBezTo>
                    <a:pt x="3804" y="58"/>
                    <a:pt x="3728" y="39"/>
                    <a:pt x="3690" y="1"/>
                  </a:cubicBezTo>
                  <a:cubicBezTo>
                    <a:pt x="3682" y="0"/>
                    <a:pt x="3674" y="0"/>
                    <a:pt x="3666"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rot="179882">
              <a:off x="9691975" y="2062338"/>
              <a:ext cx="205477" cy="74042"/>
            </a:xfrm>
            <a:custGeom>
              <a:avLst/>
              <a:gdLst/>
              <a:ahLst/>
              <a:cxnLst/>
              <a:rect l="l" t="t" r="r" b="b"/>
              <a:pathLst>
                <a:path w="4756" h="1713" extrusionOk="0">
                  <a:moveTo>
                    <a:pt x="2397" y="0"/>
                  </a:moveTo>
                  <a:cubicBezTo>
                    <a:pt x="1141" y="0"/>
                    <a:pt x="0" y="476"/>
                    <a:pt x="0" y="951"/>
                  </a:cubicBezTo>
                  <a:cubicBezTo>
                    <a:pt x="0" y="1427"/>
                    <a:pt x="1141" y="1712"/>
                    <a:pt x="2397" y="1712"/>
                  </a:cubicBezTo>
                  <a:cubicBezTo>
                    <a:pt x="3652" y="1712"/>
                    <a:pt x="4755" y="1446"/>
                    <a:pt x="4755" y="971"/>
                  </a:cubicBezTo>
                  <a:cubicBezTo>
                    <a:pt x="4755" y="495"/>
                    <a:pt x="3652"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rot="179910">
              <a:off x="9708528" y="1783439"/>
              <a:ext cx="520221" cy="540691"/>
            </a:xfrm>
            <a:custGeom>
              <a:avLst/>
              <a:gdLst/>
              <a:ahLst/>
              <a:cxnLst/>
              <a:rect l="l" t="t" r="r" b="b"/>
              <a:pathLst>
                <a:path w="12041" h="12509" extrusionOk="0">
                  <a:moveTo>
                    <a:pt x="305" y="8141"/>
                  </a:moveTo>
                  <a:lnTo>
                    <a:pt x="305" y="8141"/>
                  </a:lnTo>
                  <a:cubicBezTo>
                    <a:pt x="305" y="8147"/>
                    <a:pt x="306" y="8154"/>
                    <a:pt x="307" y="8160"/>
                  </a:cubicBezTo>
                  <a:lnTo>
                    <a:pt x="307" y="8160"/>
                  </a:lnTo>
                  <a:cubicBezTo>
                    <a:pt x="306" y="8153"/>
                    <a:pt x="305" y="8147"/>
                    <a:pt x="305" y="8141"/>
                  </a:cubicBezTo>
                  <a:close/>
                  <a:moveTo>
                    <a:pt x="1237" y="0"/>
                  </a:moveTo>
                  <a:cubicBezTo>
                    <a:pt x="590" y="95"/>
                    <a:pt x="96" y="647"/>
                    <a:pt x="77" y="1313"/>
                  </a:cubicBezTo>
                  <a:lnTo>
                    <a:pt x="77" y="1332"/>
                  </a:lnTo>
                  <a:cubicBezTo>
                    <a:pt x="19" y="3633"/>
                    <a:pt x="0" y="5916"/>
                    <a:pt x="305" y="8274"/>
                  </a:cubicBezTo>
                  <a:cubicBezTo>
                    <a:pt x="311" y="8271"/>
                    <a:pt x="315" y="8266"/>
                    <a:pt x="318" y="8260"/>
                  </a:cubicBezTo>
                  <a:lnTo>
                    <a:pt x="318" y="8260"/>
                  </a:lnTo>
                  <a:cubicBezTo>
                    <a:pt x="352" y="8567"/>
                    <a:pt x="392" y="8884"/>
                    <a:pt x="476" y="9187"/>
                  </a:cubicBezTo>
                  <a:cubicBezTo>
                    <a:pt x="571" y="9511"/>
                    <a:pt x="685" y="9853"/>
                    <a:pt x="875" y="10138"/>
                  </a:cubicBezTo>
                  <a:cubicBezTo>
                    <a:pt x="1237" y="10728"/>
                    <a:pt x="1693" y="11184"/>
                    <a:pt x="2245" y="11584"/>
                  </a:cubicBezTo>
                  <a:cubicBezTo>
                    <a:pt x="2530" y="11793"/>
                    <a:pt x="2816" y="11907"/>
                    <a:pt x="3120" y="12059"/>
                  </a:cubicBezTo>
                  <a:cubicBezTo>
                    <a:pt x="3139" y="12078"/>
                    <a:pt x="3215" y="12078"/>
                    <a:pt x="3234" y="12097"/>
                  </a:cubicBezTo>
                  <a:cubicBezTo>
                    <a:pt x="3291" y="12135"/>
                    <a:pt x="3329" y="12154"/>
                    <a:pt x="3348" y="12154"/>
                  </a:cubicBezTo>
                  <a:cubicBezTo>
                    <a:pt x="3424" y="12173"/>
                    <a:pt x="3519" y="12192"/>
                    <a:pt x="3595" y="12231"/>
                  </a:cubicBezTo>
                  <a:cubicBezTo>
                    <a:pt x="3671" y="12250"/>
                    <a:pt x="3729" y="12250"/>
                    <a:pt x="3824" y="12269"/>
                  </a:cubicBezTo>
                  <a:cubicBezTo>
                    <a:pt x="3862" y="12269"/>
                    <a:pt x="3919" y="12288"/>
                    <a:pt x="3957" y="12288"/>
                  </a:cubicBezTo>
                  <a:lnTo>
                    <a:pt x="3995" y="12288"/>
                  </a:lnTo>
                  <a:cubicBezTo>
                    <a:pt x="4033" y="12288"/>
                    <a:pt x="3961" y="12279"/>
                    <a:pt x="3965" y="12279"/>
                  </a:cubicBezTo>
                  <a:cubicBezTo>
                    <a:pt x="3967" y="12279"/>
                    <a:pt x="3988" y="12281"/>
                    <a:pt x="4052" y="12288"/>
                  </a:cubicBezTo>
                  <a:cubicBezTo>
                    <a:pt x="4108" y="12299"/>
                    <a:pt x="4108" y="12302"/>
                    <a:pt x="4091" y="12302"/>
                  </a:cubicBezTo>
                  <a:cubicBezTo>
                    <a:pt x="4073" y="12302"/>
                    <a:pt x="4037" y="12299"/>
                    <a:pt x="4032" y="12299"/>
                  </a:cubicBezTo>
                  <a:cubicBezTo>
                    <a:pt x="4025" y="12299"/>
                    <a:pt x="4065" y="12303"/>
                    <a:pt x="4242" y="12326"/>
                  </a:cubicBezTo>
                  <a:cubicBezTo>
                    <a:pt x="4718" y="12364"/>
                    <a:pt x="4661" y="12440"/>
                    <a:pt x="5764" y="12478"/>
                  </a:cubicBezTo>
                  <a:cubicBezTo>
                    <a:pt x="6077" y="12499"/>
                    <a:pt x="6490" y="12508"/>
                    <a:pt x="6953" y="12508"/>
                  </a:cubicBezTo>
                  <a:cubicBezTo>
                    <a:pt x="8147" y="12508"/>
                    <a:pt x="9676" y="12446"/>
                    <a:pt x="10690" y="12364"/>
                  </a:cubicBezTo>
                  <a:cubicBezTo>
                    <a:pt x="11451" y="12288"/>
                    <a:pt x="11984" y="11831"/>
                    <a:pt x="12022" y="11108"/>
                  </a:cubicBezTo>
                  <a:cubicBezTo>
                    <a:pt x="12041" y="10309"/>
                    <a:pt x="11470" y="9739"/>
                    <a:pt x="10709" y="9701"/>
                  </a:cubicBezTo>
                  <a:cubicBezTo>
                    <a:pt x="9397" y="9625"/>
                    <a:pt x="7190" y="9720"/>
                    <a:pt x="6182" y="9549"/>
                  </a:cubicBezTo>
                  <a:cubicBezTo>
                    <a:pt x="5193" y="9415"/>
                    <a:pt x="5269" y="9415"/>
                    <a:pt x="4851" y="9339"/>
                  </a:cubicBezTo>
                  <a:cubicBezTo>
                    <a:pt x="4711" y="9313"/>
                    <a:pt x="4669" y="9305"/>
                    <a:pt x="4666" y="9305"/>
                  </a:cubicBezTo>
                  <a:cubicBezTo>
                    <a:pt x="4662" y="9305"/>
                    <a:pt x="4748" y="9324"/>
                    <a:pt x="4719" y="9324"/>
                  </a:cubicBezTo>
                  <a:cubicBezTo>
                    <a:pt x="4712" y="9324"/>
                    <a:pt x="4700" y="9323"/>
                    <a:pt x="4680" y="9320"/>
                  </a:cubicBezTo>
                  <a:cubicBezTo>
                    <a:pt x="4629" y="9314"/>
                    <a:pt x="4612" y="9312"/>
                    <a:pt x="4611" y="9312"/>
                  </a:cubicBezTo>
                  <a:lnTo>
                    <a:pt x="4611" y="9312"/>
                  </a:lnTo>
                  <a:cubicBezTo>
                    <a:pt x="4608" y="9312"/>
                    <a:pt x="4667" y="9320"/>
                    <a:pt x="4642" y="9320"/>
                  </a:cubicBezTo>
                  <a:lnTo>
                    <a:pt x="4565" y="9320"/>
                  </a:lnTo>
                  <a:cubicBezTo>
                    <a:pt x="4546" y="9320"/>
                    <a:pt x="4527" y="9301"/>
                    <a:pt x="4489" y="9301"/>
                  </a:cubicBezTo>
                  <a:cubicBezTo>
                    <a:pt x="4470" y="9263"/>
                    <a:pt x="4432" y="9263"/>
                    <a:pt x="4394" y="9244"/>
                  </a:cubicBezTo>
                  <a:cubicBezTo>
                    <a:pt x="4394" y="9225"/>
                    <a:pt x="4375" y="9225"/>
                    <a:pt x="4375" y="9225"/>
                  </a:cubicBezTo>
                  <a:cubicBezTo>
                    <a:pt x="4299" y="9187"/>
                    <a:pt x="4204" y="9130"/>
                    <a:pt x="4147" y="9054"/>
                  </a:cubicBezTo>
                  <a:cubicBezTo>
                    <a:pt x="3995" y="8940"/>
                    <a:pt x="3881" y="8788"/>
                    <a:pt x="3805" y="8636"/>
                  </a:cubicBezTo>
                  <a:cubicBezTo>
                    <a:pt x="3764" y="8545"/>
                    <a:pt x="3740" y="8460"/>
                    <a:pt x="3726" y="8378"/>
                  </a:cubicBezTo>
                  <a:lnTo>
                    <a:pt x="3726" y="8378"/>
                  </a:lnTo>
                  <a:cubicBezTo>
                    <a:pt x="3728" y="8422"/>
                    <a:pt x="3730" y="8451"/>
                    <a:pt x="3729" y="8451"/>
                  </a:cubicBezTo>
                  <a:cubicBezTo>
                    <a:pt x="3729" y="8451"/>
                    <a:pt x="3728" y="8428"/>
                    <a:pt x="3725" y="8373"/>
                  </a:cubicBezTo>
                  <a:lnTo>
                    <a:pt x="3725" y="8373"/>
                  </a:lnTo>
                  <a:cubicBezTo>
                    <a:pt x="3726" y="8374"/>
                    <a:pt x="3726" y="8376"/>
                    <a:pt x="3726" y="8378"/>
                  </a:cubicBezTo>
                  <a:lnTo>
                    <a:pt x="3726" y="8378"/>
                  </a:lnTo>
                  <a:cubicBezTo>
                    <a:pt x="3721" y="8268"/>
                    <a:pt x="3712" y="8061"/>
                    <a:pt x="3706" y="7959"/>
                  </a:cubicBezTo>
                  <a:lnTo>
                    <a:pt x="3706" y="7959"/>
                  </a:lnTo>
                  <a:cubicBezTo>
                    <a:pt x="3716" y="8169"/>
                    <a:pt x="3722" y="8299"/>
                    <a:pt x="3725" y="8373"/>
                  </a:cubicBezTo>
                  <a:lnTo>
                    <a:pt x="3725" y="8373"/>
                  </a:lnTo>
                  <a:cubicBezTo>
                    <a:pt x="3714" y="8301"/>
                    <a:pt x="3710" y="8230"/>
                    <a:pt x="3710" y="8160"/>
                  </a:cubicBezTo>
                  <a:cubicBezTo>
                    <a:pt x="3703" y="7969"/>
                    <a:pt x="3701" y="7898"/>
                    <a:pt x="3702" y="7898"/>
                  </a:cubicBezTo>
                  <a:lnTo>
                    <a:pt x="3702" y="7898"/>
                  </a:lnTo>
                  <a:cubicBezTo>
                    <a:pt x="3702" y="7898"/>
                    <a:pt x="3704" y="7922"/>
                    <a:pt x="3706" y="7959"/>
                  </a:cubicBezTo>
                  <a:lnTo>
                    <a:pt x="3706" y="7959"/>
                  </a:lnTo>
                  <a:cubicBezTo>
                    <a:pt x="3702" y="7865"/>
                    <a:pt x="3696" y="7755"/>
                    <a:pt x="3690" y="7627"/>
                  </a:cubicBezTo>
                  <a:cubicBezTo>
                    <a:pt x="3614" y="6011"/>
                    <a:pt x="3767" y="3976"/>
                    <a:pt x="3957" y="2111"/>
                  </a:cubicBezTo>
                  <a:cubicBezTo>
                    <a:pt x="4069" y="992"/>
                    <a:pt x="3173" y="18"/>
                    <a:pt x="2043" y="18"/>
                  </a:cubicBezTo>
                  <a:cubicBezTo>
                    <a:pt x="2022" y="18"/>
                    <a:pt x="2000" y="18"/>
                    <a:pt x="1979" y="19"/>
                  </a:cubicBezTo>
                  <a:cubicBezTo>
                    <a:pt x="1870" y="19"/>
                    <a:pt x="1755" y="32"/>
                    <a:pt x="1613" y="32"/>
                  </a:cubicBezTo>
                  <a:cubicBezTo>
                    <a:pt x="1506" y="32"/>
                    <a:pt x="1384" y="25"/>
                    <a:pt x="1237"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rot="179910">
              <a:off x="9703186" y="1694150"/>
              <a:ext cx="231747" cy="414433"/>
            </a:xfrm>
            <a:custGeom>
              <a:avLst/>
              <a:gdLst/>
              <a:ahLst/>
              <a:cxnLst/>
              <a:rect l="l" t="t" r="r" b="b"/>
              <a:pathLst>
                <a:path w="5364" h="9588" extrusionOk="0">
                  <a:moveTo>
                    <a:pt x="2695" y="1"/>
                  </a:moveTo>
                  <a:cubicBezTo>
                    <a:pt x="1543" y="1"/>
                    <a:pt x="56" y="584"/>
                    <a:pt x="0" y="9588"/>
                  </a:cubicBezTo>
                  <a:cubicBezTo>
                    <a:pt x="548" y="9039"/>
                    <a:pt x="1722" y="8592"/>
                    <a:pt x="2793" y="8592"/>
                  </a:cubicBezTo>
                  <a:cubicBezTo>
                    <a:pt x="3580" y="8592"/>
                    <a:pt x="4311" y="8834"/>
                    <a:pt x="4698" y="9454"/>
                  </a:cubicBezTo>
                  <a:cubicBezTo>
                    <a:pt x="4946" y="4699"/>
                    <a:pt x="5364" y="58"/>
                    <a:pt x="2758" y="1"/>
                  </a:cubicBezTo>
                  <a:cubicBezTo>
                    <a:pt x="2737" y="1"/>
                    <a:pt x="2716"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rot="179882">
              <a:off x="9696286" y="1830326"/>
              <a:ext cx="209581" cy="279571"/>
            </a:xfrm>
            <a:custGeom>
              <a:avLst/>
              <a:gdLst/>
              <a:ahLst/>
              <a:cxnLst/>
              <a:rect l="l" t="t" r="r" b="b"/>
              <a:pathLst>
                <a:path w="4851" h="6468" extrusionOk="0">
                  <a:moveTo>
                    <a:pt x="380" y="1"/>
                  </a:moveTo>
                  <a:cubicBezTo>
                    <a:pt x="361" y="1"/>
                    <a:pt x="342" y="20"/>
                    <a:pt x="342" y="39"/>
                  </a:cubicBezTo>
                  <a:lnTo>
                    <a:pt x="0" y="6411"/>
                  </a:lnTo>
                  <a:cubicBezTo>
                    <a:pt x="0" y="6430"/>
                    <a:pt x="0" y="6430"/>
                    <a:pt x="57" y="6468"/>
                  </a:cubicBezTo>
                  <a:cubicBezTo>
                    <a:pt x="72" y="6468"/>
                    <a:pt x="75" y="6443"/>
                    <a:pt x="76" y="6443"/>
                  </a:cubicBezTo>
                  <a:cubicBezTo>
                    <a:pt x="76" y="6443"/>
                    <a:pt x="76" y="6445"/>
                    <a:pt x="76" y="6449"/>
                  </a:cubicBezTo>
                  <a:cubicBezTo>
                    <a:pt x="76" y="6449"/>
                    <a:pt x="1103" y="5491"/>
                    <a:pt x="2807" y="5491"/>
                  </a:cubicBezTo>
                  <a:cubicBezTo>
                    <a:pt x="2884" y="5491"/>
                    <a:pt x="2963" y="5493"/>
                    <a:pt x="3043" y="5498"/>
                  </a:cubicBezTo>
                  <a:cubicBezTo>
                    <a:pt x="4508" y="5574"/>
                    <a:pt x="4755" y="6392"/>
                    <a:pt x="4755" y="6392"/>
                  </a:cubicBezTo>
                  <a:cubicBezTo>
                    <a:pt x="4755" y="6411"/>
                    <a:pt x="4793" y="6411"/>
                    <a:pt x="4812" y="6411"/>
                  </a:cubicBezTo>
                  <a:cubicBezTo>
                    <a:pt x="4831" y="6411"/>
                    <a:pt x="4850" y="6392"/>
                    <a:pt x="4850" y="6354"/>
                  </a:cubicBezTo>
                  <a:lnTo>
                    <a:pt x="4717" y="2036"/>
                  </a:lnTo>
                  <a:cubicBezTo>
                    <a:pt x="4717" y="2017"/>
                    <a:pt x="4698" y="1979"/>
                    <a:pt x="4660" y="1979"/>
                  </a:cubicBezTo>
                  <a:cubicBezTo>
                    <a:pt x="4641" y="1979"/>
                    <a:pt x="4622" y="2017"/>
                    <a:pt x="4622" y="2036"/>
                  </a:cubicBezTo>
                  <a:lnTo>
                    <a:pt x="4755" y="6144"/>
                  </a:lnTo>
                  <a:cubicBezTo>
                    <a:pt x="4603" y="5878"/>
                    <a:pt x="4147" y="5460"/>
                    <a:pt x="3081" y="5383"/>
                  </a:cubicBezTo>
                  <a:cubicBezTo>
                    <a:pt x="2987" y="5378"/>
                    <a:pt x="2895" y="5375"/>
                    <a:pt x="2804" y="5375"/>
                  </a:cubicBezTo>
                  <a:cubicBezTo>
                    <a:pt x="1341" y="5375"/>
                    <a:pt x="364" y="6064"/>
                    <a:pt x="95" y="6296"/>
                  </a:cubicBezTo>
                  <a:lnTo>
                    <a:pt x="438" y="39"/>
                  </a:lnTo>
                  <a:cubicBezTo>
                    <a:pt x="438" y="20"/>
                    <a:pt x="418"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39"/>
            <p:cNvGrpSpPr/>
            <p:nvPr/>
          </p:nvGrpSpPr>
          <p:grpSpPr>
            <a:xfrm rot="179816">
              <a:off x="9632263" y="1765397"/>
              <a:ext cx="713577" cy="1131544"/>
              <a:chOff x="3655029" y="1952295"/>
              <a:chExt cx="536799" cy="850835"/>
            </a:xfrm>
          </p:grpSpPr>
          <p:sp>
            <p:nvSpPr>
              <p:cNvPr id="773" name="Google Shape;773;p39"/>
              <p:cNvSpPr/>
              <p:nvPr/>
            </p:nvSpPr>
            <p:spPr>
              <a:xfrm>
                <a:off x="3703163" y="2758045"/>
                <a:ext cx="44468" cy="45085"/>
              </a:xfrm>
              <a:custGeom>
                <a:avLst/>
                <a:gdLst/>
                <a:ahLst/>
                <a:cxnLst/>
                <a:rect l="l" t="t" r="r" b="b"/>
                <a:pathLst>
                  <a:path w="1371" h="1390" extrusionOk="0">
                    <a:moveTo>
                      <a:pt x="685" y="1"/>
                    </a:moveTo>
                    <a:cubicBezTo>
                      <a:pt x="305" y="1"/>
                      <a:pt x="1" y="324"/>
                      <a:pt x="1" y="705"/>
                    </a:cubicBezTo>
                    <a:cubicBezTo>
                      <a:pt x="1" y="1085"/>
                      <a:pt x="305" y="1389"/>
                      <a:pt x="685" y="1389"/>
                    </a:cubicBezTo>
                    <a:cubicBezTo>
                      <a:pt x="1066" y="1389"/>
                      <a:pt x="1370" y="1085"/>
                      <a:pt x="1370" y="705"/>
                    </a:cubicBezTo>
                    <a:cubicBezTo>
                      <a:pt x="1370" y="324"/>
                      <a:pt x="1066" y="1"/>
                      <a:pt x="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9"/>
              <p:cNvSpPr/>
              <p:nvPr/>
            </p:nvSpPr>
            <p:spPr>
              <a:xfrm>
                <a:off x="3793851" y="2601935"/>
                <a:ext cx="24715" cy="24748"/>
              </a:xfrm>
              <a:custGeom>
                <a:avLst/>
                <a:gdLst/>
                <a:ahLst/>
                <a:cxnLst/>
                <a:rect l="l" t="t" r="r" b="b"/>
                <a:pathLst>
                  <a:path w="762" h="763" extrusionOk="0">
                    <a:moveTo>
                      <a:pt x="407" y="0"/>
                    </a:moveTo>
                    <a:cubicBezTo>
                      <a:pt x="399" y="0"/>
                      <a:pt x="390" y="1"/>
                      <a:pt x="381" y="2"/>
                    </a:cubicBezTo>
                    <a:cubicBezTo>
                      <a:pt x="172" y="2"/>
                      <a:pt x="1" y="173"/>
                      <a:pt x="1" y="382"/>
                    </a:cubicBezTo>
                    <a:cubicBezTo>
                      <a:pt x="1" y="591"/>
                      <a:pt x="172" y="762"/>
                      <a:pt x="381" y="762"/>
                    </a:cubicBezTo>
                    <a:cubicBezTo>
                      <a:pt x="590" y="762"/>
                      <a:pt x="761" y="591"/>
                      <a:pt x="761" y="382"/>
                    </a:cubicBezTo>
                    <a:cubicBezTo>
                      <a:pt x="761" y="182"/>
                      <a:pt x="588"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3655029" y="2444042"/>
                <a:ext cx="27797" cy="27797"/>
              </a:xfrm>
              <a:custGeom>
                <a:avLst/>
                <a:gdLst/>
                <a:ahLst/>
                <a:cxnLst/>
                <a:rect l="l" t="t" r="r" b="b"/>
                <a:pathLst>
                  <a:path w="857" h="857" extrusionOk="0">
                    <a:moveTo>
                      <a:pt x="438" y="0"/>
                    </a:moveTo>
                    <a:cubicBezTo>
                      <a:pt x="191" y="0"/>
                      <a:pt x="1" y="190"/>
                      <a:pt x="1" y="419"/>
                    </a:cubicBezTo>
                    <a:cubicBezTo>
                      <a:pt x="1" y="666"/>
                      <a:pt x="191" y="856"/>
                      <a:pt x="438" y="856"/>
                    </a:cubicBezTo>
                    <a:cubicBezTo>
                      <a:pt x="667" y="856"/>
                      <a:pt x="857" y="666"/>
                      <a:pt x="857" y="419"/>
                    </a:cubicBezTo>
                    <a:cubicBezTo>
                      <a:pt x="857" y="190"/>
                      <a:pt x="667" y="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4072695" y="2760510"/>
                <a:ext cx="30911" cy="30878"/>
              </a:xfrm>
              <a:custGeom>
                <a:avLst/>
                <a:gdLst/>
                <a:ahLst/>
                <a:cxnLst/>
                <a:rect l="l" t="t" r="r" b="b"/>
                <a:pathLst>
                  <a:path w="953" h="952" extrusionOk="0">
                    <a:moveTo>
                      <a:pt x="477" y="1"/>
                    </a:moveTo>
                    <a:cubicBezTo>
                      <a:pt x="210" y="1"/>
                      <a:pt x="1" y="210"/>
                      <a:pt x="1" y="476"/>
                    </a:cubicBezTo>
                    <a:cubicBezTo>
                      <a:pt x="1" y="743"/>
                      <a:pt x="210" y="952"/>
                      <a:pt x="477" y="952"/>
                    </a:cubicBezTo>
                    <a:cubicBezTo>
                      <a:pt x="724" y="952"/>
                      <a:pt x="952" y="743"/>
                      <a:pt x="952" y="476"/>
                    </a:cubicBezTo>
                    <a:cubicBezTo>
                      <a:pt x="952" y="210"/>
                      <a:pt x="724"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a:off x="3883923" y="2695121"/>
                <a:ext cx="38890" cy="38890"/>
              </a:xfrm>
              <a:custGeom>
                <a:avLst/>
                <a:gdLst/>
                <a:ahLst/>
                <a:cxnLst/>
                <a:rect l="l" t="t" r="r" b="b"/>
                <a:pathLst>
                  <a:path w="1199" h="1199" extrusionOk="0">
                    <a:moveTo>
                      <a:pt x="609" y="1"/>
                    </a:moveTo>
                    <a:cubicBezTo>
                      <a:pt x="267" y="1"/>
                      <a:pt x="1" y="267"/>
                      <a:pt x="1" y="590"/>
                    </a:cubicBezTo>
                    <a:cubicBezTo>
                      <a:pt x="1" y="933"/>
                      <a:pt x="267" y="1199"/>
                      <a:pt x="609" y="1199"/>
                    </a:cubicBezTo>
                    <a:cubicBezTo>
                      <a:pt x="933" y="1199"/>
                      <a:pt x="1199" y="933"/>
                      <a:pt x="1199" y="590"/>
                    </a:cubicBezTo>
                    <a:cubicBezTo>
                      <a:pt x="1199" y="286"/>
                      <a:pt x="933" y="20"/>
                      <a:pt x="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a:off x="3771017" y="2383583"/>
                <a:ext cx="41387" cy="41355"/>
              </a:xfrm>
              <a:custGeom>
                <a:avLst/>
                <a:gdLst/>
                <a:ahLst/>
                <a:cxnLst/>
                <a:rect l="l" t="t" r="r" b="b"/>
                <a:pathLst>
                  <a:path w="1276" h="1275" extrusionOk="0">
                    <a:moveTo>
                      <a:pt x="628" y="0"/>
                    </a:moveTo>
                    <a:cubicBezTo>
                      <a:pt x="286" y="0"/>
                      <a:pt x="1" y="285"/>
                      <a:pt x="1" y="647"/>
                    </a:cubicBezTo>
                    <a:cubicBezTo>
                      <a:pt x="1" y="989"/>
                      <a:pt x="286" y="1275"/>
                      <a:pt x="628" y="1275"/>
                    </a:cubicBezTo>
                    <a:cubicBezTo>
                      <a:pt x="990" y="1275"/>
                      <a:pt x="1275" y="989"/>
                      <a:pt x="1275" y="647"/>
                    </a:cubicBezTo>
                    <a:cubicBezTo>
                      <a:pt x="1275" y="285"/>
                      <a:pt x="990"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p:cNvSpPr/>
              <p:nvPr/>
            </p:nvSpPr>
            <p:spPr>
              <a:xfrm>
                <a:off x="3896897" y="2009088"/>
                <a:ext cx="27764" cy="27797"/>
              </a:xfrm>
              <a:custGeom>
                <a:avLst/>
                <a:gdLst/>
                <a:ahLst/>
                <a:cxnLst/>
                <a:rect l="l" t="t" r="r" b="b"/>
                <a:pathLst>
                  <a:path w="856" h="857" extrusionOk="0">
                    <a:moveTo>
                      <a:pt x="419" y="1"/>
                    </a:moveTo>
                    <a:cubicBezTo>
                      <a:pt x="190" y="1"/>
                      <a:pt x="0" y="191"/>
                      <a:pt x="0" y="419"/>
                    </a:cubicBezTo>
                    <a:cubicBezTo>
                      <a:pt x="0" y="647"/>
                      <a:pt x="190" y="857"/>
                      <a:pt x="419" y="857"/>
                    </a:cubicBezTo>
                    <a:cubicBezTo>
                      <a:pt x="666" y="857"/>
                      <a:pt x="856" y="647"/>
                      <a:pt x="856" y="419"/>
                    </a:cubicBezTo>
                    <a:cubicBezTo>
                      <a:pt x="856" y="191"/>
                      <a:pt x="628" y="1"/>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a:off x="4112201" y="2571122"/>
                <a:ext cx="41971" cy="41355"/>
              </a:xfrm>
              <a:custGeom>
                <a:avLst/>
                <a:gdLst/>
                <a:ahLst/>
                <a:cxnLst/>
                <a:rect l="l" t="t" r="r" b="b"/>
                <a:pathLst>
                  <a:path w="1294" h="1275" extrusionOk="0">
                    <a:moveTo>
                      <a:pt x="647" y="0"/>
                    </a:moveTo>
                    <a:cubicBezTo>
                      <a:pt x="305" y="0"/>
                      <a:pt x="0" y="286"/>
                      <a:pt x="0" y="647"/>
                    </a:cubicBezTo>
                    <a:cubicBezTo>
                      <a:pt x="0" y="990"/>
                      <a:pt x="305" y="1275"/>
                      <a:pt x="647" y="1275"/>
                    </a:cubicBezTo>
                    <a:cubicBezTo>
                      <a:pt x="1008" y="1275"/>
                      <a:pt x="1294" y="990"/>
                      <a:pt x="1294" y="647"/>
                    </a:cubicBezTo>
                    <a:cubicBezTo>
                      <a:pt x="1294" y="286"/>
                      <a:pt x="1008"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a:off x="4157837" y="2718572"/>
                <a:ext cx="33992" cy="33959"/>
              </a:xfrm>
              <a:custGeom>
                <a:avLst/>
                <a:gdLst/>
                <a:ahLst/>
                <a:cxnLst/>
                <a:rect l="l" t="t" r="r" b="b"/>
                <a:pathLst>
                  <a:path w="1048" h="1047" extrusionOk="0">
                    <a:moveTo>
                      <a:pt x="533" y="0"/>
                    </a:moveTo>
                    <a:cubicBezTo>
                      <a:pt x="248" y="0"/>
                      <a:pt x="1" y="229"/>
                      <a:pt x="1" y="514"/>
                    </a:cubicBezTo>
                    <a:cubicBezTo>
                      <a:pt x="1" y="799"/>
                      <a:pt x="248" y="1047"/>
                      <a:pt x="533" y="1047"/>
                    </a:cubicBezTo>
                    <a:cubicBezTo>
                      <a:pt x="819" y="1047"/>
                      <a:pt x="1047" y="799"/>
                      <a:pt x="1047" y="514"/>
                    </a:cubicBezTo>
                    <a:cubicBezTo>
                      <a:pt x="1047" y="229"/>
                      <a:pt x="819" y="0"/>
                      <a:pt x="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3716104" y="2123227"/>
                <a:ext cx="32143" cy="32111"/>
              </a:xfrm>
              <a:custGeom>
                <a:avLst/>
                <a:gdLst/>
                <a:ahLst/>
                <a:cxnLst/>
                <a:rect l="l" t="t" r="r" b="b"/>
                <a:pathLst>
                  <a:path w="991" h="990" extrusionOk="0">
                    <a:moveTo>
                      <a:pt x="495" y="0"/>
                    </a:moveTo>
                    <a:cubicBezTo>
                      <a:pt x="229" y="0"/>
                      <a:pt x="1" y="210"/>
                      <a:pt x="1" y="495"/>
                    </a:cubicBezTo>
                    <a:cubicBezTo>
                      <a:pt x="1" y="761"/>
                      <a:pt x="229" y="989"/>
                      <a:pt x="495" y="989"/>
                    </a:cubicBezTo>
                    <a:cubicBezTo>
                      <a:pt x="781" y="989"/>
                      <a:pt x="990" y="761"/>
                      <a:pt x="990" y="495"/>
                    </a:cubicBezTo>
                    <a:cubicBezTo>
                      <a:pt x="990" y="210"/>
                      <a:pt x="781" y="0"/>
                      <a:pt x="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a:off x="3787072" y="2063320"/>
                <a:ext cx="19785" cy="20466"/>
              </a:xfrm>
              <a:custGeom>
                <a:avLst/>
                <a:gdLst/>
                <a:ahLst/>
                <a:cxnLst/>
                <a:rect l="l" t="t" r="r" b="b"/>
                <a:pathLst>
                  <a:path w="610" h="631" extrusionOk="0">
                    <a:moveTo>
                      <a:pt x="333" y="1"/>
                    </a:moveTo>
                    <a:cubicBezTo>
                      <a:pt x="324" y="1"/>
                      <a:pt x="314" y="1"/>
                      <a:pt x="305" y="2"/>
                    </a:cubicBezTo>
                    <a:cubicBezTo>
                      <a:pt x="153" y="2"/>
                      <a:pt x="0" y="155"/>
                      <a:pt x="0" y="326"/>
                    </a:cubicBezTo>
                    <a:cubicBezTo>
                      <a:pt x="0" y="478"/>
                      <a:pt x="133" y="630"/>
                      <a:pt x="305" y="630"/>
                    </a:cubicBezTo>
                    <a:cubicBezTo>
                      <a:pt x="476" y="630"/>
                      <a:pt x="609" y="478"/>
                      <a:pt x="609" y="326"/>
                    </a:cubicBezTo>
                    <a:cubicBezTo>
                      <a:pt x="609" y="146"/>
                      <a:pt x="49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3725997" y="1964069"/>
                <a:ext cx="20369" cy="20369"/>
              </a:xfrm>
              <a:custGeom>
                <a:avLst/>
                <a:gdLst/>
                <a:ahLst/>
                <a:cxnLst/>
                <a:rect l="l" t="t" r="r" b="b"/>
                <a:pathLst>
                  <a:path w="628" h="628" extrusionOk="0">
                    <a:moveTo>
                      <a:pt x="324" y="0"/>
                    </a:moveTo>
                    <a:cubicBezTo>
                      <a:pt x="152" y="0"/>
                      <a:pt x="0" y="152"/>
                      <a:pt x="0" y="304"/>
                    </a:cubicBezTo>
                    <a:cubicBezTo>
                      <a:pt x="0" y="476"/>
                      <a:pt x="152" y="628"/>
                      <a:pt x="324" y="628"/>
                    </a:cubicBezTo>
                    <a:cubicBezTo>
                      <a:pt x="476" y="628"/>
                      <a:pt x="628" y="476"/>
                      <a:pt x="628" y="304"/>
                    </a:cubicBezTo>
                    <a:cubicBezTo>
                      <a:pt x="628" y="152"/>
                      <a:pt x="476"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a:off x="3833941" y="1952295"/>
                <a:ext cx="20402" cy="20434"/>
              </a:xfrm>
              <a:custGeom>
                <a:avLst/>
                <a:gdLst/>
                <a:ahLst/>
                <a:cxnLst/>
                <a:rect l="l" t="t" r="r" b="b"/>
                <a:pathLst>
                  <a:path w="629" h="630" extrusionOk="0">
                    <a:moveTo>
                      <a:pt x="350" y="0"/>
                    </a:moveTo>
                    <a:cubicBezTo>
                      <a:pt x="342" y="0"/>
                      <a:pt x="333" y="1"/>
                      <a:pt x="324" y="2"/>
                    </a:cubicBezTo>
                    <a:cubicBezTo>
                      <a:pt x="153" y="2"/>
                      <a:pt x="1" y="154"/>
                      <a:pt x="1" y="325"/>
                    </a:cubicBezTo>
                    <a:cubicBezTo>
                      <a:pt x="1" y="477"/>
                      <a:pt x="153" y="629"/>
                      <a:pt x="324" y="629"/>
                    </a:cubicBezTo>
                    <a:cubicBezTo>
                      <a:pt x="476" y="629"/>
                      <a:pt x="629" y="477"/>
                      <a:pt x="629" y="325"/>
                    </a:cubicBezTo>
                    <a:cubicBezTo>
                      <a:pt x="629" y="146"/>
                      <a:pt x="493" y="0"/>
                      <a:pt x="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9"/>
            <p:cNvSpPr/>
            <p:nvPr/>
          </p:nvSpPr>
          <p:spPr>
            <a:xfrm rot="179882">
              <a:off x="9693847" y="1623229"/>
              <a:ext cx="69083" cy="92369"/>
            </a:xfrm>
            <a:custGeom>
              <a:avLst/>
              <a:gdLst/>
              <a:ahLst/>
              <a:cxnLst/>
              <a:rect l="l" t="t" r="r" b="b"/>
              <a:pathLst>
                <a:path w="1599" h="2137" extrusionOk="0">
                  <a:moveTo>
                    <a:pt x="1240" y="1"/>
                  </a:moveTo>
                  <a:cubicBezTo>
                    <a:pt x="1169" y="1"/>
                    <a:pt x="1098" y="21"/>
                    <a:pt x="1047" y="64"/>
                  </a:cubicBezTo>
                  <a:cubicBezTo>
                    <a:pt x="1028" y="83"/>
                    <a:pt x="1" y="824"/>
                    <a:pt x="115" y="1889"/>
                  </a:cubicBezTo>
                  <a:cubicBezTo>
                    <a:pt x="134" y="2023"/>
                    <a:pt x="248" y="2137"/>
                    <a:pt x="419" y="2137"/>
                  </a:cubicBezTo>
                  <a:cubicBezTo>
                    <a:pt x="609" y="2099"/>
                    <a:pt x="723" y="1985"/>
                    <a:pt x="704" y="1851"/>
                  </a:cubicBezTo>
                  <a:cubicBezTo>
                    <a:pt x="609" y="1053"/>
                    <a:pt x="1427" y="444"/>
                    <a:pt x="1446" y="444"/>
                  </a:cubicBezTo>
                  <a:cubicBezTo>
                    <a:pt x="1560" y="349"/>
                    <a:pt x="1598" y="178"/>
                    <a:pt x="1465" y="83"/>
                  </a:cubicBezTo>
                  <a:cubicBezTo>
                    <a:pt x="1413" y="30"/>
                    <a:pt x="1326" y="1"/>
                    <a:pt x="124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9"/>
            <p:cNvSpPr/>
            <p:nvPr/>
          </p:nvSpPr>
          <p:spPr>
            <a:xfrm rot="179882">
              <a:off x="9793263" y="1604664"/>
              <a:ext cx="61652" cy="97080"/>
            </a:xfrm>
            <a:custGeom>
              <a:avLst/>
              <a:gdLst/>
              <a:ahLst/>
              <a:cxnLst/>
              <a:rect l="l" t="t" r="r" b="b"/>
              <a:pathLst>
                <a:path w="1427" h="2246" extrusionOk="0">
                  <a:moveTo>
                    <a:pt x="706" y="0"/>
                  </a:moveTo>
                  <a:cubicBezTo>
                    <a:pt x="669" y="0"/>
                    <a:pt x="630" y="7"/>
                    <a:pt x="590" y="20"/>
                  </a:cubicBezTo>
                  <a:cubicBezTo>
                    <a:pt x="419" y="58"/>
                    <a:pt x="342" y="210"/>
                    <a:pt x="400" y="343"/>
                  </a:cubicBezTo>
                  <a:cubicBezTo>
                    <a:pt x="704" y="1085"/>
                    <a:pt x="95" y="1846"/>
                    <a:pt x="95" y="1846"/>
                  </a:cubicBezTo>
                  <a:cubicBezTo>
                    <a:pt x="0" y="1960"/>
                    <a:pt x="19" y="2131"/>
                    <a:pt x="171" y="2207"/>
                  </a:cubicBezTo>
                  <a:cubicBezTo>
                    <a:pt x="228" y="2226"/>
                    <a:pt x="285" y="2245"/>
                    <a:pt x="342" y="2245"/>
                  </a:cubicBezTo>
                  <a:cubicBezTo>
                    <a:pt x="457" y="2245"/>
                    <a:pt x="552" y="2207"/>
                    <a:pt x="609" y="2131"/>
                  </a:cubicBezTo>
                  <a:cubicBezTo>
                    <a:pt x="647" y="2074"/>
                    <a:pt x="1427" y="1142"/>
                    <a:pt x="989" y="153"/>
                  </a:cubicBezTo>
                  <a:cubicBezTo>
                    <a:pt x="931" y="66"/>
                    <a:pt x="828" y="0"/>
                    <a:pt x="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9"/>
            <p:cNvSpPr/>
            <p:nvPr/>
          </p:nvSpPr>
          <p:spPr>
            <a:xfrm rot="179882">
              <a:off x="9741833" y="1625016"/>
              <a:ext cx="85500" cy="106719"/>
            </a:xfrm>
            <a:custGeom>
              <a:avLst/>
              <a:gdLst/>
              <a:ahLst/>
              <a:cxnLst/>
              <a:rect l="l" t="t" r="r" b="b"/>
              <a:pathLst>
                <a:path w="1979" h="2469" extrusionOk="0">
                  <a:moveTo>
                    <a:pt x="1656" y="0"/>
                  </a:moveTo>
                  <a:cubicBezTo>
                    <a:pt x="1580" y="0"/>
                    <a:pt x="1503" y="24"/>
                    <a:pt x="1446" y="71"/>
                  </a:cubicBezTo>
                  <a:cubicBezTo>
                    <a:pt x="1370" y="110"/>
                    <a:pt x="1" y="1270"/>
                    <a:pt x="686" y="2316"/>
                  </a:cubicBezTo>
                  <a:cubicBezTo>
                    <a:pt x="762" y="2411"/>
                    <a:pt x="857" y="2468"/>
                    <a:pt x="971" y="2468"/>
                  </a:cubicBezTo>
                  <a:cubicBezTo>
                    <a:pt x="1009" y="2468"/>
                    <a:pt x="1066" y="2468"/>
                    <a:pt x="1104" y="2449"/>
                  </a:cubicBezTo>
                  <a:cubicBezTo>
                    <a:pt x="1256" y="2373"/>
                    <a:pt x="1294" y="2202"/>
                    <a:pt x="1218" y="2088"/>
                  </a:cubicBezTo>
                  <a:cubicBezTo>
                    <a:pt x="743" y="1346"/>
                    <a:pt x="1865" y="414"/>
                    <a:pt x="1865" y="414"/>
                  </a:cubicBezTo>
                  <a:cubicBezTo>
                    <a:pt x="1979" y="319"/>
                    <a:pt x="1979" y="167"/>
                    <a:pt x="1865" y="71"/>
                  </a:cubicBezTo>
                  <a:cubicBezTo>
                    <a:pt x="1808" y="24"/>
                    <a:pt x="1732" y="0"/>
                    <a:pt x="165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9"/>
            <p:cNvSpPr/>
            <p:nvPr/>
          </p:nvSpPr>
          <p:spPr>
            <a:xfrm rot="179882">
              <a:off x="9709285" y="1637195"/>
              <a:ext cx="69903" cy="101446"/>
            </a:xfrm>
            <a:custGeom>
              <a:avLst/>
              <a:gdLst/>
              <a:ahLst/>
              <a:cxnLst/>
              <a:rect l="l" t="t" r="r" b="b"/>
              <a:pathLst>
                <a:path w="1618" h="2347" extrusionOk="0">
                  <a:moveTo>
                    <a:pt x="1270" y="0"/>
                  </a:moveTo>
                  <a:cubicBezTo>
                    <a:pt x="1208" y="0"/>
                    <a:pt x="1144" y="16"/>
                    <a:pt x="1085" y="45"/>
                  </a:cubicBezTo>
                  <a:cubicBezTo>
                    <a:pt x="1066" y="64"/>
                    <a:pt x="743" y="235"/>
                    <a:pt x="477" y="596"/>
                  </a:cubicBezTo>
                  <a:cubicBezTo>
                    <a:pt x="229" y="920"/>
                    <a:pt x="1" y="1471"/>
                    <a:pt x="286" y="2175"/>
                  </a:cubicBezTo>
                  <a:cubicBezTo>
                    <a:pt x="324" y="2270"/>
                    <a:pt x="438" y="2346"/>
                    <a:pt x="591" y="2346"/>
                  </a:cubicBezTo>
                  <a:cubicBezTo>
                    <a:pt x="629" y="2346"/>
                    <a:pt x="650" y="2338"/>
                    <a:pt x="660" y="2338"/>
                  </a:cubicBezTo>
                  <a:cubicBezTo>
                    <a:pt x="665" y="2338"/>
                    <a:pt x="667" y="2340"/>
                    <a:pt x="667" y="2346"/>
                  </a:cubicBezTo>
                  <a:cubicBezTo>
                    <a:pt x="819" y="2308"/>
                    <a:pt x="895" y="2156"/>
                    <a:pt x="857" y="2023"/>
                  </a:cubicBezTo>
                  <a:cubicBezTo>
                    <a:pt x="438" y="996"/>
                    <a:pt x="1370" y="482"/>
                    <a:pt x="1428" y="463"/>
                  </a:cubicBezTo>
                  <a:cubicBezTo>
                    <a:pt x="1561" y="406"/>
                    <a:pt x="1618" y="235"/>
                    <a:pt x="1523" y="121"/>
                  </a:cubicBezTo>
                  <a:cubicBezTo>
                    <a:pt x="1464" y="39"/>
                    <a:pt x="1370" y="0"/>
                    <a:pt x="12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9"/>
            <p:cNvSpPr/>
            <p:nvPr/>
          </p:nvSpPr>
          <p:spPr>
            <a:xfrm rot="179882">
              <a:off x="9715896" y="1634219"/>
              <a:ext cx="79754" cy="107497"/>
            </a:xfrm>
            <a:custGeom>
              <a:avLst/>
              <a:gdLst/>
              <a:ahLst/>
              <a:cxnLst/>
              <a:rect l="l" t="t" r="r" b="b"/>
              <a:pathLst>
                <a:path w="1846" h="2487" extrusionOk="0">
                  <a:moveTo>
                    <a:pt x="1515" y="0"/>
                  </a:moveTo>
                  <a:cubicBezTo>
                    <a:pt x="1429" y="0"/>
                    <a:pt x="1340" y="33"/>
                    <a:pt x="1275" y="109"/>
                  </a:cubicBezTo>
                  <a:cubicBezTo>
                    <a:pt x="1217" y="147"/>
                    <a:pt x="0" y="1402"/>
                    <a:pt x="894" y="2391"/>
                  </a:cubicBezTo>
                  <a:cubicBezTo>
                    <a:pt x="970" y="2448"/>
                    <a:pt x="1065" y="2486"/>
                    <a:pt x="1141" y="2486"/>
                  </a:cubicBezTo>
                  <a:cubicBezTo>
                    <a:pt x="1217" y="2486"/>
                    <a:pt x="1275" y="2448"/>
                    <a:pt x="1294" y="2429"/>
                  </a:cubicBezTo>
                  <a:cubicBezTo>
                    <a:pt x="1427" y="2334"/>
                    <a:pt x="1465" y="2201"/>
                    <a:pt x="1370" y="2068"/>
                  </a:cubicBezTo>
                  <a:cubicBezTo>
                    <a:pt x="761" y="1402"/>
                    <a:pt x="1750" y="432"/>
                    <a:pt x="1750" y="413"/>
                  </a:cubicBezTo>
                  <a:cubicBezTo>
                    <a:pt x="1845" y="299"/>
                    <a:pt x="1845" y="147"/>
                    <a:pt x="1693" y="52"/>
                  </a:cubicBezTo>
                  <a:cubicBezTo>
                    <a:pt x="1644" y="19"/>
                    <a:pt x="1581" y="0"/>
                    <a:pt x="1515"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9"/>
            <p:cNvSpPr/>
            <p:nvPr/>
          </p:nvSpPr>
          <p:spPr>
            <a:xfrm rot="179882">
              <a:off x="9724035" y="1596429"/>
              <a:ext cx="137258" cy="61723"/>
            </a:xfrm>
            <a:custGeom>
              <a:avLst/>
              <a:gdLst/>
              <a:ahLst/>
              <a:cxnLst/>
              <a:rect l="l" t="t" r="r" b="b"/>
              <a:pathLst>
                <a:path w="3177" h="1428" extrusionOk="0">
                  <a:moveTo>
                    <a:pt x="0" y="1142"/>
                  </a:moveTo>
                  <a:cubicBezTo>
                    <a:pt x="0" y="1144"/>
                    <a:pt x="1" y="1145"/>
                    <a:pt x="2" y="1145"/>
                  </a:cubicBezTo>
                  <a:cubicBezTo>
                    <a:pt x="3" y="1145"/>
                    <a:pt x="4" y="1144"/>
                    <a:pt x="5" y="1143"/>
                  </a:cubicBezTo>
                  <a:lnTo>
                    <a:pt x="5" y="1143"/>
                  </a:lnTo>
                  <a:lnTo>
                    <a:pt x="0" y="1142"/>
                  </a:lnTo>
                  <a:close/>
                  <a:moveTo>
                    <a:pt x="1940" y="1"/>
                  </a:moveTo>
                  <a:cubicBezTo>
                    <a:pt x="579" y="1"/>
                    <a:pt x="61" y="1081"/>
                    <a:pt x="5" y="1143"/>
                  </a:cubicBezTo>
                  <a:lnTo>
                    <a:pt x="5" y="1143"/>
                  </a:lnTo>
                  <a:lnTo>
                    <a:pt x="2112" y="1427"/>
                  </a:lnTo>
                  <a:cubicBezTo>
                    <a:pt x="2112" y="1427"/>
                    <a:pt x="3177" y="1"/>
                    <a:pt x="194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9"/>
            <p:cNvSpPr/>
            <p:nvPr/>
          </p:nvSpPr>
          <p:spPr>
            <a:xfrm rot="179882">
              <a:off x="10994441" y="1302999"/>
              <a:ext cx="48042" cy="27447"/>
            </a:xfrm>
            <a:custGeom>
              <a:avLst/>
              <a:gdLst/>
              <a:ahLst/>
              <a:cxnLst/>
              <a:rect l="l" t="t" r="r" b="b"/>
              <a:pathLst>
                <a:path w="1112" h="635" extrusionOk="0">
                  <a:moveTo>
                    <a:pt x="828" y="1"/>
                  </a:moveTo>
                  <a:cubicBezTo>
                    <a:pt x="795" y="1"/>
                    <a:pt x="759" y="9"/>
                    <a:pt x="720" y="26"/>
                  </a:cubicBezTo>
                  <a:cubicBezTo>
                    <a:pt x="640" y="61"/>
                    <a:pt x="553" y="76"/>
                    <a:pt x="466" y="76"/>
                  </a:cubicBezTo>
                  <a:cubicBezTo>
                    <a:pt x="367" y="76"/>
                    <a:pt x="269" y="56"/>
                    <a:pt x="187" y="26"/>
                  </a:cubicBezTo>
                  <a:cubicBezTo>
                    <a:pt x="177" y="24"/>
                    <a:pt x="168" y="23"/>
                    <a:pt x="159" y="23"/>
                  </a:cubicBezTo>
                  <a:cubicBezTo>
                    <a:pt x="61" y="23"/>
                    <a:pt x="0" y="112"/>
                    <a:pt x="35" y="216"/>
                  </a:cubicBezTo>
                  <a:cubicBezTo>
                    <a:pt x="73" y="292"/>
                    <a:pt x="111" y="349"/>
                    <a:pt x="168" y="406"/>
                  </a:cubicBezTo>
                  <a:cubicBezTo>
                    <a:pt x="292" y="564"/>
                    <a:pt x="470" y="635"/>
                    <a:pt x="629" y="635"/>
                  </a:cubicBezTo>
                  <a:cubicBezTo>
                    <a:pt x="739" y="635"/>
                    <a:pt x="840" y="601"/>
                    <a:pt x="910" y="539"/>
                  </a:cubicBezTo>
                  <a:lnTo>
                    <a:pt x="929" y="520"/>
                  </a:lnTo>
                  <a:cubicBezTo>
                    <a:pt x="1111" y="354"/>
                    <a:pt x="1048" y="1"/>
                    <a:pt x="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9"/>
            <p:cNvSpPr/>
            <p:nvPr/>
          </p:nvSpPr>
          <p:spPr>
            <a:xfrm rot="179882">
              <a:off x="10953899" y="1289979"/>
              <a:ext cx="119804" cy="38815"/>
            </a:xfrm>
            <a:custGeom>
              <a:avLst/>
              <a:gdLst/>
              <a:ahLst/>
              <a:cxnLst/>
              <a:rect l="l" t="t" r="r" b="b"/>
              <a:pathLst>
                <a:path w="2773" h="898" extrusionOk="0">
                  <a:moveTo>
                    <a:pt x="1755" y="0"/>
                  </a:moveTo>
                  <a:cubicBezTo>
                    <a:pt x="1686" y="0"/>
                    <a:pt x="1625" y="13"/>
                    <a:pt x="1574" y="36"/>
                  </a:cubicBezTo>
                  <a:cubicBezTo>
                    <a:pt x="1498" y="74"/>
                    <a:pt x="1417" y="93"/>
                    <a:pt x="1338" y="93"/>
                  </a:cubicBezTo>
                  <a:cubicBezTo>
                    <a:pt x="1260" y="93"/>
                    <a:pt x="1184" y="74"/>
                    <a:pt x="1117" y="36"/>
                  </a:cubicBezTo>
                  <a:cubicBezTo>
                    <a:pt x="1060" y="14"/>
                    <a:pt x="1000" y="3"/>
                    <a:pt x="937" y="3"/>
                  </a:cubicBezTo>
                  <a:cubicBezTo>
                    <a:pt x="728" y="3"/>
                    <a:pt x="491" y="133"/>
                    <a:pt x="242" y="455"/>
                  </a:cubicBezTo>
                  <a:cubicBezTo>
                    <a:pt x="1" y="759"/>
                    <a:pt x="90" y="867"/>
                    <a:pt x="278" y="867"/>
                  </a:cubicBezTo>
                  <a:cubicBezTo>
                    <a:pt x="432" y="867"/>
                    <a:pt x="651" y="796"/>
                    <a:pt x="813" y="702"/>
                  </a:cubicBezTo>
                  <a:cubicBezTo>
                    <a:pt x="927" y="645"/>
                    <a:pt x="984" y="512"/>
                    <a:pt x="1136" y="455"/>
                  </a:cubicBezTo>
                  <a:cubicBezTo>
                    <a:pt x="1250" y="421"/>
                    <a:pt x="1337" y="393"/>
                    <a:pt x="1425" y="393"/>
                  </a:cubicBezTo>
                  <a:cubicBezTo>
                    <a:pt x="1484" y="393"/>
                    <a:pt x="1543" y="405"/>
                    <a:pt x="1612" y="436"/>
                  </a:cubicBezTo>
                  <a:cubicBezTo>
                    <a:pt x="1631" y="455"/>
                    <a:pt x="1878" y="607"/>
                    <a:pt x="1878" y="626"/>
                  </a:cubicBezTo>
                  <a:cubicBezTo>
                    <a:pt x="2068" y="778"/>
                    <a:pt x="2354" y="897"/>
                    <a:pt x="2530" y="897"/>
                  </a:cubicBezTo>
                  <a:cubicBezTo>
                    <a:pt x="2706" y="897"/>
                    <a:pt x="2772" y="778"/>
                    <a:pt x="2525" y="455"/>
                  </a:cubicBezTo>
                  <a:cubicBezTo>
                    <a:pt x="2252" y="124"/>
                    <a:pt x="1968" y="0"/>
                    <a:pt x="1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9"/>
            <p:cNvSpPr/>
            <p:nvPr/>
          </p:nvSpPr>
          <p:spPr>
            <a:xfrm rot="179882">
              <a:off x="9604747" y="4124804"/>
              <a:ext cx="339451" cy="4149"/>
            </a:xfrm>
            <a:custGeom>
              <a:avLst/>
              <a:gdLst/>
              <a:ahLst/>
              <a:cxnLst/>
              <a:rect l="l" t="t" r="r" b="b"/>
              <a:pathLst>
                <a:path w="7857" h="96" extrusionOk="0">
                  <a:moveTo>
                    <a:pt x="58" y="1"/>
                  </a:moveTo>
                  <a:cubicBezTo>
                    <a:pt x="39" y="1"/>
                    <a:pt x="1" y="20"/>
                    <a:pt x="1" y="39"/>
                  </a:cubicBezTo>
                  <a:cubicBezTo>
                    <a:pt x="1" y="58"/>
                    <a:pt x="39" y="96"/>
                    <a:pt x="58" y="96"/>
                  </a:cubicBezTo>
                  <a:lnTo>
                    <a:pt x="7818" y="96"/>
                  </a:lnTo>
                  <a:cubicBezTo>
                    <a:pt x="7837" y="96"/>
                    <a:pt x="7856" y="96"/>
                    <a:pt x="7856" y="39"/>
                  </a:cubicBezTo>
                  <a:cubicBezTo>
                    <a:pt x="7856" y="20"/>
                    <a:pt x="7837" y="1"/>
                    <a:pt x="7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39"/>
          <p:cNvGrpSpPr/>
          <p:nvPr/>
        </p:nvGrpSpPr>
        <p:grpSpPr>
          <a:xfrm rot="-2700000">
            <a:off x="8138031" y="432447"/>
            <a:ext cx="476942" cy="1078553"/>
            <a:chOff x="6443012" y="2544655"/>
            <a:chExt cx="528107" cy="1194257"/>
          </a:xfrm>
        </p:grpSpPr>
        <p:sp>
          <p:nvSpPr>
            <p:cNvPr id="796" name="Google Shape;796;p39"/>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9"/>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9"/>
          <p:cNvGrpSpPr/>
          <p:nvPr/>
        </p:nvGrpSpPr>
        <p:grpSpPr>
          <a:xfrm flipH="1">
            <a:off x="7974983" y="4043134"/>
            <a:ext cx="1179735" cy="977297"/>
            <a:chOff x="4977006" y="3735346"/>
            <a:chExt cx="1228351" cy="977297"/>
          </a:xfrm>
        </p:grpSpPr>
        <p:grpSp>
          <p:nvGrpSpPr>
            <p:cNvPr id="806" name="Google Shape;806;p39"/>
            <p:cNvGrpSpPr/>
            <p:nvPr/>
          </p:nvGrpSpPr>
          <p:grpSpPr>
            <a:xfrm>
              <a:off x="4977006" y="3735346"/>
              <a:ext cx="1078224" cy="923805"/>
              <a:chOff x="4977006" y="3735346"/>
              <a:chExt cx="1078224" cy="923805"/>
            </a:xfrm>
          </p:grpSpPr>
          <p:sp>
            <p:nvSpPr>
              <p:cNvPr id="807" name="Google Shape;807;p39"/>
              <p:cNvSpPr/>
              <p:nvPr/>
            </p:nvSpPr>
            <p:spPr>
              <a:xfrm>
                <a:off x="4977006" y="3735346"/>
                <a:ext cx="1078224" cy="923805"/>
              </a:xfrm>
              <a:custGeom>
                <a:avLst/>
                <a:gdLst/>
                <a:ahLst/>
                <a:cxnLst/>
                <a:rect l="l" t="t" r="r" b="b"/>
                <a:pathLst>
                  <a:path w="24956" h="21372" extrusionOk="0">
                    <a:moveTo>
                      <a:pt x="6693" y="0"/>
                    </a:moveTo>
                    <a:cubicBezTo>
                      <a:pt x="5504" y="0"/>
                      <a:pt x="4402" y="376"/>
                      <a:pt x="3481" y="1152"/>
                    </a:cubicBezTo>
                    <a:cubicBezTo>
                      <a:pt x="381" y="3777"/>
                      <a:pt x="0" y="10377"/>
                      <a:pt x="2815" y="16426"/>
                    </a:cubicBezTo>
                    <a:lnTo>
                      <a:pt x="5155" y="21371"/>
                    </a:lnTo>
                    <a:lnTo>
                      <a:pt x="24955" y="21371"/>
                    </a:lnTo>
                    <a:lnTo>
                      <a:pt x="15521" y="6269"/>
                    </a:lnTo>
                    <a:cubicBezTo>
                      <a:pt x="12975" y="2214"/>
                      <a:pt x="9579" y="0"/>
                      <a:pt x="6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5181218" y="3853138"/>
                <a:ext cx="430667" cy="805757"/>
              </a:xfrm>
              <a:custGeom>
                <a:avLst/>
                <a:gdLst/>
                <a:ahLst/>
                <a:cxnLst/>
                <a:rect l="l" t="t" r="r" b="b"/>
                <a:pathLst>
                  <a:path w="9968" h="18641" extrusionOk="0">
                    <a:moveTo>
                      <a:pt x="142" y="0"/>
                    </a:moveTo>
                    <a:cubicBezTo>
                      <a:pt x="119" y="0"/>
                      <a:pt x="95" y="6"/>
                      <a:pt x="76" y="19"/>
                    </a:cubicBezTo>
                    <a:cubicBezTo>
                      <a:pt x="38" y="76"/>
                      <a:pt x="0" y="133"/>
                      <a:pt x="38" y="209"/>
                    </a:cubicBezTo>
                    <a:lnTo>
                      <a:pt x="9644" y="18640"/>
                    </a:lnTo>
                    <a:lnTo>
                      <a:pt x="9967" y="18640"/>
                    </a:lnTo>
                    <a:lnTo>
                      <a:pt x="248" y="76"/>
                    </a:lnTo>
                    <a:cubicBezTo>
                      <a:pt x="235" y="25"/>
                      <a:pt x="188"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5061477" y="3845892"/>
                <a:ext cx="397788" cy="335945"/>
              </a:xfrm>
              <a:custGeom>
                <a:avLst/>
                <a:gdLst/>
                <a:ahLst/>
                <a:cxnLst/>
                <a:rect l="l" t="t" r="r" b="b"/>
                <a:pathLst>
                  <a:path w="9207" h="7772" extrusionOk="0">
                    <a:moveTo>
                      <a:pt x="9051" y="1"/>
                    </a:moveTo>
                    <a:cubicBezTo>
                      <a:pt x="8998" y="1"/>
                      <a:pt x="8954" y="36"/>
                      <a:pt x="8940" y="92"/>
                    </a:cubicBezTo>
                    <a:lnTo>
                      <a:pt x="6639" y="7415"/>
                    </a:lnTo>
                    <a:lnTo>
                      <a:pt x="152" y="5152"/>
                    </a:lnTo>
                    <a:cubicBezTo>
                      <a:pt x="142" y="5149"/>
                      <a:pt x="132" y="5148"/>
                      <a:pt x="123" y="5148"/>
                    </a:cubicBezTo>
                    <a:cubicBezTo>
                      <a:pt x="62" y="5148"/>
                      <a:pt x="17" y="5197"/>
                      <a:pt x="0" y="5247"/>
                    </a:cubicBezTo>
                    <a:cubicBezTo>
                      <a:pt x="0" y="5342"/>
                      <a:pt x="19" y="5418"/>
                      <a:pt x="95" y="5437"/>
                    </a:cubicBezTo>
                    <a:lnTo>
                      <a:pt x="6715" y="7757"/>
                    </a:lnTo>
                    <a:cubicBezTo>
                      <a:pt x="6734" y="7767"/>
                      <a:pt x="6748" y="7772"/>
                      <a:pt x="6762" y="7772"/>
                    </a:cubicBezTo>
                    <a:cubicBezTo>
                      <a:pt x="6776" y="7772"/>
                      <a:pt x="6791" y="7767"/>
                      <a:pt x="6810" y="7757"/>
                    </a:cubicBezTo>
                    <a:cubicBezTo>
                      <a:pt x="6829" y="7757"/>
                      <a:pt x="6848" y="7700"/>
                      <a:pt x="6829" y="7681"/>
                    </a:cubicBezTo>
                    <a:lnTo>
                      <a:pt x="9187" y="206"/>
                    </a:lnTo>
                    <a:cubicBezTo>
                      <a:pt x="9206" y="149"/>
                      <a:pt x="9187" y="54"/>
                      <a:pt x="9111" y="16"/>
                    </a:cubicBezTo>
                    <a:cubicBezTo>
                      <a:pt x="9091" y="6"/>
                      <a:pt x="9070" y="1"/>
                      <a:pt x="90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5177941" y="4277464"/>
                <a:ext cx="594198" cy="380510"/>
              </a:xfrm>
              <a:custGeom>
                <a:avLst/>
                <a:gdLst/>
                <a:ahLst/>
                <a:cxnLst/>
                <a:rect l="l" t="t" r="r" b="b"/>
                <a:pathLst>
                  <a:path w="13753" h="8803" extrusionOk="0">
                    <a:moveTo>
                      <a:pt x="13564" y="1"/>
                    </a:moveTo>
                    <a:cubicBezTo>
                      <a:pt x="13518" y="1"/>
                      <a:pt x="13478" y="26"/>
                      <a:pt x="13467" y="72"/>
                    </a:cubicBezTo>
                    <a:lnTo>
                      <a:pt x="9853" y="8726"/>
                    </a:lnTo>
                    <a:lnTo>
                      <a:pt x="152" y="6082"/>
                    </a:lnTo>
                    <a:cubicBezTo>
                      <a:pt x="144" y="6080"/>
                      <a:pt x="136" y="6080"/>
                      <a:pt x="128" y="6080"/>
                    </a:cubicBezTo>
                    <a:cubicBezTo>
                      <a:pt x="61" y="6080"/>
                      <a:pt x="0" y="6148"/>
                      <a:pt x="0" y="6216"/>
                    </a:cubicBezTo>
                    <a:cubicBezTo>
                      <a:pt x="19" y="6311"/>
                      <a:pt x="57" y="6406"/>
                      <a:pt x="133" y="6425"/>
                    </a:cubicBezTo>
                    <a:lnTo>
                      <a:pt x="8826" y="8802"/>
                    </a:lnTo>
                    <a:lnTo>
                      <a:pt x="10157" y="8802"/>
                    </a:lnTo>
                    <a:lnTo>
                      <a:pt x="13733" y="262"/>
                    </a:lnTo>
                    <a:cubicBezTo>
                      <a:pt x="13752" y="186"/>
                      <a:pt x="13733" y="72"/>
                      <a:pt x="13657" y="34"/>
                    </a:cubicBezTo>
                    <a:cubicBezTo>
                      <a:pt x="13627" y="11"/>
                      <a:pt x="13594" y="1"/>
                      <a:pt x="13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39"/>
            <p:cNvGrpSpPr/>
            <p:nvPr/>
          </p:nvGrpSpPr>
          <p:grpSpPr>
            <a:xfrm>
              <a:off x="5296786" y="3951279"/>
              <a:ext cx="908571" cy="761365"/>
              <a:chOff x="5296786" y="3951279"/>
              <a:chExt cx="908571" cy="761365"/>
            </a:xfrm>
          </p:grpSpPr>
          <p:sp>
            <p:nvSpPr>
              <p:cNvPr id="812" name="Google Shape;812;p39"/>
              <p:cNvSpPr/>
              <p:nvPr/>
            </p:nvSpPr>
            <p:spPr>
              <a:xfrm>
                <a:off x="5485432" y="3951279"/>
                <a:ext cx="719925" cy="761365"/>
              </a:xfrm>
              <a:custGeom>
                <a:avLst/>
                <a:gdLst/>
                <a:ahLst/>
                <a:cxnLst/>
                <a:rect l="l" t="t" r="r" b="b"/>
                <a:pathLst>
                  <a:path w="16663" h="17614" extrusionOk="0">
                    <a:moveTo>
                      <a:pt x="9149" y="0"/>
                    </a:moveTo>
                    <a:cubicBezTo>
                      <a:pt x="9149" y="1"/>
                      <a:pt x="0" y="6297"/>
                      <a:pt x="3975" y="17576"/>
                    </a:cubicBezTo>
                    <a:lnTo>
                      <a:pt x="8198" y="17614"/>
                    </a:lnTo>
                    <a:cubicBezTo>
                      <a:pt x="16662" y="10804"/>
                      <a:pt x="9149" y="1"/>
                      <a:pt x="9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5599439" y="4168355"/>
                <a:ext cx="338598" cy="544289"/>
              </a:xfrm>
              <a:custGeom>
                <a:avLst/>
                <a:gdLst/>
                <a:ahLst/>
                <a:cxnLst/>
                <a:rect l="l" t="t" r="r" b="b"/>
                <a:pathLst>
                  <a:path w="7837" h="12592" extrusionOk="0">
                    <a:moveTo>
                      <a:pt x="3081" y="0"/>
                    </a:moveTo>
                    <a:cubicBezTo>
                      <a:pt x="3081" y="0"/>
                      <a:pt x="0" y="5706"/>
                      <a:pt x="3538" y="12592"/>
                    </a:cubicBezTo>
                    <a:lnTo>
                      <a:pt x="5326" y="12554"/>
                    </a:lnTo>
                    <a:cubicBezTo>
                      <a:pt x="7836" y="4546"/>
                      <a:pt x="3082" y="0"/>
                      <a:pt x="3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5400099" y="4285192"/>
                <a:ext cx="369878" cy="427452"/>
              </a:xfrm>
              <a:custGeom>
                <a:avLst/>
                <a:gdLst/>
                <a:ahLst/>
                <a:cxnLst/>
                <a:rect l="l" t="t" r="r" b="b"/>
                <a:pathLst>
                  <a:path w="8561" h="9889" extrusionOk="0">
                    <a:moveTo>
                      <a:pt x="2561" y="1"/>
                    </a:moveTo>
                    <a:cubicBezTo>
                      <a:pt x="2327" y="1"/>
                      <a:pt x="2100" y="84"/>
                      <a:pt x="1884" y="264"/>
                    </a:cubicBezTo>
                    <a:cubicBezTo>
                      <a:pt x="1" y="1767"/>
                      <a:pt x="3520" y="6864"/>
                      <a:pt x="5897" y="9889"/>
                    </a:cubicBezTo>
                    <a:lnTo>
                      <a:pt x="8560" y="9889"/>
                    </a:lnTo>
                    <a:cubicBezTo>
                      <a:pt x="7463" y="6906"/>
                      <a:pt x="4698" y="1"/>
                      <a:pt x="2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5296786" y="4460772"/>
                <a:ext cx="373939" cy="251872"/>
              </a:xfrm>
              <a:custGeom>
                <a:avLst/>
                <a:gdLst/>
                <a:ahLst/>
                <a:cxnLst/>
                <a:rect l="l" t="t" r="r" b="b"/>
                <a:pathLst>
                  <a:path w="8655" h="5827" extrusionOk="0">
                    <a:moveTo>
                      <a:pt x="2214" y="1"/>
                    </a:moveTo>
                    <a:cubicBezTo>
                      <a:pt x="1870" y="1"/>
                      <a:pt x="1553" y="110"/>
                      <a:pt x="1275" y="349"/>
                    </a:cubicBezTo>
                    <a:cubicBezTo>
                      <a:pt x="0" y="1433"/>
                      <a:pt x="1503" y="3677"/>
                      <a:pt x="3614" y="5827"/>
                    </a:cubicBezTo>
                    <a:lnTo>
                      <a:pt x="8655" y="5808"/>
                    </a:lnTo>
                    <a:cubicBezTo>
                      <a:pt x="6640" y="3025"/>
                      <a:pt x="4033" y="1"/>
                      <a:pt x="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5810531" y="4327034"/>
                <a:ext cx="276987" cy="385610"/>
              </a:xfrm>
              <a:custGeom>
                <a:avLst/>
                <a:gdLst/>
                <a:ahLst/>
                <a:cxnLst/>
                <a:rect l="l" t="t" r="r" b="b"/>
                <a:pathLst>
                  <a:path w="6411" h="8921" extrusionOk="0">
                    <a:moveTo>
                      <a:pt x="6145" y="0"/>
                    </a:moveTo>
                    <a:lnTo>
                      <a:pt x="6145" y="0"/>
                    </a:lnTo>
                    <a:cubicBezTo>
                      <a:pt x="6144" y="0"/>
                      <a:pt x="1" y="2967"/>
                      <a:pt x="1" y="8921"/>
                    </a:cubicBezTo>
                    <a:lnTo>
                      <a:pt x="2474" y="8921"/>
                    </a:lnTo>
                    <a:cubicBezTo>
                      <a:pt x="6411" y="4470"/>
                      <a:pt x="6145" y="0"/>
                      <a:pt x="6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5880234" y="4478753"/>
                <a:ext cx="281956" cy="233890"/>
              </a:xfrm>
              <a:custGeom>
                <a:avLst/>
                <a:gdLst/>
                <a:ahLst/>
                <a:cxnLst/>
                <a:rect l="l" t="t" r="r" b="b"/>
                <a:pathLst>
                  <a:path w="6526" h="5411" extrusionOk="0">
                    <a:moveTo>
                      <a:pt x="4847" y="0"/>
                    </a:moveTo>
                    <a:cubicBezTo>
                      <a:pt x="3488" y="0"/>
                      <a:pt x="1508" y="2814"/>
                      <a:pt x="1" y="5411"/>
                    </a:cubicBezTo>
                    <a:lnTo>
                      <a:pt x="3805" y="5411"/>
                    </a:lnTo>
                    <a:cubicBezTo>
                      <a:pt x="5403" y="3376"/>
                      <a:pt x="6525" y="1340"/>
                      <a:pt x="5536" y="313"/>
                    </a:cubicBezTo>
                    <a:cubicBezTo>
                      <a:pt x="5333" y="98"/>
                      <a:pt x="5101" y="0"/>
                      <a:pt x="4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 name="Google Shape;818;p39"/>
              <p:cNvGrpSpPr/>
              <p:nvPr/>
            </p:nvGrpSpPr>
            <p:grpSpPr>
              <a:xfrm>
                <a:off x="5724096" y="4351845"/>
                <a:ext cx="208606" cy="360799"/>
                <a:chOff x="5647896" y="4351089"/>
                <a:chExt cx="208606" cy="360799"/>
              </a:xfrm>
            </p:grpSpPr>
            <p:sp>
              <p:nvSpPr>
                <p:cNvPr id="819" name="Google Shape;819;p39"/>
                <p:cNvSpPr/>
                <p:nvPr/>
              </p:nvSpPr>
              <p:spPr>
                <a:xfrm>
                  <a:off x="5707746" y="4502868"/>
                  <a:ext cx="87144" cy="84721"/>
                </a:xfrm>
                <a:custGeom>
                  <a:avLst/>
                  <a:gdLst/>
                  <a:ahLst/>
                  <a:cxnLst/>
                  <a:rect l="l" t="t" r="r" b="b"/>
                  <a:pathLst>
                    <a:path w="2017" h="1960" extrusionOk="0">
                      <a:moveTo>
                        <a:pt x="1922" y="1"/>
                      </a:moveTo>
                      <a:lnTo>
                        <a:pt x="1" y="1865"/>
                      </a:lnTo>
                      <a:lnTo>
                        <a:pt x="96" y="1960"/>
                      </a:lnTo>
                      <a:lnTo>
                        <a:pt x="2017" y="96"/>
                      </a:lnTo>
                      <a:lnTo>
                        <a:pt x="19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5647896" y="4351089"/>
                  <a:ext cx="102741" cy="147224"/>
                </a:xfrm>
                <a:custGeom>
                  <a:avLst/>
                  <a:gdLst/>
                  <a:ahLst/>
                  <a:cxnLst/>
                  <a:rect l="l" t="t" r="r" b="b"/>
                  <a:pathLst>
                    <a:path w="2378" h="3406" extrusionOk="0">
                      <a:moveTo>
                        <a:pt x="1122" y="172"/>
                      </a:moveTo>
                      <a:cubicBezTo>
                        <a:pt x="1313" y="286"/>
                        <a:pt x="2149" y="895"/>
                        <a:pt x="2207" y="1675"/>
                      </a:cubicBezTo>
                      <a:cubicBezTo>
                        <a:pt x="2283" y="2530"/>
                        <a:pt x="1883" y="3272"/>
                        <a:pt x="1332" y="3291"/>
                      </a:cubicBezTo>
                      <a:cubicBezTo>
                        <a:pt x="1315" y="3292"/>
                        <a:pt x="1298" y="3293"/>
                        <a:pt x="1282" y="3293"/>
                      </a:cubicBezTo>
                      <a:cubicBezTo>
                        <a:pt x="1037" y="3293"/>
                        <a:pt x="824" y="3159"/>
                        <a:pt x="628" y="2892"/>
                      </a:cubicBezTo>
                      <a:cubicBezTo>
                        <a:pt x="400" y="2607"/>
                        <a:pt x="266" y="2226"/>
                        <a:pt x="247" y="1789"/>
                      </a:cubicBezTo>
                      <a:cubicBezTo>
                        <a:pt x="190" y="1028"/>
                        <a:pt x="951" y="324"/>
                        <a:pt x="1122" y="172"/>
                      </a:cubicBezTo>
                      <a:close/>
                      <a:moveTo>
                        <a:pt x="1065" y="1"/>
                      </a:moveTo>
                      <a:lnTo>
                        <a:pt x="1046" y="39"/>
                      </a:lnTo>
                      <a:cubicBezTo>
                        <a:pt x="1008" y="58"/>
                        <a:pt x="0" y="838"/>
                        <a:pt x="76" y="1770"/>
                      </a:cubicBezTo>
                      <a:cubicBezTo>
                        <a:pt x="114" y="2226"/>
                        <a:pt x="247" y="2626"/>
                        <a:pt x="476" y="2930"/>
                      </a:cubicBezTo>
                      <a:cubicBezTo>
                        <a:pt x="552" y="3025"/>
                        <a:pt x="628" y="3101"/>
                        <a:pt x="685" y="3177"/>
                      </a:cubicBezTo>
                      <a:cubicBezTo>
                        <a:pt x="875" y="3329"/>
                        <a:pt x="1103" y="3405"/>
                        <a:pt x="1313" y="3405"/>
                      </a:cubicBezTo>
                      <a:cubicBezTo>
                        <a:pt x="1902" y="3367"/>
                        <a:pt x="2378" y="2569"/>
                        <a:pt x="2302" y="1656"/>
                      </a:cubicBezTo>
                      <a:cubicBezTo>
                        <a:pt x="2264" y="723"/>
                        <a:pt x="1160" y="58"/>
                        <a:pt x="1122" y="39"/>
                      </a:cubicBezTo>
                      <a:lnTo>
                        <a:pt x="10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5696276" y="4430666"/>
                  <a:ext cx="24670" cy="281222"/>
                </a:xfrm>
                <a:custGeom>
                  <a:avLst/>
                  <a:gdLst/>
                  <a:ahLst/>
                  <a:cxnLst/>
                  <a:rect l="l" t="t" r="r" b="b"/>
                  <a:pathLst>
                    <a:path w="571" h="6506" extrusionOk="0">
                      <a:moveTo>
                        <a:pt x="19" y="1"/>
                      </a:moveTo>
                      <a:cubicBezTo>
                        <a:pt x="0" y="343"/>
                        <a:pt x="305" y="4623"/>
                        <a:pt x="419" y="6297"/>
                      </a:cubicBezTo>
                      <a:lnTo>
                        <a:pt x="571" y="6506"/>
                      </a:lnTo>
                      <a:cubicBezTo>
                        <a:pt x="476" y="5003"/>
                        <a:pt x="134" y="343"/>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5728270" y="4452275"/>
                  <a:ext cx="128232" cy="114979"/>
                </a:xfrm>
                <a:custGeom>
                  <a:avLst/>
                  <a:gdLst/>
                  <a:ahLst/>
                  <a:cxnLst/>
                  <a:rect l="l" t="t" r="r" b="b"/>
                  <a:pathLst>
                    <a:path w="2968" h="2660" extrusionOk="0">
                      <a:moveTo>
                        <a:pt x="2190" y="105"/>
                      </a:moveTo>
                      <a:cubicBezTo>
                        <a:pt x="2391" y="105"/>
                        <a:pt x="2551" y="121"/>
                        <a:pt x="2625" y="127"/>
                      </a:cubicBezTo>
                      <a:cubicBezTo>
                        <a:pt x="2663" y="375"/>
                        <a:pt x="2758" y="1402"/>
                        <a:pt x="2207" y="1934"/>
                      </a:cubicBezTo>
                      <a:cubicBezTo>
                        <a:pt x="1902" y="2220"/>
                        <a:pt x="1541" y="2429"/>
                        <a:pt x="1179" y="2505"/>
                      </a:cubicBezTo>
                      <a:cubicBezTo>
                        <a:pt x="1087" y="2527"/>
                        <a:pt x="998" y="2538"/>
                        <a:pt x="913" y="2538"/>
                      </a:cubicBezTo>
                      <a:cubicBezTo>
                        <a:pt x="701" y="2538"/>
                        <a:pt x="516" y="2470"/>
                        <a:pt x="381" y="2334"/>
                      </a:cubicBezTo>
                      <a:cubicBezTo>
                        <a:pt x="190" y="2163"/>
                        <a:pt x="133" y="1858"/>
                        <a:pt x="209" y="1535"/>
                      </a:cubicBezTo>
                      <a:cubicBezTo>
                        <a:pt x="285" y="1174"/>
                        <a:pt x="495" y="850"/>
                        <a:pt x="799" y="546"/>
                      </a:cubicBezTo>
                      <a:cubicBezTo>
                        <a:pt x="1183" y="174"/>
                        <a:pt x="1775" y="105"/>
                        <a:pt x="2190" y="105"/>
                      </a:cubicBezTo>
                      <a:close/>
                      <a:moveTo>
                        <a:pt x="2196" y="0"/>
                      </a:moveTo>
                      <a:cubicBezTo>
                        <a:pt x="1756" y="0"/>
                        <a:pt x="1127" y="77"/>
                        <a:pt x="723" y="470"/>
                      </a:cubicBezTo>
                      <a:cubicBezTo>
                        <a:pt x="400" y="774"/>
                        <a:pt x="190" y="1155"/>
                        <a:pt x="95" y="1516"/>
                      </a:cubicBezTo>
                      <a:cubicBezTo>
                        <a:pt x="0" y="1877"/>
                        <a:pt x="57" y="2201"/>
                        <a:pt x="285" y="2410"/>
                      </a:cubicBezTo>
                      <a:lnTo>
                        <a:pt x="324" y="2467"/>
                      </a:lnTo>
                      <a:cubicBezTo>
                        <a:pt x="480" y="2595"/>
                        <a:pt x="702" y="2660"/>
                        <a:pt x="947" y="2660"/>
                      </a:cubicBezTo>
                      <a:cubicBezTo>
                        <a:pt x="1028" y="2660"/>
                        <a:pt x="1113" y="2652"/>
                        <a:pt x="1198" y="2638"/>
                      </a:cubicBezTo>
                      <a:cubicBezTo>
                        <a:pt x="1579" y="2543"/>
                        <a:pt x="1959" y="2315"/>
                        <a:pt x="2302" y="2010"/>
                      </a:cubicBezTo>
                      <a:cubicBezTo>
                        <a:pt x="2967" y="1364"/>
                        <a:pt x="2758" y="127"/>
                        <a:pt x="2758" y="89"/>
                      </a:cubicBezTo>
                      <a:lnTo>
                        <a:pt x="2758" y="32"/>
                      </a:lnTo>
                      <a:lnTo>
                        <a:pt x="2701" y="32"/>
                      </a:lnTo>
                      <a:cubicBezTo>
                        <a:pt x="2686" y="32"/>
                        <a:pt x="2480" y="0"/>
                        <a:pt x="2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77" name="Google Shape;266;p28">
            <a:extLst>
              <a:ext uri="{FF2B5EF4-FFF2-40B4-BE49-F238E27FC236}">
                <a16:creationId xmlns:a16="http://schemas.microsoft.com/office/drawing/2014/main" id="{D4928BDC-C56D-5D49-91E9-BA268C4100A0}"/>
              </a:ext>
            </a:extLst>
          </p:cNvPr>
          <p:cNvSpPr txBox="1">
            <a:spLocks noGrp="1"/>
          </p:cNvSpPr>
          <p:nvPr>
            <p:ph type="subTitle" idx="1"/>
          </p:nvPr>
        </p:nvSpPr>
        <p:spPr>
          <a:xfrm rot="-546">
            <a:off x="2876101" y="4622877"/>
            <a:ext cx="3776700" cy="4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1"/>
                </a:solidFill>
                <a:latin typeface="#9Slide07 SVNDessert Menu Scrip" panose="00000500000000000000" pitchFamily="2" charset="0"/>
              </a:rPr>
              <a:t>CHỦ ĐỀ 1 : GIA ĐÌNH</a:t>
            </a:r>
            <a:endParaRPr sz="2400" dirty="0">
              <a:solidFill>
                <a:schemeClr val="tx1"/>
              </a:solidFill>
              <a:latin typeface="#9Slide07 SVNDessert Menu Scrip" panose="00000500000000000000" pitchFamily="2" charset="0"/>
            </a:endParaRPr>
          </a:p>
        </p:txBody>
      </p:sp>
      <p:sp>
        <p:nvSpPr>
          <p:cNvPr id="578" name="Google Shape;267;p28">
            <a:extLst>
              <a:ext uri="{FF2B5EF4-FFF2-40B4-BE49-F238E27FC236}">
                <a16:creationId xmlns:a16="http://schemas.microsoft.com/office/drawing/2014/main" id="{F288B8EB-4614-D702-7492-BF53AF0F2C56}"/>
              </a:ext>
            </a:extLst>
          </p:cNvPr>
          <p:cNvSpPr txBox="1">
            <a:spLocks noGrp="1"/>
          </p:cNvSpPr>
          <p:nvPr>
            <p:ph type="ctrTitle"/>
          </p:nvPr>
        </p:nvSpPr>
        <p:spPr>
          <a:xfrm>
            <a:off x="382761" y="1351383"/>
            <a:ext cx="5821769" cy="205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6600" b="1" dirty="0">
                <a:solidFill>
                  <a:schemeClr val="bg2">
                    <a:lumMod val="75000"/>
                  </a:schemeClr>
                </a:solidFill>
                <a:latin typeface="#9Slide07 SVNStick A Round" panose="02000503000000000000" pitchFamily="2" charset="0"/>
              </a:rPr>
              <a:t>VÀ NHỮNG ngày kỉ niệm của </a:t>
            </a:r>
            <a:endParaRPr sz="6600" b="1" dirty="0">
              <a:solidFill>
                <a:schemeClr val="bg2">
                  <a:lumMod val="75000"/>
                </a:schemeClr>
              </a:solidFill>
              <a:latin typeface="#9Slide07 SVNStick A Round" panose="02000503000000000000" pitchFamily="2" charset="0"/>
            </a:endParaRPr>
          </a:p>
        </p:txBody>
      </p:sp>
      <p:sp>
        <p:nvSpPr>
          <p:cNvPr id="579" name="TextBox 578">
            <a:extLst>
              <a:ext uri="{FF2B5EF4-FFF2-40B4-BE49-F238E27FC236}">
                <a16:creationId xmlns:a16="http://schemas.microsoft.com/office/drawing/2014/main" id="{A637B6CD-CE37-C3F5-300B-56B7143B24A9}"/>
              </a:ext>
            </a:extLst>
          </p:cNvPr>
          <p:cNvSpPr txBox="1"/>
          <p:nvPr/>
        </p:nvSpPr>
        <p:spPr>
          <a:xfrm>
            <a:off x="3080256" y="2456974"/>
            <a:ext cx="3420267" cy="1107996"/>
          </a:xfrm>
          <a:custGeom>
            <a:avLst/>
            <a:gdLst>
              <a:gd name="connsiteX0" fmla="*/ 0 w 3713316"/>
              <a:gd name="connsiteY0" fmla="*/ 0 h 1107996"/>
              <a:gd name="connsiteX1" fmla="*/ 3713316 w 3713316"/>
              <a:gd name="connsiteY1" fmla="*/ 0 h 1107996"/>
              <a:gd name="connsiteX2" fmla="*/ 3713316 w 3713316"/>
              <a:gd name="connsiteY2" fmla="*/ 1107996 h 1107996"/>
              <a:gd name="connsiteX3" fmla="*/ 0 w 3713316"/>
              <a:gd name="connsiteY3" fmla="*/ 1107996 h 1107996"/>
              <a:gd name="connsiteX4" fmla="*/ 0 w 3713316"/>
              <a:gd name="connsiteY4" fmla="*/ 0 h 1107996"/>
              <a:gd name="connsiteX0" fmla="*/ 177800 w 3713316"/>
              <a:gd name="connsiteY0" fmla="*/ 262467 h 1107996"/>
              <a:gd name="connsiteX1" fmla="*/ 3713316 w 3713316"/>
              <a:gd name="connsiteY1" fmla="*/ 0 h 1107996"/>
              <a:gd name="connsiteX2" fmla="*/ 3713316 w 3713316"/>
              <a:gd name="connsiteY2" fmla="*/ 1107996 h 1107996"/>
              <a:gd name="connsiteX3" fmla="*/ 0 w 3713316"/>
              <a:gd name="connsiteY3" fmla="*/ 1107996 h 1107996"/>
              <a:gd name="connsiteX4" fmla="*/ 177800 w 3713316"/>
              <a:gd name="connsiteY4" fmla="*/ 262467 h 1107996"/>
              <a:gd name="connsiteX0" fmla="*/ 177800 w 3747183"/>
              <a:gd name="connsiteY0" fmla="*/ 0 h 845529"/>
              <a:gd name="connsiteX1" fmla="*/ 3747183 w 3747183"/>
              <a:gd name="connsiteY1" fmla="*/ 220133 h 845529"/>
              <a:gd name="connsiteX2" fmla="*/ 3713316 w 3747183"/>
              <a:gd name="connsiteY2" fmla="*/ 845529 h 845529"/>
              <a:gd name="connsiteX3" fmla="*/ 0 w 3747183"/>
              <a:gd name="connsiteY3" fmla="*/ 845529 h 845529"/>
              <a:gd name="connsiteX4" fmla="*/ 177800 w 3747183"/>
              <a:gd name="connsiteY4" fmla="*/ 0 h 84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183" h="845529">
                <a:moveTo>
                  <a:pt x="177800" y="0"/>
                </a:moveTo>
                <a:lnTo>
                  <a:pt x="3747183" y="220133"/>
                </a:lnTo>
                <a:lnTo>
                  <a:pt x="3713316" y="845529"/>
                </a:lnTo>
                <a:lnTo>
                  <a:pt x="0" y="845529"/>
                </a:lnTo>
                <a:lnTo>
                  <a:pt x="177800"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oup of Justice" pitchFamily="2" charset="0"/>
              </a:rPr>
              <a:t>GIA ĐÌNH</a:t>
            </a:r>
            <a:endPar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oup of Justice" pitchFamily="2" charset="0"/>
            </a:endParaRPr>
          </a:p>
        </p:txBody>
      </p:sp>
      <p:sp>
        <p:nvSpPr>
          <p:cNvPr id="580" name="TextBox 579">
            <a:extLst>
              <a:ext uri="{FF2B5EF4-FFF2-40B4-BE49-F238E27FC236}">
                <a16:creationId xmlns:a16="http://schemas.microsoft.com/office/drawing/2014/main" id="{EC1689A2-D7E5-C340-8701-79F992B7EA5B}"/>
              </a:ext>
            </a:extLst>
          </p:cNvPr>
          <p:cNvSpPr txBox="1"/>
          <p:nvPr/>
        </p:nvSpPr>
        <p:spPr>
          <a:xfrm rot="21268070">
            <a:off x="629604" y="292748"/>
            <a:ext cx="4625228" cy="1015663"/>
          </a:xfrm>
          <a:custGeom>
            <a:avLst/>
            <a:gdLst>
              <a:gd name="connsiteX0" fmla="*/ 0 w 3982861"/>
              <a:gd name="connsiteY0" fmla="*/ 0 h 1015663"/>
              <a:gd name="connsiteX1" fmla="*/ 3982861 w 3982861"/>
              <a:gd name="connsiteY1" fmla="*/ 0 h 1015663"/>
              <a:gd name="connsiteX2" fmla="*/ 3982861 w 3982861"/>
              <a:gd name="connsiteY2" fmla="*/ 1015663 h 1015663"/>
              <a:gd name="connsiteX3" fmla="*/ 0 w 3982861"/>
              <a:gd name="connsiteY3" fmla="*/ 1015663 h 1015663"/>
              <a:gd name="connsiteX4" fmla="*/ 0 w 3982861"/>
              <a:gd name="connsiteY4" fmla="*/ 0 h 1015663"/>
              <a:gd name="connsiteX0" fmla="*/ 306888 w 3982861"/>
              <a:gd name="connsiteY0" fmla="*/ 344456 h 1015663"/>
              <a:gd name="connsiteX1" fmla="*/ 3982861 w 3982861"/>
              <a:gd name="connsiteY1" fmla="*/ 0 h 1015663"/>
              <a:gd name="connsiteX2" fmla="*/ 3982861 w 3982861"/>
              <a:gd name="connsiteY2" fmla="*/ 1015663 h 1015663"/>
              <a:gd name="connsiteX3" fmla="*/ 0 w 3982861"/>
              <a:gd name="connsiteY3" fmla="*/ 1015663 h 1015663"/>
              <a:gd name="connsiteX4" fmla="*/ 306888 w 3982861"/>
              <a:gd name="connsiteY4" fmla="*/ 344456 h 1015663"/>
              <a:gd name="connsiteX0" fmla="*/ 0 w 3675973"/>
              <a:gd name="connsiteY0" fmla="*/ 344456 h 1015663"/>
              <a:gd name="connsiteX1" fmla="*/ 3675973 w 3675973"/>
              <a:gd name="connsiteY1" fmla="*/ 0 h 1015663"/>
              <a:gd name="connsiteX2" fmla="*/ 3675973 w 3675973"/>
              <a:gd name="connsiteY2" fmla="*/ 1015663 h 1015663"/>
              <a:gd name="connsiteX3" fmla="*/ 215070 w 3675973"/>
              <a:gd name="connsiteY3" fmla="*/ 896092 h 1015663"/>
              <a:gd name="connsiteX4" fmla="*/ 0 w 3675973"/>
              <a:gd name="connsiteY4" fmla="*/ 344456 h 1015663"/>
              <a:gd name="connsiteX0" fmla="*/ 0 w 3675973"/>
              <a:gd name="connsiteY0" fmla="*/ 0 h 671207"/>
              <a:gd name="connsiteX1" fmla="*/ 3314930 w 3675973"/>
              <a:gd name="connsiteY1" fmla="*/ 45889 h 671207"/>
              <a:gd name="connsiteX2" fmla="*/ 3675973 w 3675973"/>
              <a:gd name="connsiteY2" fmla="*/ 671207 h 671207"/>
              <a:gd name="connsiteX3" fmla="*/ 215070 w 3675973"/>
              <a:gd name="connsiteY3" fmla="*/ 551636 h 671207"/>
              <a:gd name="connsiteX4" fmla="*/ 0 w 3675973"/>
              <a:gd name="connsiteY4" fmla="*/ 0 h 67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5973" h="671207">
                <a:moveTo>
                  <a:pt x="0" y="0"/>
                </a:moveTo>
                <a:lnTo>
                  <a:pt x="3314930" y="45889"/>
                </a:lnTo>
                <a:lnTo>
                  <a:pt x="3675973" y="671207"/>
                </a:lnTo>
                <a:lnTo>
                  <a:pt x="215070" y="551636"/>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ango" panose="02000000000000000000" pitchFamily="2" charset="0"/>
              </a:rPr>
              <a:t>HỌ HÀNG</a:t>
            </a:r>
            <a:endPar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7 SVNBango" panose="02000000000000000000" pitchFamily="2" charset="0"/>
            </a:endParaRPr>
          </a:p>
        </p:txBody>
      </p:sp>
      <p:pic>
        <p:nvPicPr>
          <p:cNvPr id="582" name="Picture 581">
            <a:extLst>
              <a:ext uri="{FF2B5EF4-FFF2-40B4-BE49-F238E27FC236}">
                <a16:creationId xmlns:a16="http://schemas.microsoft.com/office/drawing/2014/main" id="{3BDC4FCA-2C3C-C7E5-DB4E-A95CD2ED9B6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7667"/>
          <a:stretch/>
        </p:blipFill>
        <p:spPr>
          <a:xfrm>
            <a:off x="8073442" y="3968878"/>
            <a:ext cx="949185" cy="1006129"/>
          </a:xfrm>
          <a:prstGeom prst="rect">
            <a:avLst/>
          </a:prstGeom>
        </p:spPr>
      </p:pic>
      <p:pic>
        <p:nvPicPr>
          <p:cNvPr id="3" name="Picture 2">
            <a:extLst>
              <a:ext uri="{FF2B5EF4-FFF2-40B4-BE49-F238E27FC236}">
                <a16:creationId xmlns:a16="http://schemas.microsoft.com/office/drawing/2014/main" id="{3B945CDA-0C08-5098-71DC-E841D45A0B18}"/>
              </a:ext>
            </a:extLst>
          </p:cNvPr>
          <p:cNvPicPr>
            <a:picLocks noChangeAspect="1"/>
          </p:cNvPicPr>
          <p:nvPr/>
        </p:nvPicPr>
        <p:blipFill>
          <a:blip r:embed="rId4"/>
          <a:stretch>
            <a:fillRect/>
          </a:stretch>
        </p:blipFill>
        <p:spPr>
          <a:xfrm>
            <a:off x="5185106" y="-7520"/>
            <a:ext cx="1173607" cy="1161988"/>
          </a:xfrm>
          <a:prstGeom prst="rect">
            <a:avLst/>
          </a:prstGeom>
        </p:spPr>
      </p:pic>
      <p:sp>
        <p:nvSpPr>
          <p:cNvPr id="327" name="Google Shape;400;p29">
            <a:extLst>
              <a:ext uri="{FF2B5EF4-FFF2-40B4-BE49-F238E27FC236}">
                <a16:creationId xmlns:a16="http://schemas.microsoft.com/office/drawing/2014/main" id="{495AD3D5-3B20-FF8F-4174-CEE18F31BF15}"/>
              </a:ext>
            </a:extLst>
          </p:cNvPr>
          <p:cNvSpPr txBox="1">
            <a:spLocks/>
          </p:cNvSpPr>
          <p:nvPr/>
        </p:nvSpPr>
        <p:spPr>
          <a:xfrm>
            <a:off x="3126469" y="3698889"/>
            <a:ext cx="1745031" cy="9304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indent="0"/>
            <a:r>
              <a:rPr lang="en-US" sz="4400" dirty="0">
                <a:solidFill>
                  <a:schemeClr val="tx1">
                    <a:lumMod val="25000"/>
                  </a:schemeClr>
                </a:solidFill>
                <a:latin typeface="#9Slide03 SVNLifehack Sans" panose="00000500000000000000" pitchFamily="2" charset="0"/>
              </a:rPr>
              <a:t>(</a:t>
            </a:r>
            <a:r>
              <a:rPr lang="en-US" sz="4400" dirty="0" err="1">
                <a:solidFill>
                  <a:schemeClr val="tx1">
                    <a:lumMod val="25000"/>
                  </a:schemeClr>
                </a:solidFill>
                <a:latin typeface="#9Slide03 SVNLifehack Sans" panose="00000500000000000000" pitchFamily="2" charset="0"/>
              </a:rPr>
              <a:t>Tiết</a:t>
            </a:r>
            <a:r>
              <a:rPr lang="en-US" sz="4400" dirty="0">
                <a:solidFill>
                  <a:schemeClr val="tx1">
                    <a:lumMod val="25000"/>
                  </a:schemeClr>
                </a:solidFill>
                <a:latin typeface="#9Slide03 SVNLifehack Sans" panose="00000500000000000000" pitchFamily="2"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childTnLst>
                                </p:cTn>
                              </p:par>
                              <p:par>
                                <p:cTn id="8" presetID="10" presetClass="entr" presetSubtype="0" fill="hold" nodeType="withEffect">
                                  <p:stCondLst>
                                    <p:cond delay="0"/>
                                  </p:stCondLst>
                                  <p:childTnLst>
                                    <p:set>
                                      <p:cBhvr>
                                        <p:cTn id="9" dur="1" fill="hold">
                                          <p:stCondLst>
                                            <p:cond delay="0"/>
                                          </p:stCondLst>
                                        </p:cTn>
                                        <p:tgtEl>
                                          <p:spTgt spid="577"/>
                                        </p:tgtEl>
                                        <p:attrNameLst>
                                          <p:attrName>style.visibility</p:attrName>
                                        </p:attrNameLst>
                                      </p:cBhvr>
                                      <p:to>
                                        <p:strVal val="visible"/>
                                      </p:to>
                                    </p:set>
                                    <p:animEffect transition="in" filter="fade">
                                      <p:cBhvr>
                                        <p:cTn id="10" dur="10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8052040E-8181-9B68-4E01-61DF07C19B21}"/>
              </a:ext>
            </a:extLst>
          </p:cNvPr>
          <p:cNvPicPr>
            <a:picLocks noChangeAspect="1"/>
          </p:cNvPicPr>
          <p:nvPr/>
        </p:nvPicPr>
        <p:blipFill rotWithShape="1">
          <a:blip r:embed="rId4"/>
          <a:srcRect l="8729" t="18592" r="57476" b="51753"/>
          <a:stretch/>
        </p:blipFill>
        <p:spPr bwMode="auto">
          <a:xfrm>
            <a:off x="272203" y="158875"/>
            <a:ext cx="7312476" cy="3609078"/>
          </a:xfrm>
          <a:prstGeom prst="rect">
            <a:avLst/>
          </a:prstGeom>
          <a:ln>
            <a:noFill/>
          </a:ln>
          <a:effectLst>
            <a:softEdge rad="112500"/>
          </a:effectLst>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056CF533-B4E2-22AE-9522-05E98DC065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810433" y="2202584"/>
            <a:ext cx="4005658" cy="3204372"/>
          </a:xfrm>
          <a:prstGeom prst="rect">
            <a:avLst/>
          </a:prstGeom>
        </p:spPr>
      </p:pic>
      <p:sp>
        <p:nvSpPr>
          <p:cNvPr id="31" name="Speech Bubble: Rectangle with Corners Rounded 30">
            <a:extLst>
              <a:ext uri="{FF2B5EF4-FFF2-40B4-BE49-F238E27FC236}">
                <a16:creationId xmlns:a16="http://schemas.microsoft.com/office/drawing/2014/main" id="{694027CF-0BB2-2AE1-2157-7D0280607F4F}"/>
              </a:ext>
            </a:extLst>
          </p:cNvPr>
          <p:cNvSpPr/>
          <p:nvPr/>
        </p:nvSpPr>
        <p:spPr>
          <a:xfrm>
            <a:off x="272204" y="3543300"/>
            <a:ext cx="5767916" cy="1503945"/>
          </a:xfrm>
          <a:prstGeom prst="wedgeRoundRectCallout">
            <a:avLst>
              <a:gd name="adj1" fmla="val 58051"/>
              <a:gd name="adj2" fmla="val 14599"/>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llRoundGothic" panose="020B0703020202020104" pitchFamily="34" charset="0"/>
              </a:rPr>
              <a:t> </a:t>
            </a:r>
            <a:r>
              <a:rPr lang="nl-NL" sz="2400" dirty="0">
                <a:solidFill>
                  <a:schemeClr val="tx1"/>
                </a:solidFill>
                <a:latin typeface="#9Slide03 AllRoundGothic" panose="020B0703020202020104" pitchFamily="34" charset="0"/>
              </a:rPr>
              <a:t>Hoa gọi anh trai của bố là bác trai; Vợ của bác trai là bác gái; con trai và con gái của các bác gọi là anh họ, chị họ.</a:t>
            </a:r>
            <a:endParaRPr lang="en-US" sz="2400" dirty="0">
              <a:solidFill>
                <a:schemeClr val="tx1"/>
              </a:solidFill>
              <a:latin typeface="#9Slide03 AllRoundGothic" panose="020B0703020202020104" pitchFamily="34" charset="0"/>
            </a:endParaRPr>
          </a:p>
        </p:txBody>
      </p:sp>
    </p:spTree>
    <p:extLst>
      <p:ext uri="{BB962C8B-B14F-4D97-AF65-F5344CB8AC3E}">
        <p14:creationId xmlns:p14="http://schemas.microsoft.com/office/powerpoint/2010/main" val="31818620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3"/>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E4E39ACB-42B7-418C-8CB4-F016ADD851B5}"/>
              </a:ext>
            </a:extLst>
          </p:cNvPr>
          <p:cNvPicPr>
            <a:picLocks noChangeAspect="1"/>
          </p:cNvPicPr>
          <p:nvPr/>
        </p:nvPicPr>
        <p:blipFill rotWithShape="1">
          <a:blip r:embed="rId4"/>
          <a:srcRect l="4927" t="39642" r="56612" b="22251"/>
          <a:stretch/>
        </p:blipFill>
        <p:spPr bwMode="auto">
          <a:xfrm>
            <a:off x="439818" y="187576"/>
            <a:ext cx="6451095" cy="3594478"/>
          </a:xfrm>
          <a:prstGeom prst="rect">
            <a:avLst/>
          </a:prstGeom>
          <a:ln>
            <a:noFill/>
          </a:ln>
          <a:effectLst>
            <a:softEdge rad="112500"/>
          </a:effectLst>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056CF533-B4E2-22AE-9522-05E98DC065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810433" y="2202584"/>
            <a:ext cx="4005658" cy="3204372"/>
          </a:xfrm>
          <a:prstGeom prst="rect">
            <a:avLst/>
          </a:prstGeom>
        </p:spPr>
      </p:pic>
      <p:sp>
        <p:nvSpPr>
          <p:cNvPr id="31" name="Speech Bubble: Rectangle with Corners Rounded 30">
            <a:extLst>
              <a:ext uri="{FF2B5EF4-FFF2-40B4-BE49-F238E27FC236}">
                <a16:creationId xmlns:a16="http://schemas.microsoft.com/office/drawing/2014/main" id="{54F2F69F-10E7-23DC-2F0E-A2FA53F27C82}"/>
              </a:ext>
            </a:extLst>
          </p:cNvPr>
          <p:cNvSpPr/>
          <p:nvPr/>
        </p:nvSpPr>
        <p:spPr>
          <a:xfrm>
            <a:off x="272204" y="3543300"/>
            <a:ext cx="5767916" cy="1503945"/>
          </a:xfrm>
          <a:prstGeom prst="wedgeRoundRectCallout">
            <a:avLst>
              <a:gd name="adj1" fmla="val 58051"/>
              <a:gd name="adj2" fmla="val 14599"/>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9Slide03 AllRoundGothic" panose="020B0703020202020104" pitchFamily="34" charset="0"/>
              </a:rPr>
              <a:t>Hoa gọi em gái của mẹ là dì; chồng của dì là chú (theo cách gọi của người miền Bắc); con gái của dì và chú là em họ.</a:t>
            </a:r>
            <a:endParaRPr lang="en-US" sz="2400" dirty="0">
              <a:solidFill>
                <a:schemeClr val="tx1"/>
              </a:solidFill>
              <a:latin typeface="#9Slide03 AllRoundGothic" panose="020B0703020202020104" pitchFamily="34" charset="0"/>
            </a:endParaRPr>
          </a:p>
        </p:txBody>
      </p:sp>
    </p:spTree>
    <p:extLst>
      <p:ext uri="{BB962C8B-B14F-4D97-AF65-F5344CB8AC3E}">
        <p14:creationId xmlns:p14="http://schemas.microsoft.com/office/powerpoint/2010/main" val="27096187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3"/>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28;p3">
            <a:extLst>
              <a:ext uri="{FF2B5EF4-FFF2-40B4-BE49-F238E27FC236}">
                <a16:creationId xmlns:a16="http://schemas.microsoft.com/office/drawing/2014/main" id="{53AF540E-0F6D-CFB0-0B8A-56CC9CE7133B}"/>
              </a:ext>
            </a:extLst>
          </p:cNvPr>
          <p:cNvGrpSpPr/>
          <p:nvPr/>
        </p:nvGrpSpPr>
        <p:grpSpPr>
          <a:xfrm>
            <a:off x="6422275" y="-93587"/>
            <a:ext cx="2781975" cy="1981112"/>
            <a:chOff x="6422275" y="-93587"/>
            <a:chExt cx="2781975" cy="1981112"/>
          </a:xfrm>
        </p:grpSpPr>
        <p:sp>
          <p:nvSpPr>
            <p:cNvPr id="19" name="Google Shape;29;p3">
              <a:extLst>
                <a:ext uri="{FF2B5EF4-FFF2-40B4-BE49-F238E27FC236}">
                  <a16:creationId xmlns:a16="http://schemas.microsoft.com/office/drawing/2014/main" id="{011052A9-4A96-0ABC-C777-94D825CA5775}"/>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p3">
              <a:extLst>
                <a:ext uri="{FF2B5EF4-FFF2-40B4-BE49-F238E27FC236}">
                  <a16:creationId xmlns:a16="http://schemas.microsoft.com/office/drawing/2014/main" id="{06B2CFEF-6E5D-1649-9B99-E52DE43F54EE}"/>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p3">
              <a:extLst>
                <a:ext uri="{FF2B5EF4-FFF2-40B4-BE49-F238E27FC236}">
                  <a16:creationId xmlns:a16="http://schemas.microsoft.com/office/drawing/2014/main" id="{5C63459E-BBEB-BD6E-AE60-B8BD4790FFCB}"/>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p3">
              <a:extLst>
                <a:ext uri="{FF2B5EF4-FFF2-40B4-BE49-F238E27FC236}">
                  <a16:creationId xmlns:a16="http://schemas.microsoft.com/office/drawing/2014/main" id="{C8647115-FC79-C0D6-C7A5-7174E8D585FB}"/>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p3">
              <a:extLst>
                <a:ext uri="{FF2B5EF4-FFF2-40B4-BE49-F238E27FC236}">
                  <a16:creationId xmlns:a16="http://schemas.microsoft.com/office/drawing/2014/main" id="{AA61E9B5-E561-BBC6-7D5F-41977FFEB6D6}"/>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3">
              <a:extLst>
                <a:ext uri="{FF2B5EF4-FFF2-40B4-BE49-F238E27FC236}">
                  <a16:creationId xmlns:a16="http://schemas.microsoft.com/office/drawing/2014/main" id="{DE862DBD-B8F9-B6DA-5EA2-E01493813C4F}"/>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组合 3"/>
          <p:cNvGrpSpPr/>
          <p:nvPr/>
        </p:nvGrpSpPr>
        <p:grpSpPr>
          <a:xfrm>
            <a:off x="118890" y="0"/>
            <a:ext cx="8723671" cy="4739440"/>
            <a:chOff x="280219" y="157316"/>
            <a:chExt cx="11631561" cy="6319253"/>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660401" y="404060"/>
            <a:ext cx="7585480" cy="3957432"/>
          </a:xfrm>
          <a:prstGeom prst="rect">
            <a:avLst/>
          </a:prstGeom>
          <a:solidFill>
            <a:schemeClr val="accent6">
              <a:alpha val="54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TextBox 15"/>
          <p:cNvSpPr txBox="1"/>
          <p:nvPr/>
        </p:nvSpPr>
        <p:spPr>
          <a:xfrm>
            <a:off x="1980423" y="1182655"/>
            <a:ext cx="3638939" cy="253916"/>
          </a:xfrm>
          <a:prstGeom prst="rect">
            <a:avLst/>
          </a:prstGeom>
          <a:noFill/>
        </p:spPr>
        <p:txBody>
          <a:bodyPr wrap="square" rtlCol="0">
            <a:spAutoFit/>
          </a:bodyPr>
          <a:lstStyle/>
          <a:p>
            <a:endParaRPr lang="en-US" sz="1050" dirty="0">
              <a:latin typeface="UTM Avo" panose="02040603050506020204" pitchFamily="18" charset="0"/>
            </a:endParaRPr>
          </a:p>
        </p:txBody>
      </p:sp>
      <p:grpSp>
        <p:nvGrpSpPr>
          <p:cNvPr id="32" name="Google Shape;35;p3">
            <a:extLst>
              <a:ext uri="{FF2B5EF4-FFF2-40B4-BE49-F238E27FC236}">
                <a16:creationId xmlns:a16="http://schemas.microsoft.com/office/drawing/2014/main" id="{DE79C40F-6D26-CAE7-3F74-DADE6FCADF6F}"/>
              </a:ext>
            </a:extLst>
          </p:cNvPr>
          <p:cNvGrpSpPr/>
          <p:nvPr/>
        </p:nvGrpSpPr>
        <p:grpSpPr>
          <a:xfrm>
            <a:off x="-1398419" y="3064329"/>
            <a:ext cx="5153207" cy="2594325"/>
            <a:chOff x="-447625" y="2881950"/>
            <a:chExt cx="5153207" cy="2594325"/>
          </a:xfrm>
        </p:grpSpPr>
        <p:sp>
          <p:nvSpPr>
            <p:cNvPr id="33" name="Google Shape;36;p3">
              <a:extLst>
                <a:ext uri="{FF2B5EF4-FFF2-40B4-BE49-F238E27FC236}">
                  <a16:creationId xmlns:a16="http://schemas.microsoft.com/office/drawing/2014/main" id="{145D8267-2A86-4B47-5705-905DF95F411E}"/>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p3">
              <a:extLst>
                <a:ext uri="{FF2B5EF4-FFF2-40B4-BE49-F238E27FC236}">
                  <a16:creationId xmlns:a16="http://schemas.microsoft.com/office/drawing/2014/main" id="{95B9194F-E7B2-AE97-3DBD-74A66C74D2B5}"/>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p3">
              <a:extLst>
                <a:ext uri="{FF2B5EF4-FFF2-40B4-BE49-F238E27FC236}">
                  <a16:creationId xmlns:a16="http://schemas.microsoft.com/office/drawing/2014/main" id="{85B35233-85A5-5DDB-D6BE-B1AEB1EC4B66}"/>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p3">
              <a:extLst>
                <a:ext uri="{FF2B5EF4-FFF2-40B4-BE49-F238E27FC236}">
                  <a16:creationId xmlns:a16="http://schemas.microsoft.com/office/drawing/2014/main" id="{1886548E-F8B4-E98C-7262-0074D4FE0A9C}"/>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p3">
              <a:extLst>
                <a:ext uri="{FF2B5EF4-FFF2-40B4-BE49-F238E27FC236}">
                  <a16:creationId xmlns:a16="http://schemas.microsoft.com/office/drawing/2014/main" id="{DFBC457A-0F84-FECA-0F1E-F2B09AE232E0}"/>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p3">
              <a:extLst>
                <a:ext uri="{FF2B5EF4-FFF2-40B4-BE49-F238E27FC236}">
                  <a16:creationId xmlns:a16="http://schemas.microsoft.com/office/drawing/2014/main" id="{29BAF4CC-FBAC-DCCA-2C7C-1437CC2AE0B6}"/>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p3">
              <a:extLst>
                <a:ext uri="{FF2B5EF4-FFF2-40B4-BE49-F238E27FC236}">
                  <a16:creationId xmlns:a16="http://schemas.microsoft.com/office/drawing/2014/main" id="{186215FE-EF95-3AF0-6D72-C9EC5DBD008C}"/>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CA4552A4-C9DE-0DF3-764E-5F725054F11D}"/>
              </a:ext>
            </a:extLst>
          </p:cNvPr>
          <p:cNvSpPr txBox="1"/>
          <p:nvPr/>
        </p:nvSpPr>
        <p:spPr>
          <a:xfrm>
            <a:off x="768568" y="1728148"/>
            <a:ext cx="5860085" cy="1169231"/>
          </a:xfrm>
          <a:prstGeom prst="rect">
            <a:avLst/>
          </a:prstGeom>
          <a:solidFill>
            <a:schemeClr val="accent2">
              <a:lumMod val="20000"/>
              <a:lumOff val="80000"/>
            </a:schemeClr>
          </a:solidFill>
          <a:ln w="19050">
            <a:solidFill>
              <a:schemeClr val="accent6"/>
            </a:solidFill>
            <a:prstDash val="dashDot"/>
          </a:ln>
        </p:spPr>
        <p:txBody>
          <a:bodyPr wrap="square">
            <a:spAutoFit/>
          </a:bodyPr>
          <a:lstStyle/>
          <a:p>
            <a:pPr marL="0" marR="0" algn="just">
              <a:lnSpc>
                <a:spcPct val="120000"/>
              </a:lnSpc>
              <a:spcBef>
                <a:spcPts val="0"/>
              </a:spcBef>
              <a:spcAft>
                <a:spcPts val="0"/>
              </a:spcAft>
            </a:pPr>
            <a:r>
              <a:rPr lang="nl-NL" sz="2000" dirty="0">
                <a:effectLst/>
                <a:latin typeface="#9Slide03 AllRoundGothic" panose="020B0703020202020104" pitchFamily="34" charset="0"/>
                <a:ea typeface="Times New Roman" panose="02020603050405020304" pitchFamily="18" charset="0"/>
              </a:rPr>
              <a:t>Các thành viên gia đình họ hàng bên ngoại bao gồm: ông bà ngoại; anh, chị em của mẹ và gia đình (chồng/vợ và con) của họ. </a:t>
            </a:r>
            <a:endParaRPr lang="en-US" sz="1800" dirty="0">
              <a:effectLst/>
              <a:latin typeface="#9Slide03 AllRoundGothic" panose="020B0703020202020104" pitchFamily="34" charset="0"/>
              <a:ea typeface="Times New Roman" panose="02020603050405020304" pitchFamily="18" charset="0"/>
            </a:endParaRPr>
          </a:p>
        </p:txBody>
      </p:sp>
      <p:sp>
        <p:nvSpPr>
          <p:cNvPr id="30" name="TextBox 29">
            <a:extLst>
              <a:ext uri="{FF2B5EF4-FFF2-40B4-BE49-F238E27FC236}">
                <a16:creationId xmlns:a16="http://schemas.microsoft.com/office/drawing/2014/main" id="{552FBCEE-371F-7287-54EB-D39A935334C5}"/>
              </a:ext>
            </a:extLst>
          </p:cNvPr>
          <p:cNvSpPr txBox="1"/>
          <p:nvPr/>
        </p:nvSpPr>
        <p:spPr>
          <a:xfrm>
            <a:off x="768568" y="513243"/>
            <a:ext cx="7362790" cy="1169231"/>
          </a:xfrm>
          <a:prstGeom prst="rect">
            <a:avLst/>
          </a:prstGeom>
          <a:solidFill>
            <a:schemeClr val="accent3">
              <a:lumMod val="90000"/>
            </a:schemeClr>
          </a:solidFill>
          <a:ln w="19050">
            <a:solidFill>
              <a:schemeClr val="accent6"/>
            </a:solidFill>
            <a:prstDash val="dashDot"/>
          </a:ln>
        </p:spPr>
        <p:txBody>
          <a:bodyPr wrap="square">
            <a:spAutoFit/>
          </a:bodyPr>
          <a:lstStyle/>
          <a:p>
            <a:pPr marL="0" marR="0" algn="just">
              <a:lnSpc>
                <a:spcPct val="120000"/>
              </a:lnSpc>
              <a:spcBef>
                <a:spcPts val="0"/>
              </a:spcBef>
              <a:spcAft>
                <a:spcPts val="0"/>
              </a:spcAft>
            </a:pPr>
            <a:r>
              <a:rPr lang="nl-NL" sz="2000" dirty="0">
                <a:effectLst/>
                <a:latin typeface="#9Slide03 AllRoundGothic" panose="020B0703020202020104" pitchFamily="34" charset="0"/>
                <a:ea typeface="Times New Roman" panose="02020603050405020304" pitchFamily="18" charset="0"/>
              </a:rPr>
              <a:t> Các thành viên trong gia đình họ hàng bên nội gồm: ông bà nội; anh, chị em của bố và gia đình (chồng/vợ và con) của họ. </a:t>
            </a:r>
            <a:endParaRPr lang="en-US" sz="1800" dirty="0">
              <a:effectLst/>
              <a:latin typeface="#9Slide03 AllRoundGothic" panose="020B0703020202020104" pitchFamily="34" charset="0"/>
              <a:ea typeface="Times New Roman" panose="02020603050405020304" pitchFamily="18" charset="0"/>
            </a:endParaRPr>
          </a:p>
        </p:txBody>
      </p:sp>
      <p:sp>
        <p:nvSpPr>
          <p:cNvPr id="36" name="TextBox 35">
            <a:extLst>
              <a:ext uri="{FF2B5EF4-FFF2-40B4-BE49-F238E27FC236}">
                <a16:creationId xmlns:a16="http://schemas.microsoft.com/office/drawing/2014/main" id="{B13E59C5-E24A-0758-0C6C-3BEA67457BAF}"/>
              </a:ext>
            </a:extLst>
          </p:cNvPr>
          <p:cNvSpPr txBox="1"/>
          <p:nvPr/>
        </p:nvSpPr>
        <p:spPr>
          <a:xfrm>
            <a:off x="776274" y="2953252"/>
            <a:ext cx="5040445" cy="1169231"/>
          </a:xfrm>
          <a:prstGeom prst="rect">
            <a:avLst/>
          </a:prstGeom>
          <a:solidFill>
            <a:schemeClr val="accent2">
              <a:lumMod val="60000"/>
              <a:lumOff val="40000"/>
            </a:schemeClr>
          </a:solidFill>
          <a:ln w="19050">
            <a:solidFill>
              <a:schemeClr val="accent6"/>
            </a:solidFill>
            <a:prstDash val="dashDot"/>
          </a:ln>
        </p:spPr>
        <p:txBody>
          <a:bodyPr wrap="square">
            <a:spAutoFit/>
          </a:bodyPr>
          <a:lstStyle/>
          <a:p>
            <a:pPr marL="0" marR="0" algn="just">
              <a:lnSpc>
                <a:spcPct val="120000"/>
              </a:lnSpc>
              <a:spcBef>
                <a:spcPts val="0"/>
              </a:spcBef>
              <a:spcAft>
                <a:spcPts val="0"/>
              </a:spcAft>
            </a:pPr>
            <a:r>
              <a:rPr lang="nl-NL" sz="2000" dirty="0">
                <a:effectLst/>
                <a:latin typeface="#9Slide03 AllRoundGothic" panose="020B0703020202020104" pitchFamily="34" charset="0"/>
                <a:ea typeface="Times New Roman" panose="02020603050405020304" pitchFamily="18" charset="0"/>
              </a:rPr>
              <a:t>Cách xưng hô thì tuỳ vào địa phương, ví dụ em gái của bố ở miền Bắc gọi là cô, còn miền trung gọi à “o”,...</a:t>
            </a:r>
            <a:endParaRPr lang="en-US" sz="1800" dirty="0">
              <a:effectLst/>
              <a:latin typeface="#9Slide03 AllRoundGothic" panose="020B0703020202020104" pitchFamily="34" charset="0"/>
              <a:ea typeface="Times New Roman" panose="02020603050405020304" pitchFamily="18" charset="0"/>
            </a:endParaRPr>
          </a:p>
        </p:txBody>
      </p:sp>
      <p:pic>
        <p:nvPicPr>
          <p:cNvPr id="41" name="Picture 40">
            <a:extLst>
              <a:ext uri="{FF2B5EF4-FFF2-40B4-BE49-F238E27FC236}">
                <a16:creationId xmlns:a16="http://schemas.microsoft.com/office/drawing/2014/main" id="{CE35DE9F-3E49-7909-B442-0698EAB4C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213" y="2326507"/>
            <a:ext cx="4171925" cy="3332208"/>
          </a:xfrm>
          <a:prstGeom prst="rect">
            <a:avLst/>
          </a:prstGeom>
        </p:spPr>
      </p:pic>
    </p:spTree>
    <p:extLst>
      <p:ext uri="{BB962C8B-B14F-4D97-AF65-F5344CB8AC3E}">
        <p14:creationId xmlns:p14="http://schemas.microsoft.com/office/powerpoint/2010/main" val="2680062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165" y="117987"/>
            <a:ext cx="8723671" cy="4717350"/>
            <a:chOff x="280219" y="157316"/>
            <a:chExt cx="11631561" cy="628980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618089" y="3248214"/>
            <a:ext cx="1832534" cy="1130876"/>
          </a:xfrm>
          <a:prstGeom prst="rect">
            <a:avLst/>
          </a:prstGeom>
        </p:spPr>
      </p:pic>
      <p:sp>
        <p:nvSpPr>
          <p:cNvPr id="20" name="Rectangle 19"/>
          <p:cNvSpPr/>
          <p:nvPr/>
        </p:nvSpPr>
        <p:spPr>
          <a:xfrm>
            <a:off x="930801" y="657096"/>
            <a:ext cx="7403841" cy="3722914"/>
          </a:xfrm>
          <a:prstGeom prst="rect">
            <a:avLst/>
          </a:prstGeom>
          <a:solidFill>
            <a:schemeClr val="accent6">
              <a:alpha val="54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 name="Group 5"/>
          <p:cNvGrpSpPr/>
          <p:nvPr/>
        </p:nvGrpSpPr>
        <p:grpSpPr>
          <a:xfrm>
            <a:off x="6282418" y="39005"/>
            <a:ext cx="3069772" cy="1740935"/>
            <a:chOff x="12627520" y="868825"/>
            <a:chExt cx="3297236" cy="2034758"/>
          </a:xfrm>
        </p:grpSpPr>
        <p:pic>
          <p:nvPicPr>
            <p:cNvPr id="19" name="图片 18" descr="OQAAAB+LCAAAAAAABACrVlIpqSxIVbJSCs5NLCpxyUxML0rM9SxJzVXSUfJMUbLKK83J0VFyysxLycxLdy/KLy0oVrKKjq0FALpUkis5AAAA"/>
            <p:cNvPicPr>
              <a:picLocks noChangeAspect="1"/>
            </p:cNvPicPr>
            <p:nvPr/>
          </p:nvPicPr>
          <p:blipFill rotWithShape="1">
            <a:blip r:embed="rId6"/>
            <a:srcRect l="37884" t="16612" r="31478" b="53054"/>
            <a:stretch>
              <a:fillRect/>
            </a:stretch>
          </p:blipFill>
          <p:spPr>
            <a:xfrm rot="251108">
              <a:off x="13635988" y="881621"/>
              <a:ext cx="2095500" cy="1419225"/>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8" name="Round Diagonal Corner Rectangle 7"/>
          <p:cNvSpPr/>
          <p:nvPr/>
        </p:nvSpPr>
        <p:spPr>
          <a:xfrm>
            <a:off x="3049992" y="269692"/>
            <a:ext cx="3023118" cy="676714"/>
          </a:xfrm>
          <a:prstGeom prst="round2DiagRect">
            <a:avLst>
              <a:gd name="adj1" fmla="val 50000"/>
              <a:gd name="adj2" fmla="val 0"/>
            </a:avLst>
          </a:prstGeom>
          <a:solidFill>
            <a:schemeClr val="accent4"/>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UTM Gradoo" panose="02040603050506020204" pitchFamily="18" charset="0"/>
              </a:rPr>
              <a:t>GHI NHỚ </a:t>
            </a:r>
          </a:p>
        </p:txBody>
      </p:sp>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436260" y="-325146"/>
            <a:ext cx="2369861" cy="2559450"/>
          </a:xfrm>
          <a:prstGeom prst="rect">
            <a:avLst/>
          </a:prstGeom>
        </p:spPr>
      </p:pic>
      <p:grpSp>
        <p:nvGrpSpPr>
          <p:cNvPr id="21" name="Group 20">
            <a:extLst>
              <a:ext uri="{FF2B5EF4-FFF2-40B4-BE49-F238E27FC236}">
                <a16:creationId xmlns:a16="http://schemas.microsoft.com/office/drawing/2014/main" id="{C748BBD6-B00B-1A97-E3B2-2616F0880BA4}"/>
              </a:ext>
            </a:extLst>
          </p:cNvPr>
          <p:cNvGrpSpPr/>
          <p:nvPr/>
        </p:nvGrpSpPr>
        <p:grpSpPr>
          <a:xfrm>
            <a:off x="6414022" y="2269941"/>
            <a:ext cx="2492550" cy="2690509"/>
            <a:chOff x="1349291" y="1500568"/>
            <a:chExt cx="2932677" cy="3240492"/>
          </a:xfrm>
        </p:grpSpPr>
        <p:grpSp>
          <p:nvGrpSpPr>
            <p:cNvPr id="24" name="Google Shape;1096;p47">
              <a:extLst>
                <a:ext uri="{FF2B5EF4-FFF2-40B4-BE49-F238E27FC236}">
                  <a16:creationId xmlns:a16="http://schemas.microsoft.com/office/drawing/2014/main" id="{161D3E15-06F2-032B-F67E-68860A5CFAD5}"/>
                </a:ext>
              </a:extLst>
            </p:cNvPr>
            <p:cNvGrpSpPr/>
            <p:nvPr/>
          </p:nvGrpSpPr>
          <p:grpSpPr>
            <a:xfrm rot="-180243">
              <a:off x="1612985" y="1500568"/>
              <a:ext cx="2241917" cy="3240492"/>
              <a:chOff x="1831095" y="1501031"/>
              <a:chExt cx="2242200" cy="3240900"/>
            </a:xfrm>
          </p:grpSpPr>
          <p:sp>
            <p:nvSpPr>
              <p:cNvPr id="133" name="Google Shape;1097;p47">
                <a:extLst>
                  <a:ext uri="{FF2B5EF4-FFF2-40B4-BE49-F238E27FC236}">
                    <a16:creationId xmlns:a16="http://schemas.microsoft.com/office/drawing/2014/main" id="{34236232-3B4F-DFE6-75C6-26FBA7A28E74}"/>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98;p47">
                <a:extLst>
                  <a:ext uri="{FF2B5EF4-FFF2-40B4-BE49-F238E27FC236}">
                    <a16:creationId xmlns:a16="http://schemas.microsoft.com/office/drawing/2014/main" id="{50C39CF4-D620-9529-A592-B1AD9819C63F}"/>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099;p47">
              <a:extLst>
                <a:ext uri="{FF2B5EF4-FFF2-40B4-BE49-F238E27FC236}">
                  <a16:creationId xmlns:a16="http://schemas.microsoft.com/office/drawing/2014/main" id="{2ACA1517-E547-D80D-8FA8-204AB078178B}"/>
                </a:ext>
              </a:extLst>
            </p:cNvPr>
            <p:cNvGrpSpPr/>
            <p:nvPr/>
          </p:nvGrpSpPr>
          <p:grpSpPr>
            <a:xfrm>
              <a:off x="2283497" y="1769583"/>
              <a:ext cx="867630" cy="2732393"/>
              <a:chOff x="2283497" y="1769583"/>
              <a:chExt cx="867630" cy="2732393"/>
            </a:xfrm>
          </p:grpSpPr>
          <p:sp>
            <p:nvSpPr>
              <p:cNvPr id="42" name="Google Shape;1100;p47">
                <a:extLst>
                  <a:ext uri="{FF2B5EF4-FFF2-40B4-BE49-F238E27FC236}">
                    <a16:creationId xmlns:a16="http://schemas.microsoft.com/office/drawing/2014/main" id="{3A9C5F8D-1309-BA06-59C5-DC9228CA46D9}"/>
                  </a:ext>
                </a:extLst>
              </p:cNvPr>
              <p:cNvSpPr/>
              <p:nvPr/>
            </p:nvSpPr>
            <p:spPr>
              <a:xfrm rot="-177967">
                <a:off x="2579241" y="3117049"/>
                <a:ext cx="514415" cy="1359240"/>
              </a:xfrm>
              <a:custGeom>
                <a:avLst/>
                <a:gdLst/>
                <a:ahLst/>
                <a:cxnLst/>
                <a:rect l="l" t="t" r="r" b="b"/>
                <a:pathLst>
                  <a:path w="18016" h="47201" extrusionOk="0">
                    <a:moveTo>
                      <a:pt x="12256" y="1"/>
                    </a:moveTo>
                    <a:cubicBezTo>
                      <a:pt x="10114" y="1"/>
                      <a:pt x="1" y="824"/>
                      <a:pt x="154" y="1233"/>
                    </a:cubicBezTo>
                    <a:cubicBezTo>
                      <a:pt x="269" y="1462"/>
                      <a:pt x="2523" y="5913"/>
                      <a:pt x="4834" y="10335"/>
                    </a:cubicBezTo>
                    <a:cubicBezTo>
                      <a:pt x="8086" y="16612"/>
                      <a:pt x="9256" y="23745"/>
                      <a:pt x="8115" y="30707"/>
                    </a:cubicBezTo>
                    <a:cubicBezTo>
                      <a:pt x="7116" y="36870"/>
                      <a:pt x="6032" y="43147"/>
                      <a:pt x="6032" y="43147"/>
                    </a:cubicBezTo>
                    <a:lnTo>
                      <a:pt x="5946" y="43746"/>
                    </a:lnTo>
                    <a:cubicBezTo>
                      <a:pt x="5889" y="43917"/>
                      <a:pt x="5889" y="44117"/>
                      <a:pt x="5889" y="44288"/>
                    </a:cubicBezTo>
                    <a:cubicBezTo>
                      <a:pt x="5945" y="45881"/>
                      <a:pt x="7260" y="47200"/>
                      <a:pt x="8869" y="47200"/>
                    </a:cubicBezTo>
                    <a:cubicBezTo>
                      <a:pt x="8903" y="47200"/>
                      <a:pt x="8937" y="47200"/>
                      <a:pt x="8971" y="47199"/>
                    </a:cubicBezTo>
                    <a:lnTo>
                      <a:pt x="15362" y="47142"/>
                    </a:lnTo>
                    <a:cubicBezTo>
                      <a:pt x="16190" y="47142"/>
                      <a:pt x="17074" y="46628"/>
                      <a:pt x="17445" y="45772"/>
                    </a:cubicBezTo>
                    <a:cubicBezTo>
                      <a:pt x="18016" y="44602"/>
                      <a:pt x="17502" y="43204"/>
                      <a:pt x="16304" y="42691"/>
                    </a:cubicBezTo>
                    <a:lnTo>
                      <a:pt x="13650" y="41464"/>
                    </a:lnTo>
                    <a:cubicBezTo>
                      <a:pt x="13650" y="41464"/>
                      <a:pt x="14849" y="31563"/>
                      <a:pt x="15704" y="24658"/>
                    </a:cubicBezTo>
                    <a:cubicBezTo>
                      <a:pt x="16247" y="20350"/>
                      <a:pt x="16075" y="16013"/>
                      <a:pt x="15162" y="11762"/>
                    </a:cubicBezTo>
                    <a:cubicBezTo>
                      <a:pt x="14135" y="6769"/>
                      <a:pt x="12851" y="549"/>
                      <a:pt x="12652" y="35"/>
                    </a:cubicBezTo>
                    <a:cubicBezTo>
                      <a:pt x="12643" y="12"/>
                      <a:pt x="12502" y="1"/>
                      <a:pt x="1225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01;p47">
                <a:extLst>
                  <a:ext uri="{FF2B5EF4-FFF2-40B4-BE49-F238E27FC236}">
                    <a16:creationId xmlns:a16="http://schemas.microsoft.com/office/drawing/2014/main" id="{EB080A48-94AB-7D7D-0243-2A2D37E4E39C}"/>
                  </a:ext>
                </a:extLst>
              </p:cNvPr>
              <p:cNvSpPr/>
              <p:nvPr/>
            </p:nvSpPr>
            <p:spPr>
              <a:xfrm rot="-177967">
                <a:off x="2757550" y="4153035"/>
                <a:ext cx="385355" cy="324569"/>
              </a:xfrm>
              <a:custGeom>
                <a:avLst/>
                <a:gdLst/>
                <a:ahLst/>
                <a:cxnLst/>
                <a:rect l="l" t="t" r="r" b="b"/>
                <a:pathLst>
                  <a:path w="13496" h="11271" extrusionOk="0">
                    <a:moveTo>
                      <a:pt x="1170" y="1"/>
                    </a:moveTo>
                    <a:lnTo>
                      <a:pt x="143" y="9188"/>
                    </a:lnTo>
                    <a:cubicBezTo>
                      <a:pt x="0" y="10301"/>
                      <a:pt x="885" y="11271"/>
                      <a:pt x="1997" y="11271"/>
                    </a:cubicBezTo>
                    <a:lnTo>
                      <a:pt x="11442" y="11271"/>
                    </a:lnTo>
                    <a:cubicBezTo>
                      <a:pt x="12012" y="11271"/>
                      <a:pt x="12526" y="10843"/>
                      <a:pt x="12640" y="10272"/>
                    </a:cubicBezTo>
                    <a:cubicBezTo>
                      <a:pt x="13496" y="5450"/>
                      <a:pt x="8845" y="4908"/>
                      <a:pt x="8845" y="4908"/>
                    </a:cubicBezTo>
                    <a:lnTo>
                      <a:pt x="9245" y="400"/>
                    </a:lnTo>
                    <a:lnTo>
                      <a:pt x="1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02;p47">
                <a:extLst>
                  <a:ext uri="{FF2B5EF4-FFF2-40B4-BE49-F238E27FC236}">
                    <a16:creationId xmlns:a16="http://schemas.microsoft.com/office/drawing/2014/main" id="{10516EF2-01A5-86C8-44E3-9B088D0771CF}"/>
                  </a:ext>
                </a:extLst>
              </p:cNvPr>
              <p:cNvSpPr/>
              <p:nvPr/>
            </p:nvSpPr>
            <p:spPr>
              <a:xfrm rot="-177967">
                <a:off x="2457447" y="3114415"/>
                <a:ext cx="359314" cy="1378736"/>
              </a:xfrm>
              <a:custGeom>
                <a:avLst/>
                <a:gdLst/>
                <a:ahLst/>
                <a:cxnLst/>
                <a:rect l="l" t="t" r="r" b="b"/>
                <a:pathLst>
                  <a:path w="12584" h="47878" extrusionOk="0">
                    <a:moveTo>
                      <a:pt x="1485" y="0"/>
                    </a:moveTo>
                    <a:cubicBezTo>
                      <a:pt x="1713" y="599"/>
                      <a:pt x="2968" y="11013"/>
                      <a:pt x="3567" y="16235"/>
                    </a:cubicBezTo>
                    <a:cubicBezTo>
                      <a:pt x="3824" y="18232"/>
                      <a:pt x="3796" y="20229"/>
                      <a:pt x="3510" y="22198"/>
                    </a:cubicBezTo>
                    <a:cubicBezTo>
                      <a:pt x="2483" y="29046"/>
                      <a:pt x="58" y="44196"/>
                      <a:pt x="58" y="44367"/>
                    </a:cubicBezTo>
                    <a:cubicBezTo>
                      <a:pt x="1" y="46079"/>
                      <a:pt x="1285" y="47506"/>
                      <a:pt x="2997" y="47592"/>
                    </a:cubicBezTo>
                    <a:lnTo>
                      <a:pt x="8760" y="47877"/>
                    </a:lnTo>
                    <a:cubicBezTo>
                      <a:pt x="8786" y="47878"/>
                      <a:pt x="8812" y="47878"/>
                      <a:pt x="8837" y="47878"/>
                    </a:cubicBezTo>
                    <a:cubicBezTo>
                      <a:pt x="9781" y="47878"/>
                      <a:pt x="10713" y="47368"/>
                      <a:pt x="11157" y="46507"/>
                    </a:cubicBezTo>
                    <a:cubicBezTo>
                      <a:pt x="11842" y="45280"/>
                      <a:pt x="11357" y="43711"/>
                      <a:pt x="10101" y="43026"/>
                    </a:cubicBezTo>
                    <a:lnTo>
                      <a:pt x="7933" y="41828"/>
                    </a:lnTo>
                    <a:cubicBezTo>
                      <a:pt x="7933" y="41657"/>
                      <a:pt x="8418" y="36065"/>
                      <a:pt x="8532" y="35037"/>
                    </a:cubicBezTo>
                    <a:cubicBezTo>
                      <a:pt x="8561" y="34609"/>
                      <a:pt x="10986" y="23539"/>
                      <a:pt x="11671" y="19858"/>
                    </a:cubicBezTo>
                    <a:cubicBezTo>
                      <a:pt x="11813" y="19059"/>
                      <a:pt x="12527" y="400"/>
                      <a:pt x="125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03;p47">
                <a:extLst>
                  <a:ext uri="{FF2B5EF4-FFF2-40B4-BE49-F238E27FC236}">
                    <a16:creationId xmlns:a16="http://schemas.microsoft.com/office/drawing/2014/main" id="{3154575A-DB11-C0CD-CDC3-036D4DFF532E}"/>
                  </a:ext>
                </a:extLst>
              </p:cNvPr>
              <p:cNvSpPr/>
              <p:nvPr/>
            </p:nvSpPr>
            <p:spPr>
              <a:xfrm rot="-177967">
                <a:off x="2476848" y="4167579"/>
                <a:ext cx="385383" cy="324569"/>
              </a:xfrm>
              <a:custGeom>
                <a:avLst/>
                <a:gdLst/>
                <a:ahLst/>
                <a:cxnLst/>
                <a:rect l="l" t="t" r="r" b="b"/>
                <a:pathLst>
                  <a:path w="13497" h="11271" extrusionOk="0">
                    <a:moveTo>
                      <a:pt x="1170" y="1"/>
                    </a:moveTo>
                    <a:lnTo>
                      <a:pt x="143" y="9188"/>
                    </a:lnTo>
                    <a:cubicBezTo>
                      <a:pt x="1" y="10301"/>
                      <a:pt x="885" y="11271"/>
                      <a:pt x="1998" y="11271"/>
                    </a:cubicBezTo>
                    <a:lnTo>
                      <a:pt x="11442" y="11271"/>
                    </a:lnTo>
                    <a:cubicBezTo>
                      <a:pt x="12013" y="11271"/>
                      <a:pt x="12526" y="10843"/>
                      <a:pt x="12640" y="10272"/>
                    </a:cubicBezTo>
                    <a:cubicBezTo>
                      <a:pt x="13496" y="5450"/>
                      <a:pt x="8846" y="4908"/>
                      <a:pt x="8846" y="4908"/>
                    </a:cubicBezTo>
                    <a:lnTo>
                      <a:pt x="9245" y="400"/>
                    </a:lnTo>
                    <a:lnTo>
                      <a:pt x="11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04;p47">
                <a:extLst>
                  <a:ext uri="{FF2B5EF4-FFF2-40B4-BE49-F238E27FC236}">
                    <a16:creationId xmlns:a16="http://schemas.microsoft.com/office/drawing/2014/main" id="{B5BA8930-05E3-6DA6-9280-96ED43C3432A}"/>
                  </a:ext>
                </a:extLst>
              </p:cNvPr>
              <p:cNvSpPr/>
              <p:nvPr/>
            </p:nvSpPr>
            <p:spPr>
              <a:xfrm rot="-177967">
                <a:off x="2427820" y="2159651"/>
                <a:ext cx="400031" cy="158642"/>
              </a:xfrm>
              <a:custGeom>
                <a:avLst/>
                <a:gdLst/>
                <a:ahLst/>
                <a:cxnLst/>
                <a:rect l="l" t="t" r="r" b="b"/>
                <a:pathLst>
                  <a:path w="14010" h="5509" extrusionOk="0">
                    <a:moveTo>
                      <a:pt x="11773" y="0"/>
                    </a:moveTo>
                    <a:cubicBezTo>
                      <a:pt x="9553" y="0"/>
                      <a:pt x="7102" y="396"/>
                      <a:pt x="4480" y="1200"/>
                    </a:cubicBezTo>
                    <a:cubicBezTo>
                      <a:pt x="1883" y="1971"/>
                      <a:pt x="57" y="2855"/>
                      <a:pt x="0" y="2912"/>
                    </a:cubicBezTo>
                    <a:lnTo>
                      <a:pt x="1027" y="5509"/>
                    </a:lnTo>
                    <a:cubicBezTo>
                      <a:pt x="1113" y="5509"/>
                      <a:pt x="6020" y="3112"/>
                      <a:pt x="11128" y="2855"/>
                    </a:cubicBezTo>
                    <a:cubicBezTo>
                      <a:pt x="12611" y="2798"/>
                      <a:pt x="13838" y="1657"/>
                      <a:pt x="14009" y="145"/>
                    </a:cubicBezTo>
                    <a:cubicBezTo>
                      <a:pt x="13293" y="49"/>
                      <a:pt x="12547" y="0"/>
                      <a:pt x="1177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05;p47">
                <a:extLst>
                  <a:ext uri="{FF2B5EF4-FFF2-40B4-BE49-F238E27FC236}">
                    <a16:creationId xmlns:a16="http://schemas.microsoft.com/office/drawing/2014/main" id="{A0472238-2E06-D07D-10F7-F3F5E2BE0EAC}"/>
                  </a:ext>
                </a:extLst>
              </p:cNvPr>
              <p:cNvSpPr/>
              <p:nvPr/>
            </p:nvSpPr>
            <p:spPr>
              <a:xfrm rot="-177967">
                <a:off x="2655587" y="2147881"/>
                <a:ext cx="207782" cy="131515"/>
              </a:xfrm>
              <a:custGeom>
                <a:avLst/>
                <a:gdLst/>
                <a:ahLst/>
                <a:cxnLst/>
                <a:rect l="l" t="t" r="r" b="b"/>
                <a:pathLst>
                  <a:path w="7277" h="4567" extrusionOk="0">
                    <a:moveTo>
                      <a:pt x="5184" y="0"/>
                    </a:moveTo>
                    <a:cubicBezTo>
                      <a:pt x="2801" y="0"/>
                      <a:pt x="1" y="458"/>
                      <a:pt x="1" y="458"/>
                    </a:cubicBezTo>
                    <a:cubicBezTo>
                      <a:pt x="400" y="1714"/>
                      <a:pt x="628" y="2998"/>
                      <a:pt x="742" y="4282"/>
                    </a:cubicBezTo>
                    <a:lnTo>
                      <a:pt x="799" y="4567"/>
                    </a:lnTo>
                    <a:lnTo>
                      <a:pt x="4537" y="3368"/>
                    </a:lnTo>
                    <a:cubicBezTo>
                      <a:pt x="4537" y="3368"/>
                      <a:pt x="5308" y="3169"/>
                      <a:pt x="6164" y="2541"/>
                    </a:cubicBezTo>
                    <a:cubicBezTo>
                      <a:pt x="7276" y="1742"/>
                      <a:pt x="6706" y="30"/>
                      <a:pt x="5393" y="2"/>
                    </a:cubicBezTo>
                    <a:cubicBezTo>
                      <a:pt x="5324" y="1"/>
                      <a:pt x="5254" y="0"/>
                      <a:pt x="5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06;p47">
                <a:extLst>
                  <a:ext uri="{FF2B5EF4-FFF2-40B4-BE49-F238E27FC236}">
                    <a16:creationId xmlns:a16="http://schemas.microsoft.com/office/drawing/2014/main" id="{1BA2F32A-0C98-832D-EE90-D48CB03AB409}"/>
                  </a:ext>
                </a:extLst>
              </p:cNvPr>
              <p:cNvSpPr/>
              <p:nvPr/>
            </p:nvSpPr>
            <p:spPr>
              <a:xfrm rot="-177967">
                <a:off x="2655277" y="2164182"/>
                <a:ext cx="25270" cy="122444"/>
              </a:xfrm>
              <a:custGeom>
                <a:avLst/>
                <a:gdLst/>
                <a:ahLst/>
                <a:cxnLst/>
                <a:rect l="l" t="t" r="r" b="b"/>
                <a:pathLst>
                  <a:path w="885" h="4252" extrusionOk="0">
                    <a:moveTo>
                      <a:pt x="29" y="0"/>
                    </a:moveTo>
                    <a:cubicBezTo>
                      <a:pt x="0" y="0"/>
                      <a:pt x="0" y="29"/>
                      <a:pt x="0" y="57"/>
                    </a:cubicBezTo>
                    <a:cubicBezTo>
                      <a:pt x="0" y="86"/>
                      <a:pt x="770" y="2711"/>
                      <a:pt x="770" y="4166"/>
                    </a:cubicBezTo>
                    <a:cubicBezTo>
                      <a:pt x="770" y="4194"/>
                      <a:pt x="827" y="4251"/>
                      <a:pt x="856" y="4251"/>
                    </a:cubicBezTo>
                    <a:cubicBezTo>
                      <a:pt x="885" y="4251"/>
                      <a:pt x="885" y="4194"/>
                      <a:pt x="885" y="4166"/>
                    </a:cubicBezTo>
                    <a:cubicBezTo>
                      <a:pt x="885" y="2711"/>
                      <a:pt x="114" y="57"/>
                      <a:pt x="114" y="29"/>
                    </a:cubicBez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07;p47">
                <a:extLst>
                  <a:ext uri="{FF2B5EF4-FFF2-40B4-BE49-F238E27FC236}">
                    <a16:creationId xmlns:a16="http://schemas.microsoft.com/office/drawing/2014/main" id="{21329790-9011-9C42-0C4B-576B7D2DB8BF}"/>
                  </a:ext>
                </a:extLst>
              </p:cNvPr>
              <p:cNvSpPr/>
              <p:nvPr/>
            </p:nvSpPr>
            <p:spPr>
              <a:xfrm rot="-177967">
                <a:off x="2809570" y="3417934"/>
                <a:ext cx="194733" cy="78097"/>
              </a:xfrm>
              <a:custGeom>
                <a:avLst/>
                <a:gdLst/>
                <a:ahLst/>
                <a:cxnLst/>
                <a:rect l="l" t="t" r="r" b="b"/>
                <a:pathLst>
                  <a:path w="6820" h="2712" extrusionOk="0">
                    <a:moveTo>
                      <a:pt x="6335" y="1"/>
                    </a:moveTo>
                    <a:lnTo>
                      <a:pt x="1" y="743"/>
                    </a:lnTo>
                    <a:lnTo>
                      <a:pt x="6820" y="2712"/>
                    </a:lnTo>
                    <a:lnTo>
                      <a:pt x="6820" y="2712"/>
                    </a:lnTo>
                    <a:lnTo>
                      <a:pt x="6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8;p47">
                <a:extLst>
                  <a:ext uri="{FF2B5EF4-FFF2-40B4-BE49-F238E27FC236}">
                    <a16:creationId xmlns:a16="http://schemas.microsoft.com/office/drawing/2014/main" id="{2F816244-EC90-F443-C47F-85ABA11098AF}"/>
                  </a:ext>
                </a:extLst>
              </p:cNvPr>
              <p:cNvSpPr/>
              <p:nvPr/>
            </p:nvSpPr>
            <p:spPr>
              <a:xfrm rot="-177967">
                <a:off x="2797775" y="4475455"/>
                <a:ext cx="300666" cy="4118"/>
              </a:xfrm>
              <a:custGeom>
                <a:avLst/>
                <a:gdLst/>
                <a:ahLst/>
                <a:cxnLst/>
                <a:rect l="l" t="t" r="r" b="b"/>
                <a:pathLst>
                  <a:path w="10530" h="143" extrusionOk="0">
                    <a:moveTo>
                      <a:pt x="58" y="0"/>
                    </a:moveTo>
                    <a:cubicBezTo>
                      <a:pt x="30" y="0"/>
                      <a:pt x="1" y="57"/>
                      <a:pt x="1" y="86"/>
                    </a:cubicBezTo>
                    <a:cubicBezTo>
                      <a:pt x="1" y="114"/>
                      <a:pt x="30" y="143"/>
                      <a:pt x="58" y="143"/>
                    </a:cubicBezTo>
                    <a:lnTo>
                      <a:pt x="10444" y="143"/>
                    </a:lnTo>
                    <a:cubicBezTo>
                      <a:pt x="10472" y="143"/>
                      <a:pt x="10529" y="114"/>
                      <a:pt x="10529" y="86"/>
                    </a:cubicBezTo>
                    <a:cubicBezTo>
                      <a:pt x="10529" y="57"/>
                      <a:pt x="10472" y="0"/>
                      <a:pt x="10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9;p47">
                <a:extLst>
                  <a:ext uri="{FF2B5EF4-FFF2-40B4-BE49-F238E27FC236}">
                    <a16:creationId xmlns:a16="http://schemas.microsoft.com/office/drawing/2014/main" id="{43A4C3A3-C2D4-0366-0DD8-A6F1DDE1EFA4}"/>
                  </a:ext>
                </a:extLst>
              </p:cNvPr>
              <p:cNvSpPr/>
              <p:nvPr/>
            </p:nvSpPr>
            <p:spPr>
              <a:xfrm rot="-177967">
                <a:off x="2604765" y="3458512"/>
                <a:ext cx="183340" cy="120803"/>
              </a:xfrm>
              <a:custGeom>
                <a:avLst/>
                <a:gdLst/>
                <a:ahLst/>
                <a:cxnLst/>
                <a:rect l="l" t="t" r="r" b="b"/>
                <a:pathLst>
                  <a:path w="6421" h="4195" extrusionOk="0">
                    <a:moveTo>
                      <a:pt x="1" y="0"/>
                    </a:moveTo>
                    <a:lnTo>
                      <a:pt x="6278" y="4194"/>
                    </a:lnTo>
                    <a:lnTo>
                      <a:pt x="6421" y="74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10;p47">
                <a:extLst>
                  <a:ext uri="{FF2B5EF4-FFF2-40B4-BE49-F238E27FC236}">
                    <a16:creationId xmlns:a16="http://schemas.microsoft.com/office/drawing/2014/main" id="{2E42FDDC-C3BB-CEE8-5D4F-7D85182F7D31}"/>
                  </a:ext>
                </a:extLst>
              </p:cNvPr>
              <p:cNvSpPr/>
              <p:nvPr/>
            </p:nvSpPr>
            <p:spPr>
              <a:xfrm rot="-177967">
                <a:off x="2515476" y="4490083"/>
                <a:ext cx="300637" cy="4118"/>
              </a:xfrm>
              <a:custGeom>
                <a:avLst/>
                <a:gdLst/>
                <a:ahLst/>
                <a:cxnLst/>
                <a:rect l="l" t="t" r="r" b="b"/>
                <a:pathLst>
                  <a:path w="10529" h="143" extrusionOk="0">
                    <a:moveTo>
                      <a:pt x="86" y="0"/>
                    </a:moveTo>
                    <a:cubicBezTo>
                      <a:pt x="57" y="0"/>
                      <a:pt x="0" y="57"/>
                      <a:pt x="0" y="86"/>
                    </a:cubicBezTo>
                    <a:cubicBezTo>
                      <a:pt x="0" y="114"/>
                      <a:pt x="57" y="143"/>
                      <a:pt x="86" y="143"/>
                    </a:cubicBezTo>
                    <a:lnTo>
                      <a:pt x="10472" y="143"/>
                    </a:lnTo>
                    <a:cubicBezTo>
                      <a:pt x="10500" y="143"/>
                      <a:pt x="10529" y="143"/>
                      <a:pt x="10529" y="86"/>
                    </a:cubicBezTo>
                    <a:cubicBezTo>
                      <a:pt x="10529" y="57"/>
                      <a:pt x="10500" y="0"/>
                      <a:pt x="10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11;p47">
                <a:extLst>
                  <a:ext uri="{FF2B5EF4-FFF2-40B4-BE49-F238E27FC236}">
                    <a16:creationId xmlns:a16="http://schemas.microsoft.com/office/drawing/2014/main" id="{00E35096-B7D3-0E2D-0AF4-736F6E4FCED9}"/>
                  </a:ext>
                </a:extLst>
              </p:cNvPr>
              <p:cNvSpPr/>
              <p:nvPr/>
            </p:nvSpPr>
            <p:spPr>
              <a:xfrm rot="-177967">
                <a:off x="2765419" y="4308387"/>
                <a:ext cx="84746" cy="135604"/>
              </a:xfrm>
              <a:custGeom>
                <a:avLst/>
                <a:gdLst/>
                <a:ahLst/>
                <a:cxnLst/>
                <a:rect l="l" t="t" r="r" b="b"/>
                <a:pathLst>
                  <a:path w="2968" h="4709" extrusionOk="0">
                    <a:moveTo>
                      <a:pt x="86" y="0"/>
                    </a:moveTo>
                    <a:cubicBezTo>
                      <a:pt x="57" y="0"/>
                      <a:pt x="0" y="0"/>
                      <a:pt x="0" y="29"/>
                    </a:cubicBezTo>
                    <a:cubicBezTo>
                      <a:pt x="0" y="58"/>
                      <a:pt x="0" y="115"/>
                      <a:pt x="57" y="115"/>
                    </a:cubicBezTo>
                    <a:cubicBezTo>
                      <a:pt x="57" y="115"/>
                      <a:pt x="799" y="400"/>
                      <a:pt x="1484" y="1113"/>
                    </a:cubicBezTo>
                    <a:cubicBezTo>
                      <a:pt x="2369" y="2055"/>
                      <a:pt x="2768" y="3253"/>
                      <a:pt x="2568" y="4623"/>
                    </a:cubicBezTo>
                    <a:cubicBezTo>
                      <a:pt x="2568" y="4680"/>
                      <a:pt x="2625" y="4708"/>
                      <a:pt x="2654" y="4708"/>
                    </a:cubicBezTo>
                    <a:cubicBezTo>
                      <a:pt x="2682" y="4708"/>
                      <a:pt x="2711" y="4708"/>
                      <a:pt x="2711" y="4680"/>
                    </a:cubicBezTo>
                    <a:cubicBezTo>
                      <a:pt x="2968" y="2882"/>
                      <a:pt x="2226" y="1712"/>
                      <a:pt x="1570" y="1028"/>
                    </a:cubicBezTo>
                    <a:cubicBezTo>
                      <a:pt x="856" y="314"/>
                      <a:pt x="115"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12;p47">
                <a:extLst>
                  <a:ext uri="{FF2B5EF4-FFF2-40B4-BE49-F238E27FC236}">
                    <a16:creationId xmlns:a16="http://schemas.microsoft.com/office/drawing/2014/main" id="{4DB2E44B-0D2F-092D-A167-A653B9C785A8}"/>
                  </a:ext>
                </a:extLst>
              </p:cNvPr>
              <p:cNvSpPr/>
              <p:nvPr/>
            </p:nvSpPr>
            <p:spPr>
              <a:xfrm rot="-177967">
                <a:off x="2322960" y="2229171"/>
                <a:ext cx="755234" cy="1303605"/>
              </a:xfrm>
              <a:custGeom>
                <a:avLst/>
                <a:gdLst/>
                <a:ahLst/>
                <a:cxnLst/>
                <a:rect l="l" t="t" r="r" b="b"/>
                <a:pathLst>
                  <a:path w="26450" h="45269" extrusionOk="0">
                    <a:moveTo>
                      <a:pt x="9171" y="0"/>
                    </a:moveTo>
                    <a:cubicBezTo>
                      <a:pt x="5535" y="0"/>
                      <a:pt x="3012" y="2461"/>
                      <a:pt x="2540" y="14749"/>
                    </a:cubicBezTo>
                    <a:cubicBezTo>
                      <a:pt x="2426" y="17516"/>
                      <a:pt x="1" y="41227"/>
                      <a:pt x="58" y="44907"/>
                    </a:cubicBezTo>
                    <a:cubicBezTo>
                      <a:pt x="58" y="44907"/>
                      <a:pt x="2855" y="45269"/>
                      <a:pt x="6603" y="45269"/>
                    </a:cubicBezTo>
                    <a:cubicBezTo>
                      <a:pt x="8718" y="45269"/>
                      <a:pt x="11136" y="45153"/>
                      <a:pt x="13525" y="44793"/>
                    </a:cubicBezTo>
                    <a:cubicBezTo>
                      <a:pt x="20087" y="43794"/>
                      <a:pt x="26364" y="40884"/>
                      <a:pt x="26421" y="40570"/>
                    </a:cubicBezTo>
                    <a:cubicBezTo>
                      <a:pt x="26450" y="40428"/>
                      <a:pt x="20230" y="18315"/>
                      <a:pt x="19887" y="16689"/>
                    </a:cubicBezTo>
                    <a:cubicBezTo>
                      <a:pt x="18832" y="11411"/>
                      <a:pt x="15864" y="797"/>
                      <a:pt x="10871" y="140"/>
                    </a:cubicBezTo>
                    <a:cubicBezTo>
                      <a:pt x="10282" y="55"/>
                      <a:pt x="9714" y="0"/>
                      <a:pt x="9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13;p47">
                <a:extLst>
                  <a:ext uri="{FF2B5EF4-FFF2-40B4-BE49-F238E27FC236}">
                    <a16:creationId xmlns:a16="http://schemas.microsoft.com/office/drawing/2014/main" id="{AD23529E-05CC-AB6B-509A-BCAE774E0E3E}"/>
                  </a:ext>
                </a:extLst>
              </p:cNvPr>
              <p:cNvSpPr/>
              <p:nvPr/>
            </p:nvSpPr>
            <p:spPr>
              <a:xfrm rot="-177967">
                <a:off x="2448030" y="2730362"/>
                <a:ext cx="18759" cy="18084"/>
              </a:xfrm>
              <a:custGeom>
                <a:avLst/>
                <a:gdLst/>
                <a:ahLst/>
                <a:cxnLst/>
                <a:rect l="l" t="t" r="r" b="b"/>
                <a:pathLst>
                  <a:path w="657" h="628" extrusionOk="0">
                    <a:moveTo>
                      <a:pt x="343" y="0"/>
                    </a:moveTo>
                    <a:cubicBezTo>
                      <a:pt x="171" y="0"/>
                      <a:pt x="0" y="143"/>
                      <a:pt x="0" y="314"/>
                    </a:cubicBezTo>
                    <a:cubicBezTo>
                      <a:pt x="0" y="485"/>
                      <a:pt x="171" y="628"/>
                      <a:pt x="343" y="628"/>
                    </a:cubicBezTo>
                    <a:cubicBezTo>
                      <a:pt x="514" y="628"/>
                      <a:pt x="657" y="485"/>
                      <a:pt x="657" y="314"/>
                    </a:cubicBezTo>
                    <a:cubicBezTo>
                      <a:pt x="657" y="143"/>
                      <a:pt x="514" y="0"/>
                      <a:pt x="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14;p47">
                <a:extLst>
                  <a:ext uri="{FF2B5EF4-FFF2-40B4-BE49-F238E27FC236}">
                    <a16:creationId xmlns:a16="http://schemas.microsoft.com/office/drawing/2014/main" id="{34899624-B62F-8424-8CF6-00B1B0A9F558}"/>
                  </a:ext>
                </a:extLst>
              </p:cNvPr>
              <p:cNvSpPr/>
              <p:nvPr/>
            </p:nvSpPr>
            <p:spPr>
              <a:xfrm rot="-177967">
                <a:off x="2326991" y="2348070"/>
                <a:ext cx="756033" cy="1188129"/>
              </a:xfrm>
              <a:custGeom>
                <a:avLst/>
                <a:gdLst/>
                <a:ahLst/>
                <a:cxnLst/>
                <a:rect l="l" t="t" r="r" b="b"/>
                <a:pathLst>
                  <a:path w="26478" h="41259" extrusionOk="0">
                    <a:moveTo>
                      <a:pt x="3595" y="1"/>
                    </a:moveTo>
                    <a:cubicBezTo>
                      <a:pt x="3567" y="1"/>
                      <a:pt x="3538" y="29"/>
                      <a:pt x="3538" y="58"/>
                    </a:cubicBezTo>
                    <a:lnTo>
                      <a:pt x="0" y="40802"/>
                    </a:lnTo>
                    <a:lnTo>
                      <a:pt x="0" y="40830"/>
                    </a:lnTo>
                    <a:cubicBezTo>
                      <a:pt x="0" y="40859"/>
                      <a:pt x="0" y="40859"/>
                      <a:pt x="29" y="40859"/>
                    </a:cubicBezTo>
                    <a:lnTo>
                      <a:pt x="3139" y="41116"/>
                    </a:lnTo>
                    <a:cubicBezTo>
                      <a:pt x="4308" y="41230"/>
                      <a:pt x="5535" y="41258"/>
                      <a:pt x="6705" y="41258"/>
                    </a:cubicBezTo>
                    <a:cubicBezTo>
                      <a:pt x="12440" y="41258"/>
                      <a:pt x="18147" y="40088"/>
                      <a:pt x="23425" y="37834"/>
                    </a:cubicBezTo>
                    <a:lnTo>
                      <a:pt x="26421" y="36550"/>
                    </a:lnTo>
                    <a:cubicBezTo>
                      <a:pt x="26478" y="36522"/>
                      <a:pt x="26478" y="36493"/>
                      <a:pt x="26478" y="36436"/>
                    </a:cubicBezTo>
                    <a:cubicBezTo>
                      <a:pt x="26421" y="36408"/>
                      <a:pt x="26392" y="36408"/>
                      <a:pt x="26364" y="36408"/>
                    </a:cubicBezTo>
                    <a:lnTo>
                      <a:pt x="23368" y="37692"/>
                    </a:lnTo>
                    <a:cubicBezTo>
                      <a:pt x="18132" y="39956"/>
                      <a:pt x="12467" y="41128"/>
                      <a:pt x="6760" y="41128"/>
                    </a:cubicBezTo>
                    <a:cubicBezTo>
                      <a:pt x="5563" y="41128"/>
                      <a:pt x="4364" y="41077"/>
                      <a:pt x="3167" y="40973"/>
                    </a:cubicBezTo>
                    <a:lnTo>
                      <a:pt x="143" y="40716"/>
                    </a:lnTo>
                    <a:lnTo>
                      <a:pt x="3681" y="58"/>
                    </a:lnTo>
                    <a:cubicBezTo>
                      <a:pt x="3681" y="29"/>
                      <a:pt x="3652"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15;p47">
                <a:extLst>
                  <a:ext uri="{FF2B5EF4-FFF2-40B4-BE49-F238E27FC236}">
                    <a16:creationId xmlns:a16="http://schemas.microsoft.com/office/drawing/2014/main" id="{4A3319BC-0611-EF03-93AD-25A9B1FB1FAD}"/>
                  </a:ext>
                </a:extLst>
              </p:cNvPr>
              <p:cNvSpPr/>
              <p:nvPr/>
            </p:nvSpPr>
            <p:spPr>
              <a:xfrm rot="-177967">
                <a:off x="2504001" y="2247403"/>
                <a:ext cx="130374" cy="64937"/>
              </a:xfrm>
              <a:custGeom>
                <a:avLst/>
                <a:gdLst/>
                <a:ahLst/>
                <a:cxnLst/>
                <a:rect l="l" t="t" r="r" b="b"/>
                <a:pathLst>
                  <a:path w="4566" h="2255" extrusionOk="0">
                    <a:moveTo>
                      <a:pt x="4509" y="1"/>
                    </a:moveTo>
                    <a:cubicBezTo>
                      <a:pt x="4451" y="1"/>
                      <a:pt x="4423" y="29"/>
                      <a:pt x="4423" y="58"/>
                    </a:cubicBezTo>
                    <a:cubicBezTo>
                      <a:pt x="4423" y="58"/>
                      <a:pt x="4394" y="1855"/>
                      <a:pt x="2454" y="2055"/>
                    </a:cubicBezTo>
                    <a:cubicBezTo>
                      <a:pt x="2327" y="2070"/>
                      <a:pt x="2206" y="2077"/>
                      <a:pt x="2092" y="2077"/>
                    </a:cubicBezTo>
                    <a:cubicBezTo>
                      <a:pt x="487" y="2077"/>
                      <a:pt x="115" y="680"/>
                      <a:pt x="115" y="600"/>
                    </a:cubicBezTo>
                    <a:cubicBezTo>
                      <a:pt x="115" y="571"/>
                      <a:pt x="86" y="571"/>
                      <a:pt x="29" y="571"/>
                    </a:cubicBezTo>
                    <a:cubicBezTo>
                      <a:pt x="0" y="571"/>
                      <a:pt x="0" y="600"/>
                      <a:pt x="0" y="628"/>
                    </a:cubicBezTo>
                    <a:cubicBezTo>
                      <a:pt x="0" y="685"/>
                      <a:pt x="400" y="2255"/>
                      <a:pt x="2140" y="2255"/>
                    </a:cubicBezTo>
                    <a:cubicBezTo>
                      <a:pt x="2254" y="2255"/>
                      <a:pt x="2369" y="2255"/>
                      <a:pt x="2454" y="2198"/>
                    </a:cubicBezTo>
                    <a:cubicBezTo>
                      <a:pt x="4537" y="1941"/>
                      <a:pt x="4566" y="86"/>
                      <a:pt x="4566" y="58"/>
                    </a:cubicBezTo>
                    <a:cubicBezTo>
                      <a:pt x="4566" y="29"/>
                      <a:pt x="4537" y="1"/>
                      <a:pt x="4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16;p47">
                <a:extLst>
                  <a:ext uri="{FF2B5EF4-FFF2-40B4-BE49-F238E27FC236}">
                    <a16:creationId xmlns:a16="http://schemas.microsoft.com/office/drawing/2014/main" id="{4C8DD8F8-468F-4454-DCCD-E091AEFEAC60}"/>
                  </a:ext>
                </a:extLst>
              </p:cNvPr>
              <p:cNvSpPr/>
              <p:nvPr/>
            </p:nvSpPr>
            <p:spPr>
              <a:xfrm rot="-177967">
                <a:off x="2655736" y="1954099"/>
                <a:ext cx="35063" cy="123884"/>
              </a:xfrm>
              <a:custGeom>
                <a:avLst/>
                <a:gdLst/>
                <a:ahLst/>
                <a:cxnLst/>
                <a:rect l="l" t="t" r="r" b="b"/>
                <a:pathLst>
                  <a:path w="1228" h="4302" extrusionOk="0">
                    <a:moveTo>
                      <a:pt x="229" y="0"/>
                    </a:moveTo>
                    <a:cubicBezTo>
                      <a:pt x="200" y="0"/>
                      <a:pt x="200" y="29"/>
                      <a:pt x="200" y="58"/>
                    </a:cubicBezTo>
                    <a:cubicBezTo>
                      <a:pt x="200" y="115"/>
                      <a:pt x="1085" y="2055"/>
                      <a:pt x="0" y="4195"/>
                    </a:cubicBezTo>
                    <a:cubicBezTo>
                      <a:pt x="0" y="4195"/>
                      <a:pt x="0" y="4280"/>
                      <a:pt x="29" y="4280"/>
                    </a:cubicBezTo>
                    <a:cubicBezTo>
                      <a:pt x="43" y="4295"/>
                      <a:pt x="50" y="4302"/>
                      <a:pt x="58" y="4302"/>
                    </a:cubicBezTo>
                    <a:cubicBezTo>
                      <a:pt x="65" y="4302"/>
                      <a:pt x="72" y="4295"/>
                      <a:pt x="86" y="4280"/>
                    </a:cubicBezTo>
                    <a:cubicBezTo>
                      <a:pt x="1227" y="2055"/>
                      <a:pt x="314" y="58"/>
                      <a:pt x="314" y="29"/>
                    </a:cubicBezTo>
                    <a:cubicBezTo>
                      <a:pt x="314" y="0"/>
                      <a:pt x="286"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17;p47">
                <a:extLst>
                  <a:ext uri="{FF2B5EF4-FFF2-40B4-BE49-F238E27FC236}">
                    <a16:creationId xmlns:a16="http://schemas.microsoft.com/office/drawing/2014/main" id="{5DBC3F66-64F4-1A38-BDE5-032C7F838210}"/>
                  </a:ext>
                </a:extLst>
              </p:cNvPr>
              <p:cNvSpPr/>
              <p:nvPr/>
            </p:nvSpPr>
            <p:spPr>
              <a:xfrm rot="-177967">
                <a:off x="2379486" y="1941048"/>
                <a:ext cx="217661" cy="254852"/>
              </a:xfrm>
              <a:custGeom>
                <a:avLst/>
                <a:gdLst/>
                <a:ahLst/>
                <a:cxnLst/>
                <a:rect l="l" t="t" r="r" b="b"/>
                <a:pathLst>
                  <a:path w="7623" h="8850" extrusionOk="0">
                    <a:moveTo>
                      <a:pt x="2433" y="1"/>
                    </a:moveTo>
                    <a:cubicBezTo>
                      <a:pt x="1781" y="1"/>
                      <a:pt x="1201" y="425"/>
                      <a:pt x="803" y="1473"/>
                    </a:cubicBezTo>
                    <a:cubicBezTo>
                      <a:pt x="0" y="3535"/>
                      <a:pt x="1784" y="8560"/>
                      <a:pt x="3964" y="8560"/>
                    </a:cubicBezTo>
                    <a:cubicBezTo>
                      <a:pt x="4107" y="8560"/>
                      <a:pt x="4252" y="8538"/>
                      <a:pt x="4398" y="8492"/>
                    </a:cubicBezTo>
                    <a:cubicBezTo>
                      <a:pt x="4435" y="8482"/>
                      <a:pt x="4473" y="8477"/>
                      <a:pt x="4512" y="8477"/>
                    </a:cubicBezTo>
                    <a:cubicBezTo>
                      <a:pt x="4862" y="8477"/>
                      <a:pt x="5305" y="8850"/>
                      <a:pt x="5654" y="8850"/>
                    </a:cubicBezTo>
                    <a:cubicBezTo>
                      <a:pt x="5693" y="8850"/>
                      <a:pt x="5731" y="8845"/>
                      <a:pt x="5768" y="8835"/>
                    </a:cubicBezTo>
                    <a:cubicBezTo>
                      <a:pt x="7623" y="8407"/>
                      <a:pt x="7623" y="5610"/>
                      <a:pt x="6253" y="3328"/>
                    </a:cubicBezTo>
                    <a:cubicBezTo>
                      <a:pt x="5236" y="1596"/>
                      <a:pt x="3698" y="1"/>
                      <a:pt x="2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18;p47">
                <a:extLst>
                  <a:ext uri="{FF2B5EF4-FFF2-40B4-BE49-F238E27FC236}">
                    <a16:creationId xmlns:a16="http://schemas.microsoft.com/office/drawing/2014/main" id="{9366C71C-1786-B0CE-96E4-1A0636A7F6F5}"/>
                  </a:ext>
                </a:extLst>
              </p:cNvPr>
              <p:cNvSpPr/>
              <p:nvPr/>
            </p:nvSpPr>
            <p:spPr>
              <a:xfrm rot="-177967">
                <a:off x="2379429" y="1899306"/>
                <a:ext cx="292500" cy="235846"/>
              </a:xfrm>
              <a:custGeom>
                <a:avLst/>
                <a:gdLst/>
                <a:ahLst/>
                <a:cxnLst/>
                <a:rect l="l" t="t" r="r" b="b"/>
                <a:pathLst>
                  <a:path w="10244" h="8190" extrusionOk="0">
                    <a:moveTo>
                      <a:pt x="5835" y="0"/>
                    </a:moveTo>
                    <a:cubicBezTo>
                      <a:pt x="4901" y="0"/>
                      <a:pt x="3919" y="208"/>
                      <a:pt x="2996" y="656"/>
                    </a:cubicBezTo>
                    <a:cubicBezTo>
                      <a:pt x="0" y="2140"/>
                      <a:pt x="827" y="7190"/>
                      <a:pt x="4394" y="7989"/>
                    </a:cubicBezTo>
                    <a:cubicBezTo>
                      <a:pt x="4394" y="7989"/>
                      <a:pt x="4882" y="8189"/>
                      <a:pt x="5603" y="8189"/>
                    </a:cubicBezTo>
                    <a:cubicBezTo>
                      <a:pt x="6805" y="8189"/>
                      <a:pt x="8655" y="7631"/>
                      <a:pt x="9958" y="4651"/>
                    </a:cubicBezTo>
                    <a:cubicBezTo>
                      <a:pt x="10158" y="4194"/>
                      <a:pt x="10243" y="3652"/>
                      <a:pt x="10186" y="3053"/>
                    </a:cubicBezTo>
                    <a:cubicBezTo>
                      <a:pt x="9985" y="1167"/>
                      <a:pt x="80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19;p47">
                <a:extLst>
                  <a:ext uri="{FF2B5EF4-FFF2-40B4-BE49-F238E27FC236}">
                    <a16:creationId xmlns:a16="http://schemas.microsoft.com/office/drawing/2014/main" id="{5FC11F8A-7D0C-3103-1340-68EC7888E38D}"/>
                  </a:ext>
                </a:extLst>
              </p:cNvPr>
              <p:cNvSpPr/>
              <p:nvPr/>
            </p:nvSpPr>
            <p:spPr>
              <a:xfrm rot="-177967">
                <a:off x="2471543" y="2074888"/>
                <a:ext cx="158071" cy="228705"/>
              </a:xfrm>
              <a:custGeom>
                <a:avLst/>
                <a:gdLst/>
                <a:ahLst/>
                <a:cxnLst/>
                <a:rect l="l" t="t" r="r" b="b"/>
                <a:pathLst>
                  <a:path w="5536" h="7942" extrusionOk="0">
                    <a:moveTo>
                      <a:pt x="4423" y="0"/>
                    </a:moveTo>
                    <a:lnTo>
                      <a:pt x="0" y="742"/>
                    </a:lnTo>
                    <a:lnTo>
                      <a:pt x="885" y="6049"/>
                    </a:lnTo>
                    <a:cubicBezTo>
                      <a:pt x="1088" y="7164"/>
                      <a:pt x="2033" y="7942"/>
                      <a:pt x="3102" y="7942"/>
                    </a:cubicBezTo>
                    <a:cubicBezTo>
                      <a:pt x="3236" y="7942"/>
                      <a:pt x="3373" y="7929"/>
                      <a:pt x="3510" y="7904"/>
                    </a:cubicBezTo>
                    <a:cubicBezTo>
                      <a:pt x="4708" y="7733"/>
                      <a:pt x="5536" y="6563"/>
                      <a:pt x="5279" y="5307"/>
                    </a:cubicBezTo>
                    <a:lnTo>
                      <a:pt x="5279" y="5222"/>
                    </a:lnTo>
                    <a:lnTo>
                      <a:pt x="4936" y="3082"/>
                    </a:lnTo>
                    <a:lnTo>
                      <a:pt x="4423"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0;p47">
                <a:extLst>
                  <a:ext uri="{FF2B5EF4-FFF2-40B4-BE49-F238E27FC236}">
                    <a16:creationId xmlns:a16="http://schemas.microsoft.com/office/drawing/2014/main" id="{843C9078-C6D0-BCF9-69A1-3C02D0A945D9}"/>
                  </a:ext>
                </a:extLst>
              </p:cNvPr>
              <p:cNvSpPr/>
              <p:nvPr/>
            </p:nvSpPr>
            <p:spPr>
              <a:xfrm rot="-177967">
                <a:off x="2528774" y="2172918"/>
                <a:ext cx="97766" cy="69890"/>
              </a:xfrm>
              <a:custGeom>
                <a:avLst/>
                <a:gdLst/>
                <a:ahLst/>
                <a:cxnLst/>
                <a:rect l="l" t="t" r="r" b="b"/>
                <a:pathLst>
                  <a:path w="3424" h="2427" extrusionOk="0">
                    <a:moveTo>
                      <a:pt x="3024" y="1"/>
                    </a:moveTo>
                    <a:lnTo>
                      <a:pt x="0" y="58"/>
                    </a:lnTo>
                    <a:lnTo>
                      <a:pt x="3424" y="2426"/>
                    </a:lnTo>
                    <a:lnTo>
                      <a:pt x="3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1;p47">
                <a:extLst>
                  <a:ext uri="{FF2B5EF4-FFF2-40B4-BE49-F238E27FC236}">
                    <a16:creationId xmlns:a16="http://schemas.microsoft.com/office/drawing/2014/main" id="{DB20D226-30D1-F00E-2283-6CA356828B63}"/>
                  </a:ext>
                </a:extLst>
              </p:cNvPr>
              <p:cNvSpPr/>
              <p:nvPr/>
            </p:nvSpPr>
            <p:spPr>
              <a:xfrm rot="-177967">
                <a:off x="2430636" y="1924585"/>
                <a:ext cx="261548" cy="273426"/>
              </a:xfrm>
              <a:custGeom>
                <a:avLst/>
                <a:gdLst/>
                <a:ahLst/>
                <a:cxnLst/>
                <a:rect l="l" t="t" r="r" b="b"/>
                <a:pathLst>
                  <a:path w="9160" h="9495" extrusionOk="0">
                    <a:moveTo>
                      <a:pt x="4549" y="1"/>
                    </a:moveTo>
                    <a:cubicBezTo>
                      <a:pt x="3335" y="1"/>
                      <a:pt x="2003" y="474"/>
                      <a:pt x="1057" y="1799"/>
                    </a:cubicBezTo>
                    <a:cubicBezTo>
                      <a:pt x="1" y="3397"/>
                      <a:pt x="914" y="5679"/>
                      <a:pt x="914" y="5679"/>
                    </a:cubicBezTo>
                    <a:cubicBezTo>
                      <a:pt x="914" y="5679"/>
                      <a:pt x="2675" y="9495"/>
                      <a:pt x="5381" y="9495"/>
                    </a:cubicBezTo>
                    <a:cubicBezTo>
                      <a:pt x="5598" y="9495"/>
                      <a:pt x="5821" y="9470"/>
                      <a:pt x="6050" y="9417"/>
                    </a:cubicBezTo>
                    <a:cubicBezTo>
                      <a:pt x="9160" y="8704"/>
                      <a:pt x="8247" y="2484"/>
                      <a:pt x="7476" y="1228"/>
                    </a:cubicBezTo>
                    <a:cubicBezTo>
                      <a:pt x="7101" y="583"/>
                      <a:pt x="5897" y="1"/>
                      <a:pt x="4549"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2;p47">
                <a:extLst>
                  <a:ext uri="{FF2B5EF4-FFF2-40B4-BE49-F238E27FC236}">
                    <a16:creationId xmlns:a16="http://schemas.microsoft.com/office/drawing/2014/main" id="{C217A298-9744-675A-7A54-3347BB877CEE}"/>
                  </a:ext>
                </a:extLst>
              </p:cNvPr>
              <p:cNvSpPr/>
              <p:nvPr/>
            </p:nvSpPr>
            <p:spPr>
              <a:xfrm rot="-177967">
                <a:off x="2583451" y="1926790"/>
                <a:ext cx="88001" cy="64447"/>
              </a:xfrm>
              <a:custGeom>
                <a:avLst/>
                <a:gdLst/>
                <a:ahLst/>
                <a:cxnLst/>
                <a:rect l="l" t="t" r="r" b="b"/>
                <a:pathLst>
                  <a:path w="3082" h="2238" extrusionOk="0">
                    <a:moveTo>
                      <a:pt x="958" y="1"/>
                    </a:moveTo>
                    <a:cubicBezTo>
                      <a:pt x="678" y="1"/>
                      <a:pt x="442" y="95"/>
                      <a:pt x="314" y="287"/>
                    </a:cubicBezTo>
                    <a:cubicBezTo>
                      <a:pt x="0" y="715"/>
                      <a:pt x="428" y="1086"/>
                      <a:pt x="1084" y="1599"/>
                    </a:cubicBezTo>
                    <a:cubicBezTo>
                      <a:pt x="1585" y="1939"/>
                      <a:pt x="2085" y="2237"/>
                      <a:pt x="2438" y="2237"/>
                    </a:cubicBezTo>
                    <a:cubicBezTo>
                      <a:pt x="2588" y="2237"/>
                      <a:pt x="2711" y="2183"/>
                      <a:pt x="2796" y="2056"/>
                    </a:cubicBezTo>
                    <a:cubicBezTo>
                      <a:pt x="3082" y="1628"/>
                      <a:pt x="2768" y="886"/>
                      <a:pt x="2083" y="429"/>
                    </a:cubicBezTo>
                    <a:cubicBezTo>
                      <a:pt x="1720" y="145"/>
                      <a:pt x="1305" y="1"/>
                      <a:pt x="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3;p47">
                <a:extLst>
                  <a:ext uri="{FF2B5EF4-FFF2-40B4-BE49-F238E27FC236}">
                    <a16:creationId xmlns:a16="http://schemas.microsoft.com/office/drawing/2014/main" id="{1B41B8FB-4C1C-7AB2-BE36-293DBA48BCF0}"/>
                  </a:ext>
                </a:extLst>
              </p:cNvPr>
              <p:cNvSpPr/>
              <p:nvPr/>
            </p:nvSpPr>
            <p:spPr>
              <a:xfrm rot="-177967">
                <a:off x="2522068" y="1906576"/>
                <a:ext cx="142595" cy="95980"/>
              </a:xfrm>
              <a:custGeom>
                <a:avLst/>
                <a:gdLst/>
                <a:ahLst/>
                <a:cxnLst/>
                <a:rect l="l" t="t" r="r" b="b"/>
                <a:pathLst>
                  <a:path w="4994" h="3333" extrusionOk="0">
                    <a:moveTo>
                      <a:pt x="949" y="0"/>
                    </a:moveTo>
                    <a:cubicBezTo>
                      <a:pt x="676" y="0"/>
                      <a:pt x="464" y="73"/>
                      <a:pt x="343" y="222"/>
                    </a:cubicBezTo>
                    <a:cubicBezTo>
                      <a:pt x="0" y="707"/>
                      <a:pt x="657" y="1791"/>
                      <a:pt x="1883" y="2647"/>
                    </a:cubicBezTo>
                    <a:cubicBezTo>
                      <a:pt x="2220" y="2894"/>
                      <a:pt x="2502" y="2963"/>
                      <a:pt x="2760" y="2963"/>
                    </a:cubicBezTo>
                    <a:cubicBezTo>
                      <a:pt x="3088" y="2963"/>
                      <a:pt x="3376" y="2850"/>
                      <a:pt x="3684" y="2850"/>
                    </a:cubicBezTo>
                    <a:cubicBezTo>
                      <a:pt x="3972" y="2850"/>
                      <a:pt x="4278" y="2949"/>
                      <a:pt x="4651" y="3332"/>
                    </a:cubicBezTo>
                    <a:cubicBezTo>
                      <a:pt x="4993" y="2847"/>
                      <a:pt x="4309" y="1763"/>
                      <a:pt x="3139" y="907"/>
                    </a:cubicBezTo>
                    <a:cubicBezTo>
                      <a:pt x="2332" y="311"/>
                      <a:pt x="1511" y="0"/>
                      <a:pt x="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24;p47">
                <a:extLst>
                  <a:ext uri="{FF2B5EF4-FFF2-40B4-BE49-F238E27FC236}">
                    <a16:creationId xmlns:a16="http://schemas.microsoft.com/office/drawing/2014/main" id="{992FDE96-AF35-30DD-91B7-CBB5D5AA1785}"/>
                  </a:ext>
                </a:extLst>
              </p:cNvPr>
              <p:cNvSpPr/>
              <p:nvPr/>
            </p:nvSpPr>
            <p:spPr>
              <a:xfrm rot="-177967">
                <a:off x="2417554" y="2031784"/>
                <a:ext cx="71155" cy="102776"/>
              </a:xfrm>
              <a:custGeom>
                <a:avLst/>
                <a:gdLst/>
                <a:ahLst/>
                <a:cxnLst/>
                <a:rect l="l" t="t" r="r" b="b"/>
                <a:pathLst>
                  <a:path w="2492" h="3569" extrusionOk="0">
                    <a:moveTo>
                      <a:pt x="1443" y="1"/>
                    </a:moveTo>
                    <a:cubicBezTo>
                      <a:pt x="926" y="1"/>
                      <a:pt x="399" y="773"/>
                      <a:pt x="209" y="1724"/>
                    </a:cubicBezTo>
                    <a:cubicBezTo>
                      <a:pt x="0" y="2662"/>
                      <a:pt x="355" y="3568"/>
                      <a:pt x="894" y="3568"/>
                    </a:cubicBezTo>
                    <a:cubicBezTo>
                      <a:pt x="1093" y="3568"/>
                      <a:pt x="1318" y="3444"/>
                      <a:pt x="1550" y="3151"/>
                    </a:cubicBezTo>
                    <a:cubicBezTo>
                      <a:pt x="1550" y="3151"/>
                      <a:pt x="2491" y="2010"/>
                      <a:pt x="1978" y="441"/>
                    </a:cubicBezTo>
                    <a:cubicBezTo>
                      <a:pt x="1949" y="298"/>
                      <a:pt x="1835" y="155"/>
                      <a:pt x="1749" y="98"/>
                    </a:cubicBezTo>
                    <a:cubicBezTo>
                      <a:pt x="1650" y="32"/>
                      <a:pt x="1547" y="1"/>
                      <a:pt x="1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25;p47">
                <a:extLst>
                  <a:ext uri="{FF2B5EF4-FFF2-40B4-BE49-F238E27FC236}">
                    <a16:creationId xmlns:a16="http://schemas.microsoft.com/office/drawing/2014/main" id="{E9B40502-7289-5AD0-7E93-CCF1557C8604}"/>
                  </a:ext>
                </a:extLst>
              </p:cNvPr>
              <p:cNvSpPr/>
              <p:nvPr/>
            </p:nvSpPr>
            <p:spPr>
              <a:xfrm rot="-177967">
                <a:off x="2361580" y="1873216"/>
                <a:ext cx="273597" cy="199735"/>
              </a:xfrm>
              <a:custGeom>
                <a:avLst/>
                <a:gdLst/>
                <a:ahLst/>
                <a:cxnLst/>
                <a:rect l="l" t="t" r="r" b="b"/>
                <a:pathLst>
                  <a:path w="9582" h="6936" extrusionOk="0">
                    <a:moveTo>
                      <a:pt x="5631" y="0"/>
                    </a:moveTo>
                    <a:cubicBezTo>
                      <a:pt x="5069" y="0"/>
                      <a:pt x="4493" y="85"/>
                      <a:pt x="3938" y="268"/>
                    </a:cubicBezTo>
                    <a:cubicBezTo>
                      <a:pt x="1028" y="1238"/>
                      <a:pt x="1" y="5975"/>
                      <a:pt x="3254" y="6859"/>
                    </a:cubicBezTo>
                    <a:cubicBezTo>
                      <a:pt x="3254" y="6859"/>
                      <a:pt x="3584" y="6936"/>
                      <a:pt x="4113" y="6936"/>
                    </a:cubicBezTo>
                    <a:cubicBezTo>
                      <a:pt x="5294" y="6936"/>
                      <a:pt x="7465" y="6555"/>
                      <a:pt x="9160" y="4092"/>
                    </a:cubicBezTo>
                    <a:cubicBezTo>
                      <a:pt x="9417" y="3721"/>
                      <a:pt x="9559" y="3293"/>
                      <a:pt x="9559" y="2836"/>
                    </a:cubicBezTo>
                    <a:cubicBezTo>
                      <a:pt x="9582" y="1154"/>
                      <a:pt x="7699" y="0"/>
                      <a:pt x="5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26;p47">
                <a:extLst>
                  <a:ext uri="{FF2B5EF4-FFF2-40B4-BE49-F238E27FC236}">
                    <a16:creationId xmlns:a16="http://schemas.microsoft.com/office/drawing/2014/main" id="{0DBFFE80-9DAD-4CFB-4E10-2339B9516F19}"/>
                  </a:ext>
                </a:extLst>
              </p:cNvPr>
              <p:cNvSpPr/>
              <p:nvPr/>
            </p:nvSpPr>
            <p:spPr>
              <a:xfrm rot="-177967">
                <a:off x="2441299" y="2071471"/>
                <a:ext cx="49740" cy="49588"/>
              </a:xfrm>
              <a:custGeom>
                <a:avLst/>
                <a:gdLst/>
                <a:ahLst/>
                <a:cxnLst/>
                <a:rect l="l" t="t" r="r" b="b"/>
                <a:pathLst>
                  <a:path w="1742" h="1722" extrusionOk="0">
                    <a:moveTo>
                      <a:pt x="814" y="0"/>
                    </a:moveTo>
                    <a:cubicBezTo>
                      <a:pt x="496" y="0"/>
                      <a:pt x="205" y="165"/>
                      <a:pt x="144" y="609"/>
                    </a:cubicBezTo>
                    <a:cubicBezTo>
                      <a:pt x="1" y="1493"/>
                      <a:pt x="1313" y="1693"/>
                      <a:pt x="1741" y="1722"/>
                    </a:cubicBezTo>
                    <a:lnTo>
                      <a:pt x="1570" y="295"/>
                    </a:lnTo>
                    <a:cubicBezTo>
                      <a:pt x="1385" y="123"/>
                      <a:pt x="1090" y="0"/>
                      <a:pt x="81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27;p47">
                <a:extLst>
                  <a:ext uri="{FF2B5EF4-FFF2-40B4-BE49-F238E27FC236}">
                    <a16:creationId xmlns:a16="http://schemas.microsoft.com/office/drawing/2014/main" id="{0693B3BF-B40D-A54D-BEDB-DF93624E117E}"/>
                  </a:ext>
                </a:extLst>
              </p:cNvPr>
              <p:cNvSpPr/>
              <p:nvPr/>
            </p:nvSpPr>
            <p:spPr>
              <a:xfrm rot="-177967">
                <a:off x="2453982" y="2082945"/>
                <a:ext cx="30181" cy="12498"/>
              </a:xfrm>
              <a:custGeom>
                <a:avLst/>
                <a:gdLst/>
                <a:ahLst/>
                <a:cxnLst/>
                <a:rect l="l" t="t" r="r" b="b"/>
                <a:pathLst>
                  <a:path w="1057" h="434" extrusionOk="0">
                    <a:moveTo>
                      <a:pt x="464" y="0"/>
                    </a:moveTo>
                    <a:cubicBezTo>
                      <a:pt x="250" y="0"/>
                      <a:pt x="86" y="91"/>
                      <a:pt x="86" y="91"/>
                    </a:cubicBezTo>
                    <a:cubicBezTo>
                      <a:pt x="57" y="91"/>
                      <a:pt x="0" y="148"/>
                      <a:pt x="57" y="176"/>
                    </a:cubicBezTo>
                    <a:cubicBezTo>
                      <a:pt x="57" y="196"/>
                      <a:pt x="72" y="217"/>
                      <a:pt x="90" y="217"/>
                    </a:cubicBezTo>
                    <a:cubicBezTo>
                      <a:pt x="98" y="217"/>
                      <a:pt x="106" y="213"/>
                      <a:pt x="114" y="205"/>
                    </a:cubicBezTo>
                    <a:cubicBezTo>
                      <a:pt x="130" y="189"/>
                      <a:pt x="262" y="107"/>
                      <a:pt x="435" y="107"/>
                    </a:cubicBezTo>
                    <a:cubicBezTo>
                      <a:pt x="581" y="107"/>
                      <a:pt x="756" y="166"/>
                      <a:pt x="913" y="376"/>
                    </a:cubicBezTo>
                    <a:cubicBezTo>
                      <a:pt x="942" y="433"/>
                      <a:pt x="942" y="433"/>
                      <a:pt x="970" y="433"/>
                    </a:cubicBezTo>
                    <a:cubicBezTo>
                      <a:pt x="999" y="376"/>
                      <a:pt x="1056" y="347"/>
                      <a:pt x="1056" y="319"/>
                    </a:cubicBezTo>
                    <a:cubicBezTo>
                      <a:pt x="871" y="68"/>
                      <a:pt x="649"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28;p47">
                <a:extLst>
                  <a:ext uri="{FF2B5EF4-FFF2-40B4-BE49-F238E27FC236}">
                    <a16:creationId xmlns:a16="http://schemas.microsoft.com/office/drawing/2014/main" id="{A33A265E-202C-035A-249E-16099901C978}"/>
                  </a:ext>
                </a:extLst>
              </p:cNvPr>
              <p:cNvSpPr/>
              <p:nvPr/>
            </p:nvSpPr>
            <p:spPr>
              <a:xfrm rot="-177967">
                <a:off x="2623372" y="2057895"/>
                <a:ext cx="29353" cy="50970"/>
              </a:xfrm>
              <a:custGeom>
                <a:avLst/>
                <a:gdLst/>
                <a:ahLst/>
                <a:cxnLst/>
                <a:rect l="l" t="t" r="r" b="b"/>
                <a:pathLst>
                  <a:path w="1028" h="1770" extrusionOk="0">
                    <a:moveTo>
                      <a:pt x="29" y="0"/>
                    </a:moveTo>
                    <a:cubicBezTo>
                      <a:pt x="0" y="0"/>
                      <a:pt x="0" y="29"/>
                      <a:pt x="0" y="58"/>
                    </a:cubicBezTo>
                    <a:lnTo>
                      <a:pt x="342" y="942"/>
                    </a:lnTo>
                    <a:cubicBezTo>
                      <a:pt x="342" y="999"/>
                      <a:pt x="400" y="999"/>
                      <a:pt x="400" y="999"/>
                    </a:cubicBezTo>
                    <a:cubicBezTo>
                      <a:pt x="400" y="999"/>
                      <a:pt x="827" y="999"/>
                      <a:pt x="856" y="1284"/>
                    </a:cubicBezTo>
                    <a:cubicBezTo>
                      <a:pt x="885" y="1598"/>
                      <a:pt x="314" y="1655"/>
                      <a:pt x="314" y="1655"/>
                    </a:cubicBezTo>
                    <a:cubicBezTo>
                      <a:pt x="285" y="1655"/>
                      <a:pt x="285" y="1684"/>
                      <a:pt x="285" y="1741"/>
                    </a:cubicBezTo>
                    <a:cubicBezTo>
                      <a:pt x="285" y="1769"/>
                      <a:pt x="314" y="1769"/>
                      <a:pt x="342" y="1769"/>
                    </a:cubicBezTo>
                    <a:cubicBezTo>
                      <a:pt x="400" y="1769"/>
                      <a:pt x="428" y="1769"/>
                      <a:pt x="428" y="1741"/>
                    </a:cubicBezTo>
                    <a:cubicBezTo>
                      <a:pt x="599" y="1712"/>
                      <a:pt x="1027" y="1598"/>
                      <a:pt x="999" y="1284"/>
                    </a:cubicBezTo>
                    <a:cubicBezTo>
                      <a:pt x="970" y="942"/>
                      <a:pt x="685" y="885"/>
                      <a:pt x="457" y="885"/>
                    </a:cubicBezTo>
                    <a:lnTo>
                      <a:pt x="114" y="29"/>
                    </a:ln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29;p47">
                <a:extLst>
                  <a:ext uri="{FF2B5EF4-FFF2-40B4-BE49-F238E27FC236}">
                    <a16:creationId xmlns:a16="http://schemas.microsoft.com/office/drawing/2014/main" id="{2D2EE220-E65C-0CEC-6D45-24D1E0892C9B}"/>
                  </a:ext>
                </a:extLst>
              </p:cNvPr>
              <p:cNvSpPr/>
              <p:nvPr/>
            </p:nvSpPr>
            <p:spPr>
              <a:xfrm rot="-177967">
                <a:off x="2640927" y="2050905"/>
                <a:ext cx="15961" cy="12815"/>
              </a:xfrm>
              <a:custGeom>
                <a:avLst/>
                <a:gdLst/>
                <a:ahLst/>
                <a:cxnLst/>
                <a:rect l="l" t="t" r="r" b="b"/>
                <a:pathLst>
                  <a:path w="559" h="445" extrusionOk="0">
                    <a:moveTo>
                      <a:pt x="264" y="0"/>
                    </a:moveTo>
                    <a:cubicBezTo>
                      <a:pt x="167" y="0"/>
                      <a:pt x="74" y="50"/>
                      <a:pt x="51" y="165"/>
                    </a:cubicBezTo>
                    <a:cubicBezTo>
                      <a:pt x="0" y="336"/>
                      <a:pt x="152" y="445"/>
                      <a:pt x="295" y="445"/>
                    </a:cubicBezTo>
                    <a:cubicBezTo>
                      <a:pt x="392" y="445"/>
                      <a:pt x="485" y="395"/>
                      <a:pt x="508" y="280"/>
                    </a:cubicBezTo>
                    <a:cubicBezTo>
                      <a:pt x="559" y="109"/>
                      <a:pt x="407"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0;p47">
                <a:extLst>
                  <a:ext uri="{FF2B5EF4-FFF2-40B4-BE49-F238E27FC236}">
                    <a16:creationId xmlns:a16="http://schemas.microsoft.com/office/drawing/2014/main" id="{5F0F27F2-F67E-AAFC-1C0F-5EA975C5CECF}"/>
                  </a:ext>
                </a:extLst>
              </p:cNvPr>
              <p:cNvSpPr/>
              <p:nvPr/>
            </p:nvSpPr>
            <p:spPr>
              <a:xfrm rot="-177967">
                <a:off x="2590348" y="2057278"/>
                <a:ext cx="15847" cy="13189"/>
              </a:xfrm>
              <a:custGeom>
                <a:avLst/>
                <a:gdLst/>
                <a:ahLst/>
                <a:cxnLst/>
                <a:rect l="l" t="t" r="r" b="b"/>
                <a:pathLst>
                  <a:path w="555" h="458" extrusionOk="0">
                    <a:moveTo>
                      <a:pt x="258" y="0"/>
                    </a:moveTo>
                    <a:cubicBezTo>
                      <a:pt x="162" y="0"/>
                      <a:pt x="69" y="53"/>
                      <a:pt x="35" y="178"/>
                    </a:cubicBezTo>
                    <a:cubicBezTo>
                      <a:pt x="1" y="348"/>
                      <a:pt x="149" y="457"/>
                      <a:pt x="293" y="457"/>
                    </a:cubicBezTo>
                    <a:cubicBezTo>
                      <a:pt x="390" y="457"/>
                      <a:pt x="485" y="407"/>
                      <a:pt x="520" y="292"/>
                    </a:cubicBezTo>
                    <a:cubicBezTo>
                      <a:pt x="554" y="120"/>
                      <a:pt x="403"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1;p47">
                <a:extLst>
                  <a:ext uri="{FF2B5EF4-FFF2-40B4-BE49-F238E27FC236}">
                    <a16:creationId xmlns:a16="http://schemas.microsoft.com/office/drawing/2014/main" id="{52D86CDF-E0D8-0712-D184-A2F2D5C9EE86}"/>
                  </a:ext>
                </a:extLst>
              </p:cNvPr>
              <p:cNvSpPr/>
              <p:nvPr/>
            </p:nvSpPr>
            <p:spPr>
              <a:xfrm rot="-177967">
                <a:off x="2607124" y="2115157"/>
                <a:ext cx="32294" cy="20187"/>
              </a:xfrm>
              <a:custGeom>
                <a:avLst/>
                <a:gdLst/>
                <a:ahLst/>
                <a:cxnLst/>
                <a:rect l="l" t="t" r="r" b="b"/>
                <a:pathLst>
                  <a:path w="1131" h="701" extrusionOk="0">
                    <a:moveTo>
                      <a:pt x="273" y="0"/>
                    </a:moveTo>
                    <a:cubicBezTo>
                      <a:pt x="120" y="0"/>
                      <a:pt x="0" y="297"/>
                      <a:pt x="131" y="494"/>
                    </a:cubicBezTo>
                    <a:cubicBezTo>
                      <a:pt x="257" y="620"/>
                      <a:pt x="427" y="700"/>
                      <a:pt x="608" y="700"/>
                    </a:cubicBezTo>
                    <a:cubicBezTo>
                      <a:pt x="714" y="700"/>
                      <a:pt x="824" y="672"/>
                      <a:pt x="930" y="608"/>
                    </a:cubicBezTo>
                    <a:cubicBezTo>
                      <a:pt x="987" y="551"/>
                      <a:pt x="1045" y="494"/>
                      <a:pt x="1073" y="437"/>
                    </a:cubicBezTo>
                    <a:cubicBezTo>
                      <a:pt x="1130" y="352"/>
                      <a:pt x="1102" y="237"/>
                      <a:pt x="959" y="237"/>
                    </a:cubicBezTo>
                    <a:cubicBezTo>
                      <a:pt x="788" y="237"/>
                      <a:pt x="559" y="209"/>
                      <a:pt x="417" y="95"/>
                    </a:cubicBezTo>
                    <a:cubicBezTo>
                      <a:pt x="370" y="28"/>
                      <a:pt x="320"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2;p47">
                <a:extLst>
                  <a:ext uri="{FF2B5EF4-FFF2-40B4-BE49-F238E27FC236}">
                    <a16:creationId xmlns:a16="http://schemas.microsoft.com/office/drawing/2014/main" id="{5E034D0F-6A36-790A-CEF4-FE405E69286B}"/>
                  </a:ext>
                </a:extLst>
              </p:cNvPr>
              <p:cNvSpPr/>
              <p:nvPr/>
            </p:nvSpPr>
            <p:spPr>
              <a:xfrm rot="-177967">
                <a:off x="2570065" y="2086296"/>
                <a:ext cx="17161" cy="15925"/>
              </a:xfrm>
              <a:custGeom>
                <a:avLst/>
                <a:gdLst/>
                <a:ahLst/>
                <a:cxnLst/>
                <a:rect l="l" t="t" r="r" b="b"/>
                <a:pathLst>
                  <a:path w="601" h="553" extrusionOk="0">
                    <a:moveTo>
                      <a:pt x="304" y="0"/>
                    </a:moveTo>
                    <a:cubicBezTo>
                      <a:pt x="280" y="0"/>
                      <a:pt x="255" y="2"/>
                      <a:pt x="229" y="6"/>
                    </a:cubicBezTo>
                    <a:cubicBezTo>
                      <a:pt x="87" y="34"/>
                      <a:pt x="1" y="177"/>
                      <a:pt x="29" y="320"/>
                    </a:cubicBezTo>
                    <a:cubicBezTo>
                      <a:pt x="55" y="448"/>
                      <a:pt x="172" y="552"/>
                      <a:pt x="299" y="552"/>
                    </a:cubicBezTo>
                    <a:cubicBezTo>
                      <a:pt x="314" y="552"/>
                      <a:pt x="328" y="551"/>
                      <a:pt x="343" y="548"/>
                    </a:cubicBezTo>
                    <a:cubicBezTo>
                      <a:pt x="486" y="491"/>
                      <a:pt x="600" y="348"/>
                      <a:pt x="572" y="206"/>
                    </a:cubicBezTo>
                    <a:cubicBezTo>
                      <a:pt x="572" y="81"/>
                      <a:pt x="463"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3;p47">
                <a:extLst>
                  <a:ext uri="{FF2B5EF4-FFF2-40B4-BE49-F238E27FC236}">
                    <a16:creationId xmlns:a16="http://schemas.microsoft.com/office/drawing/2014/main" id="{5FD5822A-B2E4-6EDD-EA9F-127812E3B160}"/>
                  </a:ext>
                </a:extLst>
              </p:cNvPr>
              <p:cNvSpPr/>
              <p:nvPr/>
            </p:nvSpPr>
            <p:spPr>
              <a:xfrm rot="-177967">
                <a:off x="2295516" y="1819019"/>
                <a:ext cx="229768" cy="215804"/>
              </a:xfrm>
              <a:custGeom>
                <a:avLst/>
                <a:gdLst/>
                <a:ahLst/>
                <a:cxnLst/>
                <a:rect l="l" t="t" r="r" b="b"/>
                <a:pathLst>
                  <a:path w="8047" h="7494" extrusionOk="0">
                    <a:moveTo>
                      <a:pt x="4002" y="1"/>
                    </a:moveTo>
                    <a:cubicBezTo>
                      <a:pt x="2196" y="1"/>
                      <a:pt x="622" y="1314"/>
                      <a:pt x="314" y="3134"/>
                    </a:cubicBezTo>
                    <a:cubicBezTo>
                      <a:pt x="0" y="5188"/>
                      <a:pt x="1370" y="7100"/>
                      <a:pt x="3424" y="7442"/>
                    </a:cubicBezTo>
                    <a:cubicBezTo>
                      <a:pt x="3630" y="7477"/>
                      <a:pt x="3835" y="7494"/>
                      <a:pt x="4037" y="7494"/>
                    </a:cubicBezTo>
                    <a:cubicBezTo>
                      <a:pt x="5827" y="7494"/>
                      <a:pt x="7422" y="6178"/>
                      <a:pt x="7704" y="4332"/>
                    </a:cubicBezTo>
                    <a:cubicBezTo>
                      <a:pt x="8047" y="2306"/>
                      <a:pt x="6648" y="366"/>
                      <a:pt x="4623" y="52"/>
                    </a:cubicBezTo>
                    <a:cubicBezTo>
                      <a:pt x="4414" y="17"/>
                      <a:pt x="4206"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4;p47">
                <a:extLst>
                  <a:ext uri="{FF2B5EF4-FFF2-40B4-BE49-F238E27FC236}">
                    <a16:creationId xmlns:a16="http://schemas.microsoft.com/office/drawing/2014/main" id="{6FE8BF39-300E-7369-0983-9FE8160416C5}"/>
                  </a:ext>
                </a:extLst>
              </p:cNvPr>
              <p:cNvSpPr/>
              <p:nvPr/>
            </p:nvSpPr>
            <p:spPr>
              <a:xfrm rot="-177967">
                <a:off x="2285653" y="1776160"/>
                <a:ext cx="83947" cy="84663"/>
              </a:xfrm>
              <a:custGeom>
                <a:avLst/>
                <a:gdLst/>
                <a:ahLst/>
                <a:cxnLst/>
                <a:rect l="l" t="t" r="r" b="b"/>
                <a:pathLst>
                  <a:path w="2940" h="2940" extrusionOk="0">
                    <a:moveTo>
                      <a:pt x="1484" y="1"/>
                    </a:moveTo>
                    <a:cubicBezTo>
                      <a:pt x="657" y="1"/>
                      <a:pt x="1" y="657"/>
                      <a:pt x="1" y="1456"/>
                    </a:cubicBezTo>
                    <a:cubicBezTo>
                      <a:pt x="1" y="2283"/>
                      <a:pt x="657" y="2940"/>
                      <a:pt x="1484" y="2940"/>
                    </a:cubicBezTo>
                    <a:cubicBezTo>
                      <a:pt x="2283" y="2940"/>
                      <a:pt x="2940" y="2283"/>
                      <a:pt x="2940" y="1456"/>
                    </a:cubicBezTo>
                    <a:cubicBezTo>
                      <a:pt x="2940" y="657"/>
                      <a:pt x="2283"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5;p47">
                <a:extLst>
                  <a:ext uri="{FF2B5EF4-FFF2-40B4-BE49-F238E27FC236}">
                    <a16:creationId xmlns:a16="http://schemas.microsoft.com/office/drawing/2014/main" id="{9BC23880-39C7-F11D-0EC1-801E6DDCDF10}"/>
                  </a:ext>
                </a:extLst>
              </p:cNvPr>
              <p:cNvSpPr/>
              <p:nvPr/>
            </p:nvSpPr>
            <p:spPr>
              <a:xfrm rot="-177967">
                <a:off x="2289698" y="1841215"/>
                <a:ext cx="204498" cy="198842"/>
              </a:xfrm>
              <a:custGeom>
                <a:avLst/>
                <a:gdLst/>
                <a:ahLst/>
                <a:cxnLst/>
                <a:rect l="l" t="t" r="r" b="b"/>
                <a:pathLst>
                  <a:path w="7162" h="6905" extrusionOk="0">
                    <a:moveTo>
                      <a:pt x="2197" y="0"/>
                    </a:moveTo>
                    <a:cubicBezTo>
                      <a:pt x="2169" y="29"/>
                      <a:pt x="1512" y="314"/>
                      <a:pt x="999" y="999"/>
                    </a:cubicBezTo>
                    <a:cubicBezTo>
                      <a:pt x="485" y="1626"/>
                      <a:pt x="0" y="2739"/>
                      <a:pt x="457" y="4480"/>
                    </a:cubicBezTo>
                    <a:cubicBezTo>
                      <a:pt x="799" y="5878"/>
                      <a:pt x="2083" y="6705"/>
                      <a:pt x="4137" y="6876"/>
                    </a:cubicBezTo>
                    <a:cubicBezTo>
                      <a:pt x="4423" y="6905"/>
                      <a:pt x="4651" y="6905"/>
                      <a:pt x="4936" y="6905"/>
                    </a:cubicBezTo>
                    <a:cubicBezTo>
                      <a:pt x="6135" y="6905"/>
                      <a:pt x="7076" y="6705"/>
                      <a:pt x="7133" y="6705"/>
                    </a:cubicBezTo>
                    <a:cubicBezTo>
                      <a:pt x="7162" y="6705"/>
                      <a:pt x="7162" y="6677"/>
                      <a:pt x="7162" y="6619"/>
                    </a:cubicBezTo>
                    <a:cubicBezTo>
                      <a:pt x="7162" y="6591"/>
                      <a:pt x="7133" y="6591"/>
                      <a:pt x="7076" y="6591"/>
                    </a:cubicBezTo>
                    <a:cubicBezTo>
                      <a:pt x="7076" y="6591"/>
                      <a:pt x="6163" y="6774"/>
                      <a:pt x="5038" y="6774"/>
                    </a:cubicBezTo>
                    <a:cubicBezTo>
                      <a:pt x="4757" y="6774"/>
                      <a:pt x="4463" y="6762"/>
                      <a:pt x="4166" y="6734"/>
                    </a:cubicBezTo>
                    <a:cubicBezTo>
                      <a:pt x="2169" y="6562"/>
                      <a:pt x="942" y="5821"/>
                      <a:pt x="599" y="4451"/>
                    </a:cubicBezTo>
                    <a:cubicBezTo>
                      <a:pt x="228" y="3139"/>
                      <a:pt x="428" y="1969"/>
                      <a:pt x="1084" y="1056"/>
                    </a:cubicBezTo>
                    <a:cubicBezTo>
                      <a:pt x="1598" y="399"/>
                      <a:pt x="2226" y="114"/>
                      <a:pt x="2226" y="114"/>
                    </a:cubicBezTo>
                    <a:cubicBezTo>
                      <a:pt x="2283" y="114"/>
                      <a:pt x="2283" y="57"/>
                      <a:pt x="2283" y="29"/>
                    </a:cubicBezTo>
                    <a:cubicBezTo>
                      <a:pt x="2283" y="0"/>
                      <a:pt x="222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6;p47">
                <a:extLst>
                  <a:ext uri="{FF2B5EF4-FFF2-40B4-BE49-F238E27FC236}">
                    <a16:creationId xmlns:a16="http://schemas.microsoft.com/office/drawing/2014/main" id="{5016B85A-E3AE-DE40-6265-C6F0641CB21C}"/>
                  </a:ext>
                </a:extLst>
              </p:cNvPr>
              <p:cNvSpPr/>
              <p:nvPr/>
            </p:nvSpPr>
            <p:spPr>
              <a:xfrm rot="-177967">
                <a:off x="2350947" y="1770191"/>
                <a:ext cx="25298" cy="68220"/>
              </a:xfrm>
              <a:custGeom>
                <a:avLst/>
                <a:gdLst/>
                <a:ahLst/>
                <a:cxnLst/>
                <a:rect l="l" t="t" r="r" b="b"/>
                <a:pathLst>
                  <a:path w="886" h="2369" extrusionOk="0">
                    <a:moveTo>
                      <a:pt x="58" y="0"/>
                    </a:moveTo>
                    <a:cubicBezTo>
                      <a:pt x="58" y="0"/>
                      <a:pt x="1" y="0"/>
                      <a:pt x="1" y="57"/>
                    </a:cubicBezTo>
                    <a:cubicBezTo>
                      <a:pt x="1" y="57"/>
                      <a:pt x="1" y="114"/>
                      <a:pt x="29" y="114"/>
                    </a:cubicBezTo>
                    <a:cubicBezTo>
                      <a:pt x="29" y="114"/>
                      <a:pt x="486" y="371"/>
                      <a:pt x="629" y="913"/>
                    </a:cubicBezTo>
                    <a:cubicBezTo>
                      <a:pt x="771" y="1284"/>
                      <a:pt x="657" y="1769"/>
                      <a:pt x="372" y="2254"/>
                    </a:cubicBezTo>
                    <a:cubicBezTo>
                      <a:pt x="372" y="2283"/>
                      <a:pt x="372" y="2340"/>
                      <a:pt x="457" y="2368"/>
                    </a:cubicBezTo>
                    <a:cubicBezTo>
                      <a:pt x="486" y="2368"/>
                      <a:pt x="514" y="2368"/>
                      <a:pt x="457" y="2340"/>
                    </a:cubicBezTo>
                    <a:cubicBezTo>
                      <a:pt x="771" y="1798"/>
                      <a:pt x="885" y="1284"/>
                      <a:pt x="743" y="856"/>
                    </a:cubicBezTo>
                    <a:cubicBezTo>
                      <a:pt x="543" y="286"/>
                      <a:pt x="8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7;p47">
                <a:extLst>
                  <a:ext uri="{FF2B5EF4-FFF2-40B4-BE49-F238E27FC236}">
                    <a16:creationId xmlns:a16="http://schemas.microsoft.com/office/drawing/2014/main" id="{E2210327-22B8-41D5-9C45-9FA6A3DBC191}"/>
                  </a:ext>
                </a:extLst>
              </p:cNvPr>
              <p:cNvSpPr/>
              <p:nvPr/>
            </p:nvSpPr>
            <p:spPr>
              <a:xfrm rot="-177967">
                <a:off x="2381939" y="2031540"/>
                <a:ext cx="25270" cy="74296"/>
              </a:xfrm>
              <a:custGeom>
                <a:avLst/>
                <a:gdLst/>
                <a:ahLst/>
                <a:cxnLst/>
                <a:rect l="l" t="t" r="r" b="b"/>
                <a:pathLst>
                  <a:path w="885" h="2580" extrusionOk="0">
                    <a:moveTo>
                      <a:pt x="543" y="0"/>
                    </a:moveTo>
                    <a:cubicBezTo>
                      <a:pt x="516" y="0"/>
                      <a:pt x="485" y="27"/>
                      <a:pt x="485" y="69"/>
                    </a:cubicBezTo>
                    <a:cubicBezTo>
                      <a:pt x="0" y="1524"/>
                      <a:pt x="713" y="2522"/>
                      <a:pt x="742" y="2551"/>
                    </a:cubicBezTo>
                    <a:cubicBezTo>
                      <a:pt x="770" y="2579"/>
                      <a:pt x="770" y="2579"/>
                      <a:pt x="827" y="2579"/>
                    </a:cubicBezTo>
                    <a:cubicBezTo>
                      <a:pt x="856" y="2579"/>
                      <a:pt x="856" y="2579"/>
                      <a:pt x="856" y="2551"/>
                    </a:cubicBezTo>
                    <a:cubicBezTo>
                      <a:pt x="856" y="2522"/>
                      <a:pt x="885" y="2494"/>
                      <a:pt x="856" y="2437"/>
                    </a:cubicBezTo>
                    <a:cubicBezTo>
                      <a:pt x="856" y="2437"/>
                      <a:pt x="143" y="1495"/>
                      <a:pt x="599" y="97"/>
                    </a:cubicBezTo>
                    <a:cubicBezTo>
                      <a:pt x="628" y="69"/>
                      <a:pt x="599" y="11"/>
                      <a:pt x="571" y="11"/>
                    </a:cubicBezTo>
                    <a:cubicBezTo>
                      <a:pt x="563" y="4"/>
                      <a:pt x="553"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8;p47">
                <a:extLst>
                  <a:ext uri="{FF2B5EF4-FFF2-40B4-BE49-F238E27FC236}">
                    <a16:creationId xmlns:a16="http://schemas.microsoft.com/office/drawing/2014/main" id="{CD41B39E-FC5A-DF25-3972-9E9626D348DC}"/>
                  </a:ext>
                </a:extLst>
              </p:cNvPr>
              <p:cNvSpPr/>
              <p:nvPr/>
            </p:nvSpPr>
            <p:spPr>
              <a:xfrm rot="-177967">
                <a:off x="2503459" y="2150854"/>
                <a:ext cx="145850" cy="50049"/>
              </a:xfrm>
              <a:custGeom>
                <a:avLst/>
                <a:gdLst/>
                <a:ahLst/>
                <a:cxnLst/>
                <a:rect l="l" t="t" r="r" b="b"/>
                <a:pathLst>
                  <a:path w="5108" h="1738" extrusionOk="0">
                    <a:moveTo>
                      <a:pt x="86" y="1"/>
                    </a:moveTo>
                    <a:cubicBezTo>
                      <a:pt x="77" y="1"/>
                      <a:pt x="67" y="7"/>
                      <a:pt x="58" y="26"/>
                    </a:cubicBezTo>
                    <a:cubicBezTo>
                      <a:pt x="58" y="55"/>
                      <a:pt x="1" y="83"/>
                      <a:pt x="58" y="112"/>
                    </a:cubicBezTo>
                    <a:cubicBezTo>
                      <a:pt x="86" y="112"/>
                      <a:pt x="1256" y="1738"/>
                      <a:pt x="2968" y="1738"/>
                    </a:cubicBezTo>
                    <a:cubicBezTo>
                      <a:pt x="3139" y="1738"/>
                      <a:pt x="3339" y="1738"/>
                      <a:pt x="3482" y="1681"/>
                    </a:cubicBezTo>
                    <a:cubicBezTo>
                      <a:pt x="4109" y="1538"/>
                      <a:pt x="4766" y="1196"/>
                      <a:pt x="5079" y="682"/>
                    </a:cubicBezTo>
                    <a:cubicBezTo>
                      <a:pt x="5108" y="654"/>
                      <a:pt x="5108" y="625"/>
                      <a:pt x="5079" y="597"/>
                    </a:cubicBezTo>
                    <a:cubicBezTo>
                      <a:pt x="5065" y="568"/>
                      <a:pt x="5044" y="554"/>
                      <a:pt x="5022" y="554"/>
                    </a:cubicBezTo>
                    <a:cubicBezTo>
                      <a:pt x="5001" y="554"/>
                      <a:pt x="4980" y="568"/>
                      <a:pt x="4965" y="597"/>
                    </a:cubicBezTo>
                    <a:cubicBezTo>
                      <a:pt x="4651" y="1053"/>
                      <a:pt x="4081" y="1396"/>
                      <a:pt x="3424" y="1510"/>
                    </a:cubicBezTo>
                    <a:cubicBezTo>
                      <a:pt x="3251" y="1544"/>
                      <a:pt x="3082" y="1559"/>
                      <a:pt x="2917" y="1559"/>
                    </a:cubicBezTo>
                    <a:cubicBezTo>
                      <a:pt x="1296" y="1559"/>
                      <a:pt x="143" y="52"/>
                      <a:pt x="143" y="26"/>
                    </a:cubicBezTo>
                    <a:cubicBezTo>
                      <a:pt x="124" y="26"/>
                      <a:pt x="10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9;p47">
                <a:extLst>
                  <a:ext uri="{FF2B5EF4-FFF2-40B4-BE49-F238E27FC236}">
                    <a16:creationId xmlns:a16="http://schemas.microsoft.com/office/drawing/2014/main" id="{BC3FAB3F-783C-9427-8CB7-77296C4B3B11}"/>
                  </a:ext>
                </a:extLst>
              </p:cNvPr>
              <p:cNvSpPr/>
              <p:nvPr/>
            </p:nvSpPr>
            <p:spPr>
              <a:xfrm rot="-177967">
                <a:off x="2715073" y="2137119"/>
                <a:ext cx="298210" cy="428728"/>
              </a:xfrm>
              <a:custGeom>
                <a:avLst/>
                <a:gdLst/>
                <a:ahLst/>
                <a:cxnLst/>
                <a:rect l="l" t="t" r="r" b="b"/>
                <a:pathLst>
                  <a:path w="10444" h="14888" extrusionOk="0">
                    <a:moveTo>
                      <a:pt x="5527" y="1"/>
                    </a:moveTo>
                    <a:cubicBezTo>
                      <a:pt x="4937" y="1"/>
                      <a:pt x="4277" y="25"/>
                      <a:pt x="3539" y="80"/>
                    </a:cubicBezTo>
                    <a:cubicBezTo>
                      <a:pt x="999" y="308"/>
                      <a:pt x="1427" y="5158"/>
                      <a:pt x="1170" y="6414"/>
                    </a:cubicBezTo>
                    <a:cubicBezTo>
                      <a:pt x="857" y="8011"/>
                      <a:pt x="714" y="8725"/>
                      <a:pt x="543" y="9295"/>
                    </a:cubicBezTo>
                    <a:cubicBezTo>
                      <a:pt x="1" y="11150"/>
                      <a:pt x="1028" y="13062"/>
                      <a:pt x="2854" y="13689"/>
                    </a:cubicBezTo>
                    <a:cubicBezTo>
                      <a:pt x="5992" y="14717"/>
                      <a:pt x="9759" y="14888"/>
                      <a:pt x="9759" y="14888"/>
                    </a:cubicBezTo>
                    <a:cubicBezTo>
                      <a:pt x="9759" y="14888"/>
                      <a:pt x="10187" y="8154"/>
                      <a:pt x="10443" y="1506"/>
                    </a:cubicBezTo>
                    <a:cubicBezTo>
                      <a:pt x="10443" y="1506"/>
                      <a:pt x="10174"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40;p47">
                <a:extLst>
                  <a:ext uri="{FF2B5EF4-FFF2-40B4-BE49-F238E27FC236}">
                    <a16:creationId xmlns:a16="http://schemas.microsoft.com/office/drawing/2014/main" id="{01AE3A28-DA6D-7A28-8191-F9A53ABA79BC}"/>
                  </a:ext>
                </a:extLst>
              </p:cNvPr>
              <p:cNvSpPr/>
              <p:nvPr/>
            </p:nvSpPr>
            <p:spPr>
              <a:xfrm rot="-177967">
                <a:off x="2752193" y="1863732"/>
                <a:ext cx="171120" cy="153055"/>
              </a:xfrm>
              <a:custGeom>
                <a:avLst/>
                <a:gdLst/>
                <a:ahLst/>
                <a:cxnLst/>
                <a:rect l="l" t="t" r="r" b="b"/>
                <a:pathLst>
                  <a:path w="5993" h="5315" extrusionOk="0">
                    <a:moveTo>
                      <a:pt x="3145" y="0"/>
                    </a:moveTo>
                    <a:cubicBezTo>
                      <a:pt x="2938" y="0"/>
                      <a:pt x="2731" y="51"/>
                      <a:pt x="2540" y="157"/>
                    </a:cubicBezTo>
                    <a:cubicBezTo>
                      <a:pt x="2398" y="243"/>
                      <a:pt x="2284" y="329"/>
                      <a:pt x="2198" y="471"/>
                    </a:cubicBezTo>
                    <a:cubicBezTo>
                      <a:pt x="1998" y="728"/>
                      <a:pt x="1713" y="899"/>
                      <a:pt x="1399" y="956"/>
                    </a:cubicBezTo>
                    <a:cubicBezTo>
                      <a:pt x="943" y="1042"/>
                      <a:pt x="515" y="1384"/>
                      <a:pt x="343" y="1869"/>
                    </a:cubicBezTo>
                    <a:cubicBezTo>
                      <a:pt x="229" y="2183"/>
                      <a:pt x="229" y="2526"/>
                      <a:pt x="343" y="2839"/>
                    </a:cubicBezTo>
                    <a:cubicBezTo>
                      <a:pt x="400" y="3039"/>
                      <a:pt x="372" y="3267"/>
                      <a:pt x="258" y="3439"/>
                    </a:cubicBezTo>
                    <a:cubicBezTo>
                      <a:pt x="58" y="3752"/>
                      <a:pt x="1" y="4180"/>
                      <a:pt x="144" y="4551"/>
                    </a:cubicBezTo>
                    <a:cubicBezTo>
                      <a:pt x="351" y="5009"/>
                      <a:pt x="832" y="5315"/>
                      <a:pt x="1353" y="5315"/>
                    </a:cubicBezTo>
                    <a:cubicBezTo>
                      <a:pt x="1547" y="5315"/>
                      <a:pt x="1747" y="5272"/>
                      <a:pt x="1941" y="5179"/>
                    </a:cubicBezTo>
                    <a:cubicBezTo>
                      <a:pt x="2654" y="4865"/>
                      <a:pt x="2968" y="4038"/>
                      <a:pt x="2711" y="3439"/>
                    </a:cubicBezTo>
                    <a:cubicBezTo>
                      <a:pt x="2683" y="3410"/>
                      <a:pt x="2683" y="3325"/>
                      <a:pt x="2654" y="3296"/>
                    </a:cubicBezTo>
                    <a:cubicBezTo>
                      <a:pt x="2797" y="3153"/>
                      <a:pt x="2911" y="2982"/>
                      <a:pt x="2968" y="2754"/>
                    </a:cubicBezTo>
                    <a:cubicBezTo>
                      <a:pt x="2968" y="2725"/>
                      <a:pt x="2968" y="2725"/>
                      <a:pt x="2997" y="2697"/>
                    </a:cubicBezTo>
                    <a:cubicBezTo>
                      <a:pt x="3100" y="2714"/>
                      <a:pt x="3202" y="2724"/>
                      <a:pt x="3299" y="2724"/>
                    </a:cubicBezTo>
                    <a:cubicBezTo>
                      <a:pt x="3524" y="2724"/>
                      <a:pt x="3731" y="2674"/>
                      <a:pt x="3910" y="2554"/>
                    </a:cubicBezTo>
                    <a:cubicBezTo>
                      <a:pt x="4053" y="2469"/>
                      <a:pt x="4110" y="2354"/>
                      <a:pt x="4224" y="2269"/>
                    </a:cubicBezTo>
                    <a:cubicBezTo>
                      <a:pt x="4394" y="2362"/>
                      <a:pt x="4597" y="2412"/>
                      <a:pt x="4807" y="2412"/>
                    </a:cubicBezTo>
                    <a:cubicBezTo>
                      <a:pt x="4984" y="2412"/>
                      <a:pt x="5166" y="2376"/>
                      <a:pt x="5336" y="2297"/>
                    </a:cubicBezTo>
                    <a:cubicBezTo>
                      <a:pt x="5850" y="2012"/>
                      <a:pt x="5993" y="1327"/>
                      <a:pt x="5679" y="814"/>
                    </a:cubicBezTo>
                    <a:cubicBezTo>
                      <a:pt x="5457" y="431"/>
                      <a:pt x="5066" y="205"/>
                      <a:pt x="4684" y="205"/>
                    </a:cubicBezTo>
                    <a:cubicBezTo>
                      <a:pt x="4524" y="205"/>
                      <a:pt x="4367" y="245"/>
                      <a:pt x="4224" y="329"/>
                    </a:cubicBezTo>
                    <a:cubicBezTo>
                      <a:pt x="4195" y="357"/>
                      <a:pt x="4138" y="357"/>
                      <a:pt x="4110" y="414"/>
                    </a:cubicBezTo>
                    <a:cubicBezTo>
                      <a:pt x="3841" y="145"/>
                      <a:pt x="3493"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41;p47">
                <a:extLst>
                  <a:ext uri="{FF2B5EF4-FFF2-40B4-BE49-F238E27FC236}">
                    <a16:creationId xmlns:a16="http://schemas.microsoft.com/office/drawing/2014/main" id="{48E35A84-0CF5-DDC3-90A6-47B7CEEFF84A}"/>
                  </a:ext>
                </a:extLst>
              </p:cNvPr>
              <p:cNvSpPr/>
              <p:nvPr/>
            </p:nvSpPr>
            <p:spPr>
              <a:xfrm rot="-177967">
                <a:off x="2935917" y="1973465"/>
                <a:ext cx="89657" cy="128722"/>
              </a:xfrm>
              <a:custGeom>
                <a:avLst/>
                <a:gdLst/>
                <a:ahLst/>
                <a:cxnLst/>
                <a:rect l="l" t="t" r="r" b="b"/>
                <a:pathLst>
                  <a:path w="3140" h="4470" extrusionOk="0">
                    <a:moveTo>
                      <a:pt x="2190" y="0"/>
                    </a:moveTo>
                    <a:cubicBezTo>
                      <a:pt x="2059" y="0"/>
                      <a:pt x="1926" y="29"/>
                      <a:pt x="1798" y="89"/>
                    </a:cubicBezTo>
                    <a:cubicBezTo>
                      <a:pt x="1655" y="175"/>
                      <a:pt x="1541" y="260"/>
                      <a:pt x="1456" y="403"/>
                    </a:cubicBezTo>
                    <a:cubicBezTo>
                      <a:pt x="1256" y="403"/>
                      <a:pt x="1028" y="460"/>
                      <a:pt x="856" y="603"/>
                    </a:cubicBezTo>
                    <a:cubicBezTo>
                      <a:pt x="257" y="945"/>
                      <a:pt x="0" y="1772"/>
                      <a:pt x="371" y="2457"/>
                    </a:cubicBezTo>
                    <a:cubicBezTo>
                      <a:pt x="400" y="2514"/>
                      <a:pt x="428" y="2600"/>
                      <a:pt x="514" y="2628"/>
                    </a:cubicBezTo>
                    <a:cubicBezTo>
                      <a:pt x="229" y="3227"/>
                      <a:pt x="257" y="3770"/>
                      <a:pt x="257" y="3770"/>
                    </a:cubicBezTo>
                    <a:cubicBezTo>
                      <a:pt x="269" y="4261"/>
                      <a:pt x="482" y="4469"/>
                      <a:pt x="761" y="4469"/>
                    </a:cubicBezTo>
                    <a:cubicBezTo>
                      <a:pt x="1163" y="4469"/>
                      <a:pt x="1700" y="4038"/>
                      <a:pt x="1969" y="3399"/>
                    </a:cubicBezTo>
                    <a:cubicBezTo>
                      <a:pt x="2026" y="3256"/>
                      <a:pt x="2083" y="3113"/>
                      <a:pt x="2112" y="2971"/>
                    </a:cubicBezTo>
                    <a:cubicBezTo>
                      <a:pt x="2140" y="2971"/>
                      <a:pt x="2169" y="2942"/>
                      <a:pt x="2226" y="2914"/>
                    </a:cubicBezTo>
                    <a:cubicBezTo>
                      <a:pt x="2597" y="2657"/>
                      <a:pt x="2854" y="2229"/>
                      <a:pt x="2825" y="1772"/>
                    </a:cubicBezTo>
                    <a:cubicBezTo>
                      <a:pt x="2825" y="1601"/>
                      <a:pt x="2854" y="1458"/>
                      <a:pt x="2939" y="1259"/>
                    </a:cubicBezTo>
                    <a:cubicBezTo>
                      <a:pt x="3139" y="1088"/>
                      <a:pt x="3139" y="745"/>
                      <a:pt x="2968" y="460"/>
                    </a:cubicBezTo>
                    <a:cubicBezTo>
                      <a:pt x="2788" y="160"/>
                      <a:pt x="2496" y="0"/>
                      <a:pt x="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42;p47">
                <a:extLst>
                  <a:ext uri="{FF2B5EF4-FFF2-40B4-BE49-F238E27FC236}">
                    <a16:creationId xmlns:a16="http://schemas.microsoft.com/office/drawing/2014/main" id="{B568AD39-39BB-9AED-6773-A71E8C9B18C7}"/>
                  </a:ext>
                </a:extLst>
              </p:cNvPr>
              <p:cNvSpPr/>
              <p:nvPr/>
            </p:nvSpPr>
            <p:spPr>
              <a:xfrm rot="-177967">
                <a:off x="2860438" y="2068012"/>
                <a:ext cx="118981" cy="109486"/>
              </a:xfrm>
              <a:custGeom>
                <a:avLst/>
                <a:gdLst/>
                <a:ahLst/>
                <a:cxnLst/>
                <a:rect l="l" t="t" r="r" b="b"/>
                <a:pathLst>
                  <a:path w="4167" h="3802" extrusionOk="0">
                    <a:moveTo>
                      <a:pt x="4166" y="0"/>
                    </a:moveTo>
                    <a:lnTo>
                      <a:pt x="485" y="172"/>
                    </a:lnTo>
                    <a:cubicBezTo>
                      <a:pt x="485" y="200"/>
                      <a:pt x="428" y="286"/>
                      <a:pt x="428" y="343"/>
                    </a:cubicBezTo>
                    <a:cubicBezTo>
                      <a:pt x="371" y="885"/>
                      <a:pt x="0" y="2597"/>
                      <a:pt x="0" y="2597"/>
                    </a:cubicBezTo>
                    <a:cubicBezTo>
                      <a:pt x="0" y="2597"/>
                      <a:pt x="0" y="2654"/>
                      <a:pt x="57" y="2797"/>
                    </a:cubicBezTo>
                    <a:cubicBezTo>
                      <a:pt x="114" y="2996"/>
                      <a:pt x="229" y="3225"/>
                      <a:pt x="514" y="3453"/>
                    </a:cubicBezTo>
                    <a:cubicBezTo>
                      <a:pt x="771" y="3624"/>
                      <a:pt x="1113" y="3767"/>
                      <a:pt x="1684" y="3795"/>
                    </a:cubicBezTo>
                    <a:cubicBezTo>
                      <a:pt x="1765" y="3800"/>
                      <a:pt x="1843" y="3802"/>
                      <a:pt x="1918" y="3802"/>
                    </a:cubicBezTo>
                    <a:cubicBezTo>
                      <a:pt x="3313" y="3802"/>
                      <a:pt x="3595" y="3082"/>
                      <a:pt x="3595" y="3082"/>
                    </a:cubicBezTo>
                    <a:lnTo>
                      <a:pt x="4166"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43;p47">
                <a:extLst>
                  <a:ext uri="{FF2B5EF4-FFF2-40B4-BE49-F238E27FC236}">
                    <a16:creationId xmlns:a16="http://schemas.microsoft.com/office/drawing/2014/main" id="{DE9AF7E3-2229-6FF6-5B70-5FFC979C7DD8}"/>
                  </a:ext>
                </a:extLst>
              </p:cNvPr>
              <p:cNvSpPr/>
              <p:nvPr/>
            </p:nvSpPr>
            <p:spPr>
              <a:xfrm rot="-177967">
                <a:off x="2863134" y="2118109"/>
                <a:ext cx="71612" cy="51287"/>
              </a:xfrm>
              <a:custGeom>
                <a:avLst/>
                <a:gdLst/>
                <a:ahLst/>
                <a:cxnLst/>
                <a:rect l="l" t="t" r="r" b="b"/>
                <a:pathLst>
                  <a:path w="2508" h="1781" extrusionOk="0">
                    <a:moveTo>
                      <a:pt x="2090" y="1"/>
                    </a:moveTo>
                    <a:cubicBezTo>
                      <a:pt x="1565" y="1"/>
                      <a:pt x="143" y="611"/>
                      <a:pt x="143" y="611"/>
                    </a:cubicBezTo>
                    <a:lnTo>
                      <a:pt x="0" y="1153"/>
                    </a:lnTo>
                    <a:cubicBezTo>
                      <a:pt x="57" y="1324"/>
                      <a:pt x="172" y="1581"/>
                      <a:pt x="457" y="1780"/>
                    </a:cubicBezTo>
                    <a:cubicBezTo>
                      <a:pt x="2355" y="388"/>
                      <a:pt x="2508" y="1"/>
                      <a:pt x="2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44;p47">
                <a:extLst>
                  <a:ext uri="{FF2B5EF4-FFF2-40B4-BE49-F238E27FC236}">
                    <a16:creationId xmlns:a16="http://schemas.microsoft.com/office/drawing/2014/main" id="{E2B9679F-3B1A-384E-67F9-AB9DD685F608}"/>
                  </a:ext>
                </a:extLst>
              </p:cNvPr>
              <p:cNvSpPr/>
              <p:nvPr/>
            </p:nvSpPr>
            <p:spPr>
              <a:xfrm rot="-177967">
                <a:off x="2783303" y="1884099"/>
                <a:ext cx="259092" cy="207309"/>
              </a:xfrm>
              <a:custGeom>
                <a:avLst/>
                <a:gdLst/>
                <a:ahLst/>
                <a:cxnLst/>
                <a:rect l="l" t="t" r="r" b="b"/>
                <a:pathLst>
                  <a:path w="9074" h="7199" extrusionOk="0">
                    <a:moveTo>
                      <a:pt x="3880" y="1"/>
                    </a:moveTo>
                    <a:cubicBezTo>
                      <a:pt x="1926" y="1"/>
                      <a:pt x="209" y="1035"/>
                      <a:pt x="29" y="2713"/>
                    </a:cubicBezTo>
                    <a:cubicBezTo>
                      <a:pt x="1" y="3198"/>
                      <a:pt x="86" y="3711"/>
                      <a:pt x="257" y="4111"/>
                    </a:cubicBezTo>
                    <a:cubicBezTo>
                      <a:pt x="1414" y="6710"/>
                      <a:pt x="3049" y="7199"/>
                      <a:pt x="4115" y="7199"/>
                    </a:cubicBezTo>
                    <a:cubicBezTo>
                      <a:pt x="4758" y="7199"/>
                      <a:pt x="5193" y="7021"/>
                      <a:pt x="5193" y="7021"/>
                    </a:cubicBezTo>
                    <a:cubicBezTo>
                      <a:pt x="8332" y="6336"/>
                      <a:pt x="9074" y="1885"/>
                      <a:pt x="6420" y="601"/>
                    </a:cubicBezTo>
                    <a:cubicBezTo>
                      <a:pt x="5599" y="191"/>
                      <a:pt x="4718"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45;p47">
                <a:extLst>
                  <a:ext uri="{FF2B5EF4-FFF2-40B4-BE49-F238E27FC236}">
                    <a16:creationId xmlns:a16="http://schemas.microsoft.com/office/drawing/2014/main" id="{19F57AC2-8159-06D9-E071-FB0B73741F41}"/>
                  </a:ext>
                </a:extLst>
              </p:cNvPr>
              <p:cNvSpPr/>
              <p:nvPr/>
            </p:nvSpPr>
            <p:spPr>
              <a:xfrm rot="-177967">
                <a:off x="2768420" y="1910424"/>
                <a:ext cx="233023" cy="241116"/>
              </a:xfrm>
              <a:custGeom>
                <a:avLst/>
                <a:gdLst/>
                <a:ahLst/>
                <a:cxnLst/>
                <a:rect l="l" t="t" r="r" b="b"/>
                <a:pathLst>
                  <a:path w="8161" h="8373" extrusionOk="0">
                    <a:moveTo>
                      <a:pt x="4028" y="0"/>
                    </a:moveTo>
                    <a:cubicBezTo>
                      <a:pt x="2849" y="0"/>
                      <a:pt x="1799" y="499"/>
                      <a:pt x="1456" y="1052"/>
                    </a:cubicBezTo>
                    <a:cubicBezTo>
                      <a:pt x="828" y="2136"/>
                      <a:pt x="0" y="7700"/>
                      <a:pt x="2739" y="8299"/>
                    </a:cubicBezTo>
                    <a:cubicBezTo>
                      <a:pt x="2951" y="8349"/>
                      <a:pt x="3157" y="8372"/>
                      <a:pt x="3357" y="8372"/>
                    </a:cubicBezTo>
                    <a:cubicBezTo>
                      <a:pt x="5771" y="8372"/>
                      <a:pt x="7305" y="4989"/>
                      <a:pt x="7305" y="4989"/>
                    </a:cubicBezTo>
                    <a:cubicBezTo>
                      <a:pt x="7305" y="4989"/>
                      <a:pt x="8161" y="2992"/>
                      <a:pt x="7133" y="1565"/>
                    </a:cubicBezTo>
                    <a:cubicBezTo>
                      <a:pt x="6278" y="411"/>
                      <a:pt x="5099" y="0"/>
                      <a:pt x="4028"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46;p47">
                <a:extLst>
                  <a:ext uri="{FF2B5EF4-FFF2-40B4-BE49-F238E27FC236}">
                    <a16:creationId xmlns:a16="http://schemas.microsoft.com/office/drawing/2014/main" id="{50D9FFE9-7364-B792-BF59-ED7742FA5FFD}"/>
                  </a:ext>
                </a:extLst>
              </p:cNvPr>
              <p:cNvSpPr/>
              <p:nvPr/>
            </p:nvSpPr>
            <p:spPr>
              <a:xfrm rot="-177967">
                <a:off x="2898866" y="1901271"/>
                <a:ext cx="126805" cy="134625"/>
              </a:xfrm>
              <a:custGeom>
                <a:avLst/>
                <a:gdLst/>
                <a:ahLst/>
                <a:cxnLst/>
                <a:rect l="l" t="t" r="r" b="b"/>
                <a:pathLst>
                  <a:path w="4441" h="4675" extrusionOk="0">
                    <a:moveTo>
                      <a:pt x="1783" y="0"/>
                    </a:moveTo>
                    <a:cubicBezTo>
                      <a:pt x="1769" y="0"/>
                      <a:pt x="1755" y="1"/>
                      <a:pt x="1741" y="1"/>
                    </a:cubicBezTo>
                    <a:cubicBezTo>
                      <a:pt x="457" y="30"/>
                      <a:pt x="1" y="800"/>
                      <a:pt x="1" y="2141"/>
                    </a:cubicBezTo>
                    <a:cubicBezTo>
                      <a:pt x="1" y="2455"/>
                      <a:pt x="58" y="2712"/>
                      <a:pt x="172" y="2911"/>
                    </a:cubicBezTo>
                    <a:cubicBezTo>
                      <a:pt x="933" y="4434"/>
                      <a:pt x="1935" y="4674"/>
                      <a:pt x="2492" y="4674"/>
                    </a:cubicBezTo>
                    <a:cubicBezTo>
                      <a:pt x="2749" y="4674"/>
                      <a:pt x="2911" y="4623"/>
                      <a:pt x="2911" y="4623"/>
                    </a:cubicBezTo>
                    <a:cubicBezTo>
                      <a:pt x="4441" y="4028"/>
                      <a:pt x="3776" y="0"/>
                      <a:pt x="17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47;p47">
                <a:extLst>
                  <a:ext uri="{FF2B5EF4-FFF2-40B4-BE49-F238E27FC236}">
                    <a16:creationId xmlns:a16="http://schemas.microsoft.com/office/drawing/2014/main" id="{379EC8E6-68A1-8218-E8F7-1C027108EDD0}"/>
                  </a:ext>
                </a:extLst>
              </p:cNvPr>
              <p:cNvSpPr/>
              <p:nvPr/>
            </p:nvSpPr>
            <p:spPr>
              <a:xfrm rot="-177967">
                <a:off x="2948903" y="2031098"/>
                <a:ext cx="44029" cy="43253"/>
              </a:xfrm>
              <a:custGeom>
                <a:avLst/>
                <a:gdLst/>
                <a:ahLst/>
                <a:cxnLst/>
                <a:rect l="l" t="t" r="r" b="b"/>
                <a:pathLst>
                  <a:path w="1542" h="1502" extrusionOk="0">
                    <a:moveTo>
                      <a:pt x="830" y="1"/>
                    </a:moveTo>
                    <a:cubicBezTo>
                      <a:pt x="594" y="1"/>
                      <a:pt x="341" y="102"/>
                      <a:pt x="172" y="246"/>
                    </a:cubicBezTo>
                    <a:lnTo>
                      <a:pt x="0" y="1501"/>
                    </a:lnTo>
                    <a:cubicBezTo>
                      <a:pt x="371" y="1501"/>
                      <a:pt x="1541" y="1330"/>
                      <a:pt x="1427" y="531"/>
                    </a:cubicBezTo>
                    <a:cubicBezTo>
                      <a:pt x="1365" y="144"/>
                      <a:pt x="1110" y="1"/>
                      <a:pt x="83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48;p47">
                <a:extLst>
                  <a:ext uri="{FF2B5EF4-FFF2-40B4-BE49-F238E27FC236}">
                    <a16:creationId xmlns:a16="http://schemas.microsoft.com/office/drawing/2014/main" id="{A24914EB-2D6C-567E-E5EA-6EDA3DC3048D}"/>
                  </a:ext>
                </a:extLst>
              </p:cNvPr>
              <p:cNvSpPr/>
              <p:nvPr/>
            </p:nvSpPr>
            <p:spPr>
              <a:xfrm rot="-177967">
                <a:off x="2955875" y="2040111"/>
                <a:ext cx="25270" cy="11346"/>
              </a:xfrm>
              <a:custGeom>
                <a:avLst/>
                <a:gdLst/>
                <a:ahLst/>
                <a:cxnLst/>
                <a:rect l="l" t="t" r="r" b="b"/>
                <a:pathLst>
                  <a:path w="885" h="394" extrusionOk="0">
                    <a:moveTo>
                      <a:pt x="529" y="0"/>
                    </a:moveTo>
                    <a:cubicBezTo>
                      <a:pt x="363" y="0"/>
                      <a:pt x="162" y="64"/>
                      <a:pt x="0" y="308"/>
                    </a:cubicBezTo>
                    <a:cubicBezTo>
                      <a:pt x="29" y="336"/>
                      <a:pt x="29" y="365"/>
                      <a:pt x="57" y="393"/>
                    </a:cubicBezTo>
                    <a:cubicBezTo>
                      <a:pt x="114" y="393"/>
                      <a:pt x="114" y="393"/>
                      <a:pt x="143" y="365"/>
                    </a:cubicBezTo>
                    <a:cubicBezTo>
                      <a:pt x="276" y="178"/>
                      <a:pt x="434" y="129"/>
                      <a:pt x="565" y="129"/>
                    </a:cubicBezTo>
                    <a:cubicBezTo>
                      <a:pt x="714" y="129"/>
                      <a:pt x="828" y="194"/>
                      <a:pt x="828" y="194"/>
                    </a:cubicBezTo>
                    <a:cubicBezTo>
                      <a:pt x="856" y="194"/>
                      <a:pt x="885" y="194"/>
                      <a:pt x="885" y="165"/>
                    </a:cubicBezTo>
                    <a:cubicBezTo>
                      <a:pt x="885" y="108"/>
                      <a:pt x="885" y="80"/>
                      <a:pt x="856" y="80"/>
                    </a:cubicBezTo>
                    <a:cubicBezTo>
                      <a:pt x="856" y="80"/>
                      <a:pt x="714"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49;p47">
                <a:extLst>
                  <a:ext uri="{FF2B5EF4-FFF2-40B4-BE49-F238E27FC236}">
                    <a16:creationId xmlns:a16="http://schemas.microsoft.com/office/drawing/2014/main" id="{F8DA2F81-E94B-D2A0-90BB-0D3FD6D8AFEA}"/>
                  </a:ext>
                </a:extLst>
              </p:cNvPr>
              <p:cNvSpPr/>
              <p:nvPr/>
            </p:nvSpPr>
            <p:spPr>
              <a:xfrm rot="-177967">
                <a:off x="2777112" y="1884689"/>
                <a:ext cx="177630" cy="127916"/>
              </a:xfrm>
              <a:custGeom>
                <a:avLst/>
                <a:gdLst/>
                <a:ahLst/>
                <a:cxnLst/>
                <a:rect l="l" t="t" r="r" b="b"/>
                <a:pathLst>
                  <a:path w="6221" h="4442" extrusionOk="0">
                    <a:moveTo>
                      <a:pt x="4497" y="1"/>
                    </a:moveTo>
                    <a:cubicBezTo>
                      <a:pt x="3654" y="1"/>
                      <a:pt x="2563" y="389"/>
                      <a:pt x="1713" y="920"/>
                    </a:cubicBezTo>
                    <a:cubicBezTo>
                      <a:pt x="372" y="1776"/>
                      <a:pt x="1" y="2803"/>
                      <a:pt x="572" y="3745"/>
                    </a:cubicBezTo>
                    <a:cubicBezTo>
                      <a:pt x="869" y="4205"/>
                      <a:pt x="1436" y="4441"/>
                      <a:pt x="2105" y="4441"/>
                    </a:cubicBezTo>
                    <a:cubicBezTo>
                      <a:pt x="2722" y="4441"/>
                      <a:pt x="3424" y="4241"/>
                      <a:pt x="4081" y="3830"/>
                    </a:cubicBezTo>
                    <a:cubicBezTo>
                      <a:pt x="5422" y="2974"/>
                      <a:pt x="6221" y="1405"/>
                      <a:pt x="5650" y="492"/>
                    </a:cubicBezTo>
                    <a:cubicBezTo>
                      <a:pt x="5434" y="146"/>
                      <a:pt x="5012"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50;p47">
                <a:extLst>
                  <a:ext uri="{FF2B5EF4-FFF2-40B4-BE49-F238E27FC236}">
                    <a16:creationId xmlns:a16="http://schemas.microsoft.com/office/drawing/2014/main" id="{B1FA5590-5AB2-61D7-AE6F-50581BFF07BA}"/>
                  </a:ext>
                </a:extLst>
              </p:cNvPr>
              <p:cNvSpPr/>
              <p:nvPr/>
            </p:nvSpPr>
            <p:spPr>
              <a:xfrm rot="-177967">
                <a:off x="2810713" y="2036654"/>
                <a:ext cx="29353" cy="50970"/>
              </a:xfrm>
              <a:custGeom>
                <a:avLst/>
                <a:gdLst/>
                <a:ahLst/>
                <a:cxnLst/>
                <a:rect l="l" t="t" r="r" b="b"/>
                <a:pathLst>
                  <a:path w="1028" h="1770" extrusionOk="0">
                    <a:moveTo>
                      <a:pt x="999" y="1"/>
                    </a:moveTo>
                    <a:cubicBezTo>
                      <a:pt x="970" y="1"/>
                      <a:pt x="942" y="1"/>
                      <a:pt x="942" y="30"/>
                    </a:cubicBezTo>
                    <a:lnTo>
                      <a:pt x="571" y="885"/>
                    </a:lnTo>
                    <a:cubicBezTo>
                      <a:pt x="342" y="885"/>
                      <a:pt x="86" y="971"/>
                      <a:pt x="29" y="1285"/>
                    </a:cubicBezTo>
                    <a:cubicBezTo>
                      <a:pt x="0" y="1599"/>
                      <a:pt x="428" y="1713"/>
                      <a:pt x="599" y="1741"/>
                    </a:cubicBezTo>
                    <a:cubicBezTo>
                      <a:pt x="656" y="1741"/>
                      <a:pt x="685" y="1741"/>
                      <a:pt x="685" y="1770"/>
                    </a:cubicBezTo>
                    <a:cubicBezTo>
                      <a:pt x="713" y="1770"/>
                      <a:pt x="742" y="1770"/>
                      <a:pt x="742" y="1741"/>
                    </a:cubicBezTo>
                    <a:cubicBezTo>
                      <a:pt x="742" y="1713"/>
                      <a:pt x="742" y="1684"/>
                      <a:pt x="713" y="1684"/>
                    </a:cubicBezTo>
                    <a:cubicBezTo>
                      <a:pt x="713" y="1684"/>
                      <a:pt x="143" y="1599"/>
                      <a:pt x="171" y="1285"/>
                    </a:cubicBezTo>
                    <a:cubicBezTo>
                      <a:pt x="228" y="1000"/>
                      <a:pt x="628" y="1000"/>
                      <a:pt x="628" y="1000"/>
                    </a:cubicBezTo>
                    <a:cubicBezTo>
                      <a:pt x="628" y="1000"/>
                      <a:pt x="685" y="1000"/>
                      <a:pt x="685" y="971"/>
                    </a:cubicBezTo>
                    <a:lnTo>
                      <a:pt x="1027" y="58"/>
                    </a:lnTo>
                    <a:cubicBezTo>
                      <a:pt x="1027" y="30"/>
                      <a:pt x="1027"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51;p47">
                <a:extLst>
                  <a:ext uri="{FF2B5EF4-FFF2-40B4-BE49-F238E27FC236}">
                    <a16:creationId xmlns:a16="http://schemas.microsoft.com/office/drawing/2014/main" id="{BAD713B8-100F-4AC1-A787-B2D599B498C7}"/>
                  </a:ext>
                </a:extLst>
              </p:cNvPr>
              <p:cNvSpPr/>
              <p:nvPr/>
            </p:nvSpPr>
            <p:spPr>
              <a:xfrm rot="-177967">
                <a:off x="2805100" y="2030061"/>
                <a:ext cx="15819" cy="12815"/>
              </a:xfrm>
              <a:custGeom>
                <a:avLst/>
                <a:gdLst/>
                <a:ahLst/>
                <a:cxnLst/>
                <a:rect l="l" t="t" r="r" b="b"/>
                <a:pathLst>
                  <a:path w="554" h="445" extrusionOk="0">
                    <a:moveTo>
                      <a:pt x="293" y="0"/>
                    </a:moveTo>
                    <a:cubicBezTo>
                      <a:pt x="149" y="0"/>
                      <a:pt x="1" y="109"/>
                      <a:pt x="35" y="280"/>
                    </a:cubicBezTo>
                    <a:cubicBezTo>
                      <a:pt x="69" y="395"/>
                      <a:pt x="164" y="445"/>
                      <a:pt x="262" y="445"/>
                    </a:cubicBezTo>
                    <a:cubicBezTo>
                      <a:pt x="405" y="445"/>
                      <a:pt x="554" y="336"/>
                      <a:pt x="520" y="165"/>
                    </a:cubicBezTo>
                    <a:cubicBezTo>
                      <a:pt x="485" y="50"/>
                      <a:pt x="390"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52;p47">
                <a:extLst>
                  <a:ext uri="{FF2B5EF4-FFF2-40B4-BE49-F238E27FC236}">
                    <a16:creationId xmlns:a16="http://schemas.microsoft.com/office/drawing/2014/main" id="{8D476BEF-83B1-311A-6A58-915BB1E75D27}"/>
                  </a:ext>
                </a:extLst>
              </p:cNvPr>
              <p:cNvSpPr/>
              <p:nvPr/>
            </p:nvSpPr>
            <p:spPr>
              <a:xfrm rot="-177967">
                <a:off x="2856062" y="2031164"/>
                <a:ext cx="15990" cy="13189"/>
              </a:xfrm>
              <a:custGeom>
                <a:avLst/>
                <a:gdLst/>
                <a:ahLst/>
                <a:cxnLst/>
                <a:rect l="l" t="t" r="r" b="b"/>
                <a:pathLst>
                  <a:path w="560" h="458" extrusionOk="0">
                    <a:moveTo>
                      <a:pt x="300" y="0"/>
                    </a:moveTo>
                    <a:cubicBezTo>
                      <a:pt x="156" y="0"/>
                      <a:pt x="1" y="121"/>
                      <a:pt x="52" y="292"/>
                    </a:cubicBezTo>
                    <a:cubicBezTo>
                      <a:pt x="75" y="407"/>
                      <a:pt x="168" y="457"/>
                      <a:pt x="265" y="457"/>
                    </a:cubicBezTo>
                    <a:cubicBezTo>
                      <a:pt x="408" y="457"/>
                      <a:pt x="560" y="348"/>
                      <a:pt x="509" y="178"/>
                    </a:cubicBezTo>
                    <a:cubicBezTo>
                      <a:pt x="486" y="53"/>
                      <a:pt x="39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53;p47">
                <a:extLst>
                  <a:ext uri="{FF2B5EF4-FFF2-40B4-BE49-F238E27FC236}">
                    <a16:creationId xmlns:a16="http://schemas.microsoft.com/office/drawing/2014/main" id="{7E62AF5F-DD33-4E55-373E-839048805C5C}"/>
                  </a:ext>
                </a:extLst>
              </p:cNvPr>
              <p:cNvSpPr/>
              <p:nvPr/>
            </p:nvSpPr>
            <p:spPr>
              <a:xfrm rot="-177967">
                <a:off x="2841830" y="2085647"/>
                <a:ext cx="33036" cy="19870"/>
              </a:xfrm>
              <a:custGeom>
                <a:avLst/>
                <a:gdLst/>
                <a:ahLst/>
                <a:cxnLst/>
                <a:rect l="l" t="t" r="r" b="b"/>
                <a:pathLst>
                  <a:path w="1157" h="690" extrusionOk="0">
                    <a:moveTo>
                      <a:pt x="856" y="0"/>
                    </a:moveTo>
                    <a:cubicBezTo>
                      <a:pt x="810" y="0"/>
                      <a:pt x="761" y="20"/>
                      <a:pt x="713" y="68"/>
                    </a:cubicBezTo>
                    <a:cubicBezTo>
                      <a:pt x="571" y="154"/>
                      <a:pt x="371" y="211"/>
                      <a:pt x="200" y="211"/>
                    </a:cubicBezTo>
                    <a:cubicBezTo>
                      <a:pt x="86" y="211"/>
                      <a:pt x="0" y="296"/>
                      <a:pt x="86" y="410"/>
                    </a:cubicBezTo>
                    <a:cubicBezTo>
                      <a:pt x="114" y="439"/>
                      <a:pt x="143" y="525"/>
                      <a:pt x="228" y="553"/>
                    </a:cubicBezTo>
                    <a:cubicBezTo>
                      <a:pt x="336" y="649"/>
                      <a:pt x="459" y="689"/>
                      <a:pt x="578" y="689"/>
                    </a:cubicBezTo>
                    <a:cubicBezTo>
                      <a:pt x="738" y="689"/>
                      <a:pt x="891" y="616"/>
                      <a:pt x="991" y="505"/>
                    </a:cubicBezTo>
                    <a:lnTo>
                      <a:pt x="991" y="505"/>
                    </a:lnTo>
                    <a:cubicBezTo>
                      <a:pt x="985" y="513"/>
                      <a:pt x="985" y="517"/>
                      <a:pt x="988" y="517"/>
                    </a:cubicBezTo>
                    <a:cubicBezTo>
                      <a:pt x="992" y="517"/>
                      <a:pt x="999" y="510"/>
                      <a:pt x="999" y="496"/>
                    </a:cubicBezTo>
                    <a:lnTo>
                      <a:pt x="999" y="496"/>
                    </a:lnTo>
                    <a:cubicBezTo>
                      <a:pt x="999" y="496"/>
                      <a:pt x="999" y="496"/>
                      <a:pt x="999" y="496"/>
                    </a:cubicBezTo>
                    <a:cubicBezTo>
                      <a:pt x="1157" y="293"/>
                      <a:pt x="1029"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54;p47">
                <a:extLst>
                  <a:ext uri="{FF2B5EF4-FFF2-40B4-BE49-F238E27FC236}">
                    <a16:creationId xmlns:a16="http://schemas.microsoft.com/office/drawing/2014/main" id="{F6674262-B908-1CF9-E0F0-5D940D117814}"/>
                  </a:ext>
                </a:extLst>
              </p:cNvPr>
              <p:cNvSpPr/>
              <p:nvPr/>
            </p:nvSpPr>
            <p:spPr>
              <a:xfrm rot="-177967">
                <a:off x="2887006" y="2046863"/>
                <a:ext cx="17132" cy="15925"/>
              </a:xfrm>
              <a:custGeom>
                <a:avLst/>
                <a:gdLst/>
                <a:ahLst/>
                <a:cxnLst/>
                <a:rect l="l" t="t" r="r" b="b"/>
                <a:pathLst>
                  <a:path w="600" h="553" extrusionOk="0">
                    <a:moveTo>
                      <a:pt x="298" y="1"/>
                    </a:moveTo>
                    <a:cubicBezTo>
                      <a:pt x="171" y="1"/>
                      <a:pt x="54" y="106"/>
                      <a:pt x="29" y="233"/>
                    </a:cubicBezTo>
                    <a:cubicBezTo>
                      <a:pt x="0" y="376"/>
                      <a:pt x="114" y="519"/>
                      <a:pt x="257" y="547"/>
                    </a:cubicBezTo>
                    <a:cubicBezTo>
                      <a:pt x="275" y="551"/>
                      <a:pt x="294" y="553"/>
                      <a:pt x="312" y="553"/>
                    </a:cubicBezTo>
                    <a:cubicBezTo>
                      <a:pt x="434" y="553"/>
                      <a:pt x="546" y="472"/>
                      <a:pt x="571" y="347"/>
                    </a:cubicBezTo>
                    <a:cubicBezTo>
                      <a:pt x="599" y="205"/>
                      <a:pt x="485" y="62"/>
                      <a:pt x="342" y="5"/>
                    </a:cubicBezTo>
                    <a:cubicBezTo>
                      <a:pt x="328" y="2"/>
                      <a:pt x="31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55;p47">
                <a:extLst>
                  <a:ext uri="{FF2B5EF4-FFF2-40B4-BE49-F238E27FC236}">
                    <a16:creationId xmlns:a16="http://schemas.microsoft.com/office/drawing/2014/main" id="{BCD5B5E2-2DE9-C3CB-23DD-1CB8CB9CF1E8}"/>
                  </a:ext>
                </a:extLst>
              </p:cNvPr>
              <p:cNvSpPr/>
              <p:nvPr/>
            </p:nvSpPr>
            <p:spPr>
              <a:xfrm rot="-177967">
                <a:off x="2841676" y="2124168"/>
                <a:ext cx="90457" cy="29402"/>
              </a:xfrm>
              <a:custGeom>
                <a:avLst/>
                <a:gdLst/>
                <a:ahLst/>
                <a:cxnLst/>
                <a:rect l="l" t="t" r="r" b="b"/>
                <a:pathLst>
                  <a:path w="3168" h="1021" extrusionOk="0">
                    <a:moveTo>
                      <a:pt x="3071" y="1"/>
                    </a:moveTo>
                    <a:cubicBezTo>
                      <a:pt x="3054" y="1"/>
                      <a:pt x="3039" y="8"/>
                      <a:pt x="3025" y="22"/>
                    </a:cubicBezTo>
                    <a:cubicBezTo>
                      <a:pt x="2192" y="714"/>
                      <a:pt x="1456" y="889"/>
                      <a:pt x="926" y="889"/>
                    </a:cubicBezTo>
                    <a:cubicBezTo>
                      <a:pt x="385" y="889"/>
                      <a:pt x="58" y="707"/>
                      <a:pt x="58" y="707"/>
                    </a:cubicBezTo>
                    <a:cubicBezTo>
                      <a:pt x="58" y="707"/>
                      <a:pt x="1" y="707"/>
                      <a:pt x="1" y="735"/>
                    </a:cubicBezTo>
                    <a:cubicBezTo>
                      <a:pt x="1" y="735"/>
                      <a:pt x="1" y="821"/>
                      <a:pt x="29" y="821"/>
                    </a:cubicBezTo>
                    <a:cubicBezTo>
                      <a:pt x="29" y="849"/>
                      <a:pt x="371" y="1021"/>
                      <a:pt x="942" y="1021"/>
                    </a:cubicBezTo>
                    <a:cubicBezTo>
                      <a:pt x="1484" y="1021"/>
                      <a:pt x="2283" y="849"/>
                      <a:pt x="3139" y="136"/>
                    </a:cubicBezTo>
                    <a:cubicBezTo>
                      <a:pt x="3168" y="108"/>
                      <a:pt x="3168" y="51"/>
                      <a:pt x="3139" y="22"/>
                    </a:cubicBezTo>
                    <a:cubicBezTo>
                      <a:pt x="3111" y="8"/>
                      <a:pt x="3089" y="1"/>
                      <a:pt x="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56;p47">
                <a:extLst>
                  <a:ext uri="{FF2B5EF4-FFF2-40B4-BE49-F238E27FC236}">
                    <a16:creationId xmlns:a16="http://schemas.microsoft.com/office/drawing/2014/main" id="{13FAA69D-3BA0-744F-8441-D307125B7DC0}"/>
                  </a:ext>
                </a:extLst>
              </p:cNvPr>
              <p:cNvSpPr/>
              <p:nvPr/>
            </p:nvSpPr>
            <p:spPr>
              <a:xfrm rot="-177967">
                <a:off x="2597141" y="2497023"/>
                <a:ext cx="394320" cy="717589"/>
              </a:xfrm>
              <a:custGeom>
                <a:avLst/>
                <a:gdLst/>
                <a:ahLst/>
                <a:cxnLst/>
                <a:rect l="l" t="t" r="r" b="b"/>
                <a:pathLst>
                  <a:path w="13810" h="24919" extrusionOk="0">
                    <a:moveTo>
                      <a:pt x="10170" y="1"/>
                    </a:moveTo>
                    <a:cubicBezTo>
                      <a:pt x="9193" y="1"/>
                      <a:pt x="8212" y="438"/>
                      <a:pt x="7561" y="1255"/>
                    </a:cubicBezTo>
                    <a:lnTo>
                      <a:pt x="771" y="9700"/>
                    </a:lnTo>
                    <a:lnTo>
                      <a:pt x="571" y="9929"/>
                    </a:lnTo>
                    <a:cubicBezTo>
                      <a:pt x="86" y="10528"/>
                      <a:pt x="0" y="11384"/>
                      <a:pt x="428" y="12068"/>
                    </a:cubicBezTo>
                    <a:lnTo>
                      <a:pt x="5108" y="19544"/>
                    </a:lnTo>
                    <a:lnTo>
                      <a:pt x="5108" y="19772"/>
                    </a:lnTo>
                    <a:lnTo>
                      <a:pt x="3538" y="21370"/>
                    </a:lnTo>
                    <a:cubicBezTo>
                      <a:pt x="3453" y="21484"/>
                      <a:pt x="3339" y="21570"/>
                      <a:pt x="3253" y="21741"/>
                    </a:cubicBezTo>
                    <a:cubicBezTo>
                      <a:pt x="2597" y="22796"/>
                      <a:pt x="2682" y="24594"/>
                      <a:pt x="3909" y="24879"/>
                    </a:cubicBezTo>
                    <a:cubicBezTo>
                      <a:pt x="4028" y="24906"/>
                      <a:pt x="4149" y="24918"/>
                      <a:pt x="4271" y="24918"/>
                    </a:cubicBezTo>
                    <a:cubicBezTo>
                      <a:pt x="6390" y="24918"/>
                      <a:pt x="9017" y="21170"/>
                      <a:pt x="9017" y="21170"/>
                    </a:cubicBezTo>
                    <a:cubicBezTo>
                      <a:pt x="9017" y="21170"/>
                      <a:pt x="9758" y="19943"/>
                      <a:pt x="9159" y="18973"/>
                    </a:cubicBezTo>
                    <a:lnTo>
                      <a:pt x="6934" y="14094"/>
                    </a:lnTo>
                    <a:cubicBezTo>
                      <a:pt x="6220" y="12496"/>
                      <a:pt x="6705" y="10613"/>
                      <a:pt x="8132" y="9558"/>
                    </a:cubicBezTo>
                    <a:lnTo>
                      <a:pt x="12298" y="6562"/>
                    </a:lnTo>
                    <a:cubicBezTo>
                      <a:pt x="12469" y="6419"/>
                      <a:pt x="12469" y="5506"/>
                      <a:pt x="12669" y="5278"/>
                    </a:cubicBezTo>
                    <a:cubicBezTo>
                      <a:pt x="13810" y="3908"/>
                      <a:pt x="13553" y="1797"/>
                      <a:pt x="12127" y="684"/>
                    </a:cubicBezTo>
                    <a:cubicBezTo>
                      <a:pt x="11557" y="222"/>
                      <a:pt x="10865" y="1"/>
                      <a:pt x="10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57;p47">
                <a:extLst>
                  <a:ext uri="{FF2B5EF4-FFF2-40B4-BE49-F238E27FC236}">
                    <a16:creationId xmlns:a16="http://schemas.microsoft.com/office/drawing/2014/main" id="{F97582AA-4741-5068-DB5B-304DBEAEF782}"/>
                  </a:ext>
                </a:extLst>
              </p:cNvPr>
              <p:cNvSpPr/>
              <p:nvPr/>
            </p:nvSpPr>
            <p:spPr>
              <a:xfrm rot="-177967">
                <a:off x="2751198" y="3057119"/>
                <a:ext cx="42373" cy="6594"/>
              </a:xfrm>
              <a:custGeom>
                <a:avLst/>
                <a:gdLst/>
                <a:ahLst/>
                <a:cxnLst/>
                <a:rect l="l" t="t" r="r" b="b"/>
                <a:pathLst>
                  <a:path w="1484" h="229" extrusionOk="0">
                    <a:moveTo>
                      <a:pt x="1427" y="0"/>
                    </a:moveTo>
                    <a:lnTo>
                      <a:pt x="57" y="86"/>
                    </a:lnTo>
                    <a:cubicBezTo>
                      <a:pt x="29" y="86"/>
                      <a:pt x="0" y="114"/>
                      <a:pt x="0" y="143"/>
                    </a:cubicBezTo>
                    <a:cubicBezTo>
                      <a:pt x="0" y="200"/>
                      <a:pt x="29" y="228"/>
                      <a:pt x="57" y="228"/>
                    </a:cubicBezTo>
                    <a:lnTo>
                      <a:pt x="1427" y="143"/>
                    </a:lnTo>
                    <a:cubicBezTo>
                      <a:pt x="1455" y="143"/>
                      <a:pt x="1484" y="114"/>
                      <a:pt x="1484" y="86"/>
                    </a:cubicBezTo>
                    <a:cubicBezTo>
                      <a:pt x="1484" y="57"/>
                      <a:pt x="1455"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58;p47">
                <a:extLst>
                  <a:ext uri="{FF2B5EF4-FFF2-40B4-BE49-F238E27FC236}">
                    <a16:creationId xmlns:a16="http://schemas.microsoft.com/office/drawing/2014/main" id="{924B9545-F930-CEF0-EFC8-03FEFC4AE3FE}"/>
                  </a:ext>
                </a:extLst>
              </p:cNvPr>
              <p:cNvSpPr/>
              <p:nvPr/>
            </p:nvSpPr>
            <p:spPr>
              <a:xfrm rot="-177967">
                <a:off x="2961676" y="2211861"/>
                <a:ext cx="119781" cy="292461"/>
              </a:xfrm>
              <a:custGeom>
                <a:avLst/>
                <a:gdLst/>
                <a:ahLst/>
                <a:cxnLst/>
                <a:rect l="l" t="t" r="r" b="b"/>
                <a:pathLst>
                  <a:path w="4195" h="10156" extrusionOk="0">
                    <a:moveTo>
                      <a:pt x="1530" y="0"/>
                    </a:moveTo>
                    <a:cubicBezTo>
                      <a:pt x="1439" y="0"/>
                      <a:pt x="1347" y="9"/>
                      <a:pt x="1256" y="26"/>
                    </a:cubicBezTo>
                    <a:cubicBezTo>
                      <a:pt x="514" y="169"/>
                      <a:pt x="0" y="882"/>
                      <a:pt x="143" y="1596"/>
                    </a:cubicBezTo>
                    <a:lnTo>
                      <a:pt x="999" y="5619"/>
                    </a:lnTo>
                    <a:cubicBezTo>
                      <a:pt x="1341" y="7131"/>
                      <a:pt x="1370" y="8671"/>
                      <a:pt x="1142" y="10155"/>
                    </a:cubicBezTo>
                    <a:lnTo>
                      <a:pt x="3966" y="10127"/>
                    </a:lnTo>
                    <a:cubicBezTo>
                      <a:pt x="4195" y="8443"/>
                      <a:pt x="4109" y="6760"/>
                      <a:pt x="3738" y="5133"/>
                    </a:cubicBezTo>
                    <a:lnTo>
                      <a:pt x="2911" y="1053"/>
                    </a:lnTo>
                    <a:cubicBezTo>
                      <a:pt x="2786" y="428"/>
                      <a:pt x="2178" y="0"/>
                      <a:pt x="153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59;p47">
                <a:extLst>
                  <a:ext uri="{FF2B5EF4-FFF2-40B4-BE49-F238E27FC236}">
                    <a16:creationId xmlns:a16="http://schemas.microsoft.com/office/drawing/2014/main" id="{25A72030-E945-D247-D2D1-113DFD13B2C1}"/>
                  </a:ext>
                </a:extLst>
              </p:cNvPr>
              <p:cNvSpPr/>
              <p:nvPr/>
            </p:nvSpPr>
            <p:spPr>
              <a:xfrm rot="-177967">
                <a:off x="2941347" y="2163541"/>
                <a:ext cx="147506" cy="235385"/>
              </a:xfrm>
              <a:custGeom>
                <a:avLst/>
                <a:gdLst/>
                <a:ahLst/>
                <a:cxnLst/>
                <a:rect l="l" t="t" r="r" b="b"/>
                <a:pathLst>
                  <a:path w="5166" h="8174" extrusionOk="0">
                    <a:moveTo>
                      <a:pt x="2255" y="0"/>
                    </a:moveTo>
                    <a:cubicBezTo>
                      <a:pt x="1" y="1455"/>
                      <a:pt x="486" y="3453"/>
                      <a:pt x="486" y="3453"/>
                    </a:cubicBezTo>
                    <a:lnTo>
                      <a:pt x="1513" y="8103"/>
                    </a:lnTo>
                    <a:cubicBezTo>
                      <a:pt x="1775" y="8150"/>
                      <a:pt x="2035" y="8174"/>
                      <a:pt x="2292" y="8174"/>
                    </a:cubicBezTo>
                    <a:cubicBezTo>
                      <a:pt x="3129" y="8174"/>
                      <a:pt x="3938" y="7927"/>
                      <a:pt x="4680" y="7447"/>
                    </a:cubicBezTo>
                    <a:lnTo>
                      <a:pt x="5165" y="7162"/>
                    </a:lnTo>
                    <a:cubicBezTo>
                      <a:pt x="5165" y="7162"/>
                      <a:pt x="4366" y="1712"/>
                      <a:pt x="2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60;p47">
                <a:extLst>
                  <a:ext uri="{FF2B5EF4-FFF2-40B4-BE49-F238E27FC236}">
                    <a16:creationId xmlns:a16="http://schemas.microsoft.com/office/drawing/2014/main" id="{75F8AC27-EBBD-3287-C6D4-D9B7E92DCFDA}"/>
                  </a:ext>
                </a:extLst>
              </p:cNvPr>
              <p:cNvSpPr/>
              <p:nvPr/>
            </p:nvSpPr>
            <p:spPr>
              <a:xfrm rot="-177967">
                <a:off x="2963016" y="2305205"/>
                <a:ext cx="126291" cy="94511"/>
              </a:xfrm>
              <a:custGeom>
                <a:avLst/>
                <a:gdLst/>
                <a:ahLst/>
                <a:cxnLst/>
                <a:rect l="l" t="t" r="r" b="b"/>
                <a:pathLst>
                  <a:path w="4423" h="3282" extrusionOk="0">
                    <a:moveTo>
                      <a:pt x="57" y="0"/>
                    </a:moveTo>
                    <a:cubicBezTo>
                      <a:pt x="29" y="0"/>
                      <a:pt x="0" y="29"/>
                      <a:pt x="0" y="57"/>
                    </a:cubicBezTo>
                    <a:cubicBezTo>
                      <a:pt x="343" y="2311"/>
                      <a:pt x="514" y="3167"/>
                      <a:pt x="514" y="3167"/>
                    </a:cubicBezTo>
                    <a:cubicBezTo>
                      <a:pt x="514" y="3167"/>
                      <a:pt x="514" y="3196"/>
                      <a:pt x="571" y="3196"/>
                    </a:cubicBezTo>
                    <a:cubicBezTo>
                      <a:pt x="856" y="3224"/>
                      <a:pt x="1085" y="3282"/>
                      <a:pt x="1370" y="3282"/>
                    </a:cubicBezTo>
                    <a:cubicBezTo>
                      <a:pt x="2426" y="3282"/>
                      <a:pt x="3424" y="2996"/>
                      <a:pt x="4309" y="2454"/>
                    </a:cubicBezTo>
                    <a:lnTo>
                      <a:pt x="4337" y="2426"/>
                    </a:lnTo>
                    <a:cubicBezTo>
                      <a:pt x="4366" y="2426"/>
                      <a:pt x="4423" y="2369"/>
                      <a:pt x="4366" y="2340"/>
                    </a:cubicBezTo>
                    <a:cubicBezTo>
                      <a:pt x="4366" y="2320"/>
                      <a:pt x="4352" y="2300"/>
                      <a:pt x="4333" y="2300"/>
                    </a:cubicBezTo>
                    <a:cubicBezTo>
                      <a:pt x="4325" y="2300"/>
                      <a:pt x="4317" y="2303"/>
                      <a:pt x="4309" y="2311"/>
                    </a:cubicBezTo>
                    <a:lnTo>
                      <a:pt x="4280" y="2340"/>
                    </a:lnTo>
                    <a:cubicBezTo>
                      <a:pt x="3425" y="2858"/>
                      <a:pt x="2445" y="3145"/>
                      <a:pt x="1453" y="3145"/>
                    </a:cubicBezTo>
                    <a:cubicBezTo>
                      <a:pt x="1188" y="3145"/>
                      <a:pt x="922" y="3124"/>
                      <a:pt x="657" y="3082"/>
                    </a:cubicBezTo>
                    <a:cubicBezTo>
                      <a:pt x="600" y="2911"/>
                      <a:pt x="428" y="2026"/>
                      <a:pt x="115" y="57"/>
                    </a:cubicBezTo>
                    <a:cubicBezTo>
                      <a:pt x="115" y="29"/>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61;p47">
                <a:extLst>
                  <a:ext uri="{FF2B5EF4-FFF2-40B4-BE49-F238E27FC236}">
                    <a16:creationId xmlns:a16="http://schemas.microsoft.com/office/drawing/2014/main" id="{252B638E-99AC-B2A2-BC45-02C36459451B}"/>
                  </a:ext>
                </a:extLst>
              </p:cNvPr>
              <p:cNvSpPr/>
              <p:nvPr/>
            </p:nvSpPr>
            <p:spPr>
              <a:xfrm rot="-177967">
                <a:off x="2683385" y="2137939"/>
                <a:ext cx="358486" cy="585843"/>
              </a:xfrm>
              <a:custGeom>
                <a:avLst/>
                <a:gdLst/>
                <a:ahLst/>
                <a:cxnLst/>
                <a:rect l="l" t="t" r="r" b="b"/>
                <a:pathLst>
                  <a:path w="12555" h="20344" extrusionOk="0">
                    <a:moveTo>
                      <a:pt x="5393" y="1"/>
                    </a:moveTo>
                    <a:lnTo>
                      <a:pt x="3595" y="29"/>
                    </a:lnTo>
                    <a:lnTo>
                      <a:pt x="2340" y="4879"/>
                    </a:lnTo>
                    <a:lnTo>
                      <a:pt x="1855" y="7219"/>
                    </a:lnTo>
                    <a:cubicBezTo>
                      <a:pt x="1313" y="9017"/>
                      <a:pt x="1141" y="13068"/>
                      <a:pt x="1141" y="13068"/>
                    </a:cubicBezTo>
                    <a:lnTo>
                      <a:pt x="0" y="17833"/>
                    </a:lnTo>
                    <a:cubicBezTo>
                      <a:pt x="2197" y="18147"/>
                      <a:pt x="5650" y="19573"/>
                      <a:pt x="8417" y="20344"/>
                    </a:cubicBezTo>
                    <a:cubicBezTo>
                      <a:pt x="9730" y="18775"/>
                      <a:pt x="11213" y="16036"/>
                      <a:pt x="10928" y="14038"/>
                    </a:cubicBezTo>
                    <a:cubicBezTo>
                      <a:pt x="10871" y="13553"/>
                      <a:pt x="10814" y="13182"/>
                      <a:pt x="10814" y="13182"/>
                    </a:cubicBezTo>
                    <a:cubicBezTo>
                      <a:pt x="9416" y="12868"/>
                      <a:pt x="8446" y="11613"/>
                      <a:pt x="8446" y="10186"/>
                    </a:cubicBezTo>
                    <a:lnTo>
                      <a:pt x="8446" y="9816"/>
                    </a:lnTo>
                    <a:cubicBezTo>
                      <a:pt x="8446" y="7904"/>
                      <a:pt x="9131" y="5878"/>
                      <a:pt x="10443" y="4480"/>
                    </a:cubicBezTo>
                    <a:lnTo>
                      <a:pt x="12554" y="1855"/>
                    </a:lnTo>
                    <a:lnTo>
                      <a:pt x="11299" y="856"/>
                    </a:lnTo>
                    <a:lnTo>
                      <a:pt x="7447" y="6021"/>
                    </a:lnTo>
                    <a:lnTo>
                      <a:pt x="4023" y="5307"/>
                    </a:lnTo>
                    <a:lnTo>
                      <a:pt x="5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62;p47">
                <a:extLst>
                  <a:ext uri="{FF2B5EF4-FFF2-40B4-BE49-F238E27FC236}">
                    <a16:creationId xmlns:a16="http://schemas.microsoft.com/office/drawing/2014/main" id="{9DC14862-F892-B778-3F5C-3BD8B7B614D4}"/>
                  </a:ext>
                </a:extLst>
              </p:cNvPr>
              <p:cNvSpPr/>
              <p:nvPr/>
            </p:nvSpPr>
            <p:spPr>
              <a:xfrm rot="-177967">
                <a:off x="2770065" y="2323723"/>
                <a:ext cx="114898" cy="104389"/>
              </a:xfrm>
              <a:custGeom>
                <a:avLst/>
                <a:gdLst/>
                <a:ahLst/>
                <a:cxnLst/>
                <a:rect l="l" t="t" r="r" b="b"/>
                <a:pathLst>
                  <a:path w="4024" h="3625" extrusionOk="0">
                    <a:moveTo>
                      <a:pt x="543" y="86"/>
                    </a:moveTo>
                    <a:lnTo>
                      <a:pt x="3881" y="885"/>
                    </a:lnTo>
                    <a:lnTo>
                      <a:pt x="3567" y="2283"/>
                    </a:lnTo>
                    <a:cubicBezTo>
                      <a:pt x="3398" y="3031"/>
                      <a:pt x="2720" y="3534"/>
                      <a:pt x="1963" y="3534"/>
                    </a:cubicBezTo>
                    <a:cubicBezTo>
                      <a:pt x="1824" y="3534"/>
                      <a:pt x="1683" y="3517"/>
                      <a:pt x="1541" y="3482"/>
                    </a:cubicBezTo>
                    <a:cubicBezTo>
                      <a:pt x="1114" y="3367"/>
                      <a:pt x="714" y="3082"/>
                      <a:pt x="457" y="2740"/>
                    </a:cubicBezTo>
                    <a:cubicBezTo>
                      <a:pt x="229" y="2340"/>
                      <a:pt x="115" y="1912"/>
                      <a:pt x="229" y="1484"/>
                    </a:cubicBezTo>
                    <a:lnTo>
                      <a:pt x="543" y="86"/>
                    </a:lnTo>
                    <a:close/>
                    <a:moveTo>
                      <a:pt x="457" y="1"/>
                    </a:moveTo>
                    <a:cubicBezTo>
                      <a:pt x="429" y="1"/>
                      <a:pt x="429" y="29"/>
                      <a:pt x="429" y="29"/>
                    </a:cubicBezTo>
                    <a:lnTo>
                      <a:pt x="115" y="1484"/>
                    </a:lnTo>
                    <a:cubicBezTo>
                      <a:pt x="1" y="1912"/>
                      <a:pt x="115" y="2426"/>
                      <a:pt x="372" y="2797"/>
                    </a:cubicBezTo>
                    <a:cubicBezTo>
                      <a:pt x="600" y="3196"/>
                      <a:pt x="1028" y="3482"/>
                      <a:pt x="1513" y="3596"/>
                    </a:cubicBezTo>
                    <a:cubicBezTo>
                      <a:pt x="1656" y="3624"/>
                      <a:pt x="1798" y="3624"/>
                      <a:pt x="1941" y="3624"/>
                    </a:cubicBezTo>
                    <a:cubicBezTo>
                      <a:pt x="2740" y="3624"/>
                      <a:pt x="3510" y="3082"/>
                      <a:pt x="3681" y="2312"/>
                    </a:cubicBezTo>
                    <a:lnTo>
                      <a:pt x="3995" y="857"/>
                    </a:lnTo>
                    <a:cubicBezTo>
                      <a:pt x="4024" y="800"/>
                      <a:pt x="3995" y="771"/>
                      <a:pt x="3967" y="771"/>
                    </a:cubicBez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63;p47">
                <a:extLst>
                  <a:ext uri="{FF2B5EF4-FFF2-40B4-BE49-F238E27FC236}">
                    <a16:creationId xmlns:a16="http://schemas.microsoft.com/office/drawing/2014/main" id="{4D281A4C-2614-52F3-ED86-226954D17858}"/>
                  </a:ext>
                </a:extLst>
              </p:cNvPr>
              <p:cNvSpPr/>
              <p:nvPr/>
            </p:nvSpPr>
            <p:spPr>
              <a:xfrm rot="-177967">
                <a:off x="2945144" y="2553700"/>
                <a:ext cx="125492" cy="130709"/>
              </a:xfrm>
              <a:custGeom>
                <a:avLst/>
                <a:gdLst/>
                <a:ahLst/>
                <a:cxnLst/>
                <a:rect l="l" t="t" r="r" b="b"/>
                <a:pathLst>
                  <a:path w="4395" h="4539" extrusionOk="0">
                    <a:moveTo>
                      <a:pt x="3146" y="0"/>
                    </a:moveTo>
                    <a:cubicBezTo>
                      <a:pt x="1801" y="0"/>
                      <a:pt x="998" y="1206"/>
                      <a:pt x="971" y="1288"/>
                    </a:cubicBezTo>
                    <a:cubicBezTo>
                      <a:pt x="885" y="1403"/>
                      <a:pt x="885" y="1488"/>
                      <a:pt x="914" y="1602"/>
                    </a:cubicBezTo>
                    <a:cubicBezTo>
                      <a:pt x="971" y="1659"/>
                      <a:pt x="999" y="1745"/>
                      <a:pt x="1056" y="1773"/>
                    </a:cubicBezTo>
                    <a:cubicBezTo>
                      <a:pt x="1099" y="1816"/>
                      <a:pt x="1163" y="1846"/>
                      <a:pt x="1245" y="1846"/>
                    </a:cubicBezTo>
                    <a:cubicBezTo>
                      <a:pt x="1330" y="1846"/>
                      <a:pt x="1436" y="1814"/>
                      <a:pt x="1559" y="1728"/>
                    </a:cubicBezTo>
                    <a:lnTo>
                      <a:pt x="1559" y="1728"/>
                    </a:lnTo>
                    <a:cubicBezTo>
                      <a:pt x="1331" y="1943"/>
                      <a:pt x="1093" y="2084"/>
                      <a:pt x="796" y="2084"/>
                    </a:cubicBezTo>
                    <a:cubicBezTo>
                      <a:pt x="724" y="2084"/>
                      <a:pt x="650" y="2076"/>
                      <a:pt x="571" y="2059"/>
                    </a:cubicBezTo>
                    <a:cubicBezTo>
                      <a:pt x="554" y="2056"/>
                      <a:pt x="537" y="2055"/>
                      <a:pt x="520" y="2055"/>
                    </a:cubicBezTo>
                    <a:cubicBezTo>
                      <a:pt x="343" y="2055"/>
                      <a:pt x="198" y="2188"/>
                      <a:pt x="172" y="2344"/>
                    </a:cubicBezTo>
                    <a:lnTo>
                      <a:pt x="172" y="2544"/>
                    </a:lnTo>
                    <a:cubicBezTo>
                      <a:pt x="172" y="2572"/>
                      <a:pt x="200" y="2601"/>
                      <a:pt x="229" y="2629"/>
                    </a:cubicBezTo>
                    <a:cubicBezTo>
                      <a:pt x="143" y="2687"/>
                      <a:pt x="58" y="2744"/>
                      <a:pt x="29" y="2886"/>
                    </a:cubicBezTo>
                    <a:cubicBezTo>
                      <a:pt x="1" y="2943"/>
                      <a:pt x="1" y="3029"/>
                      <a:pt x="29" y="3086"/>
                    </a:cubicBezTo>
                    <a:cubicBezTo>
                      <a:pt x="58" y="3200"/>
                      <a:pt x="143" y="3314"/>
                      <a:pt x="229" y="3343"/>
                    </a:cubicBezTo>
                    <a:cubicBezTo>
                      <a:pt x="343" y="3371"/>
                      <a:pt x="457" y="3428"/>
                      <a:pt x="514" y="3428"/>
                    </a:cubicBezTo>
                    <a:cubicBezTo>
                      <a:pt x="429" y="3457"/>
                      <a:pt x="315" y="3600"/>
                      <a:pt x="315" y="3742"/>
                    </a:cubicBezTo>
                    <a:cubicBezTo>
                      <a:pt x="315" y="3771"/>
                      <a:pt x="315" y="3799"/>
                      <a:pt x="343" y="3856"/>
                    </a:cubicBezTo>
                    <a:cubicBezTo>
                      <a:pt x="372" y="3999"/>
                      <a:pt x="514" y="4085"/>
                      <a:pt x="657" y="4142"/>
                    </a:cubicBezTo>
                    <a:cubicBezTo>
                      <a:pt x="857" y="4142"/>
                      <a:pt x="1028" y="4142"/>
                      <a:pt x="1170" y="4113"/>
                    </a:cubicBezTo>
                    <a:lnTo>
                      <a:pt x="1170" y="4256"/>
                    </a:lnTo>
                    <a:lnTo>
                      <a:pt x="1170" y="4284"/>
                    </a:lnTo>
                    <a:cubicBezTo>
                      <a:pt x="1216" y="4420"/>
                      <a:pt x="1351" y="4538"/>
                      <a:pt x="1476" y="4538"/>
                    </a:cubicBezTo>
                    <a:cubicBezTo>
                      <a:pt x="1509" y="4538"/>
                      <a:pt x="1541" y="4530"/>
                      <a:pt x="1570" y="4513"/>
                    </a:cubicBezTo>
                    <a:cubicBezTo>
                      <a:pt x="4280" y="3856"/>
                      <a:pt x="4395" y="1631"/>
                      <a:pt x="4052" y="718"/>
                    </a:cubicBezTo>
                    <a:cubicBezTo>
                      <a:pt x="3967" y="404"/>
                      <a:pt x="3710" y="147"/>
                      <a:pt x="3539" y="119"/>
                    </a:cubicBezTo>
                    <a:cubicBezTo>
                      <a:pt x="3453" y="33"/>
                      <a:pt x="3396" y="5"/>
                      <a:pt x="3282" y="5"/>
                    </a:cubicBezTo>
                    <a:cubicBezTo>
                      <a:pt x="3236" y="2"/>
                      <a:pt x="3191" y="0"/>
                      <a:pt x="314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64;p47">
                <a:extLst>
                  <a:ext uri="{FF2B5EF4-FFF2-40B4-BE49-F238E27FC236}">
                    <a16:creationId xmlns:a16="http://schemas.microsoft.com/office/drawing/2014/main" id="{EB543B43-2F08-75FC-0531-B70260EDE205}"/>
                  </a:ext>
                </a:extLst>
              </p:cNvPr>
              <p:cNvSpPr/>
              <p:nvPr/>
            </p:nvSpPr>
            <p:spPr>
              <a:xfrm rot="-177967">
                <a:off x="2969968" y="2430168"/>
                <a:ext cx="119781" cy="235011"/>
              </a:xfrm>
              <a:custGeom>
                <a:avLst/>
                <a:gdLst/>
                <a:ahLst/>
                <a:cxnLst/>
                <a:rect l="l" t="t" r="r" b="b"/>
                <a:pathLst>
                  <a:path w="4195" h="8161" extrusionOk="0">
                    <a:moveTo>
                      <a:pt x="1313" y="0"/>
                    </a:moveTo>
                    <a:cubicBezTo>
                      <a:pt x="1398" y="1227"/>
                      <a:pt x="1284" y="2540"/>
                      <a:pt x="999" y="3738"/>
                    </a:cubicBezTo>
                    <a:lnTo>
                      <a:pt x="200" y="6534"/>
                    </a:lnTo>
                    <a:cubicBezTo>
                      <a:pt x="0" y="7247"/>
                      <a:pt x="428" y="8132"/>
                      <a:pt x="1199" y="8160"/>
                    </a:cubicBezTo>
                    <a:cubicBezTo>
                      <a:pt x="2140" y="8160"/>
                      <a:pt x="2825" y="7590"/>
                      <a:pt x="2996" y="6991"/>
                    </a:cubicBezTo>
                    <a:lnTo>
                      <a:pt x="3738" y="4394"/>
                    </a:lnTo>
                    <a:lnTo>
                      <a:pt x="3738" y="4309"/>
                    </a:lnTo>
                    <a:cubicBezTo>
                      <a:pt x="4052" y="2911"/>
                      <a:pt x="4195" y="1484"/>
                      <a:pt x="4137" y="114"/>
                    </a:cubicBezTo>
                    <a:lnTo>
                      <a:pt x="1313"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65;p47">
                <a:extLst>
                  <a:ext uri="{FF2B5EF4-FFF2-40B4-BE49-F238E27FC236}">
                    <a16:creationId xmlns:a16="http://schemas.microsoft.com/office/drawing/2014/main" id="{2B950606-98D7-F8CA-DFD8-2BDEAF1FD779}"/>
                  </a:ext>
                </a:extLst>
              </p:cNvPr>
              <p:cNvSpPr/>
              <p:nvPr/>
            </p:nvSpPr>
            <p:spPr>
              <a:xfrm rot="-177967">
                <a:off x="3038370" y="2547217"/>
                <a:ext cx="29" cy="29"/>
              </a:xfrm>
              <a:custGeom>
                <a:avLst/>
                <a:gdLst/>
                <a:ahLst/>
                <a:cxnLst/>
                <a:rect l="l" t="t" r="r" b="b"/>
                <a:pathLst>
                  <a:path w="1" h="1" extrusionOk="0">
                    <a:moveTo>
                      <a:pt x="1"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66;p47">
                <a:extLst>
                  <a:ext uri="{FF2B5EF4-FFF2-40B4-BE49-F238E27FC236}">
                    <a16:creationId xmlns:a16="http://schemas.microsoft.com/office/drawing/2014/main" id="{AE9385D5-E8AF-07BA-EF1A-9EF81F67BD7D}"/>
                  </a:ext>
                </a:extLst>
              </p:cNvPr>
              <p:cNvSpPr/>
              <p:nvPr/>
            </p:nvSpPr>
            <p:spPr>
              <a:xfrm rot="-177967">
                <a:off x="2759376" y="2697347"/>
                <a:ext cx="195561" cy="162702"/>
              </a:xfrm>
              <a:custGeom>
                <a:avLst/>
                <a:gdLst/>
                <a:ahLst/>
                <a:cxnLst/>
                <a:rect l="l" t="t" r="r" b="b"/>
                <a:pathLst>
                  <a:path w="6849" h="5650" extrusionOk="0">
                    <a:moveTo>
                      <a:pt x="3338" y="1771"/>
                    </a:moveTo>
                    <a:cubicBezTo>
                      <a:pt x="3271" y="1821"/>
                      <a:pt x="3205" y="1869"/>
                      <a:pt x="3140" y="1914"/>
                    </a:cubicBezTo>
                    <a:cubicBezTo>
                      <a:pt x="3253" y="1829"/>
                      <a:pt x="3282" y="1772"/>
                      <a:pt x="3338" y="1771"/>
                    </a:cubicBezTo>
                    <a:close/>
                    <a:moveTo>
                      <a:pt x="4845" y="0"/>
                    </a:moveTo>
                    <a:cubicBezTo>
                      <a:pt x="4587" y="0"/>
                      <a:pt x="4503" y="300"/>
                      <a:pt x="4366" y="573"/>
                    </a:cubicBezTo>
                    <a:cubicBezTo>
                      <a:pt x="4124" y="1083"/>
                      <a:pt x="3736" y="1469"/>
                      <a:pt x="3344" y="1766"/>
                    </a:cubicBezTo>
                    <a:lnTo>
                      <a:pt x="3344" y="1766"/>
                    </a:lnTo>
                    <a:cubicBezTo>
                      <a:pt x="3682" y="1429"/>
                      <a:pt x="3738" y="1399"/>
                      <a:pt x="3682" y="1115"/>
                    </a:cubicBezTo>
                    <a:cubicBezTo>
                      <a:pt x="3653" y="1001"/>
                      <a:pt x="3568" y="887"/>
                      <a:pt x="3510" y="858"/>
                    </a:cubicBezTo>
                    <a:cubicBezTo>
                      <a:pt x="3415" y="782"/>
                      <a:pt x="3308" y="757"/>
                      <a:pt x="3196" y="757"/>
                    </a:cubicBezTo>
                    <a:cubicBezTo>
                      <a:pt x="3140" y="757"/>
                      <a:pt x="3082" y="763"/>
                      <a:pt x="3025" y="773"/>
                    </a:cubicBezTo>
                    <a:cubicBezTo>
                      <a:pt x="2940" y="830"/>
                      <a:pt x="714" y="1600"/>
                      <a:pt x="58" y="3769"/>
                    </a:cubicBezTo>
                    <a:cubicBezTo>
                      <a:pt x="1" y="3911"/>
                      <a:pt x="1" y="4054"/>
                      <a:pt x="87" y="4168"/>
                    </a:cubicBezTo>
                    <a:cubicBezTo>
                      <a:pt x="87" y="4425"/>
                      <a:pt x="229" y="4710"/>
                      <a:pt x="572" y="4995"/>
                    </a:cubicBezTo>
                    <a:cubicBezTo>
                      <a:pt x="1211" y="5488"/>
                      <a:pt x="1889" y="5650"/>
                      <a:pt x="2501" y="5650"/>
                    </a:cubicBezTo>
                    <a:cubicBezTo>
                      <a:pt x="2954" y="5650"/>
                      <a:pt x="3371" y="5561"/>
                      <a:pt x="3710" y="5452"/>
                    </a:cubicBezTo>
                    <a:lnTo>
                      <a:pt x="3796" y="5452"/>
                    </a:lnTo>
                    <a:cubicBezTo>
                      <a:pt x="3824" y="5452"/>
                      <a:pt x="4224" y="5309"/>
                      <a:pt x="4680" y="5052"/>
                    </a:cubicBezTo>
                    <a:cubicBezTo>
                      <a:pt x="5422" y="4624"/>
                      <a:pt x="6421" y="3883"/>
                      <a:pt x="6849" y="2599"/>
                    </a:cubicBezTo>
                    <a:cubicBezTo>
                      <a:pt x="6849" y="2313"/>
                      <a:pt x="6763" y="2057"/>
                      <a:pt x="6563" y="1914"/>
                    </a:cubicBezTo>
                    <a:cubicBezTo>
                      <a:pt x="6649" y="1771"/>
                      <a:pt x="6678" y="1629"/>
                      <a:pt x="6763" y="1486"/>
                    </a:cubicBezTo>
                    <a:cubicBezTo>
                      <a:pt x="6820" y="1286"/>
                      <a:pt x="6763" y="1029"/>
                      <a:pt x="6563" y="887"/>
                    </a:cubicBezTo>
                    <a:cubicBezTo>
                      <a:pt x="6535" y="858"/>
                      <a:pt x="6478" y="830"/>
                      <a:pt x="6421" y="830"/>
                    </a:cubicBezTo>
                    <a:cubicBezTo>
                      <a:pt x="6394" y="812"/>
                      <a:pt x="6368" y="805"/>
                      <a:pt x="6343" y="805"/>
                    </a:cubicBezTo>
                    <a:cubicBezTo>
                      <a:pt x="6288" y="805"/>
                      <a:pt x="6241" y="839"/>
                      <a:pt x="6221" y="858"/>
                    </a:cubicBezTo>
                    <a:cubicBezTo>
                      <a:pt x="6221" y="744"/>
                      <a:pt x="6250" y="630"/>
                      <a:pt x="6250" y="544"/>
                    </a:cubicBezTo>
                    <a:cubicBezTo>
                      <a:pt x="6250" y="345"/>
                      <a:pt x="6192" y="202"/>
                      <a:pt x="6078" y="145"/>
                    </a:cubicBezTo>
                    <a:cubicBezTo>
                      <a:pt x="5993" y="59"/>
                      <a:pt x="5907" y="59"/>
                      <a:pt x="5793" y="59"/>
                    </a:cubicBezTo>
                    <a:cubicBezTo>
                      <a:pt x="5565" y="59"/>
                      <a:pt x="5394" y="202"/>
                      <a:pt x="5337" y="430"/>
                    </a:cubicBezTo>
                    <a:cubicBezTo>
                      <a:pt x="5279" y="288"/>
                      <a:pt x="5222" y="173"/>
                      <a:pt x="5108" y="116"/>
                    </a:cubicBezTo>
                    <a:lnTo>
                      <a:pt x="4880" y="2"/>
                    </a:lnTo>
                    <a:cubicBezTo>
                      <a:pt x="4868" y="1"/>
                      <a:pt x="4856" y="0"/>
                      <a:pt x="484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67;p47">
                <a:extLst>
                  <a:ext uri="{FF2B5EF4-FFF2-40B4-BE49-F238E27FC236}">
                    <a16:creationId xmlns:a16="http://schemas.microsoft.com/office/drawing/2014/main" id="{F173B483-ED8E-D395-BF4B-068DD2C1904E}"/>
                  </a:ext>
                </a:extLst>
              </p:cNvPr>
              <p:cNvSpPr/>
              <p:nvPr/>
            </p:nvSpPr>
            <p:spPr>
              <a:xfrm rot="-177967">
                <a:off x="2405525" y="2655990"/>
                <a:ext cx="180885" cy="65772"/>
              </a:xfrm>
              <a:custGeom>
                <a:avLst/>
                <a:gdLst/>
                <a:ahLst/>
                <a:cxnLst/>
                <a:rect l="l" t="t" r="r" b="b"/>
                <a:pathLst>
                  <a:path w="6335" h="2284" extrusionOk="0">
                    <a:moveTo>
                      <a:pt x="3196" y="0"/>
                    </a:moveTo>
                    <a:cubicBezTo>
                      <a:pt x="1484" y="0"/>
                      <a:pt x="0" y="657"/>
                      <a:pt x="0" y="1284"/>
                    </a:cubicBezTo>
                    <a:cubicBezTo>
                      <a:pt x="0" y="1884"/>
                      <a:pt x="1484" y="2283"/>
                      <a:pt x="3196" y="2283"/>
                    </a:cubicBezTo>
                    <a:cubicBezTo>
                      <a:pt x="4879" y="2283"/>
                      <a:pt x="6334" y="1969"/>
                      <a:pt x="6334" y="1341"/>
                    </a:cubicBezTo>
                    <a:cubicBezTo>
                      <a:pt x="6334" y="685"/>
                      <a:pt x="4908" y="0"/>
                      <a:pt x="3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68;p47">
                <a:extLst>
                  <a:ext uri="{FF2B5EF4-FFF2-40B4-BE49-F238E27FC236}">
                    <a16:creationId xmlns:a16="http://schemas.microsoft.com/office/drawing/2014/main" id="{BA632E95-98BA-C385-0318-6F7A8187ADA0}"/>
                  </a:ext>
                </a:extLst>
              </p:cNvPr>
              <p:cNvSpPr/>
              <p:nvPr/>
            </p:nvSpPr>
            <p:spPr>
              <a:xfrm rot="-177967">
                <a:off x="2419954" y="2392453"/>
                <a:ext cx="457052" cy="482520"/>
              </a:xfrm>
              <a:custGeom>
                <a:avLst/>
                <a:gdLst/>
                <a:ahLst/>
                <a:cxnLst/>
                <a:rect l="l" t="t" r="r" b="b"/>
                <a:pathLst>
                  <a:path w="16007" h="16756" extrusionOk="0">
                    <a:moveTo>
                      <a:pt x="400" y="10958"/>
                    </a:moveTo>
                    <a:lnTo>
                      <a:pt x="400" y="10958"/>
                    </a:lnTo>
                    <a:cubicBezTo>
                      <a:pt x="400" y="10968"/>
                      <a:pt x="401" y="10978"/>
                      <a:pt x="402" y="10987"/>
                    </a:cubicBezTo>
                    <a:lnTo>
                      <a:pt x="402" y="10987"/>
                    </a:lnTo>
                    <a:cubicBezTo>
                      <a:pt x="401" y="10977"/>
                      <a:pt x="400" y="10967"/>
                      <a:pt x="400" y="10958"/>
                    </a:cubicBezTo>
                    <a:close/>
                    <a:moveTo>
                      <a:pt x="2579" y="0"/>
                    </a:moveTo>
                    <a:cubicBezTo>
                      <a:pt x="2547" y="0"/>
                      <a:pt x="2515" y="1"/>
                      <a:pt x="2483" y="2"/>
                    </a:cubicBezTo>
                    <a:cubicBezTo>
                      <a:pt x="2197" y="2"/>
                      <a:pt x="1912" y="31"/>
                      <a:pt x="1627" y="88"/>
                    </a:cubicBezTo>
                    <a:cubicBezTo>
                      <a:pt x="742" y="230"/>
                      <a:pt x="115" y="944"/>
                      <a:pt x="57" y="1828"/>
                    </a:cubicBezTo>
                    <a:cubicBezTo>
                      <a:pt x="0" y="4938"/>
                      <a:pt x="0" y="7991"/>
                      <a:pt x="400" y="11129"/>
                    </a:cubicBezTo>
                    <a:cubicBezTo>
                      <a:pt x="404" y="11125"/>
                      <a:pt x="408" y="11119"/>
                      <a:pt x="410" y="11112"/>
                    </a:cubicBezTo>
                    <a:lnTo>
                      <a:pt x="410" y="11112"/>
                    </a:lnTo>
                    <a:cubicBezTo>
                      <a:pt x="436" y="11517"/>
                      <a:pt x="473" y="11926"/>
                      <a:pt x="600" y="12356"/>
                    </a:cubicBezTo>
                    <a:cubicBezTo>
                      <a:pt x="742" y="12813"/>
                      <a:pt x="885" y="13241"/>
                      <a:pt x="1142" y="13640"/>
                    </a:cubicBezTo>
                    <a:cubicBezTo>
                      <a:pt x="1627" y="14411"/>
                      <a:pt x="2254" y="15010"/>
                      <a:pt x="2968" y="15552"/>
                    </a:cubicBezTo>
                    <a:cubicBezTo>
                      <a:pt x="3310" y="15809"/>
                      <a:pt x="3738" y="15980"/>
                      <a:pt x="4138" y="16151"/>
                    </a:cubicBezTo>
                    <a:cubicBezTo>
                      <a:pt x="4166" y="16208"/>
                      <a:pt x="4252" y="16237"/>
                      <a:pt x="4280" y="16237"/>
                    </a:cubicBezTo>
                    <a:cubicBezTo>
                      <a:pt x="4309" y="16237"/>
                      <a:pt x="4394" y="16265"/>
                      <a:pt x="4423" y="16265"/>
                    </a:cubicBezTo>
                    <a:lnTo>
                      <a:pt x="4737" y="16379"/>
                    </a:lnTo>
                    <a:cubicBezTo>
                      <a:pt x="4851" y="16408"/>
                      <a:pt x="4965" y="16408"/>
                      <a:pt x="5051" y="16436"/>
                    </a:cubicBezTo>
                    <a:cubicBezTo>
                      <a:pt x="5108" y="16436"/>
                      <a:pt x="5165" y="16494"/>
                      <a:pt x="5193" y="16494"/>
                    </a:cubicBezTo>
                    <a:lnTo>
                      <a:pt x="5279" y="16494"/>
                    </a:lnTo>
                    <a:cubicBezTo>
                      <a:pt x="5317" y="16494"/>
                      <a:pt x="5228" y="16468"/>
                      <a:pt x="5232" y="16468"/>
                    </a:cubicBezTo>
                    <a:lnTo>
                      <a:pt x="5232" y="16468"/>
                    </a:lnTo>
                    <a:cubicBezTo>
                      <a:pt x="5234" y="16468"/>
                      <a:pt x="5260" y="16474"/>
                      <a:pt x="5336" y="16494"/>
                    </a:cubicBezTo>
                    <a:cubicBezTo>
                      <a:pt x="5376" y="16498"/>
                      <a:pt x="5395" y="16500"/>
                      <a:pt x="5401" y="16500"/>
                    </a:cubicBezTo>
                    <a:cubicBezTo>
                      <a:pt x="5421" y="16500"/>
                      <a:pt x="5312" y="16483"/>
                      <a:pt x="5316" y="16483"/>
                    </a:cubicBezTo>
                    <a:lnTo>
                      <a:pt x="5316" y="16483"/>
                    </a:lnTo>
                    <a:cubicBezTo>
                      <a:pt x="5318" y="16483"/>
                      <a:pt x="5380" y="16492"/>
                      <a:pt x="5593" y="16522"/>
                    </a:cubicBezTo>
                    <a:cubicBezTo>
                      <a:pt x="6192" y="16579"/>
                      <a:pt x="6163" y="16665"/>
                      <a:pt x="7618" y="16722"/>
                    </a:cubicBezTo>
                    <a:cubicBezTo>
                      <a:pt x="8016" y="16745"/>
                      <a:pt x="8539" y="16755"/>
                      <a:pt x="9126" y="16755"/>
                    </a:cubicBezTo>
                    <a:cubicBezTo>
                      <a:pt x="10732" y="16755"/>
                      <a:pt x="12823" y="16676"/>
                      <a:pt x="14181" y="16551"/>
                    </a:cubicBezTo>
                    <a:cubicBezTo>
                      <a:pt x="15237" y="16494"/>
                      <a:pt x="15950" y="15866"/>
                      <a:pt x="15978" y="14867"/>
                    </a:cubicBezTo>
                    <a:cubicBezTo>
                      <a:pt x="16007" y="13840"/>
                      <a:pt x="15237" y="13041"/>
                      <a:pt x="14238" y="12984"/>
                    </a:cubicBezTo>
                    <a:cubicBezTo>
                      <a:pt x="12469" y="12841"/>
                      <a:pt x="9530" y="12984"/>
                      <a:pt x="8161" y="12756"/>
                    </a:cubicBezTo>
                    <a:cubicBezTo>
                      <a:pt x="6848" y="12556"/>
                      <a:pt x="6962" y="12585"/>
                      <a:pt x="6392" y="12470"/>
                    </a:cubicBezTo>
                    <a:cubicBezTo>
                      <a:pt x="6189" y="12440"/>
                      <a:pt x="6123" y="12431"/>
                      <a:pt x="6113" y="12431"/>
                    </a:cubicBezTo>
                    <a:cubicBezTo>
                      <a:pt x="6100" y="12431"/>
                      <a:pt x="6194" y="12448"/>
                      <a:pt x="6183" y="12448"/>
                    </a:cubicBezTo>
                    <a:cubicBezTo>
                      <a:pt x="6180" y="12448"/>
                      <a:pt x="6166" y="12446"/>
                      <a:pt x="6135" y="12442"/>
                    </a:cubicBezTo>
                    <a:cubicBezTo>
                      <a:pt x="6049" y="12432"/>
                      <a:pt x="6021" y="12429"/>
                      <a:pt x="6018" y="12429"/>
                    </a:cubicBezTo>
                    <a:cubicBezTo>
                      <a:pt x="6011" y="12429"/>
                      <a:pt x="6106" y="12442"/>
                      <a:pt x="6049" y="12442"/>
                    </a:cubicBezTo>
                    <a:lnTo>
                      <a:pt x="5992" y="12442"/>
                    </a:lnTo>
                    <a:cubicBezTo>
                      <a:pt x="5964" y="12442"/>
                      <a:pt x="5907" y="12413"/>
                      <a:pt x="5878" y="12413"/>
                    </a:cubicBezTo>
                    <a:cubicBezTo>
                      <a:pt x="5849" y="12385"/>
                      <a:pt x="5764" y="12356"/>
                      <a:pt x="5735" y="12356"/>
                    </a:cubicBezTo>
                    <a:cubicBezTo>
                      <a:pt x="5735" y="12299"/>
                      <a:pt x="5707" y="12299"/>
                      <a:pt x="5707" y="12299"/>
                    </a:cubicBezTo>
                    <a:lnTo>
                      <a:pt x="5393" y="12100"/>
                    </a:lnTo>
                    <a:cubicBezTo>
                      <a:pt x="5165" y="11928"/>
                      <a:pt x="5022" y="11729"/>
                      <a:pt x="4908" y="11529"/>
                    </a:cubicBezTo>
                    <a:cubicBezTo>
                      <a:pt x="4822" y="11301"/>
                      <a:pt x="4822" y="11101"/>
                      <a:pt x="4822" y="10873"/>
                    </a:cubicBezTo>
                    <a:cubicBezTo>
                      <a:pt x="4807" y="10636"/>
                      <a:pt x="4800" y="10548"/>
                      <a:pt x="4798" y="10548"/>
                    </a:cubicBezTo>
                    <a:lnTo>
                      <a:pt x="4798" y="10548"/>
                    </a:lnTo>
                    <a:cubicBezTo>
                      <a:pt x="4791" y="10548"/>
                      <a:pt x="4827" y="11313"/>
                      <a:pt x="4824" y="11313"/>
                    </a:cubicBezTo>
                    <a:cubicBezTo>
                      <a:pt x="4823" y="11313"/>
                      <a:pt x="4809" y="11050"/>
                      <a:pt x="4765" y="10216"/>
                    </a:cubicBezTo>
                    <a:cubicBezTo>
                      <a:pt x="4651" y="8077"/>
                      <a:pt x="4879" y="5309"/>
                      <a:pt x="5136" y="2827"/>
                    </a:cubicBezTo>
                    <a:cubicBezTo>
                      <a:pt x="5276" y="1290"/>
                      <a:pt x="4076" y="0"/>
                      <a:pt x="25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69;p47">
                <a:extLst>
                  <a:ext uri="{FF2B5EF4-FFF2-40B4-BE49-F238E27FC236}">
                    <a16:creationId xmlns:a16="http://schemas.microsoft.com/office/drawing/2014/main" id="{92C9F801-5C41-D7A9-18E3-A3E26628D156}"/>
                  </a:ext>
                </a:extLst>
              </p:cNvPr>
              <p:cNvSpPr/>
              <p:nvPr/>
            </p:nvSpPr>
            <p:spPr>
              <a:xfrm rot="-177967">
                <a:off x="2396253" y="2326913"/>
                <a:ext cx="205326" cy="368974"/>
              </a:xfrm>
              <a:custGeom>
                <a:avLst/>
                <a:gdLst/>
                <a:ahLst/>
                <a:cxnLst/>
                <a:rect l="l" t="t" r="r" b="b"/>
                <a:pathLst>
                  <a:path w="7191" h="12813" extrusionOk="0">
                    <a:moveTo>
                      <a:pt x="3587" y="1"/>
                    </a:moveTo>
                    <a:cubicBezTo>
                      <a:pt x="2057" y="1"/>
                      <a:pt x="56" y="790"/>
                      <a:pt x="0" y="12813"/>
                    </a:cubicBezTo>
                    <a:cubicBezTo>
                      <a:pt x="738" y="12074"/>
                      <a:pt x="2296" y="11478"/>
                      <a:pt x="3727" y="11478"/>
                    </a:cubicBezTo>
                    <a:cubicBezTo>
                      <a:pt x="4784" y="11478"/>
                      <a:pt x="5772" y="11804"/>
                      <a:pt x="6306" y="12641"/>
                    </a:cubicBezTo>
                    <a:cubicBezTo>
                      <a:pt x="6620" y="6250"/>
                      <a:pt x="7190" y="59"/>
                      <a:pt x="3681" y="2"/>
                    </a:cubicBezTo>
                    <a:cubicBezTo>
                      <a:pt x="3650" y="1"/>
                      <a:pt x="3619" y="1"/>
                      <a:pt x="3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70;p47">
                <a:extLst>
                  <a:ext uri="{FF2B5EF4-FFF2-40B4-BE49-F238E27FC236}">
                    <a16:creationId xmlns:a16="http://schemas.microsoft.com/office/drawing/2014/main" id="{4221E243-687B-90DA-1AD7-1EEC8226B923}"/>
                  </a:ext>
                </a:extLst>
              </p:cNvPr>
              <p:cNvSpPr/>
              <p:nvPr/>
            </p:nvSpPr>
            <p:spPr>
              <a:xfrm rot="-177967">
                <a:off x="2397057" y="2449099"/>
                <a:ext cx="185767" cy="249813"/>
              </a:xfrm>
              <a:custGeom>
                <a:avLst/>
                <a:gdLst/>
                <a:ahLst/>
                <a:cxnLst/>
                <a:rect l="l" t="t" r="r" b="b"/>
                <a:pathLst>
                  <a:path w="6506" h="8675" extrusionOk="0">
                    <a:moveTo>
                      <a:pt x="543" y="0"/>
                    </a:moveTo>
                    <a:cubicBezTo>
                      <a:pt x="514" y="0"/>
                      <a:pt x="457" y="29"/>
                      <a:pt x="457" y="57"/>
                    </a:cubicBezTo>
                    <a:lnTo>
                      <a:pt x="1" y="8589"/>
                    </a:lnTo>
                    <a:cubicBezTo>
                      <a:pt x="1" y="8617"/>
                      <a:pt x="1" y="8617"/>
                      <a:pt x="86" y="8674"/>
                    </a:cubicBezTo>
                    <a:cubicBezTo>
                      <a:pt x="86" y="8674"/>
                      <a:pt x="115" y="8617"/>
                      <a:pt x="86" y="8617"/>
                    </a:cubicBezTo>
                    <a:cubicBezTo>
                      <a:pt x="113" y="8617"/>
                      <a:pt x="1460" y="7323"/>
                      <a:pt x="3733" y="7323"/>
                    </a:cubicBezTo>
                    <a:cubicBezTo>
                      <a:pt x="3847" y="7323"/>
                      <a:pt x="3963" y="7326"/>
                      <a:pt x="4081" y="7333"/>
                    </a:cubicBezTo>
                    <a:cubicBezTo>
                      <a:pt x="5992" y="7447"/>
                      <a:pt x="6363" y="8531"/>
                      <a:pt x="6363" y="8531"/>
                    </a:cubicBezTo>
                    <a:cubicBezTo>
                      <a:pt x="6363" y="8560"/>
                      <a:pt x="6392" y="8560"/>
                      <a:pt x="6420" y="8560"/>
                    </a:cubicBezTo>
                    <a:cubicBezTo>
                      <a:pt x="6449" y="8560"/>
                      <a:pt x="6506" y="8531"/>
                      <a:pt x="6506" y="8474"/>
                    </a:cubicBezTo>
                    <a:lnTo>
                      <a:pt x="6306" y="2711"/>
                    </a:lnTo>
                    <a:cubicBezTo>
                      <a:pt x="6306" y="2682"/>
                      <a:pt x="6278" y="2625"/>
                      <a:pt x="6249" y="2625"/>
                    </a:cubicBezTo>
                    <a:cubicBezTo>
                      <a:pt x="6221" y="2625"/>
                      <a:pt x="6164" y="2682"/>
                      <a:pt x="6164" y="2711"/>
                    </a:cubicBezTo>
                    <a:lnTo>
                      <a:pt x="6363" y="8189"/>
                    </a:lnTo>
                    <a:cubicBezTo>
                      <a:pt x="6135" y="7847"/>
                      <a:pt x="5536" y="7305"/>
                      <a:pt x="4109" y="7190"/>
                    </a:cubicBezTo>
                    <a:cubicBezTo>
                      <a:pt x="4022" y="7187"/>
                      <a:pt x="3936" y="7185"/>
                      <a:pt x="3851" y="7185"/>
                    </a:cubicBezTo>
                    <a:cubicBezTo>
                      <a:pt x="1857" y="7185"/>
                      <a:pt x="554" y="8116"/>
                      <a:pt x="143" y="8417"/>
                    </a:cubicBezTo>
                    <a:lnTo>
                      <a:pt x="600" y="57"/>
                    </a:lnTo>
                    <a:cubicBezTo>
                      <a:pt x="600" y="29"/>
                      <a:pt x="571"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71;p47">
                <a:extLst>
                  <a:ext uri="{FF2B5EF4-FFF2-40B4-BE49-F238E27FC236}">
                    <a16:creationId xmlns:a16="http://schemas.microsoft.com/office/drawing/2014/main" id="{CA18080E-5EE0-BC79-E57B-E393DA577D9C}"/>
                  </a:ext>
                </a:extLst>
              </p:cNvPr>
              <p:cNvGrpSpPr/>
              <p:nvPr/>
            </p:nvGrpSpPr>
            <p:grpSpPr>
              <a:xfrm>
                <a:off x="2377015" y="2375902"/>
                <a:ext cx="650490" cy="1020159"/>
                <a:chOff x="2377015" y="2375902"/>
                <a:chExt cx="650490" cy="1020159"/>
              </a:xfrm>
            </p:grpSpPr>
            <p:sp>
              <p:nvSpPr>
                <p:cNvPr id="120" name="Google Shape;1172;p47">
                  <a:extLst>
                    <a:ext uri="{FF2B5EF4-FFF2-40B4-BE49-F238E27FC236}">
                      <a16:creationId xmlns:a16="http://schemas.microsoft.com/office/drawing/2014/main" id="{ADA1E5E3-6AF9-6F59-7540-EFDEC1E8104E}"/>
                    </a:ext>
                  </a:extLst>
                </p:cNvPr>
                <p:cNvSpPr/>
                <p:nvPr/>
              </p:nvSpPr>
              <p:spPr>
                <a:xfrm rot="-177967">
                  <a:off x="2454018" y="3341308"/>
                  <a:ext cx="52995" cy="53418"/>
                </a:xfrm>
                <a:custGeom>
                  <a:avLst/>
                  <a:gdLst/>
                  <a:ahLst/>
                  <a:cxnLst/>
                  <a:rect l="l" t="t" r="r" b="b"/>
                  <a:pathLst>
                    <a:path w="1856" h="1855" extrusionOk="0">
                      <a:moveTo>
                        <a:pt x="914" y="0"/>
                      </a:moveTo>
                      <a:cubicBezTo>
                        <a:pt x="372" y="0"/>
                        <a:pt x="1" y="371"/>
                        <a:pt x="1" y="913"/>
                      </a:cubicBezTo>
                      <a:cubicBezTo>
                        <a:pt x="1" y="1455"/>
                        <a:pt x="429" y="1855"/>
                        <a:pt x="914" y="1855"/>
                      </a:cubicBezTo>
                      <a:cubicBezTo>
                        <a:pt x="1456" y="1855"/>
                        <a:pt x="1855" y="1427"/>
                        <a:pt x="1855" y="913"/>
                      </a:cubicBezTo>
                      <a:cubicBezTo>
                        <a:pt x="1855" y="428"/>
                        <a:pt x="1456" y="29"/>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73;p47">
                  <a:extLst>
                    <a:ext uri="{FF2B5EF4-FFF2-40B4-BE49-F238E27FC236}">
                      <a16:creationId xmlns:a16="http://schemas.microsoft.com/office/drawing/2014/main" id="{B0B26C8B-05DE-4740-77DF-96E48B17F41B}"/>
                    </a:ext>
                  </a:extLst>
                </p:cNvPr>
                <p:cNvSpPr/>
                <p:nvPr/>
              </p:nvSpPr>
              <p:spPr>
                <a:xfrm rot="-177967">
                  <a:off x="2549425" y="3149337"/>
                  <a:ext cx="30181" cy="31273"/>
                </a:xfrm>
                <a:custGeom>
                  <a:avLst/>
                  <a:gdLst/>
                  <a:ahLst/>
                  <a:cxnLst/>
                  <a:rect l="l" t="t" r="r" b="b"/>
                  <a:pathLst>
                    <a:path w="1057" h="1086" extrusionOk="0">
                      <a:moveTo>
                        <a:pt x="543" y="1"/>
                      </a:moveTo>
                      <a:cubicBezTo>
                        <a:pt x="229" y="1"/>
                        <a:pt x="1" y="258"/>
                        <a:pt x="1" y="543"/>
                      </a:cubicBezTo>
                      <a:cubicBezTo>
                        <a:pt x="1" y="828"/>
                        <a:pt x="229" y="1085"/>
                        <a:pt x="543" y="1085"/>
                      </a:cubicBezTo>
                      <a:cubicBezTo>
                        <a:pt x="828" y="1085"/>
                        <a:pt x="1057" y="828"/>
                        <a:pt x="1057" y="543"/>
                      </a:cubicBezTo>
                      <a:cubicBezTo>
                        <a:pt x="1057" y="258"/>
                        <a:pt x="828" y="1"/>
                        <a:pt x="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74;p47">
                  <a:extLst>
                    <a:ext uri="{FF2B5EF4-FFF2-40B4-BE49-F238E27FC236}">
                      <a16:creationId xmlns:a16="http://schemas.microsoft.com/office/drawing/2014/main" id="{E66804F1-A5A9-C694-25D8-57CC51920542}"/>
                    </a:ext>
                  </a:extLst>
                </p:cNvPr>
                <p:cNvSpPr/>
                <p:nvPr/>
              </p:nvSpPr>
              <p:spPr>
                <a:xfrm rot="-177967">
                  <a:off x="2377853" y="2972233"/>
                  <a:ext cx="32636" cy="32886"/>
                </a:xfrm>
                <a:custGeom>
                  <a:avLst/>
                  <a:gdLst/>
                  <a:ahLst/>
                  <a:cxnLst/>
                  <a:rect l="l" t="t" r="r" b="b"/>
                  <a:pathLst>
                    <a:path w="1143" h="1142" extrusionOk="0">
                      <a:moveTo>
                        <a:pt x="572" y="1"/>
                      </a:moveTo>
                      <a:cubicBezTo>
                        <a:pt x="258" y="1"/>
                        <a:pt x="1" y="257"/>
                        <a:pt x="1" y="571"/>
                      </a:cubicBezTo>
                      <a:cubicBezTo>
                        <a:pt x="1" y="885"/>
                        <a:pt x="258" y="1142"/>
                        <a:pt x="572" y="1142"/>
                      </a:cubicBezTo>
                      <a:cubicBezTo>
                        <a:pt x="885" y="1142"/>
                        <a:pt x="1142" y="885"/>
                        <a:pt x="1142" y="571"/>
                      </a:cubicBezTo>
                      <a:cubicBezTo>
                        <a:pt x="1142" y="257"/>
                        <a:pt x="885" y="1"/>
                        <a:pt x="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75;p47">
                  <a:extLst>
                    <a:ext uri="{FF2B5EF4-FFF2-40B4-BE49-F238E27FC236}">
                      <a16:creationId xmlns:a16="http://schemas.microsoft.com/office/drawing/2014/main" id="{9ECC65DA-F48C-C5D7-4F60-A97C020D97DB}"/>
                    </a:ext>
                  </a:extLst>
                </p:cNvPr>
                <p:cNvSpPr/>
                <p:nvPr/>
              </p:nvSpPr>
              <p:spPr>
                <a:xfrm rot="-177967">
                  <a:off x="2889009" y="3321632"/>
                  <a:ext cx="36691" cy="37004"/>
                </a:xfrm>
                <a:custGeom>
                  <a:avLst/>
                  <a:gdLst/>
                  <a:ahLst/>
                  <a:cxnLst/>
                  <a:rect l="l" t="t" r="r" b="b"/>
                  <a:pathLst>
                    <a:path w="1285" h="1285" extrusionOk="0">
                      <a:moveTo>
                        <a:pt x="628" y="1"/>
                      </a:moveTo>
                      <a:cubicBezTo>
                        <a:pt x="286" y="1"/>
                        <a:pt x="0" y="286"/>
                        <a:pt x="0" y="657"/>
                      </a:cubicBezTo>
                      <a:cubicBezTo>
                        <a:pt x="0" y="999"/>
                        <a:pt x="286" y="1285"/>
                        <a:pt x="628" y="1285"/>
                      </a:cubicBezTo>
                      <a:cubicBezTo>
                        <a:pt x="999" y="1285"/>
                        <a:pt x="1284" y="999"/>
                        <a:pt x="1284" y="657"/>
                      </a:cubicBezTo>
                      <a:cubicBezTo>
                        <a:pt x="1284" y="286"/>
                        <a:pt x="999" y="1"/>
                        <a:pt x="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76;p47">
                  <a:extLst>
                    <a:ext uri="{FF2B5EF4-FFF2-40B4-BE49-F238E27FC236}">
                      <a16:creationId xmlns:a16="http://schemas.microsoft.com/office/drawing/2014/main" id="{ACD7817A-56BE-3555-66FF-E3D7A8C704B0}"/>
                    </a:ext>
                  </a:extLst>
                </p:cNvPr>
                <p:cNvSpPr/>
                <p:nvPr/>
              </p:nvSpPr>
              <p:spPr>
                <a:xfrm rot="-177967">
                  <a:off x="2664704" y="3255712"/>
                  <a:ext cx="44829" cy="45211"/>
                </a:xfrm>
                <a:custGeom>
                  <a:avLst/>
                  <a:gdLst/>
                  <a:ahLst/>
                  <a:cxnLst/>
                  <a:rect l="l" t="t" r="r" b="b"/>
                  <a:pathLst>
                    <a:path w="1570" h="1570" extrusionOk="0">
                      <a:moveTo>
                        <a:pt x="771" y="1"/>
                      </a:moveTo>
                      <a:cubicBezTo>
                        <a:pt x="343" y="1"/>
                        <a:pt x="0" y="372"/>
                        <a:pt x="0" y="800"/>
                      </a:cubicBezTo>
                      <a:cubicBezTo>
                        <a:pt x="0" y="1228"/>
                        <a:pt x="343" y="1570"/>
                        <a:pt x="771" y="1570"/>
                      </a:cubicBezTo>
                      <a:cubicBezTo>
                        <a:pt x="1199" y="1570"/>
                        <a:pt x="1569" y="1228"/>
                        <a:pt x="1569" y="800"/>
                      </a:cubicBezTo>
                      <a:cubicBezTo>
                        <a:pt x="1569" y="372"/>
                        <a:pt x="1199" y="1"/>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77;p47">
                  <a:extLst>
                    <a:ext uri="{FF2B5EF4-FFF2-40B4-BE49-F238E27FC236}">
                      <a16:creationId xmlns:a16="http://schemas.microsoft.com/office/drawing/2014/main" id="{5AE2A115-D7E0-111E-FE8D-15362E9C4495}"/>
                    </a:ext>
                  </a:extLst>
                </p:cNvPr>
                <p:cNvSpPr/>
                <p:nvPr/>
              </p:nvSpPr>
              <p:spPr>
                <a:xfrm rot="-177967">
                  <a:off x="2511194" y="2892508"/>
                  <a:ext cx="48912" cy="49329"/>
                </a:xfrm>
                <a:custGeom>
                  <a:avLst/>
                  <a:gdLst/>
                  <a:ahLst/>
                  <a:cxnLst/>
                  <a:rect l="l" t="t" r="r" b="b"/>
                  <a:pathLst>
                    <a:path w="1713" h="1713" extrusionOk="0">
                      <a:moveTo>
                        <a:pt x="856" y="1"/>
                      </a:moveTo>
                      <a:cubicBezTo>
                        <a:pt x="371" y="1"/>
                        <a:pt x="0" y="400"/>
                        <a:pt x="0" y="857"/>
                      </a:cubicBezTo>
                      <a:cubicBezTo>
                        <a:pt x="0" y="1342"/>
                        <a:pt x="371" y="1713"/>
                        <a:pt x="856" y="1713"/>
                      </a:cubicBezTo>
                      <a:cubicBezTo>
                        <a:pt x="1313" y="1713"/>
                        <a:pt x="1712" y="1342"/>
                        <a:pt x="1712" y="857"/>
                      </a:cubicBezTo>
                      <a:cubicBezTo>
                        <a:pt x="1712" y="372"/>
                        <a:pt x="1341" y="1"/>
                        <a:pt x="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78;p47">
                  <a:extLst>
                    <a:ext uri="{FF2B5EF4-FFF2-40B4-BE49-F238E27FC236}">
                      <a16:creationId xmlns:a16="http://schemas.microsoft.com/office/drawing/2014/main" id="{1682EDFB-45C4-E65D-AB83-A78FC6471C23}"/>
                    </a:ext>
                  </a:extLst>
                </p:cNvPr>
                <p:cNvSpPr/>
                <p:nvPr/>
              </p:nvSpPr>
              <p:spPr>
                <a:xfrm rot="-177967">
                  <a:off x="2634753" y="2440604"/>
                  <a:ext cx="32636" cy="32886"/>
                </a:xfrm>
                <a:custGeom>
                  <a:avLst/>
                  <a:gdLst/>
                  <a:ahLst/>
                  <a:cxnLst/>
                  <a:rect l="l" t="t" r="r" b="b"/>
                  <a:pathLst>
                    <a:path w="1143" h="1142" extrusionOk="0">
                      <a:moveTo>
                        <a:pt x="571" y="0"/>
                      </a:moveTo>
                      <a:cubicBezTo>
                        <a:pt x="258" y="0"/>
                        <a:pt x="1" y="257"/>
                        <a:pt x="1" y="571"/>
                      </a:cubicBezTo>
                      <a:cubicBezTo>
                        <a:pt x="1" y="885"/>
                        <a:pt x="258" y="1142"/>
                        <a:pt x="571" y="1142"/>
                      </a:cubicBezTo>
                      <a:cubicBezTo>
                        <a:pt x="885" y="1142"/>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79;p47">
                  <a:extLst>
                    <a:ext uri="{FF2B5EF4-FFF2-40B4-BE49-F238E27FC236}">
                      <a16:creationId xmlns:a16="http://schemas.microsoft.com/office/drawing/2014/main" id="{606F2B17-73F2-7AAB-8C2F-E47F0CF7E6C2}"/>
                    </a:ext>
                  </a:extLst>
                </p:cNvPr>
                <p:cNvSpPr/>
                <p:nvPr/>
              </p:nvSpPr>
              <p:spPr>
                <a:xfrm rot="-177967">
                  <a:off x="2925505" y="3093189"/>
                  <a:ext cx="48912" cy="49329"/>
                </a:xfrm>
                <a:custGeom>
                  <a:avLst/>
                  <a:gdLst/>
                  <a:ahLst/>
                  <a:cxnLst/>
                  <a:rect l="l" t="t" r="r" b="b"/>
                  <a:pathLst>
                    <a:path w="1713" h="1713" extrusionOk="0">
                      <a:moveTo>
                        <a:pt x="857" y="0"/>
                      </a:moveTo>
                      <a:cubicBezTo>
                        <a:pt x="372" y="0"/>
                        <a:pt x="1" y="400"/>
                        <a:pt x="1" y="856"/>
                      </a:cubicBezTo>
                      <a:cubicBezTo>
                        <a:pt x="1" y="1341"/>
                        <a:pt x="372" y="1712"/>
                        <a:pt x="857" y="1712"/>
                      </a:cubicBezTo>
                      <a:cubicBezTo>
                        <a:pt x="1313" y="1712"/>
                        <a:pt x="1713" y="1341"/>
                        <a:pt x="1713" y="856"/>
                      </a:cubicBezTo>
                      <a:cubicBezTo>
                        <a:pt x="1713" y="400"/>
                        <a:pt x="1313" y="57"/>
                        <a:pt x="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80;p47">
                  <a:extLst>
                    <a:ext uri="{FF2B5EF4-FFF2-40B4-BE49-F238E27FC236}">
                      <a16:creationId xmlns:a16="http://schemas.microsoft.com/office/drawing/2014/main" id="{C861E8F5-0D1F-0C72-97C9-8E16E6A97827}"/>
                    </a:ext>
                  </a:extLst>
                </p:cNvPr>
                <p:cNvSpPr/>
                <p:nvPr/>
              </p:nvSpPr>
              <p:spPr>
                <a:xfrm rot="-177967">
                  <a:off x="2985712" y="3265509"/>
                  <a:ext cx="40745" cy="41122"/>
                </a:xfrm>
                <a:custGeom>
                  <a:avLst/>
                  <a:gdLst/>
                  <a:ahLst/>
                  <a:cxnLst/>
                  <a:rect l="l" t="t" r="r" b="b"/>
                  <a:pathLst>
                    <a:path w="1427" h="1428" extrusionOk="0">
                      <a:moveTo>
                        <a:pt x="714" y="1"/>
                      </a:moveTo>
                      <a:cubicBezTo>
                        <a:pt x="314" y="1"/>
                        <a:pt x="0" y="315"/>
                        <a:pt x="0" y="714"/>
                      </a:cubicBezTo>
                      <a:cubicBezTo>
                        <a:pt x="0" y="1113"/>
                        <a:pt x="314" y="1427"/>
                        <a:pt x="714" y="1427"/>
                      </a:cubicBezTo>
                      <a:cubicBezTo>
                        <a:pt x="1113" y="1427"/>
                        <a:pt x="1427" y="1113"/>
                        <a:pt x="1427" y="714"/>
                      </a:cubicBezTo>
                      <a:cubicBezTo>
                        <a:pt x="1427" y="315"/>
                        <a:pt x="1113"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81;p47">
                  <a:extLst>
                    <a:ext uri="{FF2B5EF4-FFF2-40B4-BE49-F238E27FC236}">
                      <a16:creationId xmlns:a16="http://schemas.microsoft.com/office/drawing/2014/main" id="{0F1BD9C2-A16D-5AE9-6B77-18AA39EDF548}"/>
                    </a:ext>
                  </a:extLst>
                </p:cNvPr>
                <p:cNvSpPr/>
                <p:nvPr/>
              </p:nvSpPr>
              <p:spPr>
                <a:xfrm rot="-177967">
                  <a:off x="2430461" y="2586804"/>
                  <a:ext cx="38318" cy="38645"/>
                </a:xfrm>
                <a:custGeom>
                  <a:avLst/>
                  <a:gdLst/>
                  <a:ahLst/>
                  <a:cxnLst/>
                  <a:rect l="l" t="t" r="r" b="b"/>
                  <a:pathLst>
                    <a:path w="1342" h="1342" extrusionOk="0">
                      <a:moveTo>
                        <a:pt x="657" y="0"/>
                      </a:moveTo>
                      <a:cubicBezTo>
                        <a:pt x="286" y="0"/>
                        <a:pt x="0" y="285"/>
                        <a:pt x="0" y="685"/>
                      </a:cubicBezTo>
                      <a:cubicBezTo>
                        <a:pt x="0" y="1056"/>
                        <a:pt x="286" y="1341"/>
                        <a:pt x="657" y="1341"/>
                      </a:cubicBezTo>
                      <a:cubicBezTo>
                        <a:pt x="1056" y="1341"/>
                        <a:pt x="1341" y="1056"/>
                        <a:pt x="1341" y="685"/>
                      </a:cubicBezTo>
                      <a:cubicBezTo>
                        <a:pt x="1341" y="285"/>
                        <a:pt x="1056"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82;p47">
                  <a:extLst>
                    <a:ext uri="{FF2B5EF4-FFF2-40B4-BE49-F238E27FC236}">
                      <a16:creationId xmlns:a16="http://schemas.microsoft.com/office/drawing/2014/main" id="{E8403B5C-F167-CA94-DA25-4916CC899203}"/>
                    </a:ext>
                  </a:extLst>
                </p:cNvPr>
                <p:cNvSpPr/>
                <p:nvPr/>
              </p:nvSpPr>
              <p:spPr>
                <a:xfrm rot="-177967">
                  <a:off x="2509369" y="2512302"/>
                  <a:ext cx="24470" cy="23844"/>
                </a:xfrm>
                <a:custGeom>
                  <a:avLst/>
                  <a:gdLst/>
                  <a:ahLst/>
                  <a:cxnLst/>
                  <a:rect l="l" t="t" r="r" b="b"/>
                  <a:pathLst>
                    <a:path w="857" h="828" extrusionOk="0">
                      <a:moveTo>
                        <a:pt x="429" y="0"/>
                      </a:moveTo>
                      <a:cubicBezTo>
                        <a:pt x="200" y="0"/>
                        <a:pt x="1" y="172"/>
                        <a:pt x="1" y="400"/>
                      </a:cubicBezTo>
                      <a:cubicBezTo>
                        <a:pt x="1" y="657"/>
                        <a:pt x="200" y="828"/>
                        <a:pt x="429" y="828"/>
                      </a:cubicBezTo>
                      <a:cubicBezTo>
                        <a:pt x="685" y="828"/>
                        <a:pt x="857" y="657"/>
                        <a:pt x="857" y="400"/>
                      </a:cubicBezTo>
                      <a:cubicBezTo>
                        <a:pt x="857" y="172"/>
                        <a:pt x="657"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83;p47">
                  <a:extLst>
                    <a:ext uri="{FF2B5EF4-FFF2-40B4-BE49-F238E27FC236}">
                      <a16:creationId xmlns:a16="http://schemas.microsoft.com/office/drawing/2014/main" id="{4127DA50-5FC4-65D1-F16F-7086EC7E4D9F}"/>
                    </a:ext>
                  </a:extLst>
                </p:cNvPr>
                <p:cNvSpPr/>
                <p:nvPr/>
              </p:nvSpPr>
              <p:spPr>
                <a:xfrm rot="-177967">
                  <a:off x="2431606" y="2397867"/>
                  <a:ext cx="23671" cy="24679"/>
                </a:xfrm>
                <a:custGeom>
                  <a:avLst/>
                  <a:gdLst/>
                  <a:ahLst/>
                  <a:cxnLst/>
                  <a:rect l="l" t="t" r="r" b="b"/>
                  <a:pathLst>
                    <a:path w="829" h="857" extrusionOk="0">
                      <a:moveTo>
                        <a:pt x="429" y="1"/>
                      </a:moveTo>
                      <a:cubicBezTo>
                        <a:pt x="172" y="1"/>
                        <a:pt x="1" y="172"/>
                        <a:pt x="1" y="429"/>
                      </a:cubicBezTo>
                      <a:cubicBezTo>
                        <a:pt x="1" y="686"/>
                        <a:pt x="172" y="857"/>
                        <a:pt x="429" y="857"/>
                      </a:cubicBezTo>
                      <a:cubicBezTo>
                        <a:pt x="657" y="857"/>
                        <a:pt x="828" y="686"/>
                        <a:pt x="828" y="429"/>
                      </a:cubicBezTo>
                      <a:cubicBezTo>
                        <a:pt x="828" y="172"/>
                        <a:pt x="629"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84;p47">
                  <a:extLst>
                    <a:ext uri="{FF2B5EF4-FFF2-40B4-BE49-F238E27FC236}">
                      <a16:creationId xmlns:a16="http://schemas.microsoft.com/office/drawing/2014/main" id="{10F8BDDB-7122-4D62-E629-D8003135C630}"/>
                    </a:ext>
                  </a:extLst>
                </p:cNvPr>
                <p:cNvSpPr/>
                <p:nvPr/>
              </p:nvSpPr>
              <p:spPr>
                <a:xfrm rot="-177967">
                  <a:off x="2557754" y="2376518"/>
                  <a:ext cx="24470" cy="24679"/>
                </a:xfrm>
                <a:custGeom>
                  <a:avLst/>
                  <a:gdLst/>
                  <a:ahLst/>
                  <a:cxnLst/>
                  <a:rect l="l" t="t" r="r" b="b"/>
                  <a:pathLst>
                    <a:path w="857" h="857" extrusionOk="0">
                      <a:moveTo>
                        <a:pt x="429" y="0"/>
                      </a:moveTo>
                      <a:cubicBezTo>
                        <a:pt x="172" y="0"/>
                        <a:pt x="1" y="200"/>
                        <a:pt x="1" y="428"/>
                      </a:cubicBezTo>
                      <a:cubicBezTo>
                        <a:pt x="1" y="685"/>
                        <a:pt x="172" y="856"/>
                        <a:pt x="429" y="856"/>
                      </a:cubicBezTo>
                      <a:cubicBezTo>
                        <a:pt x="686" y="856"/>
                        <a:pt x="857" y="685"/>
                        <a:pt x="857" y="428"/>
                      </a:cubicBezTo>
                      <a:cubicBezTo>
                        <a:pt x="857" y="228"/>
                        <a:pt x="629"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85;p47">
                <a:extLst>
                  <a:ext uri="{FF2B5EF4-FFF2-40B4-BE49-F238E27FC236}">
                    <a16:creationId xmlns:a16="http://schemas.microsoft.com/office/drawing/2014/main" id="{6EC9AA44-F5C1-7891-F6FC-B06BBF3B5E3B}"/>
                  </a:ext>
                </a:extLst>
              </p:cNvPr>
              <p:cNvSpPr/>
              <p:nvPr/>
            </p:nvSpPr>
            <p:spPr>
              <a:xfrm rot="-177967">
                <a:off x="2366214" y="2272093"/>
                <a:ext cx="61133" cy="82906"/>
              </a:xfrm>
              <a:custGeom>
                <a:avLst/>
                <a:gdLst/>
                <a:ahLst/>
                <a:cxnLst/>
                <a:rect l="l" t="t" r="r" b="b"/>
                <a:pathLst>
                  <a:path w="2141" h="2879" extrusionOk="0">
                    <a:moveTo>
                      <a:pt x="1706" y="0"/>
                    </a:moveTo>
                    <a:cubicBezTo>
                      <a:pt x="1608" y="0"/>
                      <a:pt x="1508" y="29"/>
                      <a:pt x="1427" y="82"/>
                    </a:cubicBezTo>
                    <a:cubicBezTo>
                      <a:pt x="1399" y="139"/>
                      <a:pt x="0" y="1110"/>
                      <a:pt x="172" y="2536"/>
                    </a:cubicBezTo>
                    <a:cubicBezTo>
                      <a:pt x="200" y="2736"/>
                      <a:pt x="400" y="2879"/>
                      <a:pt x="600" y="2879"/>
                    </a:cubicBezTo>
                    <a:lnTo>
                      <a:pt x="628" y="2879"/>
                    </a:lnTo>
                    <a:cubicBezTo>
                      <a:pt x="856" y="2821"/>
                      <a:pt x="1028" y="2650"/>
                      <a:pt x="999" y="2479"/>
                    </a:cubicBezTo>
                    <a:cubicBezTo>
                      <a:pt x="856" y="1395"/>
                      <a:pt x="1912" y="596"/>
                      <a:pt x="1969" y="596"/>
                    </a:cubicBezTo>
                    <a:cubicBezTo>
                      <a:pt x="2140" y="482"/>
                      <a:pt x="2140" y="254"/>
                      <a:pt x="1998" y="111"/>
                    </a:cubicBezTo>
                    <a:cubicBezTo>
                      <a:pt x="1922" y="36"/>
                      <a:pt x="1815" y="0"/>
                      <a:pt x="1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86;p47">
                <a:extLst>
                  <a:ext uri="{FF2B5EF4-FFF2-40B4-BE49-F238E27FC236}">
                    <a16:creationId xmlns:a16="http://schemas.microsoft.com/office/drawing/2014/main" id="{2B20D75A-371B-F08F-C772-1C0F29E45212}"/>
                  </a:ext>
                </a:extLst>
              </p:cNvPr>
              <p:cNvSpPr/>
              <p:nvPr/>
            </p:nvSpPr>
            <p:spPr>
              <a:xfrm rot="-177967">
                <a:off x="2453962" y="2248237"/>
                <a:ext cx="52995" cy="85959"/>
              </a:xfrm>
              <a:custGeom>
                <a:avLst/>
                <a:gdLst/>
                <a:ahLst/>
                <a:cxnLst/>
                <a:rect l="l" t="t" r="r" b="b"/>
                <a:pathLst>
                  <a:path w="1856" h="2985" extrusionOk="0">
                    <a:moveTo>
                      <a:pt x="870" y="0"/>
                    </a:moveTo>
                    <a:cubicBezTo>
                      <a:pt x="826" y="0"/>
                      <a:pt x="783" y="6"/>
                      <a:pt x="742" y="18"/>
                    </a:cubicBezTo>
                    <a:cubicBezTo>
                      <a:pt x="514" y="103"/>
                      <a:pt x="428" y="274"/>
                      <a:pt x="485" y="446"/>
                    </a:cubicBezTo>
                    <a:cubicBezTo>
                      <a:pt x="913" y="1444"/>
                      <a:pt x="86" y="2443"/>
                      <a:pt x="86" y="2443"/>
                    </a:cubicBezTo>
                    <a:cubicBezTo>
                      <a:pt x="0" y="2585"/>
                      <a:pt x="29" y="2814"/>
                      <a:pt x="200" y="2899"/>
                    </a:cubicBezTo>
                    <a:cubicBezTo>
                      <a:pt x="286" y="2956"/>
                      <a:pt x="371" y="2985"/>
                      <a:pt x="457" y="2985"/>
                    </a:cubicBezTo>
                    <a:cubicBezTo>
                      <a:pt x="543" y="2985"/>
                      <a:pt x="714" y="2899"/>
                      <a:pt x="771" y="2871"/>
                    </a:cubicBezTo>
                    <a:cubicBezTo>
                      <a:pt x="799" y="2814"/>
                      <a:pt x="1855" y="1587"/>
                      <a:pt x="1284" y="246"/>
                    </a:cubicBezTo>
                    <a:cubicBezTo>
                      <a:pt x="1216" y="87"/>
                      <a:pt x="1040" y="0"/>
                      <a:pt x="8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87;p47">
                <a:extLst>
                  <a:ext uri="{FF2B5EF4-FFF2-40B4-BE49-F238E27FC236}">
                    <a16:creationId xmlns:a16="http://schemas.microsoft.com/office/drawing/2014/main" id="{121FEB65-2EC1-C9B0-050E-AE7D34F1578D}"/>
                  </a:ext>
                </a:extLst>
              </p:cNvPr>
              <p:cNvSpPr/>
              <p:nvPr/>
            </p:nvSpPr>
            <p:spPr>
              <a:xfrm rot="-177967">
                <a:off x="2411247" y="2268646"/>
                <a:ext cx="76608" cy="95951"/>
              </a:xfrm>
              <a:custGeom>
                <a:avLst/>
                <a:gdLst/>
                <a:ahLst/>
                <a:cxnLst/>
                <a:rect l="l" t="t" r="r" b="b"/>
                <a:pathLst>
                  <a:path w="2683" h="3332" extrusionOk="0">
                    <a:moveTo>
                      <a:pt x="2219" y="0"/>
                    </a:moveTo>
                    <a:cubicBezTo>
                      <a:pt x="2119" y="0"/>
                      <a:pt x="2012" y="36"/>
                      <a:pt x="1912" y="107"/>
                    </a:cubicBezTo>
                    <a:cubicBezTo>
                      <a:pt x="1855" y="193"/>
                      <a:pt x="1" y="1734"/>
                      <a:pt x="914" y="3160"/>
                    </a:cubicBezTo>
                    <a:cubicBezTo>
                      <a:pt x="999" y="3246"/>
                      <a:pt x="1142" y="3332"/>
                      <a:pt x="1285" y="3332"/>
                    </a:cubicBezTo>
                    <a:cubicBezTo>
                      <a:pt x="1342" y="3332"/>
                      <a:pt x="1370" y="3303"/>
                      <a:pt x="1456" y="3303"/>
                    </a:cubicBezTo>
                    <a:cubicBezTo>
                      <a:pt x="1684" y="3189"/>
                      <a:pt x="1741" y="3018"/>
                      <a:pt x="1627" y="2818"/>
                    </a:cubicBezTo>
                    <a:cubicBezTo>
                      <a:pt x="999" y="1876"/>
                      <a:pt x="2483" y="621"/>
                      <a:pt x="2483" y="621"/>
                    </a:cubicBezTo>
                    <a:cubicBezTo>
                      <a:pt x="2683" y="478"/>
                      <a:pt x="2683" y="250"/>
                      <a:pt x="2483" y="107"/>
                    </a:cubicBezTo>
                    <a:cubicBezTo>
                      <a:pt x="2412" y="36"/>
                      <a:pt x="2319" y="0"/>
                      <a:pt x="22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88;p47">
                <a:extLst>
                  <a:ext uri="{FF2B5EF4-FFF2-40B4-BE49-F238E27FC236}">
                    <a16:creationId xmlns:a16="http://schemas.microsoft.com/office/drawing/2014/main" id="{2427DD7C-DBBD-82CB-158F-E3E963B40413}"/>
                  </a:ext>
                </a:extLst>
              </p:cNvPr>
              <p:cNvSpPr/>
              <p:nvPr/>
            </p:nvSpPr>
            <p:spPr>
              <a:xfrm rot="-177967">
                <a:off x="2383313" y="2282747"/>
                <a:ext cx="61104" cy="91113"/>
              </a:xfrm>
              <a:custGeom>
                <a:avLst/>
                <a:gdLst/>
                <a:ahLst/>
                <a:cxnLst/>
                <a:rect l="l" t="t" r="r" b="b"/>
                <a:pathLst>
                  <a:path w="2140" h="3164" extrusionOk="0">
                    <a:moveTo>
                      <a:pt x="1647" y="0"/>
                    </a:moveTo>
                    <a:cubicBezTo>
                      <a:pt x="1578" y="0"/>
                      <a:pt x="1511" y="16"/>
                      <a:pt x="1455" y="53"/>
                    </a:cubicBezTo>
                    <a:cubicBezTo>
                      <a:pt x="1427" y="53"/>
                      <a:pt x="999" y="310"/>
                      <a:pt x="628" y="767"/>
                    </a:cubicBezTo>
                    <a:cubicBezTo>
                      <a:pt x="314" y="1223"/>
                      <a:pt x="0" y="1936"/>
                      <a:pt x="371" y="2907"/>
                    </a:cubicBezTo>
                    <a:cubicBezTo>
                      <a:pt x="428" y="3078"/>
                      <a:pt x="599" y="3163"/>
                      <a:pt x="770" y="3163"/>
                    </a:cubicBezTo>
                    <a:cubicBezTo>
                      <a:pt x="828" y="3163"/>
                      <a:pt x="856" y="3163"/>
                      <a:pt x="885" y="3106"/>
                    </a:cubicBezTo>
                    <a:cubicBezTo>
                      <a:pt x="1084" y="3049"/>
                      <a:pt x="1198" y="2849"/>
                      <a:pt x="1141" y="2678"/>
                    </a:cubicBezTo>
                    <a:cubicBezTo>
                      <a:pt x="599" y="1337"/>
                      <a:pt x="1826" y="652"/>
                      <a:pt x="1883" y="624"/>
                    </a:cubicBezTo>
                    <a:cubicBezTo>
                      <a:pt x="2083" y="510"/>
                      <a:pt x="2140" y="310"/>
                      <a:pt x="2026" y="167"/>
                    </a:cubicBezTo>
                    <a:cubicBezTo>
                      <a:pt x="1949" y="71"/>
                      <a:pt x="1793" y="0"/>
                      <a:pt x="164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9;p47">
                <a:extLst>
                  <a:ext uri="{FF2B5EF4-FFF2-40B4-BE49-F238E27FC236}">
                    <a16:creationId xmlns:a16="http://schemas.microsoft.com/office/drawing/2014/main" id="{55A9CD7C-2CA5-C87F-B793-71B9B82FE2CB}"/>
                  </a:ext>
                </a:extLst>
              </p:cNvPr>
              <p:cNvSpPr/>
              <p:nvPr/>
            </p:nvSpPr>
            <p:spPr>
              <a:xfrm rot="-177967">
                <a:off x="2388937" y="2278889"/>
                <a:ext cx="70926" cy="96066"/>
              </a:xfrm>
              <a:custGeom>
                <a:avLst/>
                <a:gdLst/>
                <a:ahLst/>
                <a:cxnLst/>
                <a:rect l="l" t="t" r="r" b="b"/>
                <a:pathLst>
                  <a:path w="2484" h="3336" extrusionOk="0">
                    <a:moveTo>
                      <a:pt x="2019" y="0"/>
                    </a:moveTo>
                    <a:cubicBezTo>
                      <a:pt x="1895" y="0"/>
                      <a:pt x="1769" y="55"/>
                      <a:pt x="1684" y="140"/>
                    </a:cubicBezTo>
                    <a:cubicBezTo>
                      <a:pt x="1656" y="197"/>
                      <a:pt x="1" y="1909"/>
                      <a:pt x="1199" y="3193"/>
                    </a:cubicBezTo>
                    <a:cubicBezTo>
                      <a:pt x="1256" y="3307"/>
                      <a:pt x="1370" y="3335"/>
                      <a:pt x="1513" y="3335"/>
                    </a:cubicBezTo>
                    <a:cubicBezTo>
                      <a:pt x="1627" y="3335"/>
                      <a:pt x="1684" y="3335"/>
                      <a:pt x="1770" y="3221"/>
                    </a:cubicBezTo>
                    <a:cubicBezTo>
                      <a:pt x="1941" y="3136"/>
                      <a:pt x="1970" y="2907"/>
                      <a:pt x="1827" y="2765"/>
                    </a:cubicBezTo>
                    <a:cubicBezTo>
                      <a:pt x="1056" y="1909"/>
                      <a:pt x="2340" y="568"/>
                      <a:pt x="2340" y="568"/>
                    </a:cubicBezTo>
                    <a:cubicBezTo>
                      <a:pt x="2483" y="425"/>
                      <a:pt x="2426" y="197"/>
                      <a:pt x="2255" y="83"/>
                    </a:cubicBezTo>
                    <a:cubicBezTo>
                      <a:pt x="2186" y="25"/>
                      <a:pt x="2103" y="0"/>
                      <a:pt x="20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0;p47">
                <a:extLst>
                  <a:ext uri="{FF2B5EF4-FFF2-40B4-BE49-F238E27FC236}">
                    <a16:creationId xmlns:a16="http://schemas.microsoft.com/office/drawing/2014/main" id="{A1FAD14D-A5EF-930C-8EDD-D172C3AB7883}"/>
                  </a:ext>
                </a:extLst>
              </p:cNvPr>
              <p:cNvSpPr/>
              <p:nvPr/>
            </p:nvSpPr>
            <p:spPr>
              <a:xfrm rot="-177967">
                <a:off x="2389274" y="2242854"/>
                <a:ext cx="122236" cy="55088"/>
              </a:xfrm>
              <a:custGeom>
                <a:avLst/>
                <a:gdLst/>
                <a:ahLst/>
                <a:cxnLst/>
                <a:rect l="l" t="t" r="r" b="b"/>
                <a:pathLst>
                  <a:path w="4281" h="1913" extrusionOk="0">
                    <a:moveTo>
                      <a:pt x="1" y="1542"/>
                    </a:moveTo>
                    <a:cubicBezTo>
                      <a:pt x="1" y="1545"/>
                      <a:pt x="2" y="1547"/>
                      <a:pt x="3" y="1547"/>
                    </a:cubicBezTo>
                    <a:cubicBezTo>
                      <a:pt x="5" y="1547"/>
                      <a:pt x="7" y="1546"/>
                      <a:pt x="9" y="1543"/>
                    </a:cubicBezTo>
                    <a:lnTo>
                      <a:pt x="9" y="1543"/>
                    </a:lnTo>
                    <a:lnTo>
                      <a:pt x="1" y="1542"/>
                    </a:lnTo>
                    <a:close/>
                    <a:moveTo>
                      <a:pt x="2597" y="1"/>
                    </a:moveTo>
                    <a:cubicBezTo>
                      <a:pt x="781" y="1"/>
                      <a:pt x="90" y="1451"/>
                      <a:pt x="9" y="1543"/>
                    </a:cubicBezTo>
                    <a:lnTo>
                      <a:pt x="9" y="1543"/>
                    </a:lnTo>
                    <a:lnTo>
                      <a:pt x="2826" y="1912"/>
                    </a:lnTo>
                    <a:cubicBezTo>
                      <a:pt x="2826" y="1912"/>
                      <a:pt x="4281" y="1"/>
                      <a:pt x="2597"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191;p47">
              <a:extLst>
                <a:ext uri="{FF2B5EF4-FFF2-40B4-BE49-F238E27FC236}">
                  <a16:creationId xmlns:a16="http://schemas.microsoft.com/office/drawing/2014/main" id="{5305DD4A-331B-4074-58D1-30E4E2255DDA}"/>
                </a:ext>
              </a:extLst>
            </p:cNvPr>
            <p:cNvSpPr/>
            <p:nvPr/>
          </p:nvSpPr>
          <p:spPr>
            <a:xfrm flipH="1">
              <a:off x="1349291" y="1561462"/>
              <a:ext cx="459992" cy="43140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2;p47">
              <a:extLst>
                <a:ext uri="{FF2B5EF4-FFF2-40B4-BE49-F238E27FC236}">
                  <a16:creationId xmlns:a16="http://schemas.microsoft.com/office/drawing/2014/main" id="{D7472F1A-8080-DE6B-BA29-0F893AF5A163}"/>
                </a:ext>
              </a:extLst>
            </p:cNvPr>
            <p:cNvSpPr/>
            <p:nvPr/>
          </p:nvSpPr>
          <p:spPr>
            <a:xfrm>
              <a:off x="1527201" y="21452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1193;p47">
              <a:extLst>
                <a:ext uri="{FF2B5EF4-FFF2-40B4-BE49-F238E27FC236}">
                  <a16:creationId xmlns:a16="http://schemas.microsoft.com/office/drawing/2014/main" id="{6622C8EB-8079-85B2-3543-BA57395B03DC}"/>
                </a:ext>
              </a:extLst>
            </p:cNvPr>
            <p:cNvGrpSpPr/>
            <p:nvPr/>
          </p:nvGrpSpPr>
          <p:grpSpPr>
            <a:xfrm rot="-1800044" flipH="1">
              <a:off x="3477562" y="3426286"/>
              <a:ext cx="528095" cy="1194230"/>
              <a:chOff x="6443012" y="2544655"/>
              <a:chExt cx="528107" cy="1194257"/>
            </a:xfrm>
          </p:grpSpPr>
          <p:sp>
            <p:nvSpPr>
              <p:cNvPr id="33" name="Google Shape;1194;p47">
                <a:extLst>
                  <a:ext uri="{FF2B5EF4-FFF2-40B4-BE49-F238E27FC236}">
                    <a16:creationId xmlns:a16="http://schemas.microsoft.com/office/drawing/2014/main" id="{C51C54BB-741C-81A6-5A32-EF68CBD13D8F}"/>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95;p47">
                <a:extLst>
                  <a:ext uri="{FF2B5EF4-FFF2-40B4-BE49-F238E27FC236}">
                    <a16:creationId xmlns:a16="http://schemas.microsoft.com/office/drawing/2014/main" id="{EF216269-59CB-6729-0189-6AAC050CFC62}"/>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96;p47">
                <a:extLst>
                  <a:ext uri="{FF2B5EF4-FFF2-40B4-BE49-F238E27FC236}">
                    <a16:creationId xmlns:a16="http://schemas.microsoft.com/office/drawing/2014/main" id="{67F270D2-70D5-C668-93BF-69551536700D}"/>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97;p47">
                <a:extLst>
                  <a:ext uri="{FF2B5EF4-FFF2-40B4-BE49-F238E27FC236}">
                    <a16:creationId xmlns:a16="http://schemas.microsoft.com/office/drawing/2014/main" id="{23CA3CAD-DBBE-665C-FB5A-E0A6486C0E19}"/>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98;p47">
                <a:extLst>
                  <a:ext uri="{FF2B5EF4-FFF2-40B4-BE49-F238E27FC236}">
                    <a16:creationId xmlns:a16="http://schemas.microsoft.com/office/drawing/2014/main" id="{658D0755-E89D-C16E-A9DE-E0845367522D}"/>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99;p47">
                <a:extLst>
                  <a:ext uri="{FF2B5EF4-FFF2-40B4-BE49-F238E27FC236}">
                    <a16:creationId xmlns:a16="http://schemas.microsoft.com/office/drawing/2014/main" id="{5C537FE5-7DB0-F1BA-AC8C-E7C39CFCFB53}"/>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0;p47">
                <a:extLst>
                  <a:ext uri="{FF2B5EF4-FFF2-40B4-BE49-F238E27FC236}">
                    <a16:creationId xmlns:a16="http://schemas.microsoft.com/office/drawing/2014/main" id="{178B9E10-F2C9-48A8-E98C-98AC12027A78}"/>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1;p47">
                <a:extLst>
                  <a:ext uri="{FF2B5EF4-FFF2-40B4-BE49-F238E27FC236}">
                    <a16:creationId xmlns:a16="http://schemas.microsoft.com/office/drawing/2014/main" id="{AA72A00A-66C8-DE3B-8DEA-830781BB6422}"/>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2;p47">
                <a:extLst>
                  <a:ext uri="{FF2B5EF4-FFF2-40B4-BE49-F238E27FC236}">
                    <a16:creationId xmlns:a16="http://schemas.microsoft.com/office/drawing/2014/main" id="{165E1FEE-689E-9105-E5FF-91947742B9BE}"/>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203;p47">
              <a:extLst>
                <a:ext uri="{FF2B5EF4-FFF2-40B4-BE49-F238E27FC236}">
                  <a16:creationId xmlns:a16="http://schemas.microsoft.com/office/drawing/2014/main" id="{24275BBE-B1AF-9B02-2180-E58FE669959A}"/>
                </a:ext>
              </a:extLst>
            </p:cNvPr>
            <p:cNvGrpSpPr/>
            <p:nvPr/>
          </p:nvGrpSpPr>
          <p:grpSpPr>
            <a:xfrm>
              <a:off x="3766187" y="3544412"/>
              <a:ext cx="515781" cy="1059911"/>
              <a:chOff x="6248662" y="2683412"/>
              <a:chExt cx="515781" cy="1059911"/>
            </a:xfrm>
          </p:grpSpPr>
          <p:sp>
            <p:nvSpPr>
              <p:cNvPr id="30" name="Google Shape;1204;p47">
                <a:extLst>
                  <a:ext uri="{FF2B5EF4-FFF2-40B4-BE49-F238E27FC236}">
                    <a16:creationId xmlns:a16="http://schemas.microsoft.com/office/drawing/2014/main" id="{9977AF29-189A-CB48-2058-A870EBD580E9}"/>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05;p47">
                <a:extLst>
                  <a:ext uri="{FF2B5EF4-FFF2-40B4-BE49-F238E27FC236}">
                    <a16:creationId xmlns:a16="http://schemas.microsoft.com/office/drawing/2014/main" id="{B6565AB9-0036-63A7-7720-B432D6DA6CD8}"/>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 name="Group 134">
            <a:extLst>
              <a:ext uri="{FF2B5EF4-FFF2-40B4-BE49-F238E27FC236}">
                <a16:creationId xmlns:a16="http://schemas.microsoft.com/office/drawing/2014/main" id="{2DBDE50D-8780-C959-65F1-F6883011EFC8}"/>
              </a:ext>
            </a:extLst>
          </p:cNvPr>
          <p:cNvGrpSpPr/>
          <p:nvPr/>
        </p:nvGrpSpPr>
        <p:grpSpPr>
          <a:xfrm>
            <a:off x="6136526" y="-145181"/>
            <a:ext cx="2634732" cy="2617601"/>
            <a:chOff x="4373230" y="1289222"/>
            <a:chExt cx="3394018" cy="3451731"/>
          </a:xfrm>
        </p:grpSpPr>
        <p:grpSp>
          <p:nvGrpSpPr>
            <p:cNvPr id="136" name="Google Shape;1526;p56">
              <a:extLst>
                <a:ext uri="{FF2B5EF4-FFF2-40B4-BE49-F238E27FC236}">
                  <a16:creationId xmlns:a16="http://schemas.microsoft.com/office/drawing/2014/main" id="{8FD5716A-4657-202C-297A-55292CBA48AE}"/>
                </a:ext>
              </a:extLst>
            </p:cNvPr>
            <p:cNvGrpSpPr/>
            <p:nvPr/>
          </p:nvGrpSpPr>
          <p:grpSpPr>
            <a:xfrm rot="179900">
              <a:off x="5407896" y="1500478"/>
              <a:ext cx="2241906" cy="3240475"/>
              <a:chOff x="1831095" y="1501031"/>
              <a:chExt cx="2242200" cy="3240900"/>
            </a:xfrm>
          </p:grpSpPr>
          <p:sp>
            <p:nvSpPr>
              <p:cNvPr id="305" name="Google Shape;1527;p56">
                <a:extLst>
                  <a:ext uri="{FF2B5EF4-FFF2-40B4-BE49-F238E27FC236}">
                    <a16:creationId xmlns:a16="http://schemas.microsoft.com/office/drawing/2014/main" id="{60847623-973A-AB83-D6B4-7005414AFC0E}"/>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528;p56">
                <a:extLst>
                  <a:ext uri="{FF2B5EF4-FFF2-40B4-BE49-F238E27FC236}">
                    <a16:creationId xmlns:a16="http://schemas.microsoft.com/office/drawing/2014/main" id="{D7839EDE-B9FC-6D14-701C-3AF3E820681C}"/>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529;p56">
              <a:extLst>
                <a:ext uri="{FF2B5EF4-FFF2-40B4-BE49-F238E27FC236}">
                  <a16:creationId xmlns:a16="http://schemas.microsoft.com/office/drawing/2014/main" id="{8AFB0CF5-A5B0-67EF-091E-FB32F2DC5035}"/>
                </a:ext>
              </a:extLst>
            </p:cNvPr>
            <p:cNvGrpSpPr/>
            <p:nvPr/>
          </p:nvGrpSpPr>
          <p:grpSpPr>
            <a:xfrm rot="165381">
              <a:off x="5806343" y="1752692"/>
              <a:ext cx="1445011" cy="2736047"/>
              <a:chOff x="3568525" y="1564875"/>
              <a:chExt cx="1316075" cy="2477800"/>
            </a:xfrm>
          </p:grpSpPr>
          <p:sp>
            <p:nvSpPr>
              <p:cNvPr id="163" name="Google Shape;1530;p56">
                <a:extLst>
                  <a:ext uri="{FF2B5EF4-FFF2-40B4-BE49-F238E27FC236}">
                    <a16:creationId xmlns:a16="http://schemas.microsoft.com/office/drawing/2014/main" id="{3B00A9AB-AA98-301C-DBAB-62DC83447646}"/>
                  </a:ext>
                </a:extLst>
              </p:cNvPr>
              <p:cNvSpPr/>
              <p:nvPr/>
            </p:nvSpPr>
            <p:spPr>
              <a:xfrm>
                <a:off x="3568525" y="2643850"/>
                <a:ext cx="556400" cy="1393825"/>
              </a:xfrm>
              <a:custGeom>
                <a:avLst/>
                <a:gdLst/>
                <a:ahLst/>
                <a:cxnLst/>
                <a:rect l="l" t="t" r="r" b="b"/>
                <a:pathLst>
                  <a:path w="22256" h="55753" extrusionOk="0">
                    <a:moveTo>
                      <a:pt x="7476" y="1"/>
                    </a:moveTo>
                    <a:lnTo>
                      <a:pt x="5451" y="10244"/>
                    </a:lnTo>
                    <a:cubicBezTo>
                      <a:pt x="4138" y="16977"/>
                      <a:pt x="3853" y="23853"/>
                      <a:pt x="4623" y="30673"/>
                    </a:cubicBezTo>
                    <a:cubicBezTo>
                      <a:pt x="5279" y="36122"/>
                      <a:pt x="6107" y="43056"/>
                      <a:pt x="6991" y="49703"/>
                    </a:cubicBezTo>
                    <a:cubicBezTo>
                      <a:pt x="3910" y="49989"/>
                      <a:pt x="1542" y="51958"/>
                      <a:pt x="543" y="53669"/>
                    </a:cubicBezTo>
                    <a:cubicBezTo>
                      <a:pt x="1" y="54611"/>
                      <a:pt x="686" y="55752"/>
                      <a:pt x="1741" y="55752"/>
                    </a:cubicBezTo>
                    <a:lnTo>
                      <a:pt x="14267" y="55752"/>
                    </a:lnTo>
                    <a:cubicBezTo>
                      <a:pt x="15465" y="55752"/>
                      <a:pt x="16464" y="54811"/>
                      <a:pt x="16578" y="53641"/>
                    </a:cubicBezTo>
                    <a:cubicBezTo>
                      <a:pt x="16949" y="49960"/>
                      <a:pt x="16407" y="42713"/>
                      <a:pt x="15751" y="35951"/>
                    </a:cubicBezTo>
                    <a:cubicBezTo>
                      <a:pt x="14752" y="25594"/>
                      <a:pt x="16264" y="15151"/>
                      <a:pt x="20116" y="5450"/>
                    </a:cubicBezTo>
                    <a:lnTo>
                      <a:pt x="22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31;p56">
                <a:extLst>
                  <a:ext uri="{FF2B5EF4-FFF2-40B4-BE49-F238E27FC236}">
                    <a16:creationId xmlns:a16="http://schemas.microsoft.com/office/drawing/2014/main" id="{34D162A1-8635-FEDA-AF6A-8EFC276052A3}"/>
                  </a:ext>
                </a:extLst>
              </p:cNvPr>
              <p:cNvSpPr/>
              <p:nvPr/>
            </p:nvSpPr>
            <p:spPr>
              <a:xfrm>
                <a:off x="3875975" y="2645275"/>
                <a:ext cx="491475" cy="1390975"/>
              </a:xfrm>
              <a:custGeom>
                <a:avLst/>
                <a:gdLst/>
                <a:ahLst/>
                <a:cxnLst/>
                <a:rect l="l" t="t" r="r" b="b"/>
                <a:pathLst>
                  <a:path w="19659" h="55639" extrusionOk="0">
                    <a:moveTo>
                      <a:pt x="0" y="1"/>
                    </a:moveTo>
                    <a:cubicBezTo>
                      <a:pt x="0" y="1"/>
                      <a:pt x="57" y="4166"/>
                      <a:pt x="143" y="11385"/>
                    </a:cubicBezTo>
                    <a:cubicBezTo>
                      <a:pt x="257" y="19288"/>
                      <a:pt x="1684" y="27106"/>
                      <a:pt x="4337" y="34525"/>
                    </a:cubicBezTo>
                    <a:cubicBezTo>
                      <a:pt x="6705" y="41115"/>
                      <a:pt x="9273" y="47763"/>
                      <a:pt x="9758" y="49104"/>
                    </a:cubicBezTo>
                    <a:cubicBezTo>
                      <a:pt x="4993" y="49104"/>
                      <a:pt x="3281" y="51872"/>
                      <a:pt x="2625" y="53784"/>
                    </a:cubicBezTo>
                    <a:cubicBezTo>
                      <a:pt x="2340" y="54725"/>
                      <a:pt x="3025" y="55638"/>
                      <a:pt x="3995" y="55638"/>
                    </a:cubicBezTo>
                    <a:lnTo>
                      <a:pt x="16834" y="55638"/>
                    </a:lnTo>
                    <a:cubicBezTo>
                      <a:pt x="18432" y="55638"/>
                      <a:pt x="19659" y="54212"/>
                      <a:pt x="19374" y="52642"/>
                    </a:cubicBezTo>
                    <a:lnTo>
                      <a:pt x="15493" y="35095"/>
                    </a:lnTo>
                    <a:cubicBezTo>
                      <a:pt x="13696" y="27049"/>
                      <a:pt x="12954" y="18775"/>
                      <a:pt x="13296" y="10529"/>
                    </a:cubicBezTo>
                    <a:cubicBezTo>
                      <a:pt x="13467" y="5479"/>
                      <a:pt x="13696" y="714"/>
                      <a:pt x="13696" y="54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32;p56">
                <a:extLst>
                  <a:ext uri="{FF2B5EF4-FFF2-40B4-BE49-F238E27FC236}">
                    <a16:creationId xmlns:a16="http://schemas.microsoft.com/office/drawing/2014/main" id="{D3ACBAA4-D6CC-0C1F-6EE2-980CFAE62681}"/>
                  </a:ext>
                </a:extLst>
              </p:cNvPr>
              <p:cNvSpPr/>
              <p:nvPr/>
            </p:nvSpPr>
            <p:spPr>
              <a:xfrm>
                <a:off x="3630600" y="2220475"/>
                <a:ext cx="537925" cy="319200"/>
              </a:xfrm>
              <a:custGeom>
                <a:avLst/>
                <a:gdLst/>
                <a:ahLst/>
                <a:cxnLst/>
                <a:rect l="l" t="t" r="r" b="b"/>
                <a:pathLst>
                  <a:path w="21517" h="12768" extrusionOk="0">
                    <a:moveTo>
                      <a:pt x="3608" y="1"/>
                    </a:moveTo>
                    <a:cubicBezTo>
                      <a:pt x="2766" y="1"/>
                      <a:pt x="2535" y="719"/>
                      <a:pt x="3453" y="1129"/>
                    </a:cubicBezTo>
                    <a:cubicBezTo>
                      <a:pt x="4651" y="1642"/>
                      <a:pt x="4651" y="2213"/>
                      <a:pt x="4594" y="2356"/>
                    </a:cubicBezTo>
                    <a:cubicBezTo>
                      <a:pt x="4594" y="2356"/>
                      <a:pt x="4594" y="2384"/>
                      <a:pt x="4565" y="2384"/>
                    </a:cubicBezTo>
                    <a:lnTo>
                      <a:pt x="970" y="2356"/>
                    </a:lnTo>
                    <a:cubicBezTo>
                      <a:pt x="171" y="2356"/>
                      <a:pt x="0" y="3440"/>
                      <a:pt x="742" y="3668"/>
                    </a:cubicBezTo>
                    <a:cubicBezTo>
                      <a:pt x="742" y="3668"/>
                      <a:pt x="767" y="3681"/>
                      <a:pt x="784" y="3681"/>
                    </a:cubicBezTo>
                    <a:cubicBezTo>
                      <a:pt x="793" y="3681"/>
                      <a:pt x="799" y="3678"/>
                      <a:pt x="799" y="3668"/>
                    </a:cubicBezTo>
                    <a:cubicBezTo>
                      <a:pt x="861" y="3645"/>
                      <a:pt x="908" y="3625"/>
                      <a:pt x="942" y="3611"/>
                    </a:cubicBezTo>
                    <a:lnTo>
                      <a:pt x="942" y="3611"/>
                    </a:lnTo>
                    <a:cubicBezTo>
                      <a:pt x="813" y="3685"/>
                      <a:pt x="558" y="3872"/>
                      <a:pt x="542" y="4153"/>
                    </a:cubicBezTo>
                    <a:cubicBezTo>
                      <a:pt x="521" y="4769"/>
                      <a:pt x="926" y="4847"/>
                      <a:pt x="1135" y="4847"/>
                    </a:cubicBezTo>
                    <a:cubicBezTo>
                      <a:pt x="1207" y="4847"/>
                      <a:pt x="1256" y="4838"/>
                      <a:pt x="1256" y="4838"/>
                    </a:cubicBezTo>
                    <a:lnTo>
                      <a:pt x="1256" y="4838"/>
                    </a:lnTo>
                    <a:cubicBezTo>
                      <a:pt x="1255" y="4838"/>
                      <a:pt x="314" y="5494"/>
                      <a:pt x="1227" y="6093"/>
                    </a:cubicBezTo>
                    <a:cubicBezTo>
                      <a:pt x="1227" y="6093"/>
                      <a:pt x="828" y="6636"/>
                      <a:pt x="3167" y="7263"/>
                    </a:cubicBezTo>
                    <a:cubicBezTo>
                      <a:pt x="5279" y="7862"/>
                      <a:pt x="15550" y="11258"/>
                      <a:pt x="20058" y="12713"/>
                    </a:cubicBezTo>
                    <a:cubicBezTo>
                      <a:pt x="20167" y="12750"/>
                      <a:pt x="20275" y="12768"/>
                      <a:pt x="20381" y="12768"/>
                    </a:cubicBezTo>
                    <a:cubicBezTo>
                      <a:pt x="20997" y="12768"/>
                      <a:pt x="21517" y="12172"/>
                      <a:pt x="21371" y="11515"/>
                    </a:cubicBezTo>
                    <a:lnTo>
                      <a:pt x="20344" y="7064"/>
                    </a:lnTo>
                    <a:lnTo>
                      <a:pt x="7847" y="3411"/>
                    </a:lnTo>
                    <a:lnTo>
                      <a:pt x="7818" y="3411"/>
                    </a:lnTo>
                    <a:cubicBezTo>
                      <a:pt x="7761" y="3269"/>
                      <a:pt x="6933" y="1785"/>
                      <a:pt x="5107" y="558"/>
                    </a:cubicBezTo>
                    <a:cubicBezTo>
                      <a:pt x="4513" y="153"/>
                      <a:pt x="3996" y="1"/>
                      <a:pt x="3608"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33;p56">
                <a:extLst>
                  <a:ext uri="{FF2B5EF4-FFF2-40B4-BE49-F238E27FC236}">
                    <a16:creationId xmlns:a16="http://schemas.microsoft.com/office/drawing/2014/main" id="{554D4F0A-D90C-E58B-D6EF-DFA79ED6A506}"/>
                  </a:ext>
                </a:extLst>
              </p:cNvPr>
              <p:cNvSpPr/>
              <p:nvPr/>
            </p:nvSpPr>
            <p:spPr>
              <a:xfrm>
                <a:off x="4072125" y="2012675"/>
                <a:ext cx="232575" cy="529775"/>
              </a:xfrm>
              <a:custGeom>
                <a:avLst/>
                <a:gdLst/>
                <a:ahLst/>
                <a:cxnLst/>
                <a:rect l="l" t="t" r="r" b="b"/>
                <a:pathLst>
                  <a:path w="9303" h="21191" extrusionOk="0">
                    <a:moveTo>
                      <a:pt x="6238" y="1"/>
                    </a:moveTo>
                    <a:cubicBezTo>
                      <a:pt x="5062" y="1"/>
                      <a:pt x="4048" y="775"/>
                      <a:pt x="3795" y="1994"/>
                    </a:cubicBezTo>
                    <a:lnTo>
                      <a:pt x="2369" y="8414"/>
                    </a:lnTo>
                    <a:lnTo>
                      <a:pt x="1969" y="10126"/>
                    </a:lnTo>
                    <a:lnTo>
                      <a:pt x="400" y="17202"/>
                    </a:lnTo>
                    <a:cubicBezTo>
                      <a:pt x="1" y="18971"/>
                      <a:pt x="1113" y="20740"/>
                      <a:pt x="2797" y="21111"/>
                    </a:cubicBezTo>
                    <a:cubicBezTo>
                      <a:pt x="3020" y="21164"/>
                      <a:pt x="3244" y="21190"/>
                      <a:pt x="3464" y="21190"/>
                    </a:cubicBezTo>
                    <a:cubicBezTo>
                      <a:pt x="4874" y="21190"/>
                      <a:pt x="6149" y="20130"/>
                      <a:pt x="6420" y="18600"/>
                    </a:cubicBezTo>
                    <a:lnTo>
                      <a:pt x="9274" y="3563"/>
                    </a:lnTo>
                    <a:cubicBezTo>
                      <a:pt x="9302" y="3392"/>
                      <a:pt x="9302" y="3249"/>
                      <a:pt x="9302" y="3050"/>
                    </a:cubicBezTo>
                    <a:cubicBezTo>
                      <a:pt x="9302" y="1766"/>
                      <a:pt x="8418" y="539"/>
                      <a:pt x="7105" y="139"/>
                    </a:cubicBezTo>
                    <a:cubicBezTo>
                      <a:pt x="6812" y="45"/>
                      <a:pt x="6520" y="1"/>
                      <a:pt x="623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34;p56">
                <a:extLst>
                  <a:ext uri="{FF2B5EF4-FFF2-40B4-BE49-F238E27FC236}">
                    <a16:creationId xmlns:a16="http://schemas.microsoft.com/office/drawing/2014/main" id="{6E030933-B232-31B6-5021-32014C315881}"/>
                  </a:ext>
                </a:extLst>
              </p:cNvPr>
              <p:cNvSpPr/>
              <p:nvPr/>
            </p:nvSpPr>
            <p:spPr>
              <a:xfrm>
                <a:off x="4108500" y="2002375"/>
                <a:ext cx="206900" cy="264650"/>
              </a:xfrm>
              <a:custGeom>
                <a:avLst/>
                <a:gdLst/>
                <a:ahLst/>
                <a:cxnLst/>
                <a:rect l="l" t="t" r="r" b="b"/>
                <a:pathLst>
                  <a:path w="8276" h="10586" extrusionOk="0">
                    <a:moveTo>
                      <a:pt x="4653" y="1"/>
                    </a:moveTo>
                    <a:cubicBezTo>
                      <a:pt x="2902" y="1"/>
                      <a:pt x="1255" y="1627"/>
                      <a:pt x="914" y="3833"/>
                    </a:cubicBezTo>
                    <a:lnTo>
                      <a:pt x="1" y="9197"/>
                    </a:lnTo>
                    <a:lnTo>
                      <a:pt x="2340" y="9996"/>
                    </a:lnTo>
                    <a:cubicBezTo>
                      <a:pt x="3464" y="10389"/>
                      <a:pt x="4624" y="10585"/>
                      <a:pt x="5789" y="10585"/>
                    </a:cubicBezTo>
                    <a:cubicBezTo>
                      <a:pt x="6399" y="10585"/>
                      <a:pt x="7011" y="10531"/>
                      <a:pt x="7619" y="10424"/>
                    </a:cubicBezTo>
                    <a:lnTo>
                      <a:pt x="7904" y="4974"/>
                    </a:lnTo>
                    <a:cubicBezTo>
                      <a:pt x="8275" y="2577"/>
                      <a:pt x="7048" y="380"/>
                      <a:pt x="5108" y="38"/>
                    </a:cubicBezTo>
                    <a:cubicBezTo>
                      <a:pt x="4956" y="13"/>
                      <a:pt x="4804" y="1"/>
                      <a:pt x="4653"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35;p56">
                <a:extLst>
                  <a:ext uri="{FF2B5EF4-FFF2-40B4-BE49-F238E27FC236}">
                    <a16:creationId xmlns:a16="http://schemas.microsoft.com/office/drawing/2014/main" id="{5029CCF3-6557-6380-0671-549396F26A9A}"/>
                  </a:ext>
                </a:extLst>
              </p:cNvPr>
              <p:cNvSpPr/>
              <p:nvPr/>
            </p:nvSpPr>
            <p:spPr>
              <a:xfrm>
                <a:off x="4117775" y="2126700"/>
                <a:ext cx="191200" cy="142700"/>
              </a:xfrm>
              <a:custGeom>
                <a:avLst/>
                <a:gdLst/>
                <a:ahLst/>
                <a:cxnLst/>
                <a:rect l="l" t="t" r="r" b="b"/>
                <a:pathLst>
                  <a:path w="7648" h="5708" extrusionOk="0">
                    <a:moveTo>
                      <a:pt x="628" y="1"/>
                    </a:moveTo>
                    <a:cubicBezTo>
                      <a:pt x="600" y="1"/>
                      <a:pt x="571" y="29"/>
                      <a:pt x="571" y="58"/>
                    </a:cubicBezTo>
                    <a:lnTo>
                      <a:pt x="1" y="4309"/>
                    </a:lnTo>
                    <a:cubicBezTo>
                      <a:pt x="1" y="4338"/>
                      <a:pt x="1" y="4395"/>
                      <a:pt x="29" y="4395"/>
                    </a:cubicBezTo>
                    <a:lnTo>
                      <a:pt x="1855" y="5051"/>
                    </a:lnTo>
                    <a:cubicBezTo>
                      <a:pt x="2997" y="5479"/>
                      <a:pt x="4166" y="5707"/>
                      <a:pt x="5393" y="5707"/>
                    </a:cubicBezTo>
                    <a:cubicBezTo>
                      <a:pt x="5992" y="5707"/>
                      <a:pt x="6592" y="5622"/>
                      <a:pt x="7219" y="5479"/>
                    </a:cubicBezTo>
                    <a:cubicBezTo>
                      <a:pt x="7219" y="5479"/>
                      <a:pt x="7276" y="5479"/>
                      <a:pt x="7276" y="5451"/>
                    </a:cubicBezTo>
                    <a:lnTo>
                      <a:pt x="7619" y="3510"/>
                    </a:lnTo>
                    <a:cubicBezTo>
                      <a:pt x="7647" y="3482"/>
                      <a:pt x="7619" y="3453"/>
                      <a:pt x="7590" y="3453"/>
                    </a:cubicBezTo>
                    <a:cubicBezTo>
                      <a:pt x="7582" y="3445"/>
                      <a:pt x="7571" y="3441"/>
                      <a:pt x="7560" y="3441"/>
                    </a:cubicBezTo>
                    <a:cubicBezTo>
                      <a:pt x="7533" y="3441"/>
                      <a:pt x="7505" y="3462"/>
                      <a:pt x="7505" y="3482"/>
                    </a:cubicBezTo>
                    <a:lnTo>
                      <a:pt x="7162" y="5393"/>
                    </a:lnTo>
                    <a:cubicBezTo>
                      <a:pt x="6557" y="5499"/>
                      <a:pt x="5952" y="5553"/>
                      <a:pt x="5351" y="5553"/>
                    </a:cubicBezTo>
                    <a:cubicBezTo>
                      <a:pt x="4167" y="5553"/>
                      <a:pt x="3000" y="5344"/>
                      <a:pt x="1884" y="4908"/>
                    </a:cubicBezTo>
                    <a:lnTo>
                      <a:pt x="143" y="4224"/>
                    </a:lnTo>
                    <a:lnTo>
                      <a:pt x="714" y="58"/>
                    </a:lnTo>
                    <a:cubicBezTo>
                      <a:pt x="714" y="29"/>
                      <a:pt x="685" y="1"/>
                      <a:pt x="628" y="1"/>
                    </a:cubicBezTo>
                    <a:close/>
                  </a:path>
                </a:pathLst>
              </a:custGeom>
              <a:solidFill>
                <a:srgbClr val="D2D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36;p56">
                <a:extLst>
                  <a:ext uri="{FF2B5EF4-FFF2-40B4-BE49-F238E27FC236}">
                    <a16:creationId xmlns:a16="http://schemas.microsoft.com/office/drawing/2014/main" id="{47546E99-737B-A4CB-73F6-9BF6B4BF1066}"/>
                  </a:ext>
                </a:extLst>
              </p:cNvPr>
              <p:cNvSpPr/>
              <p:nvPr/>
            </p:nvSpPr>
            <p:spPr>
              <a:xfrm>
                <a:off x="3637000" y="2276425"/>
                <a:ext cx="499350" cy="264025"/>
              </a:xfrm>
              <a:custGeom>
                <a:avLst/>
                <a:gdLst/>
                <a:ahLst/>
                <a:cxnLst/>
                <a:rect l="l" t="t" r="r" b="b"/>
                <a:pathLst>
                  <a:path w="19974" h="10561" extrusionOk="0">
                    <a:moveTo>
                      <a:pt x="728" y="0"/>
                    </a:moveTo>
                    <a:cubicBezTo>
                      <a:pt x="440" y="0"/>
                      <a:pt x="27" y="159"/>
                      <a:pt x="1" y="631"/>
                    </a:cubicBezTo>
                    <a:cubicBezTo>
                      <a:pt x="1" y="1059"/>
                      <a:pt x="286" y="1288"/>
                      <a:pt x="543" y="1345"/>
                    </a:cubicBezTo>
                    <a:cubicBezTo>
                      <a:pt x="429" y="1459"/>
                      <a:pt x="286" y="1630"/>
                      <a:pt x="315" y="2001"/>
                    </a:cubicBezTo>
                    <a:cubicBezTo>
                      <a:pt x="343" y="2400"/>
                      <a:pt x="629" y="2572"/>
                      <a:pt x="828" y="2600"/>
                    </a:cubicBezTo>
                    <a:cubicBezTo>
                      <a:pt x="714" y="2714"/>
                      <a:pt x="600" y="2885"/>
                      <a:pt x="600" y="3199"/>
                    </a:cubicBezTo>
                    <a:cubicBezTo>
                      <a:pt x="600" y="3684"/>
                      <a:pt x="857" y="3827"/>
                      <a:pt x="971" y="3884"/>
                    </a:cubicBezTo>
                    <a:cubicBezTo>
                      <a:pt x="971" y="4027"/>
                      <a:pt x="1000" y="4398"/>
                      <a:pt x="1599" y="4626"/>
                    </a:cubicBezTo>
                    <a:cubicBezTo>
                      <a:pt x="2284" y="4911"/>
                      <a:pt x="8846" y="6908"/>
                      <a:pt x="9131" y="6994"/>
                    </a:cubicBezTo>
                    <a:lnTo>
                      <a:pt x="19859" y="10561"/>
                    </a:lnTo>
                    <a:cubicBezTo>
                      <a:pt x="19916" y="10561"/>
                      <a:pt x="19945" y="10561"/>
                      <a:pt x="19973" y="10503"/>
                    </a:cubicBezTo>
                    <a:cubicBezTo>
                      <a:pt x="19973" y="10475"/>
                      <a:pt x="19973" y="10446"/>
                      <a:pt x="19945" y="10446"/>
                    </a:cubicBezTo>
                    <a:lnTo>
                      <a:pt x="9188" y="6880"/>
                    </a:lnTo>
                    <a:cubicBezTo>
                      <a:pt x="9131" y="6880"/>
                      <a:pt x="2341" y="4797"/>
                      <a:pt x="1684" y="4512"/>
                    </a:cubicBezTo>
                    <a:cubicBezTo>
                      <a:pt x="1028" y="4226"/>
                      <a:pt x="1142" y="3884"/>
                      <a:pt x="1142" y="3884"/>
                    </a:cubicBezTo>
                    <a:lnTo>
                      <a:pt x="1142" y="3855"/>
                    </a:lnTo>
                    <a:cubicBezTo>
                      <a:pt x="1142" y="3798"/>
                      <a:pt x="1114" y="3798"/>
                      <a:pt x="1114" y="3798"/>
                    </a:cubicBezTo>
                    <a:cubicBezTo>
                      <a:pt x="1057" y="3770"/>
                      <a:pt x="771" y="3713"/>
                      <a:pt x="771" y="3228"/>
                    </a:cubicBezTo>
                    <a:cubicBezTo>
                      <a:pt x="771" y="2771"/>
                      <a:pt x="1028" y="2657"/>
                      <a:pt x="1028" y="2657"/>
                    </a:cubicBezTo>
                    <a:cubicBezTo>
                      <a:pt x="1057" y="2657"/>
                      <a:pt x="1057" y="2629"/>
                      <a:pt x="1057" y="2600"/>
                    </a:cubicBezTo>
                    <a:cubicBezTo>
                      <a:pt x="1057" y="2600"/>
                      <a:pt x="1028" y="2572"/>
                      <a:pt x="1000" y="2572"/>
                    </a:cubicBezTo>
                    <a:cubicBezTo>
                      <a:pt x="971" y="2572"/>
                      <a:pt x="515" y="2514"/>
                      <a:pt x="457" y="2029"/>
                    </a:cubicBezTo>
                    <a:cubicBezTo>
                      <a:pt x="400" y="1516"/>
                      <a:pt x="743" y="1430"/>
                      <a:pt x="743" y="1430"/>
                    </a:cubicBezTo>
                    <a:cubicBezTo>
                      <a:pt x="800" y="1430"/>
                      <a:pt x="800" y="1373"/>
                      <a:pt x="800" y="1345"/>
                    </a:cubicBezTo>
                    <a:cubicBezTo>
                      <a:pt x="800" y="1316"/>
                      <a:pt x="743" y="1288"/>
                      <a:pt x="714" y="1288"/>
                    </a:cubicBezTo>
                    <a:cubicBezTo>
                      <a:pt x="686" y="1288"/>
                      <a:pt x="115" y="1202"/>
                      <a:pt x="144" y="660"/>
                    </a:cubicBezTo>
                    <a:cubicBezTo>
                      <a:pt x="172" y="146"/>
                      <a:pt x="743" y="146"/>
                      <a:pt x="800" y="146"/>
                    </a:cubicBezTo>
                    <a:lnTo>
                      <a:pt x="4395" y="175"/>
                    </a:lnTo>
                    <a:cubicBezTo>
                      <a:pt x="4423" y="175"/>
                      <a:pt x="4452" y="146"/>
                      <a:pt x="4452" y="89"/>
                    </a:cubicBezTo>
                    <a:cubicBezTo>
                      <a:pt x="4452" y="61"/>
                      <a:pt x="4423" y="32"/>
                      <a:pt x="4395" y="32"/>
                    </a:cubicBezTo>
                    <a:lnTo>
                      <a:pt x="800" y="4"/>
                    </a:lnTo>
                    <a:cubicBezTo>
                      <a:pt x="777" y="1"/>
                      <a:pt x="753"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37;p56">
                <a:extLst>
                  <a:ext uri="{FF2B5EF4-FFF2-40B4-BE49-F238E27FC236}">
                    <a16:creationId xmlns:a16="http://schemas.microsoft.com/office/drawing/2014/main" id="{4387BE78-86B3-386E-3CF8-2DE0812156CE}"/>
                  </a:ext>
                </a:extLst>
              </p:cNvPr>
              <p:cNvSpPr/>
              <p:nvPr/>
            </p:nvSpPr>
            <p:spPr>
              <a:xfrm>
                <a:off x="3690500" y="1968800"/>
                <a:ext cx="318175" cy="500250"/>
              </a:xfrm>
              <a:custGeom>
                <a:avLst/>
                <a:gdLst/>
                <a:ahLst/>
                <a:cxnLst/>
                <a:rect l="l" t="t" r="r" b="b"/>
                <a:pathLst>
                  <a:path w="12727" h="20010" extrusionOk="0">
                    <a:moveTo>
                      <a:pt x="9569" y="1"/>
                    </a:moveTo>
                    <a:cubicBezTo>
                      <a:pt x="8633" y="1"/>
                      <a:pt x="7761" y="489"/>
                      <a:pt x="7305" y="1381"/>
                    </a:cubicBezTo>
                    <a:lnTo>
                      <a:pt x="4395" y="7258"/>
                    </a:lnTo>
                    <a:lnTo>
                      <a:pt x="4138" y="7801"/>
                    </a:lnTo>
                    <a:lnTo>
                      <a:pt x="4110" y="7886"/>
                    </a:lnTo>
                    <a:lnTo>
                      <a:pt x="3624" y="8856"/>
                    </a:lnTo>
                    <a:lnTo>
                      <a:pt x="2055" y="11966"/>
                    </a:lnTo>
                    <a:lnTo>
                      <a:pt x="1456" y="13165"/>
                    </a:lnTo>
                    <a:lnTo>
                      <a:pt x="400" y="15305"/>
                    </a:lnTo>
                    <a:cubicBezTo>
                      <a:pt x="115" y="15904"/>
                      <a:pt x="1" y="16588"/>
                      <a:pt x="58" y="17188"/>
                    </a:cubicBezTo>
                    <a:cubicBezTo>
                      <a:pt x="172" y="18215"/>
                      <a:pt x="771" y="19156"/>
                      <a:pt x="1713" y="19641"/>
                    </a:cubicBezTo>
                    <a:cubicBezTo>
                      <a:pt x="1713" y="19698"/>
                      <a:pt x="1741" y="19698"/>
                      <a:pt x="1741" y="19698"/>
                    </a:cubicBezTo>
                    <a:cubicBezTo>
                      <a:pt x="2157" y="19910"/>
                      <a:pt x="2599" y="20010"/>
                      <a:pt x="3036" y="20010"/>
                    </a:cubicBezTo>
                    <a:cubicBezTo>
                      <a:pt x="4189" y="20010"/>
                      <a:pt x="5312" y="19316"/>
                      <a:pt x="5850" y="18158"/>
                    </a:cubicBezTo>
                    <a:lnTo>
                      <a:pt x="9445" y="10340"/>
                    </a:lnTo>
                    <a:lnTo>
                      <a:pt x="12241" y="4291"/>
                    </a:lnTo>
                    <a:cubicBezTo>
                      <a:pt x="12298" y="4148"/>
                      <a:pt x="12384" y="4006"/>
                      <a:pt x="12412" y="3806"/>
                    </a:cubicBezTo>
                    <a:cubicBezTo>
                      <a:pt x="12726" y="2579"/>
                      <a:pt x="12156" y="1096"/>
                      <a:pt x="10986" y="382"/>
                    </a:cubicBezTo>
                    <a:cubicBezTo>
                      <a:pt x="10527" y="124"/>
                      <a:pt x="10040" y="1"/>
                      <a:pt x="9569"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38;p56">
                <a:extLst>
                  <a:ext uri="{FF2B5EF4-FFF2-40B4-BE49-F238E27FC236}">
                    <a16:creationId xmlns:a16="http://schemas.microsoft.com/office/drawing/2014/main" id="{EC84C61C-9340-6239-2ED7-7704680DE2F4}"/>
                  </a:ext>
                </a:extLst>
              </p:cNvPr>
              <p:cNvSpPr/>
              <p:nvPr/>
            </p:nvSpPr>
            <p:spPr>
              <a:xfrm>
                <a:off x="3780375" y="2151675"/>
                <a:ext cx="117025" cy="67800"/>
              </a:xfrm>
              <a:custGeom>
                <a:avLst/>
                <a:gdLst/>
                <a:ahLst/>
                <a:cxnLst/>
                <a:rect l="l" t="t" r="r" b="b"/>
                <a:pathLst>
                  <a:path w="4681" h="2712" extrusionOk="0">
                    <a:moveTo>
                      <a:pt x="800" y="1"/>
                    </a:moveTo>
                    <a:lnTo>
                      <a:pt x="1" y="1541"/>
                    </a:lnTo>
                    <a:lnTo>
                      <a:pt x="4110" y="2568"/>
                    </a:lnTo>
                    <a:lnTo>
                      <a:pt x="4680" y="2711"/>
                    </a:lnTo>
                    <a:lnTo>
                      <a:pt x="4195" y="2397"/>
                    </a:lnTo>
                    <a:lnTo>
                      <a:pt x="800" y="1"/>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39;p56">
                <a:extLst>
                  <a:ext uri="{FF2B5EF4-FFF2-40B4-BE49-F238E27FC236}">
                    <a16:creationId xmlns:a16="http://schemas.microsoft.com/office/drawing/2014/main" id="{DD9EF6BC-72B3-5CEE-BA90-E5A4052B4096}"/>
                  </a:ext>
                </a:extLst>
              </p:cNvPr>
              <p:cNvSpPr/>
              <p:nvPr/>
            </p:nvSpPr>
            <p:spPr>
              <a:xfrm>
                <a:off x="3776825" y="1958225"/>
                <a:ext cx="241125" cy="272650"/>
              </a:xfrm>
              <a:custGeom>
                <a:avLst/>
                <a:gdLst/>
                <a:ahLst/>
                <a:cxnLst/>
                <a:rect l="l" t="t" r="r" b="b"/>
                <a:pathLst>
                  <a:path w="9645" h="10906" extrusionOk="0">
                    <a:moveTo>
                      <a:pt x="6038" y="1"/>
                    </a:moveTo>
                    <a:cubicBezTo>
                      <a:pt x="4521" y="1"/>
                      <a:pt x="2945" y="1121"/>
                      <a:pt x="2197" y="2888"/>
                    </a:cubicBezTo>
                    <a:lnTo>
                      <a:pt x="0" y="7910"/>
                    </a:lnTo>
                    <a:lnTo>
                      <a:pt x="2083" y="9222"/>
                    </a:lnTo>
                    <a:cubicBezTo>
                      <a:pt x="3538" y="10192"/>
                      <a:pt x="5279" y="10763"/>
                      <a:pt x="7076" y="10906"/>
                    </a:cubicBezTo>
                    <a:lnTo>
                      <a:pt x="8674" y="5713"/>
                    </a:lnTo>
                    <a:cubicBezTo>
                      <a:pt x="9644" y="3487"/>
                      <a:pt x="8959" y="1034"/>
                      <a:pt x="7190" y="235"/>
                    </a:cubicBezTo>
                    <a:cubicBezTo>
                      <a:pt x="6820" y="76"/>
                      <a:pt x="6431" y="1"/>
                      <a:pt x="6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40;p56">
                <a:extLst>
                  <a:ext uri="{FF2B5EF4-FFF2-40B4-BE49-F238E27FC236}">
                    <a16:creationId xmlns:a16="http://schemas.microsoft.com/office/drawing/2014/main" id="{A12E90F3-2CC8-4CF3-E806-A5282F65FA75}"/>
                  </a:ext>
                </a:extLst>
              </p:cNvPr>
              <p:cNvSpPr/>
              <p:nvPr/>
            </p:nvSpPr>
            <p:spPr>
              <a:xfrm>
                <a:off x="3785375" y="2058950"/>
                <a:ext cx="189775" cy="172650"/>
              </a:xfrm>
              <a:custGeom>
                <a:avLst/>
                <a:gdLst/>
                <a:ahLst/>
                <a:cxnLst/>
                <a:rect l="l" t="t" r="r" b="b"/>
                <a:pathLst>
                  <a:path w="7591" h="6906" extrusionOk="0">
                    <a:moveTo>
                      <a:pt x="1656" y="0"/>
                    </a:moveTo>
                    <a:cubicBezTo>
                      <a:pt x="1627" y="0"/>
                      <a:pt x="1598" y="0"/>
                      <a:pt x="1598" y="29"/>
                    </a:cubicBezTo>
                    <a:lnTo>
                      <a:pt x="1" y="3995"/>
                    </a:lnTo>
                    <a:cubicBezTo>
                      <a:pt x="1" y="4023"/>
                      <a:pt x="1" y="4052"/>
                      <a:pt x="29" y="4052"/>
                    </a:cubicBezTo>
                    <a:lnTo>
                      <a:pt x="1598" y="5165"/>
                    </a:lnTo>
                    <a:cubicBezTo>
                      <a:pt x="3082" y="6192"/>
                      <a:pt x="4851" y="6791"/>
                      <a:pt x="6706" y="6905"/>
                    </a:cubicBezTo>
                    <a:cubicBezTo>
                      <a:pt x="6734" y="6905"/>
                      <a:pt x="6734" y="6905"/>
                      <a:pt x="6763" y="6848"/>
                    </a:cubicBezTo>
                    <a:lnTo>
                      <a:pt x="7590" y="5051"/>
                    </a:lnTo>
                    <a:cubicBezTo>
                      <a:pt x="7590" y="5022"/>
                      <a:pt x="7590" y="4993"/>
                      <a:pt x="7562" y="4993"/>
                    </a:cubicBezTo>
                    <a:cubicBezTo>
                      <a:pt x="7505" y="4993"/>
                      <a:pt x="7476" y="4993"/>
                      <a:pt x="7476" y="5022"/>
                    </a:cubicBezTo>
                    <a:lnTo>
                      <a:pt x="6649" y="6762"/>
                    </a:lnTo>
                    <a:cubicBezTo>
                      <a:pt x="4880" y="6677"/>
                      <a:pt x="3139" y="6106"/>
                      <a:pt x="1656" y="5051"/>
                    </a:cubicBezTo>
                    <a:lnTo>
                      <a:pt x="143" y="3995"/>
                    </a:lnTo>
                    <a:lnTo>
                      <a:pt x="1713" y="57"/>
                    </a:lnTo>
                    <a:cubicBezTo>
                      <a:pt x="1713" y="29"/>
                      <a:pt x="1713" y="0"/>
                      <a:pt x="1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1;p56">
                <a:extLst>
                  <a:ext uri="{FF2B5EF4-FFF2-40B4-BE49-F238E27FC236}">
                    <a16:creationId xmlns:a16="http://schemas.microsoft.com/office/drawing/2014/main" id="{1DF3C2FB-5679-497A-11CB-73E123AB0CB8}"/>
                  </a:ext>
                </a:extLst>
              </p:cNvPr>
              <p:cNvSpPr/>
              <p:nvPr/>
            </p:nvSpPr>
            <p:spPr>
              <a:xfrm>
                <a:off x="3608475" y="4034075"/>
                <a:ext cx="330300" cy="4300"/>
              </a:xfrm>
              <a:custGeom>
                <a:avLst/>
                <a:gdLst/>
                <a:ahLst/>
                <a:cxnLst/>
                <a:rect l="l" t="t" r="r" b="b"/>
                <a:pathLst>
                  <a:path w="13212" h="172" extrusionOk="0">
                    <a:moveTo>
                      <a:pt x="86" y="1"/>
                    </a:moveTo>
                    <a:cubicBezTo>
                      <a:pt x="29" y="1"/>
                      <a:pt x="1" y="29"/>
                      <a:pt x="1" y="58"/>
                    </a:cubicBezTo>
                    <a:cubicBezTo>
                      <a:pt x="1" y="86"/>
                      <a:pt x="29" y="143"/>
                      <a:pt x="86" y="143"/>
                    </a:cubicBezTo>
                    <a:lnTo>
                      <a:pt x="13125" y="172"/>
                    </a:lnTo>
                    <a:cubicBezTo>
                      <a:pt x="13154" y="172"/>
                      <a:pt x="13211" y="172"/>
                      <a:pt x="13211" y="86"/>
                    </a:cubicBezTo>
                    <a:cubicBezTo>
                      <a:pt x="13211" y="58"/>
                      <a:pt x="13154" y="29"/>
                      <a:pt x="13125" y="29"/>
                    </a:cubicBezTo>
                    <a:lnTo>
                      <a:pt x="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42;p56">
                <a:extLst>
                  <a:ext uri="{FF2B5EF4-FFF2-40B4-BE49-F238E27FC236}">
                    <a16:creationId xmlns:a16="http://schemas.microsoft.com/office/drawing/2014/main" id="{9B463886-73FD-D9C0-ADA6-36BE08FE7864}"/>
                  </a:ext>
                </a:extLst>
              </p:cNvPr>
              <p:cNvSpPr/>
              <p:nvPr/>
            </p:nvSpPr>
            <p:spPr>
              <a:xfrm>
                <a:off x="3744725" y="3881425"/>
                <a:ext cx="79900" cy="19300"/>
              </a:xfrm>
              <a:custGeom>
                <a:avLst/>
                <a:gdLst/>
                <a:ahLst/>
                <a:cxnLst/>
                <a:rect l="l" t="t" r="r" b="b"/>
                <a:pathLst>
                  <a:path w="3196" h="772" extrusionOk="0">
                    <a:moveTo>
                      <a:pt x="3053" y="1"/>
                    </a:moveTo>
                    <a:lnTo>
                      <a:pt x="0" y="86"/>
                    </a:lnTo>
                    <a:lnTo>
                      <a:pt x="3196" y="771"/>
                    </a:lnTo>
                    <a:lnTo>
                      <a:pt x="30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43;p56">
                <a:extLst>
                  <a:ext uri="{FF2B5EF4-FFF2-40B4-BE49-F238E27FC236}">
                    <a16:creationId xmlns:a16="http://schemas.microsoft.com/office/drawing/2014/main" id="{FC7C529D-4295-94E9-0D33-EF4015BEC7B7}"/>
                  </a:ext>
                </a:extLst>
              </p:cNvPr>
              <p:cNvSpPr/>
              <p:nvPr/>
            </p:nvSpPr>
            <p:spPr>
              <a:xfrm>
                <a:off x="3743300" y="3879300"/>
                <a:ext cx="243250" cy="5725"/>
              </a:xfrm>
              <a:custGeom>
                <a:avLst/>
                <a:gdLst/>
                <a:ahLst/>
                <a:cxnLst/>
                <a:rect l="l" t="t" r="r" b="b"/>
                <a:pathLst>
                  <a:path w="9730" h="229" extrusionOk="0">
                    <a:moveTo>
                      <a:pt x="114" y="0"/>
                    </a:moveTo>
                    <a:cubicBezTo>
                      <a:pt x="29" y="0"/>
                      <a:pt x="0" y="57"/>
                      <a:pt x="0" y="114"/>
                    </a:cubicBezTo>
                    <a:cubicBezTo>
                      <a:pt x="0" y="171"/>
                      <a:pt x="29" y="228"/>
                      <a:pt x="114" y="228"/>
                    </a:cubicBezTo>
                    <a:lnTo>
                      <a:pt x="9616" y="228"/>
                    </a:lnTo>
                    <a:cubicBezTo>
                      <a:pt x="9701" y="228"/>
                      <a:pt x="9730" y="171"/>
                      <a:pt x="9730" y="114"/>
                    </a:cubicBezTo>
                    <a:cubicBezTo>
                      <a:pt x="9730" y="57"/>
                      <a:pt x="9701" y="0"/>
                      <a:pt x="9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44;p56">
                <a:extLst>
                  <a:ext uri="{FF2B5EF4-FFF2-40B4-BE49-F238E27FC236}">
                    <a16:creationId xmlns:a16="http://schemas.microsoft.com/office/drawing/2014/main" id="{5A48073F-2365-B4DD-9C6C-E1500897553E}"/>
                  </a:ext>
                </a:extLst>
              </p:cNvPr>
              <p:cNvSpPr/>
              <p:nvPr/>
            </p:nvSpPr>
            <p:spPr>
              <a:xfrm>
                <a:off x="3739725" y="2683075"/>
                <a:ext cx="186200" cy="50675"/>
              </a:xfrm>
              <a:custGeom>
                <a:avLst/>
                <a:gdLst/>
                <a:ahLst/>
                <a:cxnLst/>
                <a:rect l="l" t="t" r="r" b="b"/>
                <a:pathLst>
                  <a:path w="7448" h="2027" extrusionOk="0">
                    <a:moveTo>
                      <a:pt x="571" y="1"/>
                    </a:moveTo>
                    <a:lnTo>
                      <a:pt x="1" y="2027"/>
                    </a:lnTo>
                    <a:lnTo>
                      <a:pt x="7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45;p56">
                <a:extLst>
                  <a:ext uri="{FF2B5EF4-FFF2-40B4-BE49-F238E27FC236}">
                    <a16:creationId xmlns:a16="http://schemas.microsoft.com/office/drawing/2014/main" id="{FCE359A0-031C-56FB-C59C-F9DBF7DE5D74}"/>
                  </a:ext>
                </a:extLst>
              </p:cNvPr>
              <p:cNvSpPr/>
              <p:nvPr/>
            </p:nvSpPr>
            <p:spPr>
              <a:xfrm>
                <a:off x="3971550" y="4034800"/>
                <a:ext cx="339550" cy="3575"/>
              </a:xfrm>
              <a:custGeom>
                <a:avLst/>
                <a:gdLst/>
                <a:ahLst/>
                <a:cxnLst/>
                <a:rect l="l" t="t" r="r" b="b"/>
                <a:pathLst>
                  <a:path w="13582" h="143" extrusionOk="0">
                    <a:moveTo>
                      <a:pt x="58" y="0"/>
                    </a:moveTo>
                    <a:cubicBezTo>
                      <a:pt x="29" y="0"/>
                      <a:pt x="1" y="29"/>
                      <a:pt x="1" y="57"/>
                    </a:cubicBezTo>
                    <a:cubicBezTo>
                      <a:pt x="1" y="114"/>
                      <a:pt x="29" y="143"/>
                      <a:pt x="58" y="143"/>
                    </a:cubicBezTo>
                    <a:lnTo>
                      <a:pt x="13525" y="143"/>
                    </a:lnTo>
                    <a:cubicBezTo>
                      <a:pt x="13553" y="143"/>
                      <a:pt x="13582" y="114"/>
                      <a:pt x="13582" y="57"/>
                    </a:cubicBezTo>
                    <a:cubicBezTo>
                      <a:pt x="13582" y="29"/>
                      <a:pt x="13553" y="0"/>
                      <a:pt x="13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46;p56">
                <a:extLst>
                  <a:ext uri="{FF2B5EF4-FFF2-40B4-BE49-F238E27FC236}">
                    <a16:creationId xmlns:a16="http://schemas.microsoft.com/office/drawing/2014/main" id="{FD854B51-C36D-D790-9BAB-DF1D1D24FB99}"/>
                  </a:ext>
                </a:extLst>
              </p:cNvPr>
              <p:cNvSpPr/>
              <p:nvPr/>
            </p:nvSpPr>
            <p:spPr>
              <a:xfrm>
                <a:off x="4118500" y="3874300"/>
                <a:ext cx="67075" cy="22850"/>
              </a:xfrm>
              <a:custGeom>
                <a:avLst/>
                <a:gdLst/>
                <a:ahLst/>
                <a:cxnLst/>
                <a:rect l="l" t="t" r="r" b="b"/>
                <a:pathLst>
                  <a:path w="2683" h="914" extrusionOk="0">
                    <a:moveTo>
                      <a:pt x="0" y="0"/>
                    </a:moveTo>
                    <a:lnTo>
                      <a:pt x="2682" y="913"/>
                    </a:lnTo>
                    <a:lnTo>
                      <a:pt x="26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47;p56">
                <a:extLst>
                  <a:ext uri="{FF2B5EF4-FFF2-40B4-BE49-F238E27FC236}">
                    <a16:creationId xmlns:a16="http://schemas.microsoft.com/office/drawing/2014/main" id="{81805307-6708-B6B4-2134-7CEE5DDAF04A}"/>
                  </a:ext>
                </a:extLst>
              </p:cNvPr>
              <p:cNvSpPr/>
              <p:nvPr/>
            </p:nvSpPr>
            <p:spPr>
              <a:xfrm>
                <a:off x="4024325" y="2690400"/>
                <a:ext cx="144825" cy="163200"/>
              </a:xfrm>
              <a:custGeom>
                <a:avLst/>
                <a:gdLst/>
                <a:ahLst/>
                <a:cxnLst/>
                <a:rect l="l" t="t" r="r" b="b"/>
                <a:pathLst>
                  <a:path w="5793" h="6528" extrusionOk="0">
                    <a:moveTo>
                      <a:pt x="76" y="0"/>
                    </a:moveTo>
                    <a:cubicBezTo>
                      <a:pt x="58" y="0"/>
                      <a:pt x="44" y="8"/>
                      <a:pt x="29" y="22"/>
                    </a:cubicBezTo>
                    <a:cubicBezTo>
                      <a:pt x="1" y="50"/>
                      <a:pt x="1" y="107"/>
                      <a:pt x="29" y="136"/>
                    </a:cubicBezTo>
                    <a:lnTo>
                      <a:pt x="5622" y="4530"/>
                    </a:lnTo>
                    <a:lnTo>
                      <a:pt x="5622" y="6441"/>
                    </a:lnTo>
                    <a:cubicBezTo>
                      <a:pt x="5622" y="6470"/>
                      <a:pt x="5650" y="6527"/>
                      <a:pt x="5707" y="6527"/>
                    </a:cubicBezTo>
                    <a:cubicBezTo>
                      <a:pt x="5736" y="6527"/>
                      <a:pt x="5764" y="6470"/>
                      <a:pt x="5793" y="6413"/>
                    </a:cubicBezTo>
                    <a:lnTo>
                      <a:pt x="5793" y="4444"/>
                    </a:lnTo>
                    <a:lnTo>
                      <a:pt x="5764" y="4416"/>
                    </a:lnTo>
                    <a:lnTo>
                      <a:pt x="144" y="22"/>
                    </a:lnTo>
                    <a:cubicBezTo>
                      <a:pt x="115" y="8"/>
                      <a:pt x="9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48;p56">
                <a:extLst>
                  <a:ext uri="{FF2B5EF4-FFF2-40B4-BE49-F238E27FC236}">
                    <a16:creationId xmlns:a16="http://schemas.microsoft.com/office/drawing/2014/main" id="{C075CA8C-B104-501D-2D4F-F49DFCCB0510}"/>
                  </a:ext>
                </a:extLst>
              </p:cNvPr>
              <p:cNvSpPr/>
              <p:nvPr/>
            </p:nvSpPr>
            <p:spPr>
              <a:xfrm>
                <a:off x="4160575" y="2894925"/>
                <a:ext cx="112025" cy="885950"/>
              </a:xfrm>
              <a:custGeom>
                <a:avLst/>
                <a:gdLst/>
                <a:ahLst/>
                <a:cxnLst/>
                <a:rect l="l" t="t" r="r" b="b"/>
                <a:pathLst>
                  <a:path w="4481" h="35438" extrusionOk="0">
                    <a:moveTo>
                      <a:pt x="115" y="1"/>
                    </a:moveTo>
                    <a:cubicBezTo>
                      <a:pt x="29" y="1"/>
                      <a:pt x="1" y="87"/>
                      <a:pt x="1" y="115"/>
                    </a:cubicBezTo>
                    <a:lnTo>
                      <a:pt x="1" y="6535"/>
                    </a:lnTo>
                    <a:cubicBezTo>
                      <a:pt x="1" y="10815"/>
                      <a:pt x="457" y="15665"/>
                      <a:pt x="1285" y="19831"/>
                    </a:cubicBezTo>
                    <a:lnTo>
                      <a:pt x="4280" y="35352"/>
                    </a:lnTo>
                    <a:cubicBezTo>
                      <a:pt x="4309" y="35381"/>
                      <a:pt x="4337" y="35438"/>
                      <a:pt x="4395" y="35438"/>
                    </a:cubicBezTo>
                    <a:cubicBezTo>
                      <a:pt x="4452" y="35381"/>
                      <a:pt x="4480" y="35352"/>
                      <a:pt x="4480" y="35324"/>
                    </a:cubicBezTo>
                    <a:lnTo>
                      <a:pt x="1484" y="19802"/>
                    </a:lnTo>
                    <a:cubicBezTo>
                      <a:pt x="685" y="15637"/>
                      <a:pt x="200" y="10786"/>
                      <a:pt x="200" y="6535"/>
                    </a:cubicBezTo>
                    <a:lnTo>
                      <a:pt x="200" y="115"/>
                    </a:lnTo>
                    <a:cubicBezTo>
                      <a:pt x="200" y="58"/>
                      <a:pt x="14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49;p56">
                <a:extLst>
                  <a:ext uri="{FF2B5EF4-FFF2-40B4-BE49-F238E27FC236}">
                    <a16:creationId xmlns:a16="http://schemas.microsoft.com/office/drawing/2014/main" id="{86FC4E3D-AFC8-71E7-689A-A9A9FEEC6EE4}"/>
                  </a:ext>
                </a:extLst>
              </p:cNvPr>
              <p:cNvSpPr/>
              <p:nvPr/>
            </p:nvSpPr>
            <p:spPr>
              <a:xfrm>
                <a:off x="4114200" y="3869300"/>
                <a:ext cx="229725" cy="5725"/>
              </a:xfrm>
              <a:custGeom>
                <a:avLst/>
                <a:gdLst/>
                <a:ahLst/>
                <a:cxnLst/>
                <a:rect l="l" t="t" r="r" b="b"/>
                <a:pathLst>
                  <a:path w="9189" h="229" extrusionOk="0">
                    <a:moveTo>
                      <a:pt x="115" y="1"/>
                    </a:moveTo>
                    <a:cubicBezTo>
                      <a:pt x="30" y="1"/>
                      <a:pt x="1" y="58"/>
                      <a:pt x="1" y="115"/>
                    </a:cubicBezTo>
                    <a:cubicBezTo>
                      <a:pt x="1" y="200"/>
                      <a:pt x="30" y="229"/>
                      <a:pt x="115" y="229"/>
                    </a:cubicBezTo>
                    <a:lnTo>
                      <a:pt x="9103" y="229"/>
                    </a:lnTo>
                    <a:cubicBezTo>
                      <a:pt x="9131" y="229"/>
                      <a:pt x="9188" y="200"/>
                      <a:pt x="9188" y="115"/>
                    </a:cubicBezTo>
                    <a:cubicBezTo>
                      <a:pt x="9188" y="58"/>
                      <a:pt x="9160" y="1"/>
                      <a:pt x="9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50;p56">
                <a:extLst>
                  <a:ext uri="{FF2B5EF4-FFF2-40B4-BE49-F238E27FC236}">
                    <a16:creationId xmlns:a16="http://schemas.microsoft.com/office/drawing/2014/main" id="{91A99EE5-2F16-9E1E-0F59-76C6265E1195}"/>
                  </a:ext>
                </a:extLst>
              </p:cNvPr>
              <p:cNvSpPr/>
              <p:nvPr/>
            </p:nvSpPr>
            <p:spPr>
              <a:xfrm>
                <a:off x="3671975" y="1917000"/>
                <a:ext cx="664825" cy="803200"/>
              </a:xfrm>
              <a:custGeom>
                <a:avLst/>
                <a:gdLst/>
                <a:ahLst/>
                <a:cxnLst/>
                <a:rect l="l" t="t" r="r" b="b"/>
                <a:pathLst>
                  <a:path w="26593" h="32128" extrusionOk="0">
                    <a:moveTo>
                      <a:pt x="0" y="30872"/>
                    </a:moveTo>
                    <a:cubicBezTo>
                      <a:pt x="0" y="30872"/>
                      <a:pt x="0" y="30872"/>
                      <a:pt x="0" y="30872"/>
                    </a:cubicBezTo>
                    <a:cubicBezTo>
                      <a:pt x="0" y="30872"/>
                      <a:pt x="0" y="30872"/>
                      <a:pt x="0" y="30872"/>
                    </a:cubicBezTo>
                    <a:lnTo>
                      <a:pt x="0" y="30872"/>
                    </a:lnTo>
                    <a:lnTo>
                      <a:pt x="0" y="30872"/>
                    </a:lnTo>
                    <a:close/>
                    <a:moveTo>
                      <a:pt x="18147" y="0"/>
                    </a:moveTo>
                    <a:cubicBezTo>
                      <a:pt x="18147" y="0"/>
                      <a:pt x="10414" y="1256"/>
                      <a:pt x="9558" y="1884"/>
                    </a:cubicBezTo>
                    <a:cubicBezTo>
                      <a:pt x="4314" y="5931"/>
                      <a:pt x="10" y="30844"/>
                      <a:pt x="0" y="30872"/>
                    </a:cubicBezTo>
                    <a:lnTo>
                      <a:pt x="0" y="30872"/>
                    </a:lnTo>
                    <a:lnTo>
                      <a:pt x="23824" y="32128"/>
                    </a:lnTo>
                    <a:cubicBezTo>
                      <a:pt x="23824" y="32128"/>
                      <a:pt x="26592" y="7191"/>
                      <a:pt x="25023" y="4680"/>
                    </a:cubicBezTo>
                    <a:cubicBezTo>
                      <a:pt x="23453" y="2169"/>
                      <a:pt x="18147" y="0"/>
                      <a:pt x="18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51;p56">
                <a:extLst>
                  <a:ext uri="{FF2B5EF4-FFF2-40B4-BE49-F238E27FC236}">
                    <a16:creationId xmlns:a16="http://schemas.microsoft.com/office/drawing/2014/main" id="{EE63BB69-7E5E-E54F-E452-4288C6B0A927}"/>
                  </a:ext>
                </a:extLst>
              </p:cNvPr>
              <p:cNvSpPr/>
              <p:nvPr/>
            </p:nvSpPr>
            <p:spPr>
              <a:xfrm>
                <a:off x="4000800" y="1755800"/>
                <a:ext cx="139125" cy="296750"/>
              </a:xfrm>
              <a:custGeom>
                <a:avLst/>
                <a:gdLst/>
                <a:ahLst/>
                <a:cxnLst/>
                <a:rect l="l" t="t" r="r" b="b"/>
                <a:pathLst>
                  <a:path w="5565" h="11870" extrusionOk="0">
                    <a:moveTo>
                      <a:pt x="2797" y="0"/>
                    </a:moveTo>
                    <a:cubicBezTo>
                      <a:pt x="1256" y="0"/>
                      <a:pt x="0" y="1256"/>
                      <a:pt x="0" y="2768"/>
                    </a:cubicBezTo>
                    <a:lnTo>
                      <a:pt x="0" y="9102"/>
                    </a:lnTo>
                    <a:cubicBezTo>
                      <a:pt x="0" y="10614"/>
                      <a:pt x="1256" y="11870"/>
                      <a:pt x="2797" y="11870"/>
                    </a:cubicBezTo>
                    <a:cubicBezTo>
                      <a:pt x="4309" y="11870"/>
                      <a:pt x="5564" y="10614"/>
                      <a:pt x="5564" y="9102"/>
                    </a:cubicBezTo>
                    <a:lnTo>
                      <a:pt x="5564" y="2768"/>
                    </a:lnTo>
                    <a:cubicBezTo>
                      <a:pt x="5564" y="2026"/>
                      <a:pt x="5250" y="1313"/>
                      <a:pt x="4737" y="828"/>
                    </a:cubicBezTo>
                    <a:cubicBezTo>
                      <a:pt x="4252" y="314"/>
                      <a:pt x="3538" y="0"/>
                      <a:pt x="279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52;p56">
                <a:extLst>
                  <a:ext uri="{FF2B5EF4-FFF2-40B4-BE49-F238E27FC236}">
                    <a16:creationId xmlns:a16="http://schemas.microsoft.com/office/drawing/2014/main" id="{43456B47-EEA4-A44E-5FD2-D84BBA91F118}"/>
                  </a:ext>
                </a:extLst>
              </p:cNvPr>
              <p:cNvSpPr/>
              <p:nvPr/>
            </p:nvSpPr>
            <p:spPr>
              <a:xfrm>
                <a:off x="4000800" y="1862075"/>
                <a:ext cx="86325" cy="96325"/>
              </a:xfrm>
              <a:custGeom>
                <a:avLst/>
                <a:gdLst/>
                <a:ahLst/>
                <a:cxnLst/>
                <a:rect l="l" t="t" r="r" b="b"/>
                <a:pathLst>
                  <a:path w="3453" h="3853" extrusionOk="0">
                    <a:moveTo>
                      <a:pt x="3453" y="1"/>
                    </a:moveTo>
                    <a:lnTo>
                      <a:pt x="0" y="371"/>
                    </a:lnTo>
                    <a:lnTo>
                      <a:pt x="0" y="3852"/>
                    </a:lnTo>
                    <a:lnTo>
                      <a:pt x="3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53;p56">
                <a:extLst>
                  <a:ext uri="{FF2B5EF4-FFF2-40B4-BE49-F238E27FC236}">
                    <a16:creationId xmlns:a16="http://schemas.microsoft.com/office/drawing/2014/main" id="{61C579B7-BFEF-2538-7526-218B70FEDF76}"/>
                  </a:ext>
                </a:extLst>
              </p:cNvPr>
              <p:cNvSpPr/>
              <p:nvPr/>
            </p:nvSpPr>
            <p:spPr>
              <a:xfrm>
                <a:off x="3915925" y="1661050"/>
                <a:ext cx="219700" cy="238900"/>
              </a:xfrm>
              <a:custGeom>
                <a:avLst/>
                <a:gdLst/>
                <a:ahLst/>
                <a:cxnLst/>
                <a:rect l="l" t="t" r="r" b="b"/>
                <a:pathLst>
                  <a:path w="8788" h="9556" extrusionOk="0">
                    <a:moveTo>
                      <a:pt x="5001" y="0"/>
                    </a:moveTo>
                    <a:cubicBezTo>
                      <a:pt x="4221" y="0"/>
                      <a:pt x="3454" y="327"/>
                      <a:pt x="2853" y="1108"/>
                    </a:cubicBezTo>
                    <a:cubicBezTo>
                      <a:pt x="2368" y="2050"/>
                      <a:pt x="1940" y="2963"/>
                      <a:pt x="1512" y="3933"/>
                    </a:cubicBezTo>
                    <a:cubicBezTo>
                      <a:pt x="942" y="5245"/>
                      <a:pt x="0" y="6815"/>
                      <a:pt x="428" y="8213"/>
                    </a:cubicBezTo>
                    <a:cubicBezTo>
                      <a:pt x="648" y="8874"/>
                      <a:pt x="2949" y="9556"/>
                      <a:pt x="4318" y="9556"/>
                    </a:cubicBezTo>
                    <a:cubicBezTo>
                      <a:pt x="4545" y="9556"/>
                      <a:pt x="4746" y="9537"/>
                      <a:pt x="4908" y="9497"/>
                    </a:cubicBezTo>
                    <a:cubicBezTo>
                      <a:pt x="7390" y="8840"/>
                      <a:pt x="8788" y="6044"/>
                      <a:pt x="8759" y="3676"/>
                    </a:cubicBezTo>
                    <a:cubicBezTo>
                      <a:pt x="8700" y="1761"/>
                      <a:pt x="6813" y="0"/>
                      <a:pt x="500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54;p56">
                <a:extLst>
                  <a:ext uri="{FF2B5EF4-FFF2-40B4-BE49-F238E27FC236}">
                    <a16:creationId xmlns:a16="http://schemas.microsoft.com/office/drawing/2014/main" id="{915DB39B-1A3C-9F9E-50FC-2E387C83E5D5}"/>
                  </a:ext>
                </a:extLst>
              </p:cNvPr>
              <p:cNvSpPr/>
              <p:nvPr/>
            </p:nvSpPr>
            <p:spPr>
              <a:xfrm>
                <a:off x="3908075" y="1564875"/>
                <a:ext cx="300325" cy="273000"/>
              </a:xfrm>
              <a:custGeom>
                <a:avLst/>
                <a:gdLst/>
                <a:ahLst/>
                <a:cxnLst/>
                <a:rect l="l" t="t" r="r" b="b"/>
                <a:pathLst>
                  <a:path w="12013" h="10920" extrusionOk="0">
                    <a:moveTo>
                      <a:pt x="3027" y="1"/>
                    </a:moveTo>
                    <a:cubicBezTo>
                      <a:pt x="2361" y="1"/>
                      <a:pt x="1669" y="715"/>
                      <a:pt x="1370" y="1189"/>
                    </a:cubicBezTo>
                    <a:cubicBezTo>
                      <a:pt x="514" y="2758"/>
                      <a:pt x="0" y="6068"/>
                      <a:pt x="1712" y="6524"/>
                    </a:cubicBezTo>
                    <a:cubicBezTo>
                      <a:pt x="1770" y="6542"/>
                      <a:pt x="1827" y="6550"/>
                      <a:pt x="1883" y="6550"/>
                    </a:cubicBezTo>
                    <a:cubicBezTo>
                      <a:pt x="2662" y="6550"/>
                      <a:pt x="3299" y="4997"/>
                      <a:pt x="3538" y="4784"/>
                    </a:cubicBezTo>
                    <a:cubicBezTo>
                      <a:pt x="3811" y="4543"/>
                      <a:pt x="4103" y="4452"/>
                      <a:pt x="4401" y="4452"/>
                    </a:cubicBezTo>
                    <a:cubicBezTo>
                      <a:pt x="4915" y="4452"/>
                      <a:pt x="5448" y="4721"/>
                      <a:pt x="5935" y="4955"/>
                    </a:cubicBezTo>
                    <a:cubicBezTo>
                      <a:pt x="6420" y="5155"/>
                      <a:pt x="7133" y="5640"/>
                      <a:pt x="7390" y="6154"/>
                    </a:cubicBezTo>
                    <a:cubicBezTo>
                      <a:pt x="7590" y="6639"/>
                      <a:pt x="7019" y="7323"/>
                      <a:pt x="7419" y="7637"/>
                    </a:cubicBezTo>
                    <a:cubicBezTo>
                      <a:pt x="7514" y="7710"/>
                      <a:pt x="7631" y="7737"/>
                      <a:pt x="7761" y="7737"/>
                    </a:cubicBezTo>
                    <a:cubicBezTo>
                      <a:pt x="8089" y="7737"/>
                      <a:pt x="8494" y="7569"/>
                      <a:pt x="8803" y="7569"/>
                    </a:cubicBezTo>
                    <a:cubicBezTo>
                      <a:pt x="8848" y="7569"/>
                      <a:pt x="8891" y="7572"/>
                      <a:pt x="8931" y="7580"/>
                    </a:cubicBezTo>
                    <a:cubicBezTo>
                      <a:pt x="9530" y="7751"/>
                      <a:pt x="9216" y="8236"/>
                      <a:pt x="9016" y="8664"/>
                    </a:cubicBezTo>
                    <a:cubicBezTo>
                      <a:pt x="8874" y="9007"/>
                      <a:pt x="8788" y="9349"/>
                      <a:pt x="8788" y="9692"/>
                    </a:cubicBezTo>
                    <a:cubicBezTo>
                      <a:pt x="8788" y="9891"/>
                      <a:pt x="8931" y="10890"/>
                      <a:pt x="9102" y="10918"/>
                    </a:cubicBezTo>
                    <a:cubicBezTo>
                      <a:pt x="9105" y="10919"/>
                      <a:pt x="9109" y="10919"/>
                      <a:pt x="9112" y="10919"/>
                    </a:cubicBezTo>
                    <a:cubicBezTo>
                      <a:pt x="9290" y="10919"/>
                      <a:pt x="9732" y="10202"/>
                      <a:pt x="9844" y="10062"/>
                    </a:cubicBezTo>
                    <a:cubicBezTo>
                      <a:pt x="10443" y="9235"/>
                      <a:pt x="11698" y="7751"/>
                      <a:pt x="11698" y="6639"/>
                    </a:cubicBezTo>
                    <a:cubicBezTo>
                      <a:pt x="11698" y="6097"/>
                      <a:pt x="11213" y="5954"/>
                      <a:pt x="11299" y="5326"/>
                    </a:cubicBezTo>
                    <a:cubicBezTo>
                      <a:pt x="11413" y="4641"/>
                      <a:pt x="12012" y="3928"/>
                      <a:pt x="11584" y="3272"/>
                    </a:cubicBezTo>
                    <a:cubicBezTo>
                      <a:pt x="11442" y="3072"/>
                      <a:pt x="11270" y="2929"/>
                      <a:pt x="11014" y="2901"/>
                    </a:cubicBezTo>
                    <a:cubicBezTo>
                      <a:pt x="10988" y="2894"/>
                      <a:pt x="10962" y="2891"/>
                      <a:pt x="10935" y="2891"/>
                    </a:cubicBezTo>
                    <a:cubicBezTo>
                      <a:pt x="10777" y="2891"/>
                      <a:pt x="10597" y="2997"/>
                      <a:pt x="10455" y="2997"/>
                    </a:cubicBezTo>
                    <a:cubicBezTo>
                      <a:pt x="10431" y="2997"/>
                      <a:pt x="10408" y="2994"/>
                      <a:pt x="10386" y="2987"/>
                    </a:cubicBezTo>
                    <a:cubicBezTo>
                      <a:pt x="10072" y="2929"/>
                      <a:pt x="10129" y="2815"/>
                      <a:pt x="10101" y="2501"/>
                    </a:cubicBezTo>
                    <a:cubicBezTo>
                      <a:pt x="10012" y="1815"/>
                      <a:pt x="9735" y="1352"/>
                      <a:pt x="9175" y="1352"/>
                    </a:cubicBezTo>
                    <a:cubicBezTo>
                      <a:pt x="9013" y="1352"/>
                      <a:pt x="8828" y="1391"/>
                      <a:pt x="8617" y="1474"/>
                    </a:cubicBezTo>
                    <a:cubicBezTo>
                      <a:pt x="8354" y="1581"/>
                      <a:pt x="8159" y="1631"/>
                      <a:pt x="8007" y="1631"/>
                    </a:cubicBezTo>
                    <a:cubicBezTo>
                      <a:pt x="7631" y="1631"/>
                      <a:pt x="7511" y="1326"/>
                      <a:pt x="7247" y="818"/>
                    </a:cubicBezTo>
                    <a:cubicBezTo>
                      <a:pt x="7016" y="420"/>
                      <a:pt x="6744" y="282"/>
                      <a:pt x="6450" y="282"/>
                    </a:cubicBezTo>
                    <a:cubicBezTo>
                      <a:pt x="6091" y="282"/>
                      <a:pt x="5699" y="487"/>
                      <a:pt x="5307" y="675"/>
                    </a:cubicBezTo>
                    <a:cubicBezTo>
                      <a:pt x="5081" y="796"/>
                      <a:pt x="4840" y="869"/>
                      <a:pt x="4599" y="869"/>
                    </a:cubicBezTo>
                    <a:cubicBezTo>
                      <a:pt x="4383" y="869"/>
                      <a:pt x="4168" y="810"/>
                      <a:pt x="3966" y="675"/>
                    </a:cubicBezTo>
                    <a:cubicBezTo>
                      <a:pt x="3709" y="504"/>
                      <a:pt x="3595" y="133"/>
                      <a:pt x="3310" y="48"/>
                    </a:cubicBezTo>
                    <a:cubicBezTo>
                      <a:pt x="3217" y="15"/>
                      <a:pt x="3122"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55;p56">
                <a:extLst>
                  <a:ext uri="{FF2B5EF4-FFF2-40B4-BE49-F238E27FC236}">
                    <a16:creationId xmlns:a16="http://schemas.microsoft.com/office/drawing/2014/main" id="{A61D454F-EE67-E3A6-C3BE-6659A4141FD6}"/>
                  </a:ext>
                </a:extLst>
              </p:cNvPr>
              <p:cNvSpPr/>
              <p:nvPr/>
            </p:nvSpPr>
            <p:spPr>
              <a:xfrm>
                <a:off x="3972275" y="1734125"/>
                <a:ext cx="13575" cy="12875"/>
              </a:xfrm>
              <a:custGeom>
                <a:avLst/>
                <a:gdLst/>
                <a:ahLst/>
                <a:cxnLst/>
                <a:rect l="l" t="t" r="r" b="b"/>
                <a:pathLst>
                  <a:path w="543" h="515" extrusionOk="0">
                    <a:moveTo>
                      <a:pt x="279" y="0"/>
                    </a:moveTo>
                    <a:cubicBezTo>
                      <a:pt x="141" y="0"/>
                      <a:pt x="0" y="93"/>
                      <a:pt x="0" y="268"/>
                    </a:cubicBezTo>
                    <a:cubicBezTo>
                      <a:pt x="0" y="428"/>
                      <a:pt x="142" y="514"/>
                      <a:pt x="280" y="514"/>
                    </a:cubicBezTo>
                    <a:cubicBezTo>
                      <a:pt x="412" y="514"/>
                      <a:pt x="542" y="436"/>
                      <a:pt x="542" y="268"/>
                    </a:cubicBezTo>
                    <a:cubicBezTo>
                      <a:pt x="542" y="86"/>
                      <a:pt x="412"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56;p56">
                <a:extLst>
                  <a:ext uri="{FF2B5EF4-FFF2-40B4-BE49-F238E27FC236}">
                    <a16:creationId xmlns:a16="http://schemas.microsoft.com/office/drawing/2014/main" id="{413147DD-C9B0-F211-C311-5461A04237B3}"/>
                  </a:ext>
                </a:extLst>
              </p:cNvPr>
              <p:cNvSpPr/>
              <p:nvPr/>
            </p:nvSpPr>
            <p:spPr>
              <a:xfrm>
                <a:off x="4029325" y="1744550"/>
                <a:ext cx="13575" cy="13150"/>
              </a:xfrm>
              <a:custGeom>
                <a:avLst/>
                <a:gdLst/>
                <a:ahLst/>
                <a:cxnLst/>
                <a:rect l="l" t="t" r="r" b="b"/>
                <a:pathLst>
                  <a:path w="543" h="526" extrusionOk="0">
                    <a:moveTo>
                      <a:pt x="272" y="1"/>
                    </a:moveTo>
                    <a:cubicBezTo>
                      <a:pt x="136" y="1"/>
                      <a:pt x="1" y="94"/>
                      <a:pt x="1" y="279"/>
                    </a:cubicBezTo>
                    <a:cubicBezTo>
                      <a:pt x="1" y="439"/>
                      <a:pt x="142" y="525"/>
                      <a:pt x="281" y="525"/>
                    </a:cubicBezTo>
                    <a:cubicBezTo>
                      <a:pt x="413" y="525"/>
                      <a:pt x="543" y="447"/>
                      <a:pt x="543" y="279"/>
                    </a:cubicBezTo>
                    <a:cubicBezTo>
                      <a:pt x="543" y="94"/>
                      <a:pt x="407"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57;p56">
                <a:extLst>
                  <a:ext uri="{FF2B5EF4-FFF2-40B4-BE49-F238E27FC236}">
                    <a16:creationId xmlns:a16="http://schemas.microsoft.com/office/drawing/2014/main" id="{AADBB39C-3B47-6C97-05EF-5BE40D895049}"/>
                  </a:ext>
                </a:extLst>
              </p:cNvPr>
              <p:cNvSpPr/>
              <p:nvPr/>
            </p:nvSpPr>
            <p:spPr>
              <a:xfrm>
                <a:off x="3993675" y="1810025"/>
                <a:ext cx="42450" cy="26525"/>
              </a:xfrm>
              <a:custGeom>
                <a:avLst/>
                <a:gdLst/>
                <a:ahLst/>
                <a:cxnLst/>
                <a:rect l="l" t="t" r="r" b="b"/>
                <a:pathLst>
                  <a:path w="1698" h="1061" extrusionOk="0">
                    <a:moveTo>
                      <a:pt x="1257" y="1"/>
                    </a:moveTo>
                    <a:cubicBezTo>
                      <a:pt x="1185" y="1"/>
                      <a:pt x="1107" y="34"/>
                      <a:pt x="1027" y="114"/>
                    </a:cubicBezTo>
                    <a:cubicBezTo>
                      <a:pt x="827" y="314"/>
                      <a:pt x="514" y="371"/>
                      <a:pt x="257" y="371"/>
                    </a:cubicBezTo>
                    <a:cubicBezTo>
                      <a:pt x="86" y="371"/>
                      <a:pt x="0" y="542"/>
                      <a:pt x="114" y="684"/>
                    </a:cubicBezTo>
                    <a:cubicBezTo>
                      <a:pt x="171" y="742"/>
                      <a:pt x="285" y="827"/>
                      <a:pt x="371" y="884"/>
                    </a:cubicBezTo>
                    <a:cubicBezTo>
                      <a:pt x="529" y="1006"/>
                      <a:pt x="719" y="1060"/>
                      <a:pt x="901" y="1060"/>
                    </a:cubicBezTo>
                    <a:cubicBezTo>
                      <a:pt x="1147" y="1060"/>
                      <a:pt x="1381" y="962"/>
                      <a:pt x="1512" y="799"/>
                    </a:cubicBezTo>
                    <a:lnTo>
                      <a:pt x="1541" y="742"/>
                    </a:lnTo>
                    <a:cubicBezTo>
                      <a:pt x="1698" y="450"/>
                      <a:pt x="1520"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58;p56">
                <a:extLst>
                  <a:ext uri="{FF2B5EF4-FFF2-40B4-BE49-F238E27FC236}">
                    <a16:creationId xmlns:a16="http://schemas.microsoft.com/office/drawing/2014/main" id="{542FCDA6-3D92-9063-30D2-3E4AB25D0EBE}"/>
                  </a:ext>
                </a:extLst>
              </p:cNvPr>
              <p:cNvSpPr/>
              <p:nvPr/>
            </p:nvSpPr>
            <p:spPr>
              <a:xfrm>
                <a:off x="4097450" y="1748650"/>
                <a:ext cx="77450" cy="61725"/>
              </a:xfrm>
              <a:custGeom>
                <a:avLst/>
                <a:gdLst/>
                <a:ahLst/>
                <a:cxnLst/>
                <a:rect l="l" t="t" r="r" b="b"/>
                <a:pathLst>
                  <a:path w="3098" h="2469" extrusionOk="0">
                    <a:moveTo>
                      <a:pt x="1681" y="0"/>
                    </a:moveTo>
                    <a:cubicBezTo>
                      <a:pt x="1317" y="0"/>
                      <a:pt x="928" y="187"/>
                      <a:pt x="642" y="629"/>
                    </a:cubicBezTo>
                    <a:cubicBezTo>
                      <a:pt x="0" y="1602"/>
                      <a:pt x="646" y="2469"/>
                      <a:pt x="1411" y="2469"/>
                    </a:cubicBezTo>
                    <a:cubicBezTo>
                      <a:pt x="1767" y="2469"/>
                      <a:pt x="2150" y="2280"/>
                      <a:pt x="2440" y="1827"/>
                    </a:cubicBezTo>
                    <a:cubicBezTo>
                      <a:pt x="3097" y="822"/>
                      <a:pt x="2445" y="0"/>
                      <a:pt x="168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59;p56">
                <a:extLst>
                  <a:ext uri="{FF2B5EF4-FFF2-40B4-BE49-F238E27FC236}">
                    <a16:creationId xmlns:a16="http://schemas.microsoft.com/office/drawing/2014/main" id="{B3D2096A-3E13-5BDB-270D-A199B56A0914}"/>
                  </a:ext>
                </a:extLst>
              </p:cNvPr>
              <p:cNvSpPr/>
              <p:nvPr/>
            </p:nvSpPr>
            <p:spPr>
              <a:xfrm>
                <a:off x="4126350" y="1753650"/>
                <a:ext cx="28550" cy="40675"/>
              </a:xfrm>
              <a:custGeom>
                <a:avLst/>
                <a:gdLst/>
                <a:ahLst/>
                <a:cxnLst/>
                <a:rect l="l" t="t" r="r" b="b"/>
                <a:pathLst>
                  <a:path w="1142" h="1627" extrusionOk="0">
                    <a:moveTo>
                      <a:pt x="542" y="1"/>
                    </a:moveTo>
                    <a:cubicBezTo>
                      <a:pt x="514" y="1"/>
                      <a:pt x="485" y="1"/>
                      <a:pt x="485" y="29"/>
                    </a:cubicBezTo>
                    <a:cubicBezTo>
                      <a:pt x="485" y="86"/>
                      <a:pt x="485" y="115"/>
                      <a:pt x="514" y="115"/>
                    </a:cubicBezTo>
                    <a:cubicBezTo>
                      <a:pt x="514" y="115"/>
                      <a:pt x="913" y="257"/>
                      <a:pt x="999" y="628"/>
                    </a:cubicBezTo>
                    <a:cubicBezTo>
                      <a:pt x="1056" y="742"/>
                      <a:pt x="999" y="914"/>
                      <a:pt x="942" y="999"/>
                    </a:cubicBezTo>
                    <a:cubicBezTo>
                      <a:pt x="827" y="1113"/>
                      <a:pt x="685" y="1228"/>
                      <a:pt x="542" y="1228"/>
                    </a:cubicBezTo>
                    <a:cubicBezTo>
                      <a:pt x="342" y="1256"/>
                      <a:pt x="114" y="1370"/>
                      <a:pt x="57" y="1541"/>
                    </a:cubicBezTo>
                    <a:cubicBezTo>
                      <a:pt x="0" y="1570"/>
                      <a:pt x="57" y="1627"/>
                      <a:pt x="86" y="1627"/>
                    </a:cubicBezTo>
                    <a:cubicBezTo>
                      <a:pt x="86" y="1627"/>
                      <a:pt x="114" y="1627"/>
                      <a:pt x="143" y="1541"/>
                    </a:cubicBezTo>
                    <a:cubicBezTo>
                      <a:pt x="228" y="1427"/>
                      <a:pt x="399" y="1285"/>
                      <a:pt x="571" y="1285"/>
                    </a:cubicBezTo>
                    <a:cubicBezTo>
                      <a:pt x="799" y="1285"/>
                      <a:pt x="942" y="1199"/>
                      <a:pt x="1056" y="1028"/>
                    </a:cubicBezTo>
                    <a:cubicBezTo>
                      <a:pt x="1141" y="914"/>
                      <a:pt x="1141" y="714"/>
                      <a:pt x="1113" y="571"/>
                    </a:cubicBezTo>
                    <a:cubicBezTo>
                      <a:pt x="970" y="200"/>
                      <a:pt x="542"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60;p56">
                <a:extLst>
                  <a:ext uri="{FF2B5EF4-FFF2-40B4-BE49-F238E27FC236}">
                    <a16:creationId xmlns:a16="http://schemas.microsoft.com/office/drawing/2014/main" id="{9EEA276C-B386-5611-2245-8BA2CC5FF792}"/>
                  </a:ext>
                </a:extLst>
              </p:cNvPr>
              <p:cNvSpPr/>
              <p:nvPr/>
            </p:nvSpPr>
            <p:spPr>
              <a:xfrm>
                <a:off x="3937325" y="1917000"/>
                <a:ext cx="77775" cy="159100"/>
              </a:xfrm>
              <a:custGeom>
                <a:avLst/>
                <a:gdLst/>
                <a:ahLst/>
                <a:cxnLst/>
                <a:rect l="l" t="t" r="r" b="b"/>
                <a:pathLst>
                  <a:path w="3111" h="6364" extrusionOk="0">
                    <a:moveTo>
                      <a:pt x="2511" y="0"/>
                    </a:moveTo>
                    <a:lnTo>
                      <a:pt x="1655" y="514"/>
                    </a:lnTo>
                    <a:cubicBezTo>
                      <a:pt x="1141" y="714"/>
                      <a:pt x="770" y="1256"/>
                      <a:pt x="656" y="1684"/>
                    </a:cubicBezTo>
                    <a:lnTo>
                      <a:pt x="371" y="3025"/>
                    </a:lnTo>
                    <a:cubicBezTo>
                      <a:pt x="371" y="3025"/>
                      <a:pt x="0" y="4794"/>
                      <a:pt x="656" y="6363"/>
                    </a:cubicBezTo>
                    <a:cubicBezTo>
                      <a:pt x="1284" y="5507"/>
                      <a:pt x="3110" y="4423"/>
                      <a:pt x="3110" y="4423"/>
                    </a:cubicBezTo>
                    <a:lnTo>
                      <a:pt x="2967" y="4138"/>
                    </a:lnTo>
                    <a:cubicBezTo>
                      <a:pt x="2568" y="3139"/>
                      <a:pt x="2511" y="0"/>
                      <a:pt x="2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61;p56">
                <a:extLst>
                  <a:ext uri="{FF2B5EF4-FFF2-40B4-BE49-F238E27FC236}">
                    <a16:creationId xmlns:a16="http://schemas.microsoft.com/office/drawing/2014/main" id="{436D98FA-0271-12C0-69B2-D571A3FD2E96}"/>
                  </a:ext>
                </a:extLst>
              </p:cNvPr>
              <p:cNvSpPr/>
              <p:nvPr/>
            </p:nvSpPr>
            <p:spPr>
              <a:xfrm>
                <a:off x="4015075" y="1920575"/>
                <a:ext cx="181900" cy="170500"/>
              </a:xfrm>
              <a:custGeom>
                <a:avLst/>
                <a:gdLst/>
                <a:ahLst/>
                <a:cxnLst/>
                <a:rect l="l" t="t" r="r" b="b"/>
                <a:pathLst>
                  <a:path w="7276" h="6820" extrusionOk="0">
                    <a:moveTo>
                      <a:pt x="4965" y="0"/>
                    </a:moveTo>
                    <a:cubicBezTo>
                      <a:pt x="4965" y="0"/>
                      <a:pt x="5678" y="3025"/>
                      <a:pt x="0" y="4280"/>
                    </a:cubicBezTo>
                    <a:cubicBezTo>
                      <a:pt x="0" y="4280"/>
                      <a:pt x="713" y="5592"/>
                      <a:pt x="656" y="6819"/>
                    </a:cubicBezTo>
                    <a:cubicBezTo>
                      <a:pt x="2368" y="6648"/>
                      <a:pt x="7019" y="2996"/>
                      <a:pt x="7276" y="1798"/>
                    </a:cubicBezTo>
                    <a:cubicBezTo>
                      <a:pt x="6990" y="599"/>
                      <a:pt x="4965" y="0"/>
                      <a:pt x="4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62;p56">
                <a:extLst>
                  <a:ext uri="{FF2B5EF4-FFF2-40B4-BE49-F238E27FC236}">
                    <a16:creationId xmlns:a16="http://schemas.microsoft.com/office/drawing/2014/main" id="{29EDCF44-9895-C9B0-4163-AE1595221D90}"/>
                  </a:ext>
                </a:extLst>
              </p:cNvPr>
              <p:cNvSpPr/>
              <p:nvPr/>
            </p:nvSpPr>
            <p:spPr>
              <a:xfrm>
                <a:off x="3967275" y="1742250"/>
                <a:ext cx="32825" cy="55650"/>
              </a:xfrm>
              <a:custGeom>
                <a:avLst/>
                <a:gdLst/>
                <a:ahLst/>
                <a:cxnLst/>
                <a:rect l="l" t="t" r="r" b="b"/>
                <a:pathLst>
                  <a:path w="1313" h="2226" extrusionOk="0">
                    <a:moveTo>
                      <a:pt x="1256" y="0"/>
                    </a:moveTo>
                    <a:cubicBezTo>
                      <a:pt x="1227" y="0"/>
                      <a:pt x="1199" y="0"/>
                      <a:pt x="1199" y="29"/>
                    </a:cubicBezTo>
                    <a:lnTo>
                      <a:pt x="742" y="1113"/>
                    </a:lnTo>
                    <a:cubicBezTo>
                      <a:pt x="713" y="1110"/>
                      <a:pt x="682" y="1108"/>
                      <a:pt x="650" y="1108"/>
                    </a:cubicBezTo>
                    <a:cubicBezTo>
                      <a:pt x="399" y="1108"/>
                      <a:pt x="83" y="1215"/>
                      <a:pt x="57" y="1569"/>
                    </a:cubicBezTo>
                    <a:cubicBezTo>
                      <a:pt x="0" y="2026"/>
                      <a:pt x="542" y="2169"/>
                      <a:pt x="771" y="2226"/>
                    </a:cubicBezTo>
                    <a:lnTo>
                      <a:pt x="799" y="2226"/>
                    </a:lnTo>
                    <a:cubicBezTo>
                      <a:pt x="856" y="2226"/>
                      <a:pt x="885" y="2169"/>
                      <a:pt x="885" y="2140"/>
                    </a:cubicBezTo>
                    <a:cubicBezTo>
                      <a:pt x="885" y="2112"/>
                      <a:pt x="856" y="2083"/>
                      <a:pt x="799" y="2083"/>
                    </a:cubicBezTo>
                    <a:cubicBezTo>
                      <a:pt x="799" y="2083"/>
                      <a:pt x="86" y="1969"/>
                      <a:pt x="143" y="1569"/>
                    </a:cubicBezTo>
                    <a:cubicBezTo>
                      <a:pt x="165" y="1259"/>
                      <a:pt x="498" y="1224"/>
                      <a:pt x="658" y="1224"/>
                    </a:cubicBezTo>
                    <a:cubicBezTo>
                      <a:pt x="704" y="1224"/>
                      <a:pt x="736" y="1227"/>
                      <a:pt x="742" y="1227"/>
                    </a:cubicBezTo>
                    <a:cubicBezTo>
                      <a:pt x="771" y="1227"/>
                      <a:pt x="799" y="1227"/>
                      <a:pt x="799" y="1170"/>
                    </a:cubicBezTo>
                    <a:lnTo>
                      <a:pt x="1313" y="86"/>
                    </a:lnTo>
                    <a:cubicBezTo>
                      <a:pt x="1313" y="29"/>
                      <a:pt x="1313"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63;p56">
                <a:extLst>
                  <a:ext uri="{FF2B5EF4-FFF2-40B4-BE49-F238E27FC236}">
                    <a16:creationId xmlns:a16="http://schemas.microsoft.com/office/drawing/2014/main" id="{6FF9F62E-443D-B1B8-1B95-9A1CD794C63A}"/>
                  </a:ext>
                </a:extLst>
              </p:cNvPr>
              <p:cNvSpPr/>
              <p:nvPr/>
            </p:nvSpPr>
            <p:spPr>
              <a:xfrm>
                <a:off x="4039325" y="1770050"/>
                <a:ext cx="26400" cy="26425"/>
              </a:xfrm>
              <a:custGeom>
                <a:avLst/>
                <a:gdLst/>
                <a:ahLst/>
                <a:cxnLst/>
                <a:rect l="l" t="t" r="r" b="b"/>
                <a:pathLst>
                  <a:path w="1056" h="1057" extrusionOk="0">
                    <a:moveTo>
                      <a:pt x="514" y="1"/>
                    </a:moveTo>
                    <a:cubicBezTo>
                      <a:pt x="228" y="1"/>
                      <a:pt x="0" y="229"/>
                      <a:pt x="0" y="543"/>
                    </a:cubicBezTo>
                    <a:cubicBezTo>
                      <a:pt x="0" y="828"/>
                      <a:pt x="228" y="1057"/>
                      <a:pt x="514" y="1057"/>
                    </a:cubicBezTo>
                    <a:cubicBezTo>
                      <a:pt x="828" y="1057"/>
                      <a:pt x="1056" y="828"/>
                      <a:pt x="1056" y="543"/>
                    </a:cubicBezTo>
                    <a:cubicBezTo>
                      <a:pt x="1056" y="229"/>
                      <a:pt x="828"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64;p56">
                <a:extLst>
                  <a:ext uri="{FF2B5EF4-FFF2-40B4-BE49-F238E27FC236}">
                    <a16:creationId xmlns:a16="http://schemas.microsoft.com/office/drawing/2014/main" id="{EA3062AF-8E80-A5E0-5FBB-C76743D65B0B}"/>
                  </a:ext>
                </a:extLst>
              </p:cNvPr>
              <p:cNvSpPr/>
              <p:nvPr/>
            </p:nvSpPr>
            <p:spPr>
              <a:xfrm>
                <a:off x="3995800" y="1844950"/>
                <a:ext cx="115575" cy="57800"/>
              </a:xfrm>
              <a:custGeom>
                <a:avLst/>
                <a:gdLst/>
                <a:ahLst/>
                <a:cxnLst/>
                <a:rect l="l" t="t" r="r" b="b"/>
                <a:pathLst>
                  <a:path w="4623" h="2312" extrusionOk="0">
                    <a:moveTo>
                      <a:pt x="4594" y="1"/>
                    </a:moveTo>
                    <a:cubicBezTo>
                      <a:pt x="4566" y="1"/>
                      <a:pt x="4509" y="1"/>
                      <a:pt x="4480" y="29"/>
                    </a:cubicBezTo>
                    <a:cubicBezTo>
                      <a:pt x="3250" y="1883"/>
                      <a:pt x="1808" y="2214"/>
                      <a:pt x="920" y="2214"/>
                    </a:cubicBezTo>
                    <a:cubicBezTo>
                      <a:pt x="428" y="2214"/>
                      <a:pt x="107" y="2112"/>
                      <a:pt x="86" y="2112"/>
                    </a:cubicBezTo>
                    <a:cubicBezTo>
                      <a:pt x="77" y="2094"/>
                      <a:pt x="69" y="2088"/>
                      <a:pt x="61" y="2088"/>
                    </a:cubicBezTo>
                    <a:cubicBezTo>
                      <a:pt x="43" y="2088"/>
                      <a:pt x="29" y="2121"/>
                      <a:pt x="29" y="2141"/>
                    </a:cubicBezTo>
                    <a:cubicBezTo>
                      <a:pt x="1" y="2169"/>
                      <a:pt x="29" y="2198"/>
                      <a:pt x="58" y="2198"/>
                    </a:cubicBezTo>
                    <a:cubicBezTo>
                      <a:pt x="86" y="2198"/>
                      <a:pt x="429" y="2312"/>
                      <a:pt x="942" y="2312"/>
                    </a:cubicBezTo>
                    <a:cubicBezTo>
                      <a:pt x="1884" y="2312"/>
                      <a:pt x="3339" y="1969"/>
                      <a:pt x="4623" y="115"/>
                    </a:cubicBezTo>
                    <a:cubicBezTo>
                      <a:pt x="4623" y="58"/>
                      <a:pt x="4623" y="29"/>
                      <a:pt x="4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65;p56">
                <a:extLst>
                  <a:ext uri="{FF2B5EF4-FFF2-40B4-BE49-F238E27FC236}">
                    <a16:creationId xmlns:a16="http://schemas.microsoft.com/office/drawing/2014/main" id="{309A0E06-7BC8-DB39-C9C5-137DB630ECD7}"/>
                  </a:ext>
                </a:extLst>
              </p:cNvPr>
              <p:cNvSpPr/>
              <p:nvPr/>
            </p:nvSpPr>
            <p:spPr>
              <a:xfrm>
                <a:off x="3660550" y="2142550"/>
                <a:ext cx="180500" cy="393625"/>
              </a:xfrm>
              <a:custGeom>
                <a:avLst/>
                <a:gdLst/>
                <a:ahLst/>
                <a:cxnLst/>
                <a:rect l="l" t="t" r="r" b="b"/>
                <a:pathLst>
                  <a:path w="7220" h="15745" extrusionOk="0">
                    <a:moveTo>
                      <a:pt x="1598" y="0"/>
                    </a:moveTo>
                    <a:cubicBezTo>
                      <a:pt x="1386" y="0"/>
                      <a:pt x="1210" y="34"/>
                      <a:pt x="1085" y="109"/>
                    </a:cubicBezTo>
                    <a:cubicBezTo>
                      <a:pt x="229" y="594"/>
                      <a:pt x="1" y="3704"/>
                      <a:pt x="486" y="4560"/>
                    </a:cubicBezTo>
                    <a:lnTo>
                      <a:pt x="1227" y="5130"/>
                    </a:lnTo>
                    <a:cubicBezTo>
                      <a:pt x="2568" y="6129"/>
                      <a:pt x="3225" y="7784"/>
                      <a:pt x="2911" y="9410"/>
                    </a:cubicBezTo>
                    <a:cubicBezTo>
                      <a:pt x="2911" y="9439"/>
                      <a:pt x="2882" y="9524"/>
                      <a:pt x="2882" y="9553"/>
                    </a:cubicBezTo>
                    <a:lnTo>
                      <a:pt x="2083" y="12920"/>
                    </a:lnTo>
                    <a:cubicBezTo>
                      <a:pt x="1884" y="13804"/>
                      <a:pt x="2369" y="14689"/>
                      <a:pt x="3196" y="15002"/>
                    </a:cubicBezTo>
                    <a:lnTo>
                      <a:pt x="4651" y="15573"/>
                    </a:lnTo>
                    <a:cubicBezTo>
                      <a:pt x="4908" y="15687"/>
                      <a:pt x="5136" y="15744"/>
                      <a:pt x="5336" y="15744"/>
                    </a:cubicBezTo>
                    <a:cubicBezTo>
                      <a:pt x="6192" y="15744"/>
                      <a:pt x="6991" y="15117"/>
                      <a:pt x="7105" y="14204"/>
                    </a:cubicBezTo>
                    <a:cubicBezTo>
                      <a:pt x="7219" y="13348"/>
                      <a:pt x="6763" y="12549"/>
                      <a:pt x="5992" y="12235"/>
                    </a:cubicBezTo>
                    <a:lnTo>
                      <a:pt x="6763" y="8840"/>
                    </a:lnTo>
                    <a:cubicBezTo>
                      <a:pt x="7019" y="7812"/>
                      <a:pt x="7019" y="6700"/>
                      <a:pt x="6791" y="5672"/>
                    </a:cubicBezTo>
                    <a:cubicBezTo>
                      <a:pt x="6449" y="3875"/>
                      <a:pt x="5735" y="1935"/>
                      <a:pt x="5735" y="1935"/>
                    </a:cubicBezTo>
                    <a:cubicBezTo>
                      <a:pt x="5297" y="1155"/>
                      <a:pt x="2839"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66;p56">
                <a:extLst>
                  <a:ext uri="{FF2B5EF4-FFF2-40B4-BE49-F238E27FC236}">
                    <a16:creationId xmlns:a16="http://schemas.microsoft.com/office/drawing/2014/main" id="{7CB2A799-4BDB-62C4-0778-FD5471D6A728}"/>
                  </a:ext>
                </a:extLst>
              </p:cNvPr>
              <p:cNvSpPr/>
              <p:nvPr/>
            </p:nvSpPr>
            <p:spPr>
              <a:xfrm>
                <a:off x="3730450" y="2120700"/>
                <a:ext cx="321025" cy="379100"/>
              </a:xfrm>
              <a:custGeom>
                <a:avLst/>
                <a:gdLst/>
                <a:ahLst/>
                <a:cxnLst/>
                <a:rect l="l" t="t" r="r" b="b"/>
                <a:pathLst>
                  <a:path w="12841" h="15164" extrusionOk="0">
                    <a:moveTo>
                      <a:pt x="4150" y="0"/>
                    </a:moveTo>
                    <a:cubicBezTo>
                      <a:pt x="3394" y="0"/>
                      <a:pt x="2485" y="737"/>
                      <a:pt x="1941" y="1325"/>
                    </a:cubicBezTo>
                    <a:cubicBezTo>
                      <a:pt x="1199" y="2153"/>
                      <a:pt x="1" y="3807"/>
                      <a:pt x="800" y="4521"/>
                    </a:cubicBezTo>
                    <a:lnTo>
                      <a:pt x="3539" y="6147"/>
                    </a:lnTo>
                    <a:cubicBezTo>
                      <a:pt x="5108" y="7089"/>
                      <a:pt x="6221" y="8601"/>
                      <a:pt x="6620" y="10370"/>
                    </a:cubicBezTo>
                    <a:lnTo>
                      <a:pt x="7391" y="13680"/>
                    </a:lnTo>
                    <a:cubicBezTo>
                      <a:pt x="7619" y="14564"/>
                      <a:pt x="8389" y="15163"/>
                      <a:pt x="9274" y="15163"/>
                    </a:cubicBezTo>
                    <a:lnTo>
                      <a:pt x="9416" y="15163"/>
                    </a:lnTo>
                    <a:lnTo>
                      <a:pt x="10986" y="15021"/>
                    </a:lnTo>
                    <a:cubicBezTo>
                      <a:pt x="12070" y="14935"/>
                      <a:pt x="12840" y="13993"/>
                      <a:pt x="12783" y="12938"/>
                    </a:cubicBezTo>
                    <a:cubicBezTo>
                      <a:pt x="12699" y="11901"/>
                      <a:pt x="11845" y="11139"/>
                      <a:pt x="10841" y="11139"/>
                    </a:cubicBezTo>
                    <a:cubicBezTo>
                      <a:pt x="10823" y="11139"/>
                      <a:pt x="10804" y="11140"/>
                      <a:pt x="10786" y="11140"/>
                    </a:cubicBezTo>
                    <a:lnTo>
                      <a:pt x="9616" y="6119"/>
                    </a:lnTo>
                    <a:cubicBezTo>
                      <a:pt x="9502" y="5719"/>
                      <a:pt x="8646" y="4007"/>
                      <a:pt x="8361" y="3722"/>
                    </a:cubicBezTo>
                    <a:lnTo>
                      <a:pt x="4794" y="241"/>
                    </a:lnTo>
                    <a:cubicBezTo>
                      <a:pt x="4605" y="72"/>
                      <a:pt x="4385" y="0"/>
                      <a:pt x="4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67;p56">
                <a:extLst>
                  <a:ext uri="{FF2B5EF4-FFF2-40B4-BE49-F238E27FC236}">
                    <a16:creationId xmlns:a16="http://schemas.microsoft.com/office/drawing/2014/main" id="{9B69EB18-6E3C-9459-F6D3-743FCA319D40}"/>
                  </a:ext>
                </a:extLst>
              </p:cNvPr>
              <p:cNvSpPr/>
              <p:nvPr/>
            </p:nvSpPr>
            <p:spPr>
              <a:xfrm>
                <a:off x="3896650" y="1973575"/>
                <a:ext cx="75650" cy="90975"/>
              </a:xfrm>
              <a:custGeom>
                <a:avLst/>
                <a:gdLst/>
                <a:ahLst/>
                <a:cxnLst/>
                <a:rect l="l" t="t" r="r" b="b"/>
                <a:pathLst>
                  <a:path w="3026" h="3639" extrusionOk="0">
                    <a:moveTo>
                      <a:pt x="2485" y="0"/>
                    </a:moveTo>
                    <a:cubicBezTo>
                      <a:pt x="1980" y="0"/>
                      <a:pt x="742" y="882"/>
                      <a:pt x="400" y="1618"/>
                    </a:cubicBezTo>
                    <a:cubicBezTo>
                      <a:pt x="1" y="2445"/>
                      <a:pt x="400" y="3415"/>
                      <a:pt x="771" y="3587"/>
                    </a:cubicBezTo>
                    <a:cubicBezTo>
                      <a:pt x="838" y="3622"/>
                      <a:pt x="910" y="3639"/>
                      <a:pt x="986" y="3639"/>
                    </a:cubicBezTo>
                    <a:cubicBezTo>
                      <a:pt x="1397" y="3639"/>
                      <a:pt x="1917" y="3144"/>
                      <a:pt x="2255" y="2445"/>
                    </a:cubicBezTo>
                    <a:cubicBezTo>
                      <a:pt x="2626" y="1618"/>
                      <a:pt x="3025" y="191"/>
                      <a:pt x="2597" y="20"/>
                    </a:cubicBezTo>
                    <a:cubicBezTo>
                      <a:pt x="2566" y="7"/>
                      <a:pt x="2528" y="0"/>
                      <a:pt x="2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68;p56">
                <a:extLst>
                  <a:ext uri="{FF2B5EF4-FFF2-40B4-BE49-F238E27FC236}">
                    <a16:creationId xmlns:a16="http://schemas.microsoft.com/office/drawing/2014/main" id="{ACEE7C6A-AB07-0554-31B4-8BA9C921C8EE}"/>
                  </a:ext>
                </a:extLst>
              </p:cNvPr>
              <p:cNvSpPr/>
              <p:nvPr/>
            </p:nvSpPr>
            <p:spPr>
              <a:xfrm>
                <a:off x="3820325" y="1929850"/>
                <a:ext cx="180500" cy="130450"/>
              </a:xfrm>
              <a:custGeom>
                <a:avLst/>
                <a:gdLst/>
                <a:ahLst/>
                <a:cxnLst/>
                <a:rect l="l" t="t" r="r" b="b"/>
                <a:pathLst>
                  <a:path w="7220" h="5218" extrusionOk="0">
                    <a:moveTo>
                      <a:pt x="2112" y="0"/>
                    </a:moveTo>
                    <a:cubicBezTo>
                      <a:pt x="2055" y="29"/>
                      <a:pt x="1969" y="29"/>
                      <a:pt x="1912" y="29"/>
                    </a:cubicBezTo>
                    <a:cubicBezTo>
                      <a:pt x="1855" y="29"/>
                      <a:pt x="1798" y="57"/>
                      <a:pt x="1770" y="57"/>
                    </a:cubicBezTo>
                    <a:cubicBezTo>
                      <a:pt x="1656" y="86"/>
                      <a:pt x="1599" y="86"/>
                      <a:pt x="1484" y="143"/>
                    </a:cubicBezTo>
                    <a:cubicBezTo>
                      <a:pt x="971" y="342"/>
                      <a:pt x="514" y="571"/>
                      <a:pt x="1" y="799"/>
                    </a:cubicBezTo>
                    <a:cubicBezTo>
                      <a:pt x="58" y="885"/>
                      <a:pt x="86" y="913"/>
                      <a:pt x="115" y="999"/>
                    </a:cubicBezTo>
                    <a:cubicBezTo>
                      <a:pt x="914" y="2169"/>
                      <a:pt x="1056" y="2283"/>
                      <a:pt x="2454" y="3196"/>
                    </a:cubicBezTo>
                    <a:lnTo>
                      <a:pt x="5336" y="5050"/>
                    </a:lnTo>
                    <a:cubicBezTo>
                      <a:pt x="5511" y="5163"/>
                      <a:pt x="5715" y="5217"/>
                      <a:pt x="5921" y="5217"/>
                    </a:cubicBezTo>
                    <a:cubicBezTo>
                      <a:pt x="6287" y="5217"/>
                      <a:pt x="6658" y="5047"/>
                      <a:pt x="6877" y="4736"/>
                    </a:cubicBezTo>
                    <a:cubicBezTo>
                      <a:pt x="7219" y="4194"/>
                      <a:pt x="7048" y="3510"/>
                      <a:pt x="6535" y="3196"/>
                    </a:cubicBezTo>
                    <a:lnTo>
                      <a:pt x="3653" y="1341"/>
                    </a:lnTo>
                    <a:cubicBezTo>
                      <a:pt x="3054" y="942"/>
                      <a:pt x="2768" y="770"/>
                      <a:pt x="2597" y="599"/>
                    </a:cubicBezTo>
                    <a:cubicBezTo>
                      <a:pt x="2454" y="485"/>
                      <a:pt x="2340" y="314"/>
                      <a:pt x="2112"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69;p56">
                <a:extLst>
                  <a:ext uri="{FF2B5EF4-FFF2-40B4-BE49-F238E27FC236}">
                    <a16:creationId xmlns:a16="http://schemas.microsoft.com/office/drawing/2014/main" id="{C54BFAB7-3020-F772-4552-FB43DC06BD0B}"/>
                  </a:ext>
                </a:extLst>
              </p:cNvPr>
              <p:cNvSpPr/>
              <p:nvPr/>
            </p:nvSpPr>
            <p:spPr>
              <a:xfrm>
                <a:off x="3785375" y="1897750"/>
                <a:ext cx="178350" cy="163350"/>
              </a:xfrm>
              <a:custGeom>
                <a:avLst/>
                <a:gdLst/>
                <a:ahLst/>
                <a:cxnLst/>
                <a:rect l="l" t="t" r="r" b="b"/>
                <a:pathLst>
                  <a:path w="7134" h="6534" extrusionOk="0">
                    <a:moveTo>
                      <a:pt x="2483" y="0"/>
                    </a:moveTo>
                    <a:cubicBezTo>
                      <a:pt x="1056" y="57"/>
                      <a:pt x="1" y="1227"/>
                      <a:pt x="29" y="2597"/>
                    </a:cubicBezTo>
                    <a:lnTo>
                      <a:pt x="29" y="2625"/>
                    </a:lnTo>
                    <a:cubicBezTo>
                      <a:pt x="1199" y="4251"/>
                      <a:pt x="3510" y="5935"/>
                      <a:pt x="4937" y="6534"/>
                    </a:cubicBezTo>
                    <a:cubicBezTo>
                      <a:pt x="4309" y="3995"/>
                      <a:pt x="7134" y="3082"/>
                      <a:pt x="7134" y="3082"/>
                    </a:cubicBezTo>
                    <a:cubicBezTo>
                      <a:pt x="4851" y="2739"/>
                      <a:pt x="3653" y="1056"/>
                      <a:pt x="2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70;p56">
                <a:extLst>
                  <a:ext uri="{FF2B5EF4-FFF2-40B4-BE49-F238E27FC236}">
                    <a16:creationId xmlns:a16="http://schemas.microsoft.com/office/drawing/2014/main" id="{D5797DB8-8301-55D0-8802-F68F14811D1E}"/>
                  </a:ext>
                </a:extLst>
              </p:cNvPr>
              <p:cNvSpPr/>
              <p:nvPr/>
            </p:nvSpPr>
            <p:spPr>
              <a:xfrm>
                <a:off x="3977975" y="1992525"/>
                <a:ext cx="64925" cy="25675"/>
              </a:xfrm>
              <a:custGeom>
                <a:avLst/>
                <a:gdLst/>
                <a:ahLst/>
                <a:cxnLst/>
                <a:rect l="l" t="t" r="r" b="b"/>
                <a:pathLst>
                  <a:path w="2597" h="1027" extrusionOk="0">
                    <a:moveTo>
                      <a:pt x="1504" y="1"/>
                    </a:moveTo>
                    <a:cubicBezTo>
                      <a:pt x="781" y="1"/>
                      <a:pt x="213" y="383"/>
                      <a:pt x="172" y="403"/>
                    </a:cubicBezTo>
                    <a:cubicBezTo>
                      <a:pt x="29" y="517"/>
                      <a:pt x="0" y="689"/>
                      <a:pt x="86" y="860"/>
                    </a:cubicBezTo>
                    <a:cubicBezTo>
                      <a:pt x="163" y="956"/>
                      <a:pt x="267" y="1027"/>
                      <a:pt x="370" y="1027"/>
                    </a:cubicBezTo>
                    <a:cubicBezTo>
                      <a:pt x="419" y="1027"/>
                      <a:pt x="468" y="1011"/>
                      <a:pt x="514" y="974"/>
                    </a:cubicBezTo>
                    <a:cubicBezTo>
                      <a:pt x="514" y="974"/>
                      <a:pt x="995" y="637"/>
                      <a:pt x="1585" y="637"/>
                    </a:cubicBezTo>
                    <a:cubicBezTo>
                      <a:pt x="1782" y="637"/>
                      <a:pt x="1990" y="674"/>
                      <a:pt x="2197" y="774"/>
                    </a:cubicBezTo>
                    <a:cubicBezTo>
                      <a:pt x="2239" y="788"/>
                      <a:pt x="2279" y="795"/>
                      <a:pt x="2316" y="795"/>
                    </a:cubicBezTo>
                    <a:cubicBezTo>
                      <a:pt x="2433" y="795"/>
                      <a:pt x="2525" y="726"/>
                      <a:pt x="2568" y="575"/>
                    </a:cubicBezTo>
                    <a:cubicBezTo>
                      <a:pt x="2597" y="432"/>
                      <a:pt x="2483" y="261"/>
                      <a:pt x="2369" y="204"/>
                    </a:cubicBezTo>
                    <a:cubicBezTo>
                      <a:pt x="2072" y="55"/>
                      <a:pt x="1777" y="1"/>
                      <a:pt x="150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71;p56">
                <a:extLst>
                  <a:ext uri="{FF2B5EF4-FFF2-40B4-BE49-F238E27FC236}">
                    <a16:creationId xmlns:a16="http://schemas.microsoft.com/office/drawing/2014/main" id="{D31DBE76-DE96-0B7F-DDB4-DC2394B984A9}"/>
                  </a:ext>
                </a:extLst>
              </p:cNvPr>
              <p:cNvSpPr/>
              <p:nvPr/>
            </p:nvSpPr>
            <p:spPr>
              <a:xfrm>
                <a:off x="3950875" y="2041325"/>
                <a:ext cx="70625" cy="27750"/>
              </a:xfrm>
              <a:custGeom>
                <a:avLst/>
                <a:gdLst/>
                <a:ahLst/>
                <a:cxnLst/>
                <a:rect l="l" t="t" r="r" b="b"/>
                <a:pathLst>
                  <a:path w="2825" h="1110" extrusionOk="0">
                    <a:moveTo>
                      <a:pt x="394" y="1"/>
                    </a:moveTo>
                    <a:cubicBezTo>
                      <a:pt x="290" y="1"/>
                      <a:pt x="186" y="46"/>
                      <a:pt x="114" y="135"/>
                    </a:cubicBezTo>
                    <a:cubicBezTo>
                      <a:pt x="0" y="306"/>
                      <a:pt x="29" y="534"/>
                      <a:pt x="171" y="620"/>
                    </a:cubicBezTo>
                    <a:cubicBezTo>
                      <a:pt x="678" y="1000"/>
                      <a:pt x="1207" y="1110"/>
                      <a:pt x="1644" y="1110"/>
                    </a:cubicBezTo>
                    <a:cubicBezTo>
                      <a:pt x="2191" y="1110"/>
                      <a:pt x="2593" y="937"/>
                      <a:pt x="2625" y="905"/>
                    </a:cubicBezTo>
                    <a:cubicBezTo>
                      <a:pt x="2711" y="905"/>
                      <a:pt x="2796" y="848"/>
                      <a:pt x="2825" y="734"/>
                    </a:cubicBezTo>
                    <a:lnTo>
                      <a:pt x="2825" y="534"/>
                    </a:lnTo>
                    <a:cubicBezTo>
                      <a:pt x="2757" y="375"/>
                      <a:pt x="2634" y="289"/>
                      <a:pt x="2515" y="289"/>
                    </a:cubicBezTo>
                    <a:cubicBezTo>
                      <a:pt x="2485" y="289"/>
                      <a:pt x="2454" y="294"/>
                      <a:pt x="2425" y="306"/>
                    </a:cubicBezTo>
                    <a:cubicBezTo>
                      <a:pt x="2425" y="306"/>
                      <a:pt x="2116" y="426"/>
                      <a:pt x="1700" y="426"/>
                    </a:cubicBezTo>
                    <a:cubicBezTo>
                      <a:pt x="1358" y="426"/>
                      <a:pt x="944" y="345"/>
                      <a:pt x="571" y="49"/>
                    </a:cubicBezTo>
                    <a:cubicBezTo>
                      <a:pt x="517" y="17"/>
                      <a:pt x="456" y="1"/>
                      <a:pt x="39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72;p56">
                <a:extLst>
                  <a:ext uri="{FF2B5EF4-FFF2-40B4-BE49-F238E27FC236}">
                    <a16:creationId xmlns:a16="http://schemas.microsoft.com/office/drawing/2014/main" id="{CFE6DF31-8B25-05DC-C8C2-0C1C589AFFC5}"/>
                  </a:ext>
                </a:extLst>
              </p:cNvPr>
              <p:cNvSpPr/>
              <p:nvPr/>
            </p:nvSpPr>
            <p:spPr>
              <a:xfrm>
                <a:off x="3967275" y="2031050"/>
                <a:ext cx="77050" cy="29225"/>
              </a:xfrm>
              <a:custGeom>
                <a:avLst/>
                <a:gdLst/>
                <a:ahLst/>
                <a:cxnLst/>
                <a:rect l="l" t="t" r="r" b="b"/>
                <a:pathLst>
                  <a:path w="3082" h="1169" extrusionOk="0">
                    <a:moveTo>
                      <a:pt x="1733" y="1"/>
                    </a:moveTo>
                    <a:cubicBezTo>
                      <a:pt x="963" y="1"/>
                      <a:pt x="256" y="442"/>
                      <a:pt x="200" y="460"/>
                    </a:cubicBezTo>
                    <a:cubicBezTo>
                      <a:pt x="57" y="574"/>
                      <a:pt x="0" y="803"/>
                      <a:pt x="86" y="974"/>
                    </a:cubicBezTo>
                    <a:cubicBezTo>
                      <a:pt x="164" y="1091"/>
                      <a:pt x="269" y="1168"/>
                      <a:pt x="374" y="1168"/>
                    </a:cubicBezTo>
                    <a:cubicBezTo>
                      <a:pt x="422" y="1168"/>
                      <a:pt x="469" y="1152"/>
                      <a:pt x="514" y="1116"/>
                    </a:cubicBezTo>
                    <a:cubicBezTo>
                      <a:pt x="514" y="1116"/>
                      <a:pt x="1167" y="700"/>
                      <a:pt x="1804" y="700"/>
                    </a:cubicBezTo>
                    <a:cubicBezTo>
                      <a:pt x="2080" y="700"/>
                      <a:pt x="2353" y="778"/>
                      <a:pt x="2568" y="1002"/>
                    </a:cubicBezTo>
                    <a:cubicBezTo>
                      <a:pt x="2609" y="1070"/>
                      <a:pt x="2681" y="1099"/>
                      <a:pt x="2752" y="1099"/>
                    </a:cubicBezTo>
                    <a:cubicBezTo>
                      <a:pt x="2831" y="1099"/>
                      <a:pt x="2909" y="1062"/>
                      <a:pt x="2939" y="1002"/>
                    </a:cubicBezTo>
                    <a:cubicBezTo>
                      <a:pt x="3053" y="945"/>
                      <a:pt x="3053" y="888"/>
                      <a:pt x="3053" y="831"/>
                    </a:cubicBezTo>
                    <a:cubicBezTo>
                      <a:pt x="3082" y="717"/>
                      <a:pt x="3053" y="574"/>
                      <a:pt x="2939" y="517"/>
                    </a:cubicBezTo>
                    <a:cubicBezTo>
                      <a:pt x="2580" y="128"/>
                      <a:pt x="2148" y="1"/>
                      <a:pt x="173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73;p56">
                <a:extLst>
                  <a:ext uri="{FF2B5EF4-FFF2-40B4-BE49-F238E27FC236}">
                    <a16:creationId xmlns:a16="http://schemas.microsoft.com/office/drawing/2014/main" id="{E5AF9C40-C6B7-3A95-CBCA-4B96FBCD21AC}"/>
                  </a:ext>
                </a:extLst>
              </p:cNvPr>
              <p:cNvSpPr/>
              <p:nvPr/>
            </p:nvSpPr>
            <p:spPr>
              <a:xfrm>
                <a:off x="3985100" y="2004150"/>
                <a:ext cx="69225" cy="27025"/>
              </a:xfrm>
              <a:custGeom>
                <a:avLst/>
                <a:gdLst/>
                <a:ahLst/>
                <a:cxnLst/>
                <a:rect l="l" t="t" r="r" b="b"/>
                <a:pathLst>
                  <a:path w="2769" h="1081" extrusionOk="0">
                    <a:moveTo>
                      <a:pt x="1323" y="1"/>
                    </a:moveTo>
                    <a:cubicBezTo>
                      <a:pt x="1141" y="1"/>
                      <a:pt x="982" y="33"/>
                      <a:pt x="857" y="81"/>
                    </a:cubicBezTo>
                    <a:cubicBezTo>
                      <a:pt x="429" y="224"/>
                      <a:pt x="143" y="480"/>
                      <a:pt x="86" y="509"/>
                    </a:cubicBezTo>
                    <a:cubicBezTo>
                      <a:pt x="1" y="623"/>
                      <a:pt x="1" y="823"/>
                      <a:pt x="86" y="965"/>
                    </a:cubicBezTo>
                    <a:cubicBezTo>
                      <a:pt x="151" y="1046"/>
                      <a:pt x="251" y="1081"/>
                      <a:pt x="342" y="1081"/>
                    </a:cubicBezTo>
                    <a:cubicBezTo>
                      <a:pt x="412" y="1081"/>
                      <a:pt x="477" y="1060"/>
                      <a:pt x="514" y="1023"/>
                    </a:cubicBezTo>
                    <a:cubicBezTo>
                      <a:pt x="552" y="985"/>
                      <a:pt x="882" y="654"/>
                      <a:pt x="1386" y="654"/>
                    </a:cubicBezTo>
                    <a:cubicBezTo>
                      <a:pt x="1652" y="654"/>
                      <a:pt x="1967" y="747"/>
                      <a:pt x="2312" y="1023"/>
                    </a:cubicBezTo>
                    <a:cubicBezTo>
                      <a:pt x="2365" y="1055"/>
                      <a:pt x="2419" y="1071"/>
                      <a:pt x="2468" y="1071"/>
                    </a:cubicBezTo>
                    <a:cubicBezTo>
                      <a:pt x="2549" y="1071"/>
                      <a:pt x="2618" y="1026"/>
                      <a:pt x="2654" y="937"/>
                    </a:cubicBezTo>
                    <a:cubicBezTo>
                      <a:pt x="2740" y="908"/>
                      <a:pt x="2740" y="880"/>
                      <a:pt x="2740" y="823"/>
                    </a:cubicBezTo>
                    <a:cubicBezTo>
                      <a:pt x="2768" y="680"/>
                      <a:pt x="2683" y="538"/>
                      <a:pt x="2597" y="480"/>
                    </a:cubicBezTo>
                    <a:cubicBezTo>
                      <a:pt x="2126" y="122"/>
                      <a:pt x="1679" y="1"/>
                      <a:pt x="132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74;p56">
                <a:extLst>
                  <a:ext uri="{FF2B5EF4-FFF2-40B4-BE49-F238E27FC236}">
                    <a16:creationId xmlns:a16="http://schemas.microsoft.com/office/drawing/2014/main" id="{34751B5E-FD10-AF61-9364-A806669F8112}"/>
                  </a:ext>
                </a:extLst>
              </p:cNvPr>
              <p:cNvSpPr/>
              <p:nvPr/>
            </p:nvSpPr>
            <p:spPr>
              <a:xfrm>
                <a:off x="3980100" y="2018625"/>
                <a:ext cx="72800" cy="31175"/>
              </a:xfrm>
              <a:custGeom>
                <a:avLst/>
                <a:gdLst/>
                <a:ahLst/>
                <a:cxnLst/>
                <a:rect l="l" t="t" r="r" b="b"/>
                <a:pathLst>
                  <a:path w="2912" h="1247" extrusionOk="0">
                    <a:moveTo>
                      <a:pt x="1365" y="0"/>
                    </a:moveTo>
                    <a:cubicBezTo>
                      <a:pt x="767" y="0"/>
                      <a:pt x="260" y="228"/>
                      <a:pt x="229" y="244"/>
                    </a:cubicBezTo>
                    <a:cubicBezTo>
                      <a:pt x="87" y="329"/>
                      <a:pt x="1" y="529"/>
                      <a:pt x="87" y="729"/>
                    </a:cubicBezTo>
                    <a:cubicBezTo>
                      <a:pt x="129" y="857"/>
                      <a:pt x="252" y="921"/>
                      <a:pt x="371" y="921"/>
                    </a:cubicBezTo>
                    <a:cubicBezTo>
                      <a:pt x="411" y="921"/>
                      <a:pt x="450" y="914"/>
                      <a:pt x="486" y="900"/>
                    </a:cubicBezTo>
                    <a:cubicBezTo>
                      <a:pt x="486" y="900"/>
                      <a:pt x="967" y="660"/>
                      <a:pt x="1479" y="660"/>
                    </a:cubicBezTo>
                    <a:cubicBezTo>
                      <a:pt x="1813" y="660"/>
                      <a:pt x="2161" y="762"/>
                      <a:pt x="2398" y="1100"/>
                    </a:cubicBezTo>
                    <a:cubicBezTo>
                      <a:pt x="2470" y="1190"/>
                      <a:pt x="2565" y="1246"/>
                      <a:pt x="2654" y="1246"/>
                    </a:cubicBezTo>
                    <a:cubicBezTo>
                      <a:pt x="2706" y="1246"/>
                      <a:pt x="2755" y="1227"/>
                      <a:pt x="2797" y="1185"/>
                    </a:cubicBezTo>
                    <a:cubicBezTo>
                      <a:pt x="2854" y="1100"/>
                      <a:pt x="2911" y="1071"/>
                      <a:pt x="2911" y="1014"/>
                    </a:cubicBezTo>
                    <a:cubicBezTo>
                      <a:pt x="2911" y="900"/>
                      <a:pt x="2911" y="786"/>
                      <a:pt x="2826" y="729"/>
                    </a:cubicBezTo>
                    <a:cubicBezTo>
                      <a:pt x="2424" y="158"/>
                      <a:pt x="1863" y="0"/>
                      <a:pt x="136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75;p56">
                <a:extLst>
                  <a:ext uri="{FF2B5EF4-FFF2-40B4-BE49-F238E27FC236}">
                    <a16:creationId xmlns:a16="http://schemas.microsoft.com/office/drawing/2014/main" id="{9ECCF047-EC21-FAB6-7F84-A6AE8BD16D08}"/>
                  </a:ext>
                </a:extLst>
              </p:cNvPr>
              <p:cNvSpPr/>
              <p:nvPr/>
            </p:nvSpPr>
            <p:spPr>
              <a:xfrm>
                <a:off x="3945425" y="1996175"/>
                <a:ext cx="50525" cy="63325"/>
              </a:xfrm>
              <a:custGeom>
                <a:avLst/>
                <a:gdLst/>
                <a:ahLst/>
                <a:cxnLst/>
                <a:rect l="l" t="t" r="r" b="b"/>
                <a:pathLst>
                  <a:path w="2021" h="2533" extrusionOk="0">
                    <a:moveTo>
                      <a:pt x="2016" y="1"/>
                    </a:moveTo>
                    <a:lnTo>
                      <a:pt x="2015" y="10"/>
                    </a:lnTo>
                    <a:lnTo>
                      <a:pt x="2015" y="10"/>
                    </a:lnTo>
                    <a:cubicBezTo>
                      <a:pt x="2020" y="7"/>
                      <a:pt x="2021" y="4"/>
                      <a:pt x="2016" y="1"/>
                    </a:cubicBezTo>
                    <a:close/>
                    <a:moveTo>
                      <a:pt x="2015" y="10"/>
                    </a:moveTo>
                    <a:cubicBezTo>
                      <a:pt x="1930" y="63"/>
                      <a:pt x="566" y="149"/>
                      <a:pt x="190" y="1627"/>
                    </a:cubicBezTo>
                    <a:cubicBezTo>
                      <a:pt x="0" y="2355"/>
                      <a:pt x="435" y="2533"/>
                      <a:pt x="906" y="2533"/>
                    </a:cubicBezTo>
                    <a:cubicBezTo>
                      <a:pt x="1358" y="2533"/>
                      <a:pt x="1844" y="2369"/>
                      <a:pt x="1844" y="2369"/>
                    </a:cubicBezTo>
                    <a:lnTo>
                      <a:pt x="2015" y="1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76;p56">
                <a:extLst>
                  <a:ext uri="{FF2B5EF4-FFF2-40B4-BE49-F238E27FC236}">
                    <a16:creationId xmlns:a16="http://schemas.microsoft.com/office/drawing/2014/main" id="{0BFE615C-A971-179A-0A92-924A1C93B225}"/>
                  </a:ext>
                </a:extLst>
              </p:cNvPr>
              <p:cNvSpPr/>
              <p:nvPr/>
            </p:nvSpPr>
            <p:spPr>
              <a:xfrm>
                <a:off x="3617050" y="1865650"/>
                <a:ext cx="280350" cy="428000"/>
              </a:xfrm>
              <a:custGeom>
                <a:avLst/>
                <a:gdLst/>
                <a:ahLst/>
                <a:cxnLst/>
                <a:rect l="l" t="t" r="r" b="b"/>
                <a:pathLst>
                  <a:path w="11214" h="17120" extrusionOk="0">
                    <a:moveTo>
                      <a:pt x="5193" y="0"/>
                    </a:moveTo>
                    <a:lnTo>
                      <a:pt x="3652" y="856"/>
                    </a:lnTo>
                    <a:cubicBezTo>
                      <a:pt x="0" y="3082"/>
                      <a:pt x="628" y="10300"/>
                      <a:pt x="628" y="11185"/>
                    </a:cubicBezTo>
                    <a:cubicBezTo>
                      <a:pt x="656" y="15350"/>
                      <a:pt x="4080" y="17119"/>
                      <a:pt x="4080" y="17119"/>
                    </a:cubicBezTo>
                    <a:lnTo>
                      <a:pt x="11213" y="13268"/>
                    </a:lnTo>
                    <a:lnTo>
                      <a:pt x="10158" y="11270"/>
                    </a:lnTo>
                    <a:lnTo>
                      <a:pt x="9787" y="7904"/>
                    </a:lnTo>
                    <a:lnTo>
                      <a:pt x="9958" y="2853"/>
                    </a:lnTo>
                    <a:cubicBezTo>
                      <a:pt x="10015" y="1912"/>
                      <a:pt x="9387" y="1084"/>
                      <a:pt x="8503" y="885"/>
                    </a:cubicBezTo>
                    <a:lnTo>
                      <a:pt x="51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77;p56">
                <a:extLst>
                  <a:ext uri="{FF2B5EF4-FFF2-40B4-BE49-F238E27FC236}">
                    <a16:creationId xmlns:a16="http://schemas.microsoft.com/office/drawing/2014/main" id="{311FF71F-3D56-4290-68D5-FBEBDDF52656}"/>
                  </a:ext>
                </a:extLst>
              </p:cNvPr>
              <p:cNvSpPr/>
              <p:nvPr/>
            </p:nvSpPr>
            <p:spPr>
              <a:xfrm>
                <a:off x="3721900" y="1874200"/>
                <a:ext cx="101300" cy="43550"/>
              </a:xfrm>
              <a:custGeom>
                <a:avLst/>
                <a:gdLst/>
                <a:ahLst/>
                <a:cxnLst/>
                <a:rect l="l" t="t" r="r" b="b"/>
                <a:pathLst>
                  <a:path w="4052" h="1742" extrusionOk="0">
                    <a:moveTo>
                      <a:pt x="3995" y="1"/>
                    </a:moveTo>
                    <a:cubicBezTo>
                      <a:pt x="3938" y="1"/>
                      <a:pt x="3909" y="29"/>
                      <a:pt x="3909" y="86"/>
                    </a:cubicBezTo>
                    <a:cubicBezTo>
                      <a:pt x="3909" y="457"/>
                      <a:pt x="3767" y="1399"/>
                      <a:pt x="2511" y="1541"/>
                    </a:cubicBezTo>
                    <a:cubicBezTo>
                      <a:pt x="2270" y="1579"/>
                      <a:pt x="2043" y="1597"/>
                      <a:pt x="1832" y="1597"/>
                    </a:cubicBezTo>
                    <a:cubicBezTo>
                      <a:pt x="1243" y="1597"/>
                      <a:pt x="779" y="1458"/>
                      <a:pt x="485" y="1227"/>
                    </a:cubicBezTo>
                    <a:cubicBezTo>
                      <a:pt x="171" y="942"/>
                      <a:pt x="143" y="600"/>
                      <a:pt x="143" y="600"/>
                    </a:cubicBezTo>
                    <a:cubicBezTo>
                      <a:pt x="143" y="571"/>
                      <a:pt x="86" y="543"/>
                      <a:pt x="57" y="543"/>
                    </a:cubicBezTo>
                    <a:cubicBezTo>
                      <a:pt x="29" y="543"/>
                      <a:pt x="0" y="571"/>
                      <a:pt x="0" y="600"/>
                    </a:cubicBezTo>
                    <a:cubicBezTo>
                      <a:pt x="0" y="657"/>
                      <a:pt x="0" y="999"/>
                      <a:pt x="371" y="1313"/>
                    </a:cubicBezTo>
                    <a:cubicBezTo>
                      <a:pt x="742" y="1598"/>
                      <a:pt x="1199" y="1741"/>
                      <a:pt x="1855" y="1741"/>
                    </a:cubicBezTo>
                    <a:cubicBezTo>
                      <a:pt x="2055" y="1741"/>
                      <a:pt x="2283" y="1741"/>
                      <a:pt x="2568" y="1684"/>
                    </a:cubicBezTo>
                    <a:cubicBezTo>
                      <a:pt x="3481" y="1570"/>
                      <a:pt x="4052" y="971"/>
                      <a:pt x="4052" y="86"/>
                    </a:cubicBezTo>
                    <a:cubicBezTo>
                      <a:pt x="4052" y="29"/>
                      <a:pt x="4023" y="1"/>
                      <a:pt x="3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78;p56">
                <a:extLst>
                  <a:ext uri="{FF2B5EF4-FFF2-40B4-BE49-F238E27FC236}">
                    <a16:creationId xmlns:a16="http://schemas.microsoft.com/office/drawing/2014/main" id="{07CF89CD-4256-6825-4206-136D3B1E1EA8}"/>
                  </a:ext>
                </a:extLst>
              </p:cNvPr>
              <p:cNvSpPr/>
              <p:nvPr/>
            </p:nvSpPr>
            <p:spPr>
              <a:xfrm>
                <a:off x="3711900" y="1816425"/>
                <a:ext cx="107025" cy="98025"/>
              </a:xfrm>
              <a:custGeom>
                <a:avLst/>
                <a:gdLst/>
                <a:ahLst/>
                <a:cxnLst/>
                <a:rect l="l" t="t" r="r" b="b"/>
                <a:pathLst>
                  <a:path w="4281" h="3921" extrusionOk="0">
                    <a:moveTo>
                      <a:pt x="3710" y="0"/>
                    </a:moveTo>
                    <a:lnTo>
                      <a:pt x="1" y="115"/>
                    </a:lnTo>
                    <a:lnTo>
                      <a:pt x="657" y="3196"/>
                    </a:lnTo>
                    <a:cubicBezTo>
                      <a:pt x="657" y="3196"/>
                      <a:pt x="932" y="3920"/>
                      <a:pt x="2299" y="3920"/>
                    </a:cubicBezTo>
                    <a:cubicBezTo>
                      <a:pt x="2393" y="3920"/>
                      <a:pt x="2492" y="3917"/>
                      <a:pt x="2597" y="3909"/>
                    </a:cubicBezTo>
                    <a:cubicBezTo>
                      <a:pt x="4224" y="3824"/>
                      <a:pt x="4281" y="2568"/>
                      <a:pt x="4281" y="2568"/>
                    </a:cubicBezTo>
                    <a:cubicBezTo>
                      <a:pt x="4281" y="2568"/>
                      <a:pt x="3853" y="771"/>
                      <a:pt x="3739" y="172"/>
                    </a:cubicBezTo>
                    <a:cubicBezTo>
                      <a:pt x="3710" y="58"/>
                      <a:pt x="3710" y="29"/>
                      <a:pt x="371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79;p56">
                <a:extLst>
                  <a:ext uri="{FF2B5EF4-FFF2-40B4-BE49-F238E27FC236}">
                    <a16:creationId xmlns:a16="http://schemas.microsoft.com/office/drawing/2014/main" id="{7E4CD918-ED5B-FBE6-5BCE-9213DE31FBE5}"/>
                  </a:ext>
                </a:extLst>
              </p:cNvPr>
              <p:cNvSpPr/>
              <p:nvPr/>
            </p:nvSpPr>
            <p:spPr>
              <a:xfrm>
                <a:off x="3676250" y="1691475"/>
                <a:ext cx="214725" cy="198325"/>
              </a:xfrm>
              <a:custGeom>
                <a:avLst/>
                <a:gdLst/>
                <a:ahLst/>
                <a:cxnLst/>
                <a:rect l="l" t="t" r="r" b="b"/>
                <a:pathLst>
                  <a:path w="8589" h="7933" extrusionOk="0">
                    <a:moveTo>
                      <a:pt x="4086" y="1"/>
                    </a:moveTo>
                    <a:cubicBezTo>
                      <a:pt x="2857" y="1"/>
                      <a:pt x="1403" y="556"/>
                      <a:pt x="685" y="2145"/>
                    </a:cubicBezTo>
                    <a:cubicBezTo>
                      <a:pt x="0" y="3686"/>
                      <a:pt x="1170" y="5426"/>
                      <a:pt x="1170" y="5426"/>
                    </a:cubicBezTo>
                    <a:cubicBezTo>
                      <a:pt x="1170" y="5426"/>
                      <a:pt x="2981" y="7933"/>
                      <a:pt x="5066" y="7933"/>
                    </a:cubicBezTo>
                    <a:cubicBezTo>
                      <a:pt x="5408" y="7933"/>
                      <a:pt x="5757" y="7866"/>
                      <a:pt x="6106" y="7709"/>
                    </a:cubicBezTo>
                    <a:cubicBezTo>
                      <a:pt x="8588" y="6596"/>
                      <a:pt x="6734" y="1489"/>
                      <a:pt x="5963" y="605"/>
                    </a:cubicBezTo>
                    <a:cubicBezTo>
                      <a:pt x="5632" y="250"/>
                      <a:pt x="4909" y="1"/>
                      <a:pt x="40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80;p56">
                <a:extLst>
                  <a:ext uri="{FF2B5EF4-FFF2-40B4-BE49-F238E27FC236}">
                    <a16:creationId xmlns:a16="http://schemas.microsoft.com/office/drawing/2014/main" id="{CB3E1C5B-9B88-3EBA-3387-50DB66A5C31D}"/>
                  </a:ext>
                </a:extLst>
              </p:cNvPr>
              <p:cNvSpPr/>
              <p:nvPr/>
            </p:nvSpPr>
            <p:spPr>
              <a:xfrm>
                <a:off x="3820325" y="1786550"/>
                <a:ext cx="22850" cy="27750"/>
              </a:xfrm>
              <a:custGeom>
                <a:avLst/>
                <a:gdLst/>
                <a:ahLst/>
                <a:cxnLst/>
                <a:rect l="l" t="t" r="r" b="b"/>
                <a:pathLst>
                  <a:path w="914" h="1110" extrusionOk="0">
                    <a:moveTo>
                      <a:pt x="65" y="0"/>
                    </a:moveTo>
                    <a:cubicBezTo>
                      <a:pt x="61" y="0"/>
                      <a:pt x="58" y="7"/>
                      <a:pt x="58" y="26"/>
                    </a:cubicBezTo>
                    <a:cubicBezTo>
                      <a:pt x="58" y="26"/>
                      <a:pt x="1" y="54"/>
                      <a:pt x="58" y="54"/>
                    </a:cubicBezTo>
                    <a:lnTo>
                      <a:pt x="372" y="539"/>
                    </a:lnTo>
                    <a:cubicBezTo>
                      <a:pt x="372" y="539"/>
                      <a:pt x="384" y="565"/>
                      <a:pt x="393" y="565"/>
                    </a:cubicBezTo>
                    <a:cubicBezTo>
                      <a:pt x="397" y="565"/>
                      <a:pt x="400" y="558"/>
                      <a:pt x="400" y="539"/>
                    </a:cubicBezTo>
                    <a:cubicBezTo>
                      <a:pt x="400" y="539"/>
                      <a:pt x="430" y="534"/>
                      <a:pt x="474" y="534"/>
                    </a:cubicBezTo>
                    <a:cubicBezTo>
                      <a:pt x="572" y="534"/>
                      <a:pt x="740" y="561"/>
                      <a:pt x="800" y="739"/>
                    </a:cubicBezTo>
                    <a:cubicBezTo>
                      <a:pt x="828" y="882"/>
                      <a:pt x="657" y="1024"/>
                      <a:pt x="543" y="1053"/>
                    </a:cubicBezTo>
                    <a:lnTo>
                      <a:pt x="514" y="1081"/>
                    </a:lnTo>
                    <a:cubicBezTo>
                      <a:pt x="514" y="1110"/>
                      <a:pt x="543" y="1110"/>
                      <a:pt x="543" y="1110"/>
                    </a:cubicBezTo>
                    <a:cubicBezTo>
                      <a:pt x="685" y="1024"/>
                      <a:pt x="914" y="882"/>
                      <a:pt x="885" y="653"/>
                    </a:cubicBezTo>
                    <a:cubicBezTo>
                      <a:pt x="820" y="502"/>
                      <a:pt x="690" y="433"/>
                      <a:pt x="544" y="433"/>
                    </a:cubicBezTo>
                    <a:cubicBezTo>
                      <a:pt x="497" y="433"/>
                      <a:pt x="449" y="440"/>
                      <a:pt x="400" y="454"/>
                    </a:cubicBezTo>
                    <a:lnTo>
                      <a:pt x="372" y="454"/>
                    </a:lnTo>
                    <a:lnTo>
                      <a:pt x="86" y="26"/>
                    </a:lnTo>
                    <a:cubicBezTo>
                      <a:pt x="86" y="26"/>
                      <a:pt x="7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81;p56">
                <a:extLst>
                  <a:ext uri="{FF2B5EF4-FFF2-40B4-BE49-F238E27FC236}">
                    <a16:creationId xmlns:a16="http://schemas.microsoft.com/office/drawing/2014/main" id="{2A9D1F6F-FE83-B2D0-9842-D00EBE341BB9}"/>
                  </a:ext>
                </a:extLst>
              </p:cNvPr>
              <p:cNvSpPr/>
              <p:nvPr/>
            </p:nvSpPr>
            <p:spPr>
              <a:xfrm>
                <a:off x="3833175" y="1776825"/>
                <a:ext cx="11425" cy="11275"/>
              </a:xfrm>
              <a:custGeom>
                <a:avLst/>
                <a:gdLst/>
                <a:ahLst/>
                <a:cxnLst/>
                <a:rect l="l" t="t" r="r" b="b"/>
                <a:pathLst>
                  <a:path w="457" h="451" extrusionOk="0">
                    <a:moveTo>
                      <a:pt x="229" y="1"/>
                    </a:moveTo>
                    <a:cubicBezTo>
                      <a:pt x="114" y="1"/>
                      <a:pt x="0" y="72"/>
                      <a:pt x="0" y="215"/>
                    </a:cubicBezTo>
                    <a:cubicBezTo>
                      <a:pt x="0" y="364"/>
                      <a:pt x="125" y="451"/>
                      <a:pt x="244" y="451"/>
                    </a:cubicBezTo>
                    <a:cubicBezTo>
                      <a:pt x="353" y="451"/>
                      <a:pt x="457" y="378"/>
                      <a:pt x="457" y="215"/>
                    </a:cubicBezTo>
                    <a:cubicBezTo>
                      <a:pt x="457" y="72"/>
                      <a:pt x="34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82;p56">
                <a:extLst>
                  <a:ext uri="{FF2B5EF4-FFF2-40B4-BE49-F238E27FC236}">
                    <a16:creationId xmlns:a16="http://schemas.microsoft.com/office/drawing/2014/main" id="{8DF2C714-2A37-1E92-EF79-90488219DF7A}"/>
                  </a:ext>
                </a:extLst>
              </p:cNvPr>
              <p:cNvSpPr/>
              <p:nvPr/>
            </p:nvSpPr>
            <p:spPr>
              <a:xfrm>
                <a:off x="3791075" y="1788950"/>
                <a:ext cx="12150" cy="11000"/>
              </a:xfrm>
              <a:custGeom>
                <a:avLst/>
                <a:gdLst/>
                <a:ahLst/>
                <a:cxnLst/>
                <a:rect l="l" t="t" r="r" b="b"/>
                <a:pathLst>
                  <a:path w="486" h="440" extrusionOk="0">
                    <a:moveTo>
                      <a:pt x="243" y="1"/>
                    </a:moveTo>
                    <a:cubicBezTo>
                      <a:pt x="122" y="1"/>
                      <a:pt x="1" y="72"/>
                      <a:pt x="1" y="215"/>
                    </a:cubicBezTo>
                    <a:cubicBezTo>
                      <a:pt x="1" y="361"/>
                      <a:pt x="128" y="440"/>
                      <a:pt x="252" y="440"/>
                    </a:cubicBezTo>
                    <a:cubicBezTo>
                      <a:pt x="370" y="440"/>
                      <a:pt x="486" y="368"/>
                      <a:pt x="486" y="215"/>
                    </a:cubicBezTo>
                    <a:cubicBezTo>
                      <a:pt x="486" y="72"/>
                      <a:pt x="365"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83;p56">
                <a:extLst>
                  <a:ext uri="{FF2B5EF4-FFF2-40B4-BE49-F238E27FC236}">
                    <a16:creationId xmlns:a16="http://schemas.microsoft.com/office/drawing/2014/main" id="{A88CC34C-1BD0-AB20-5BA2-6ED8CE21B3D9}"/>
                  </a:ext>
                </a:extLst>
              </p:cNvPr>
              <p:cNvSpPr/>
              <p:nvPr/>
            </p:nvSpPr>
            <p:spPr>
              <a:xfrm>
                <a:off x="3654850" y="1680600"/>
                <a:ext cx="221150" cy="135125"/>
              </a:xfrm>
              <a:custGeom>
                <a:avLst/>
                <a:gdLst/>
                <a:ahLst/>
                <a:cxnLst/>
                <a:rect l="l" t="t" r="r" b="b"/>
                <a:pathLst>
                  <a:path w="8846" h="5405" extrusionOk="0">
                    <a:moveTo>
                      <a:pt x="4947" y="0"/>
                    </a:moveTo>
                    <a:cubicBezTo>
                      <a:pt x="4242" y="0"/>
                      <a:pt x="3388" y="262"/>
                      <a:pt x="2311" y="982"/>
                    </a:cubicBezTo>
                    <a:cubicBezTo>
                      <a:pt x="0" y="1838"/>
                      <a:pt x="1056" y="5405"/>
                      <a:pt x="1056" y="5405"/>
                    </a:cubicBezTo>
                    <a:cubicBezTo>
                      <a:pt x="1056" y="5405"/>
                      <a:pt x="3025" y="5005"/>
                      <a:pt x="4851" y="4321"/>
                    </a:cubicBezTo>
                    <a:cubicBezTo>
                      <a:pt x="4822" y="4007"/>
                      <a:pt x="4708" y="3436"/>
                      <a:pt x="4480" y="3065"/>
                    </a:cubicBezTo>
                    <a:lnTo>
                      <a:pt x="4480" y="3065"/>
                    </a:lnTo>
                    <a:cubicBezTo>
                      <a:pt x="4851" y="3265"/>
                      <a:pt x="5079" y="3836"/>
                      <a:pt x="5136" y="4178"/>
                    </a:cubicBezTo>
                    <a:lnTo>
                      <a:pt x="5364" y="4064"/>
                    </a:lnTo>
                    <a:cubicBezTo>
                      <a:pt x="5307" y="3836"/>
                      <a:pt x="5222" y="3579"/>
                      <a:pt x="5108" y="3408"/>
                    </a:cubicBezTo>
                    <a:lnTo>
                      <a:pt x="5108" y="3408"/>
                    </a:lnTo>
                    <a:cubicBezTo>
                      <a:pt x="5136" y="3436"/>
                      <a:pt x="5222" y="3465"/>
                      <a:pt x="5279" y="3550"/>
                    </a:cubicBezTo>
                    <a:cubicBezTo>
                      <a:pt x="5526" y="3762"/>
                      <a:pt x="5828" y="3865"/>
                      <a:pt x="6131" y="3865"/>
                    </a:cubicBezTo>
                    <a:cubicBezTo>
                      <a:pt x="6317" y="3865"/>
                      <a:pt x="6503" y="3826"/>
                      <a:pt x="6677" y="3750"/>
                    </a:cubicBezTo>
                    <a:cubicBezTo>
                      <a:pt x="7790" y="3208"/>
                      <a:pt x="8360" y="2466"/>
                      <a:pt x="8845" y="1867"/>
                    </a:cubicBezTo>
                    <a:lnTo>
                      <a:pt x="8845" y="1867"/>
                    </a:lnTo>
                    <a:cubicBezTo>
                      <a:pt x="8839" y="1867"/>
                      <a:pt x="8832" y="1867"/>
                      <a:pt x="8826" y="1867"/>
                    </a:cubicBezTo>
                    <a:cubicBezTo>
                      <a:pt x="7651" y="1867"/>
                      <a:pt x="6829" y="0"/>
                      <a:pt x="4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84;p56">
                <a:extLst>
                  <a:ext uri="{FF2B5EF4-FFF2-40B4-BE49-F238E27FC236}">
                    <a16:creationId xmlns:a16="http://schemas.microsoft.com/office/drawing/2014/main" id="{EE451C59-9861-5FA1-9E80-4FF5B5CB601F}"/>
                  </a:ext>
                </a:extLst>
              </p:cNvPr>
              <p:cNvSpPr/>
              <p:nvPr/>
            </p:nvSpPr>
            <p:spPr>
              <a:xfrm>
                <a:off x="3685775" y="1798875"/>
                <a:ext cx="47550" cy="41200"/>
              </a:xfrm>
              <a:custGeom>
                <a:avLst/>
                <a:gdLst/>
                <a:ahLst/>
                <a:cxnLst/>
                <a:rect l="l" t="t" r="r" b="b"/>
                <a:pathLst>
                  <a:path w="1902" h="1648" extrusionOk="0">
                    <a:moveTo>
                      <a:pt x="817" y="1"/>
                    </a:moveTo>
                    <a:cubicBezTo>
                      <a:pt x="396" y="1"/>
                      <a:pt x="0" y="219"/>
                      <a:pt x="19" y="817"/>
                    </a:cubicBezTo>
                    <a:cubicBezTo>
                      <a:pt x="40" y="1512"/>
                      <a:pt x="824" y="1647"/>
                      <a:pt x="1405" y="1647"/>
                    </a:cubicBezTo>
                    <a:cubicBezTo>
                      <a:pt x="1610" y="1647"/>
                      <a:pt x="1790" y="1630"/>
                      <a:pt x="1902" y="1615"/>
                    </a:cubicBezTo>
                    <a:lnTo>
                      <a:pt x="1445" y="160"/>
                    </a:lnTo>
                    <a:cubicBezTo>
                      <a:pt x="1268" y="62"/>
                      <a:pt x="1039" y="1"/>
                      <a:pt x="81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85;p56">
                <a:extLst>
                  <a:ext uri="{FF2B5EF4-FFF2-40B4-BE49-F238E27FC236}">
                    <a16:creationId xmlns:a16="http://schemas.microsoft.com/office/drawing/2014/main" id="{692EF335-01B1-D3DC-59A9-A323B49C107A}"/>
                  </a:ext>
                </a:extLst>
              </p:cNvPr>
              <p:cNvSpPr/>
              <p:nvPr/>
            </p:nvSpPr>
            <p:spPr>
              <a:xfrm>
                <a:off x="3698350" y="1815750"/>
                <a:ext cx="23575" cy="7125"/>
              </a:xfrm>
              <a:custGeom>
                <a:avLst/>
                <a:gdLst/>
                <a:ahLst/>
                <a:cxnLst/>
                <a:rect l="l" t="t" r="r" b="b"/>
                <a:pathLst>
                  <a:path w="943" h="285" extrusionOk="0">
                    <a:moveTo>
                      <a:pt x="484" y="1"/>
                    </a:moveTo>
                    <a:cubicBezTo>
                      <a:pt x="239" y="1"/>
                      <a:pt x="58" y="170"/>
                      <a:pt x="58" y="170"/>
                    </a:cubicBezTo>
                    <a:cubicBezTo>
                      <a:pt x="1" y="170"/>
                      <a:pt x="1" y="199"/>
                      <a:pt x="58" y="227"/>
                    </a:cubicBezTo>
                    <a:cubicBezTo>
                      <a:pt x="58" y="256"/>
                      <a:pt x="65" y="270"/>
                      <a:pt x="76" y="270"/>
                    </a:cubicBezTo>
                    <a:cubicBezTo>
                      <a:pt x="86" y="270"/>
                      <a:pt x="101" y="256"/>
                      <a:pt x="115" y="227"/>
                    </a:cubicBezTo>
                    <a:cubicBezTo>
                      <a:pt x="133" y="227"/>
                      <a:pt x="275" y="103"/>
                      <a:pt x="463" y="103"/>
                    </a:cubicBezTo>
                    <a:cubicBezTo>
                      <a:pt x="574" y="103"/>
                      <a:pt x="701" y="146"/>
                      <a:pt x="828" y="284"/>
                    </a:cubicBezTo>
                    <a:lnTo>
                      <a:pt x="914" y="284"/>
                    </a:lnTo>
                    <a:cubicBezTo>
                      <a:pt x="942" y="227"/>
                      <a:pt x="942" y="199"/>
                      <a:pt x="914" y="199"/>
                    </a:cubicBezTo>
                    <a:cubicBezTo>
                      <a:pt x="764" y="49"/>
                      <a:pt x="615"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86;p56">
                <a:extLst>
                  <a:ext uri="{FF2B5EF4-FFF2-40B4-BE49-F238E27FC236}">
                    <a16:creationId xmlns:a16="http://schemas.microsoft.com/office/drawing/2014/main" id="{685D5F8B-DCC1-E5AC-196E-0A04D30FB4BD}"/>
                  </a:ext>
                </a:extLst>
              </p:cNvPr>
              <p:cNvSpPr/>
              <p:nvPr/>
            </p:nvSpPr>
            <p:spPr>
              <a:xfrm>
                <a:off x="3784725" y="1816000"/>
                <a:ext cx="45625" cy="29275"/>
              </a:xfrm>
              <a:custGeom>
                <a:avLst/>
                <a:gdLst/>
                <a:ahLst/>
                <a:cxnLst/>
                <a:rect l="l" t="t" r="r" b="b"/>
                <a:pathLst>
                  <a:path w="1825" h="1171" extrusionOk="0">
                    <a:moveTo>
                      <a:pt x="497" y="1"/>
                    </a:moveTo>
                    <a:cubicBezTo>
                      <a:pt x="208" y="1"/>
                      <a:pt x="0" y="436"/>
                      <a:pt x="198" y="788"/>
                    </a:cubicBezTo>
                    <a:cubicBezTo>
                      <a:pt x="198" y="845"/>
                      <a:pt x="226" y="845"/>
                      <a:pt x="226" y="845"/>
                    </a:cubicBezTo>
                    <a:cubicBezTo>
                      <a:pt x="369" y="1041"/>
                      <a:pt x="645" y="1170"/>
                      <a:pt x="943" y="1170"/>
                    </a:cubicBezTo>
                    <a:cubicBezTo>
                      <a:pt x="1123" y="1170"/>
                      <a:pt x="1310" y="1123"/>
                      <a:pt x="1482" y="1016"/>
                    </a:cubicBezTo>
                    <a:cubicBezTo>
                      <a:pt x="1596" y="930"/>
                      <a:pt x="1653" y="873"/>
                      <a:pt x="1739" y="759"/>
                    </a:cubicBezTo>
                    <a:cubicBezTo>
                      <a:pt x="1824" y="617"/>
                      <a:pt x="1767" y="417"/>
                      <a:pt x="1596" y="417"/>
                    </a:cubicBezTo>
                    <a:cubicBezTo>
                      <a:pt x="1311" y="417"/>
                      <a:pt x="968" y="331"/>
                      <a:pt x="768" y="132"/>
                    </a:cubicBezTo>
                    <a:cubicBezTo>
                      <a:pt x="676" y="40"/>
                      <a:pt x="583"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87;p56">
                <a:extLst>
                  <a:ext uri="{FF2B5EF4-FFF2-40B4-BE49-F238E27FC236}">
                    <a16:creationId xmlns:a16="http://schemas.microsoft.com/office/drawing/2014/main" id="{6D82F46A-BACE-3029-9D94-F1493EBE7755}"/>
                  </a:ext>
                </a:extLst>
              </p:cNvPr>
              <p:cNvSpPr/>
              <p:nvPr/>
            </p:nvSpPr>
            <p:spPr>
              <a:xfrm>
                <a:off x="3789650" y="1828450"/>
                <a:ext cx="32125" cy="16825"/>
              </a:xfrm>
              <a:custGeom>
                <a:avLst/>
                <a:gdLst/>
                <a:ahLst/>
                <a:cxnLst/>
                <a:rect l="l" t="t" r="r" b="b"/>
                <a:pathLst>
                  <a:path w="1285" h="673" extrusionOk="0">
                    <a:moveTo>
                      <a:pt x="344" y="0"/>
                    </a:moveTo>
                    <a:cubicBezTo>
                      <a:pt x="192" y="0"/>
                      <a:pt x="65" y="78"/>
                      <a:pt x="1" y="290"/>
                    </a:cubicBezTo>
                    <a:cubicBezTo>
                      <a:pt x="1" y="347"/>
                      <a:pt x="29" y="347"/>
                      <a:pt x="29" y="347"/>
                    </a:cubicBezTo>
                    <a:cubicBezTo>
                      <a:pt x="172" y="543"/>
                      <a:pt x="448" y="672"/>
                      <a:pt x="746" y="672"/>
                    </a:cubicBezTo>
                    <a:cubicBezTo>
                      <a:pt x="926" y="672"/>
                      <a:pt x="1113" y="625"/>
                      <a:pt x="1285" y="518"/>
                    </a:cubicBezTo>
                    <a:cubicBezTo>
                      <a:pt x="1092" y="344"/>
                      <a:pt x="663"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88;p56">
                <a:extLst>
                  <a:ext uri="{FF2B5EF4-FFF2-40B4-BE49-F238E27FC236}">
                    <a16:creationId xmlns:a16="http://schemas.microsoft.com/office/drawing/2014/main" id="{F63C8DB6-FE70-6603-F992-CD8BFEC2B075}"/>
                  </a:ext>
                </a:extLst>
              </p:cNvPr>
              <p:cNvSpPr/>
              <p:nvPr/>
            </p:nvSpPr>
            <p:spPr>
              <a:xfrm>
                <a:off x="3664825" y="1700750"/>
                <a:ext cx="54950" cy="89300"/>
              </a:xfrm>
              <a:custGeom>
                <a:avLst/>
                <a:gdLst/>
                <a:ahLst/>
                <a:cxnLst/>
                <a:rect l="l" t="t" r="r" b="b"/>
                <a:pathLst>
                  <a:path w="2198" h="3572" extrusionOk="0">
                    <a:moveTo>
                      <a:pt x="2017" y="0"/>
                    </a:moveTo>
                    <a:cubicBezTo>
                      <a:pt x="1790" y="0"/>
                      <a:pt x="1290" y="50"/>
                      <a:pt x="857" y="462"/>
                    </a:cubicBezTo>
                    <a:cubicBezTo>
                      <a:pt x="257" y="1004"/>
                      <a:pt x="1" y="2060"/>
                      <a:pt x="58" y="3515"/>
                    </a:cubicBezTo>
                    <a:cubicBezTo>
                      <a:pt x="58" y="3543"/>
                      <a:pt x="115" y="3572"/>
                      <a:pt x="143" y="3572"/>
                    </a:cubicBezTo>
                    <a:cubicBezTo>
                      <a:pt x="200" y="3572"/>
                      <a:pt x="200" y="3543"/>
                      <a:pt x="200" y="3486"/>
                    </a:cubicBezTo>
                    <a:cubicBezTo>
                      <a:pt x="115" y="2088"/>
                      <a:pt x="400" y="1089"/>
                      <a:pt x="971" y="547"/>
                    </a:cubicBezTo>
                    <a:cubicBezTo>
                      <a:pt x="1320" y="218"/>
                      <a:pt x="1735" y="165"/>
                      <a:pt x="1965" y="165"/>
                    </a:cubicBezTo>
                    <a:cubicBezTo>
                      <a:pt x="2073" y="165"/>
                      <a:pt x="2141" y="176"/>
                      <a:pt x="2141" y="176"/>
                    </a:cubicBezTo>
                    <a:cubicBezTo>
                      <a:pt x="2169" y="176"/>
                      <a:pt x="2198" y="119"/>
                      <a:pt x="2198" y="91"/>
                    </a:cubicBezTo>
                    <a:cubicBezTo>
                      <a:pt x="2198" y="62"/>
                      <a:pt x="2169" y="5"/>
                      <a:pt x="2141" y="5"/>
                    </a:cubicBezTo>
                    <a:cubicBezTo>
                      <a:pt x="2134" y="5"/>
                      <a:pt x="2089"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89;p56">
                <a:extLst>
                  <a:ext uri="{FF2B5EF4-FFF2-40B4-BE49-F238E27FC236}">
                    <a16:creationId xmlns:a16="http://schemas.microsoft.com/office/drawing/2014/main" id="{4F21E6FD-23AE-F8EE-8D93-2131E1D5B57C}"/>
                  </a:ext>
                </a:extLst>
              </p:cNvPr>
              <p:cNvSpPr/>
              <p:nvPr/>
            </p:nvSpPr>
            <p:spPr>
              <a:xfrm>
                <a:off x="3705500" y="1672975"/>
                <a:ext cx="106300" cy="40750"/>
              </a:xfrm>
              <a:custGeom>
                <a:avLst/>
                <a:gdLst/>
                <a:ahLst/>
                <a:cxnLst/>
                <a:rect l="l" t="t" r="r" b="b"/>
                <a:pathLst>
                  <a:path w="4252" h="1630" extrusionOk="0">
                    <a:moveTo>
                      <a:pt x="2703" y="1"/>
                    </a:moveTo>
                    <a:cubicBezTo>
                      <a:pt x="881" y="1"/>
                      <a:pt x="0" y="1493"/>
                      <a:pt x="0" y="1516"/>
                    </a:cubicBezTo>
                    <a:cubicBezTo>
                      <a:pt x="0" y="1573"/>
                      <a:pt x="0" y="1601"/>
                      <a:pt x="86" y="1630"/>
                    </a:cubicBezTo>
                    <a:cubicBezTo>
                      <a:pt x="86" y="1630"/>
                      <a:pt x="114" y="1630"/>
                      <a:pt x="114" y="1601"/>
                    </a:cubicBezTo>
                    <a:cubicBezTo>
                      <a:pt x="143" y="1601"/>
                      <a:pt x="485" y="1031"/>
                      <a:pt x="1113" y="603"/>
                    </a:cubicBezTo>
                    <a:cubicBezTo>
                      <a:pt x="1616" y="278"/>
                      <a:pt x="2175" y="110"/>
                      <a:pt x="2774" y="110"/>
                    </a:cubicBezTo>
                    <a:cubicBezTo>
                      <a:pt x="3227" y="110"/>
                      <a:pt x="3703" y="206"/>
                      <a:pt x="4194" y="403"/>
                    </a:cubicBezTo>
                    <a:cubicBezTo>
                      <a:pt x="4194" y="403"/>
                      <a:pt x="4251" y="403"/>
                      <a:pt x="4251" y="374"/>
                    </a:cubicBezTo>
                    <a:cubicBezTo>
                      <a:pt x="4251" y="346"/>
                      <a:pt x="4251" y="317"/>
                      <a:pt x="4223" y="317"/>
                    </a:cubicBezTo>
                    <a:cubicBezTo>
                      <a:pt x="3659" y="92"/>
                      <a:pt x="3152"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90;p56">
                <a:extLst>
                  <a:ext uri="{FF2B5EF4-FFF2-40B4-BE49-F238E27FC236}">
                    <a16:creationId xmlns:a16="http://schemas.microsoft.com/office/drawing/2014/main" id="{3C80B96E-88AE-E77B-0EBA-7A0796C04B73}"/>
                  </a:ext>
                </a:extLst>
              </p:cNvPr>
              <p:cNvSpPr/>
              <p:nvPr/>
            </p:nvSpPr>
            <p:spPr>
              <a:xfrm>
                <a:off x="3737575" y="1862250"/>
                <a:ext cx="106325" cy="29100"/>
              </a:xfrm>
              <a:custGeom>
                <a:avLst/>
                <a:gdLst/>
                <a:ahLst/>
                <a:cxnLst/>
                <a:rect l="l" t="t" r="r" b="b"/>
                <a:pathLst>
                  <a:path w="4253" h="1164" extrusionOk="0">
                    <a:moveTo>
                      <a:pt x="101" y="1"/>
                    </a:moveTo>
                    <a:cubicBezTo>
                      <a:pt x="87" y="1"/>
                      <a:pt x="72" y="8"/>
                      <a:pt x="58" y="22"/>
                    </a:cubicBezTo>
                    <a:cubicBezTo>
                      <a:pt x="1" y="51"/>
                      <a:pt x="1" y="79"/>
                      <a:pt x="58" y="136"/>
                    </a:cubicBezTo>
                    <a:cubicBezTo>
                      <a:pt x="58" y="136"/>
                      <a:pt x="1228" y="1163"/>
                      <a:pt x="2569" y="1163"/>
                    </a:cubicBezTo>
                    <a:cubicBezTo>
                      <a:pt x="3111" y="1163"/>
                      <a:pt x="3682" y="1021"/>
                      <a:pt x="4224" y="564"/>
                    </a:cubicBezTo>
                    <a:cubicBezTo>
                      <a:pt x="4252" y="507"/>
                      <a:pt x="4252" y="479"/>
                      <a:pt x="4224" y="450"/>
                    </a:cubicBezTo>
                    <a:cubicBezTo>
                      <a:pt x="4209" y="436"/>
                      <a:pt x="4188" y="429"/>
                      <a:pt x="4167" y="429"/>
                    </a:cubicBezTo>
                    <a:cubicBezTo>
                      <a:pt x="4145" y="429"/>
                      <a:pt x="4124" y="436"/>
                      <a:pt x="4110" y="450"/>
                    </a:cubicBezTo>
                    <a:cubicBezTo>
                      <a:pt x="3619" y="868"/>
                      <a:pt x="3094" y="1019"/>
                      <a:pt x="2592" y="1019"/>
                    </a:cubicBezTo>
                    <a:cubicBezTo>
                      <a:pt x="1314" y="1019"/>
                      <a:pt x="185" y="43"/>
                      <a:pt x="144" y="22"/>
                    </a:cubicBezTo>
                    <a:cubicBezTo>
                      <a:pt x="129" y="8"/>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91;p56">
                <a:extLst>
                  <a:ext uri="{FF2B5EF4-FFF2-40B4-BE49-F238E27FC236}">
                    <a16:creationId xmlns:a16="http://schemas.microsoft.com/office/drawing/2014/main" id="{415FFC76-5A0C-6162-710F-403F1C72CF31}"/>
                  </a:ext>
                </a:extLst>
              </p:cNvPr>
              <p:cNvSpPr/>
              <p:nvPr/>
            </p:nvSpPr>
            <p:spPr>
              <a:xfrm>
                <a:off x="3718325" y="2068850"/>
                <a:ext cx="92050" cy="70625"/>
              </a:xfrm>
              <a:custGeom>
                <a:avLst/>
                <a:gdLst/>
                <a:ahLst/>
                <a:cxnLst/>
                <a:rect l="l" t="t" r="r" b="b"/>
                <a:pathLst>
                  <a:path w="3682" h="2825" extrusionOk="0">
                    <a:moveTo>
                      <a:pt x="2847" y="0"/>
                    </a:moveTo>
                    <a:cubicBezTo>
                      <a:pt x="2210" y="0"/>
                      <a:pt x="1219" y="273"/>
                      <a:pt x="714" y="717"/>
                    </a:cubicBezTo>
                    <a:cubicBezTo>
                      <a:pt x="29" y="1316"/>
                      <a:pt x="1" y="2315"/>
                      <a:pt x="286" y="2657"/>
                    </a:cubicBezTo>
                    <a:cubicBezTo>
                      <a:pt x="380" y="2770"/>
                      <a:pt x="527" y="2824"/>
                      <a:pt x="708" y="2824"/>
                    </a:cubicBezTo>
                    <a:cubicBezTo>
                      <a:pt x="1074" y="2824"/>
                      <a:pt x="1577" y="2602"/>
                      <a:pt x="2055" y="2201"/>
                    </a:cubicBezTo>
                    <a:cubicBezTo>
                      <a:pt x="2740" y="1602"/>
                      <a:pt x="3681" y="460"/>
                      <a:pt x="3396" y="146"/>
                    </a:cubicBezTo>
                    <a:cubicBezTo>
                      <a:pt x="3313" y="46"/>
                      <a:pt x="3110" y="0"/>
                      <a:pt x="2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92;p56">
                <a:extLst>
                  <a:ext uri="{FF2B5EF4-FFF2-40B4-BE49-F238E27FC236}">
                    <a16:creationId xmlns:a16="http://schemas.microsoft.com/office/drawing/2014/main" id="{467600B2-25A1-D0E5-798E-2BAD94806A85}"/>
                  </a:ext>
                </a:extLst>
              </p:cNvPr>
              <p:cNvSpPr/>
              <p:nvPr/>
            </p:nvSpPr>
            <p:spPr>
              <a:xfrm>
                <a:off x="3771825" y="2149725"/>
                <a:ext cx="62075" cy="33100"/>
              </a:xfrm>
              <a:custGeom>
                <a:avLst/>
                <a:gdLst/>
                <a:ahLst/>
                <a:cxnLst/>
                <a:rect l="l" t="t" r="r" b="b"/>
                <a:pathLst>
                  <a:path w="2483" h="1324" extrusionOk="0">
                    <a:moveTo>
                      <a:pt x="368" y="0"/>
                    </a:moveTo>
                    <a:cubicBezTo>
                      <a:pt x="293" y="0"/>
                      <a:pt x="215" y="36"/>
                      <a:pt x="143" y="107"/>
                    </a:cubicBezTo>
                    <a:cubicBezTo>
                      <a:pt x="1" y="250"/>
                      <a:pt x="1" y="478"/>
                      <a:pt x="115" y="564"/>
                    </a:cubicBezTo>
                    <a:cubicBezTo>
                      <a:pt x="140" y="638"/>
                      <a:pt x="797" y="1323"/>
                      <a:pt x="1762" y="1323"/>
                    </a:cubicBezTo>
                    <a:cubicBezTo>
                      <a:pt x="1901" y="1323"/>
                      <a:pt x="2047" y="1309"/>
                      <a:pt x="2198" y="1277"/>
                    </a:cubicBezTo>
                    <a:cubicBezTo>
                      <a:pt x="2397" y="1248"/>
                      <a:pt x="2483" y="1106"/>
                      <a:pt x="2483" y="963"/>
                    </a:cubicBezTo>
                    <a:cubicBezTo>
                      <a:pt x="2457" y="784"/>
                      <a:pt x="2363" y="673"/>
                      <a:pt x="2220" y="673"/>
                    </a:cubicBezTo>
                    <a:cubicBezTo>
                      <a:pt x="2203" y="673"/>
                      <a:pt x="2186" y="675"/>
                      <a:pt x="2169" y="678"/>
                    </a:cubicBezTo>
                    <a:cubicBezTo>
                      <a:pt x="2058" y="706"/>
                      <a:pt x="1951" y="719"/>
                      <a:pt x="1846" y="719"/>
                    </a:cubicBezTo>
                    <a:cubicBezTo>
                      <a:pt x="1117" y="719"/>
                      <a:pt x="571" y="107"/>
                      <a:pt x="571" y="107"/>
                    </a:cubicBezTo>
                    <a:cubicBezTo>
                      <a:pt x="514" y="36"/>
                      <a:pt x="443" y="0"/>
                      <a:pt x="368"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93;p56">
                <a:extLst>
                  <a:ext uri="{FF2B5EF4-FFF2-40B4-BE49-F238E27FC236}">
                    <a16:creationId xmlns:a16="http://schemas.microsoft.com/office/drawing/2014/main" id="{673778FD-9D71-A400-AEAC-4898FAEF650B}"/>
                  </a:ext>
                </a:extLst>
              </p:cNvPr>
              <p:cNvSpPr/>
              <p:nvPr/>
            </p:nvSpPr>
            <p:spPr>
              <a:xfrm>
                <a:off x="3754000" y="2099450"/>
                <a:ext cx="71350" cy="27375"/>
              </a:xfrm>
              <a:custGeom>
                <a:avLst/>
                <a:gdLst/>
                <a:ahLst/>
                <a:cxnLst/>
                <a:rect l="l" t="t" r="r" b="b"/>
                <a:pathLst>
                  <a:path w="2854" h="1095" extrusionOk="0">
                    <a:moveTo>
                      <a:pt x="1255" y="1"/>
                    </a:moveTo>
                    <a:cubicBezTo>
                      <a:pt x="946" y="1"/>
                      <a:pt x="607" y="64"/>
                      <a:pt x="257" y="235"/>
                    </a:cubicBezTo>
                    <a:cubicBezTo>
                      <a:pt x="114" y="292"/>
                      <a:pt x="0" y="520"/>
                      <a:pt x="57" y="691"/>
                    </a:cubicBezTo>
                    <a:cubicBezTo>
                      <a:pt x="120" y="817"/>
                      <a:pt x="228" y="896"/>
                      <a:pt x="349" y="896"/>
                    </a:cubicBezTo>
                    <a:cubicBezTo>
                      <a:pt x="394" y="896"/>
                      <a:pt x="439" y="886"/>
                      <a:pt x="485" y="863"/>
                    </a:cubicBezTo>
                    <a:cubicBezTo>
                      <a:pt x="744" y="741"/>
                      <a:pt x="997" y="696"/>
                      <a:pt x="1228" y="696"/>
                    </a:cubicBezTo>
                    <a:cubicBezTo>
                      <a:pt x="1864" y="696"/>
                      <a:pt x="2340" y="1034"/>
                      <a:pt x="2340" y="1034"/>
                    </a:cubicBezTo>
                    <a:cubicBezTo>
                      <a:pt x="2392" y="1076"/>
                      <a:pt x="2452" y="1095"/>
                      <a:pt x="2512" y="1095"/>
                    </a:cubicBezTo>
                    <a:cubicBezTo>
                      <a:pt x="2614" y="1095"/>
                      <a:pt x="2714" y="1039"/>
                      <a:pt x="2768" y="948"/>
                    </a:cubicBezTo>
                    <a:cubicBezTo>
                      <a:pt x="2825" y="863"/>
                      <a:pt x="2853" y="806"/>
                      <a:pt x="2853" y="720"/>
                    </a:cubicBezTo>
                    <a:cubicBezTo>
                      <a:pt x="2853" y="634"/>
                      <a:pt x="2825" y="520"/>
                      <a:pt x="2711" y="492"/>
                    </a:cubicBezTo>
                    <a:cubicBezTo>
                      <a:pt x="2690" y="450"/>
                      <a:pt x="2080" y="1"/>
                      <a:pt x="1255"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94;p56">
                <a:extLst>
                  <a:ext uri="{FF2B5EF4-FFF2-40B4-BE49-F238E27FC236}">
                    <a16:creationId xmlns:a16="http://schemas.microsoft.com/office/drawing/2014/main" id="{5F2EB9CE-8066-2851-4B05-7AF047D8B5E5}"/>
                  </a:ext>
                </a:extLst>
              </p:cNvPr>
              <p:cNvSpPr/>
              <p:nvPr/>
            </p:nvSpPr>
            <p:spPr>
              <a:xfrm>
                <a:off x="3771125" y="2108250"/>
                <a:ext cx="74900" cy="36525"/>
              </a:xfrm>
              <a:custGeom>
                <a:avLst/>
                <a:gdLst/>
                <a:ahLst/>
                <a:cxnLst/>
                <a:rect l="l" t="t" r="r" b="b"/>
                <a:pathLst>
                  <a:path w="2996" h="1461" extrusionOk="0">
                    <a:moveTo>
                      <a:pt x="416" y="0"/>
                    </a:moveTo>
                    <a:cubicBezTo>
                      <a:pt x="323" y="0"/>
                      <a:pt x="228" y="55"/>
                      <a:pt x="143" y="140"/>
                    </a:cubicBezTo>
                    <a:cubicBezTo>
                      <a:pt x="0" y="282"/>
                      <a:pt x="0" y="482"/>
                      <a:pt x="143" y="625"/>
                    </a:cubicBezTo>
                    <a:cubicBezTo>
                      <a:pt x="187" y="647"/>
                      <a:pt x="1006" y="1461"/>
                      <a:pt x="1939" y="1461"/>
                    </a:cubicBezTo>
                    <a:cubicBezTo>
                      <a:pt x="2221" y="1461"/>
                      <a:pt x="2512" y="1387"/>
                      <a:pt x="2796" y="1195"/>
                    </a:cubicBezTo>
                    <a:cubicBezTo>
                      <a:pt x="2910" y="1138"/>
                      <a:pt x="2996" y="996"/>
                      <a:pt x="2996" y="882"/>
                    </a:cubicBezTo>
                    <a:cubicBezTo>
                      <a:pt x="2996" y="853"/>
                      <a:pt x="2996" y="767"/>
                      <a:pt x="2939" y="767"/>
                    </a:cubicBezTo>
                    <a:cubicBezTo>
                      <a:pt x="2900" y="671"/>
                      <a:pt x="2809" y="613"/>
                      <a:pt x="2709" y="613"/>
                    </a:cubicBezTo>
                    <a:cubicBezTo>
                      <a:pt x="2662" y="613"/>
                      <a:pt x="2614" y="626"/>
                      <a:pt x="2568" y="653"/>
                    </a:cubicBezTo>
                    <a:cubicBezTo>
                      <a:pt x="2397" y="767"/>
                      <a:pt x="2215" y="813"/>
                      <a:pt x="2034" y="813"/>
                    </a:cubicBezTo>
                    <a:cubicBezTo>
                      <a:pt x="1311" y="813"/>
                      <a:pt x="599" y="83"/>
                      <a:pt x="599" y="83"/>
                    </a:cubicBezTo>
                    <a:cubicBezTo>
                      <a:pt x="542" y="25"/>
                      <a:pt x="479" y="0"/>
                      <a:pt x="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95;p56">
                <a:extLst>
                  <a:ext uri="{FF2B5EF4-FFF2-40B4-BE49-F238E27FC236}">
                    <a16:creationId xmlns:a16="http://schemas.microsoft.com/office/drawing/2014/main" id="{CD1498C2-0AB0-1408-23DB-6A7A20CDB79F}"/>
                  </a:ext>
                </a:extLst>
              </p:cNvPr>
              <p:cNvSpPr/>
              <p:nvPr/>
            </p:nvSpPr>
            <p:spPr>
              <a:xfrm>
                <a:off x="3781800" y="2139225"/>
                <a:ext cx="67800" cy="33150"/>
              </a:xfrm>
              <a:custGeom>
                <a:avLst/>
                <a:gdLst/>
                <a:ahLst/>
                <a:cxnLst/>
                <a:rect l="l" t="t" r="r" b="b"/>
                <a:pathLst>
                  <a:path w="2712" h="1326" extrusionOk="0">
                    <a:moveTo>
                      <a:pt x="360" y="0"/>
                    </a:moveTo>
                    <a:cubicBezTo>
                      <a:pt x="296" y="0"/>
                      <a:pt x="232" y="23"/>
                      <a:pt x="172" y="71"/>
                    </a:cubicBezTo>
                    <a:cubicBezTo>
                      <a:pt x="30" y="185"/>
                      <a:pt x="1" y="384"/>
                      <a:pt x="58" y="527"/>
                    </a:cubicBezTo>
                    <a:cubicBezTo>
                      <a:pt x="87" y="556"/>
                      <a:pt x="315" y="898"/>
                      <a:pt x="714" y="1098"/>
                    </a:cubicBezTo>
                    <a:cubicBezTo>
                      <a:pt x="905" y="1225"/>
                      <a:pt x="1176" y="1325"/>
                      <a:pt x="1521" y="1325"/>
                    </a:cubicBezTo>
                    <a:cubicBezTo>
                      <a:pt x="1795" y="1325"/>
                      <a:pt x="2117" y="1262"/>
                      <a:pt x="2483" y="1098"/>
                    </a:cubicBezTo>
                    <a:cubicBezTo>
                      <a:pt x="2597" y="1041"/>
                      <a:pt x="2712" y="927"/>
                      <a:pt x="2712" y="784"/>
                    </a:cubicBezTo>
                    <a:lnTo>
                      <a:pt x="2683" y="755"/>
                    </a:lnTo>
                    <a:cubicBezTo>
                      <a:pt x="2661" y="604"/>
                      <a:pt x="2558" y="535"/>
                      <a:pt x="2447" y="535"/>
                    </a:cubicBezTo>
                    <a:cubicBezTo>
                      <a:pt x="2412" y="535"/>
                      <a:pt x="2375" y="542"/>
                      <a:pt x="2341" y="556"/>
                    </a:cubicBezTo>
                    <a:cubicBezTo>
                      <a:pt x="2079" y="670"/>
                      <a:pt x="1849" y="715"/>
                      <a:pt x="1649" y="715"/>
                    </a:cubicBezTo>
                    <a:cubicBezTo>
                      <a:pt x="954" y="715"/>
                      <a:pt x="622" y="172"/>
                      <a:pt x="600" y="128"/>
                    </a:cubicBezTo>
                    <a:cubicBezTo>
                      <a:pt x="534" y="45"/>
                      <a:pt x="448" y="0"/>
                      <a:pt x="36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96;p56">
                <a:extLst>
                  <a:ext uri="{FF2B5EF4-FFF2-40B4-BE49-F238E27FC236}">
                    <a16:creationId xmlns:a16="http://schemas.microsoft.com/office/drawing/2014/main" id="{58905493-F7E6-5BA9-A262-1D213F040D76}"/>
                  </a:ext>
                </a:extLst>
              </p:cNvPr>
              <p:cNvSpPr/>
              <p:nvPr/>
            </p:nvSpPr>
            <p:spPr>
              <a:xfrm>
                <a:off x="3778950" y="2129475"/>
                <a:ext cx="72800" cy="29050"/>
              </a:xfrm>
              <a:custGeom>
                <a:avLst/>
                <a:gdLst/>
                <a:ahLst/>
                <a:cxnLst/>
                <a:rect l="l" t="t" r="r" b="b"/>
                <a:pathLst>
                  <a:path w="2912" h="1162" extrusionOk="0">
                    <a:moveTo>
                      <a:pt x="384" y="0"/>
                    </a:moveTo>
                    <a:cubicBezTo>
                      <a:pt x="281" y="0"/>
                      <a:pt x="169" y="56"/>
                      <a:pt x="115" y="147"/>
                    </a:cubicBezTo>
                    <a:cubicBezTo>
                      <a:pt x="1" y="289"/>
                      <a:pt x="1" y="489"/>
                      <a:pt x="144" y="603"/>
                    </a:cubicBezTo>
                    <a:cubicBezTo>
                      <a:pt x="183" y="623"/>
                      <a:pt x="877" y="1161"/>
                      <a:pt x="1679" y="1161"/>
                    </a:cubicBezTo>
                    <a:cubicBezTo>
                      <a:pt x="2037" y="1161"/>
                      <a:pt x="2416" y="1054"/>
                      <a:pt x="2768" y="746"/>
                    </a:cubicBezTo>
                    <a:cubicBezTo>
                      <a:pt x="2854" y="660"/>
                      <a:pt x="2911" y="575"/>
                      <a:pt x="2911" y="461"/>
                    </a:cubicBezTo>
                    <a:cubicBezTo>
                      <a:pt x="2911" y="375"/>
                      <a:pt x="2911" y="318"/>
                      <a:pt x="2854" y="318"/>
                    </a:cubicBezTo>
                    <a:cubicBezTo>
                      <a:pt x="2809" y="243"/>
                      <a:pt x="2740" y="207"/>
                      <a:pt x="2664" y="207"/>
                    </a:cubicBezTo>
                    <a:cubicBezTo>
                      <a:pt x="2596" y="207"/>
                      <a:pt x="2522" y="235"/>
                      <a:pt x="2455" y="289"/>
                    </a:cubicBezTo>
                    <a:cubicBezTo>
                      <a:pt x="2243" y="485"/>
                      <a:pt x="2003" y="556"/>
                      <a:pt x="1767" y="556"/>
                    </a:cubicBezTo>
                    <a:cubicBezTo>
                      <a:pt x="1143" y="556"/>
                      <a:pt x="543" y="61"/>
                      <a:pt x="543" y="61"/>
                    </a:cubicBezTo>
                    <a:cubicBezTo>
                      <a:pt x="501" y="19"/>
                      <a:pt x="444" y="0"/>
                      <a:pt x="3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97;p56">
                <a:extLst>
                  <a:ext uri="{FF2B5EF4-FFF2-40B4-BE49-F238E27FC236}">
                    <a16:creationId xmlns:a16="http://schemas.microsoft.com/office/drawing/2014/main" id="{25C0CF62-DA5A-F0F7-2B70-021C00004144}"/>
                  </a:ext>
                </a:extLst>
              </p:cNvPr>
              <p:cNvSpPr/>
              <p:nvPr/>
            </p:nvSpPr>
            <p:spPr>
              <a:xfrm>
                <a:off x="3751150" y="2106075"/>
                <a:ext cx="44950" cy="67750"/>
              </a:xfrm>
              <a:custGeom>
                <a:avLst/>
                <a:gdLst/>
                <a:ahLst/>
                <a:cxnLst/>
                <a:rect l="l" t="t" r="r" b="b"/>
                <a:pathLst>
                  <a:path w="1798" h="2710" extrusionOk="0">
                    <a:moveTo>
                      <a:pt x="605" y="1"/>
                    </a:moveTo>
                    <a:cubicBezTo>
                      <a:pt x="273" y="1"/>
                      <a:pt x="0" y="174"/>
                      <a:pt x="0" y="740"/>
                    </a:cubicBezTo>
                    <a:cubicBezTo>
                      <a:pt x="0" y="2252"/>
                      <a:pt x="1306" y="2654"/>
                      <a:pt x="1399" y="2704"/>
                    </a:cubicBezTo>
                    <a:lnTo>
                      <a:pt x="1399" y="2704"/>
                    </a:lnTo>
                    <a:lnTo>
                      <a:pt x="1798" y="426"/>
                    </a:lnTo>
                    <a:cubicBezTo>
                      <a:pt x="1798" y="426"/>
                      <a:pt x="1127" y="1"/>
                      <a:pt x="605" y="1"/>
                    </a:cubicBezTo>
                    <a:close/>
                    <a:moveTo>
                      <a:pt x="1399" y="2704"/>
                    </a:moveTo>
                    <a:lnTo>
                      <a:pt x="1398" y="2709"/>
                    </a:lnTo>
                    <a:cubicBezTo>
                      <a:pt x="1406" y="2709"/>
                      <a:pt x="1406" y="2707"/>
                      <a:pt x="1399" y="2704"/>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98;p56">
                <a:extLst>
                  <a:ext uri="{FF2B5EF4-FFF2-40B4-BE49-F238E27FC236}">
                    <a16:creationId xmlns:a16="http://schemas.microsoft.com/office/drawing/2014/main" id="{4440766E-92B2-0C98-38A8-A100FAF28DF0}"/>
                  </a:ext>
                </a:extLst>
              </p:cNvPr>
              <p:cNvSpPr/>
              <p:nvPr/>
            </p:nvSpPr>
            <p:spPr>
              <a:xfrm>
                <a:off x="3660550" y="1919125"/>
                <a:ext cx="148400" cy="242700"/>
              </a:xfrm>
              <a:custGeom>
                <a:avLst/>
                <a:gdLst/>
                <a:ahLst/>
                <a:cxnLst/>
                <a:rect l="l" t="t" r="r" b="b"/>
                <a:pathLst>
                  <a:path w="5936" h="9708" extrusionOk="0">
                    <a:moveTo>
                      <a:pt x="1198" y="1"/>
                    </a:moveTo>
                    <a:cubicBezTo>
                      <a:pt x="1114" y="1"/>
                      <a:pt x="1029" y="10"/>
                      <a:pt x="942" y="30"/>
                    </a:cubicBezTo>
                    <a:cubicBezTo>
                      <a:pt x="371" y="172"/>
                      <a:pt x="1" y="743"/>
                      <a:pt x="143" y="1342"/>
                    </a:cubicBezTo>
                    <a:lnTo>
                      <a:pt x="428" y="2569"/>
                    </a:lnTo>
                    <a:cubicBezTo>
                      <a:pt x="742" y="4309"/>
                      <a:pt x="1427" y="5936"/>
                      <a:pt x="2454" y="7419"/>
                    </a:cubicBezTo>
                    <a:lnTo>
                      <a:pt x="2483" y="7448"/>
                    </a:lnTo>
                    <a:lnTo>
                      <a:pt x="3881" y="9274"/>
                    </a:lnTo>
                    <a:cubicBezTo>
                      <a:pt x="4052" y="9502"/>
                      <a:pt x="4366" y="9645"/>
                      <a:pt x="4651" y="9702"/>
                    </a:cubicBezTo>
                    <a:cubicBezTo>
                      <a:pt x="4683" y="9706"/>
                      <a:pt x="4716" y="9707"/>
                      <a:pt x="4749" y="9707"/>
                    </a:cubicBezTo>
                    <a:cubicBezTo>
                      <a:pt x="4978" y="9707"/>
                      <a:pt x="5215" y="9620"/>
                      <a:pt x="5365" y="9445"/>
                    </a:cubicBezTo>
                    <a:cubicBezTo>
                      <a:pt x="5878" y="9074"/>
                      <a:pt x="5935" y="8418"/>
                      <a:pt x="5593" y="7904"/>
                    </a:cubicBezTo>
                    <a:lnTo>
                      <a:pt x="4195" y="6078"/>
                    </a:lnTo>
                    <a:cubicBezTo>
                      <a:pt x="3367" y="4880"/>
                      <a:pt x="2797" y="3511"/>
                      <a:pt x="2568" y="2084"/>
                    </a:cubicBezTo>
                    <a:lnTo>
                      <a:pt x="2568" y="2055"/>
                    </a:lnTo>
                    <a:lnTo>
                      <a:pt x="2283" y="857"/>
                    </a:lnTo>
                    <a:cubicBezTo>
                      <a:pt x="2160" y="365"/>
                      <a:pt x="1719" y="1"/>
                      <a:pt x="119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99;p56">
                <a:extLst>
                  <a:ext uri="{FF2B5EF4-FFF2-40B4-BE49-F238E27FC236}">
                    <a16:creationId xmlns:a16="http://schemas.microsoft.com/office/drawing/2014/main" id="{58FDEC21-C6F8-EAB1-6730-2544C321CDD3}"/>
                  </a:ext>
                </a:extLst>
              </p:cNvPr>
              <p:cNvSpPr/>
              <p:nvPr/>
            </p:nvSpPr>
            <p:spPr>
              <a:xfrm>
                <a:off x="3622750" y="1911175"/>
                <a:ext cx="181925" cy="220550"/>
              </a:xfrm>
              <a:custGeom>
                <a:avLst/>
                <a:gdLst/>
                <a:ahLst/>
                <a:cxnLst/>
                <a:rect l="l" t="t" r="r" b="b"/>
                <a:pathLst>
                  <a:path w="7277" h="8822" extrusionOk="0">
                    <a:moveTo>
                      <a:pt x="2832" y="0"/>
                    </a:moveTo>
                    <a:cubicBezTo>
                      <a:pt x="2473" y="0"/>
                      <a:pt x="2124" y="124"/>
                      <a:pt x="1855" y="376"/>
                    </a:cubicBezTo>
                    <a:cubicBezTo>
                      <a:pt x="0" y="1974"/>
                      <a:pt x="2426" y="7024"/>
                      <a:pt x="3966" y="8822"/>
                    </a:cubicBezTo>
                    <a:cubicBezTo>
                      <a:pt x="4348" y="6666"/>
                      <a:pt x="6178" y="6437"/>
                      <a:pt x="6941" y="6437"/>
                    </a:cubicBezTo>
                    <a:cubicBezTo>
                      <a:pt x="7148" y="6437"/>
                      <a:pt x="7276" y="6453"/>
                      <a:pt x="7276" y="6453"/>
                    </a:cubicBezTo>
                    <a:cubicBezTo>
                      <a:pt x="4651" y="4627"/>
                      <a:pt x="5222" y="1089"/>
                      <a:pt x="3567" y="176"/>
                    </a:cubicBezTo>
                    <a:cubicBezTo>
                      <a:pt x="3333" y="60"/>
                      <a:pt x="3080" y="0"/>
                      <a:pt x="28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600;p56">
                <a:extLst>
                  <a:ext uri="{FF2B5EF4-FFF2-40B4-BE49-F238E27FC236}">
                    <a16:creationId xmlns:a16="http://schemas.microsoft.com/office/drawing/2014/main" id="{AB099ABB-7FB3-56CB-E6CA-636BF9BB58F1}"/>
                  </a:ext>
                </a:extLst>
              </p:cNvPr>
              <p:cNvSpPr/>
              <p:nvPr/>
            </p:nvSpPr>
            <p:spPr>
              <a:xfrm>
                <a:off x="4359600" y="3029025"/>
                <a:ext cx="276775" cy="942300"/>
              </a:xfrm>
              <a:custGeom>
                <a:avLst/>
                <a:gdLst/>
                <a:ahLst/>
                <a:cxnLst/>
                <a:rect l="l" t="t" r="r" b="b"/>
                <a:pathLst>
                  <a:path w="11071" h="37692" extrusionOk="0">
                    <a:moveTo>
                      <a:pt x="0" y="1"/>
                    </a:moveTo>
                    <a:lnTo>
                      <a:pt x="57" y="7904"/>
                    </a:lnTo>
                    <a:lnTo>
                      <a:pt x="86" y="10700"/>
                    </a:lnTo>
                    <a:lnTo>
                      <a:pt x="143" y="12698"/>
                    </a:lnTo>
                    <a:cubicBezTo>
                      <a:pt x="171" y="16464"/>
                      <a:pt x="770" y="20202"/>
                      <a:pt x="1883" y="23825"/>
                    </a:cubicBezTo>
                    <a:lnTo>
                      <a:pt x="3738" y="29760"/>
                    </a:lnTo>
                    <a:lnTo>
                      <a:pt x="5307" y="34810"/>
                    </a:lnTo>
                    <a:lnTo>
                      <a:pt x="6192" y="37692"/>
                    </a:lnTo>
                    <a:lnTo>
                      <a:pt x="11071" y="36807"/>
                    </a:lnTo>
                    <a:lnTo>
                      <a:pt x="9758" y="29589"/>
                    </a:lnTo>
                    <a:lnTo>
                      <a:pt x="8474" y="22170"/>
                    </a:lnTo>
                    <a:cubicBezTo>
                      <a:pt x="8018" y="19602"/>
                      <a:pt x="7875" y="16978"/>
                      <a:pt x="7989" y="14353"/>
                    </a:cubicBezTo>
                    <a:lnTo>
                      <a:pt x="8617" y="37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601;p56">
                <a:extLst>
                  <a:ext uri="{FF2B5EF4-FFF2-40B4-BE49-F238E27FC236}">
                    <a16:creationId xmlns:a16="http://schemas.microsoft.com/office/drawing/2014/main" id="{8B9CC819-B211-4C0A-E7B8-DDAEAB58119F}"/>
                  </a:ext>
                </a:extLst>
              </p:cNvPr>
              <p:cNvSpPr/>
              <p:nvPr/>
            </p:nvSpPr>
            <p:spPr>
              <a:xfrm>
                <a:off x="4386700" y="3899275"/>
                <a:ext cx="266800" cy="136250"/>
              </a:xfrm>
              <a:custGeom>
                <a:avLst/>
                <a:gdLst/>
                <a:ahLst/>
                <a:cxnLst/>
                <a:rect l="l" t="t" r="r" b="b"/>
                <a:pathLst>
                  <a:path w="10672" h="5450" extrusionOk="0">
                    <a:moveTo>
                      <a:pt x="4252" y="0"/>
                    </a:moveTo>
                    <a:cubicBezTo>
                      <a:pt x="3709" y="1027"/>
                      <a:pt x="2825" y="1769"/>
                      <a:pt x="1712" y="2083"/>
                    </a:cubicBezTo>
                    <a:cubicBezTo>
                      <a:pt x="1484" y="2169"/>
                      <a:pt x="1227" y="2226"/>
                      <a:pt x="970" y="2340"/>
                    </a:cubicBezTo>
                    <a:cubicBezTo>
                      <a:pt x="400" y="2568"/>
                      <a:pt x="0" y="3082"/>
                      <a:pt x="0" y="3738"/>
                    </a:cubicBezTo>
                    <a:cubicBezTo>
                      <a:pt x="0" y="4651"/>
                      <a:pt x="771" y="5421"/>
                      <a:pt x="1684" y="5421"/>
                    </a:cubicBezTo>
                    <a:cubicBezTo>
                      <a:pt x="4252" y="5421"/>
                      <a:pt x="8874" y="5450"/>
                      <a:pt x="8874" y="5450"/>
                    </a:cubicBezTo>
                    <a:cubicBezTo>
                      <a:pt x="9929" y="5421"/>
                      <a:pt x="10671"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602;p56">
                <a:extLst>
                  <a:ext uri="{FF2B5EF4-FFF2-40B4-BE49-F238E27FC236}">
                    <a16:creationId xmlns:a16="http://schemas.microsoft.com/office/drawing/2014/main" id="{DC63BD58-352F-8F7A-E7D0-1704E94AB65F}"/>
                  </a:ext>
                </a:extLst>
              </p:cNvPr>
              <p:cNvSpPr/>
              <p:nvPr/>
            </p:nvSpPr>
            <p:spPr>
              <a:xfrm>
                <a:off x="4343175" y="3767300"/>
                <a:ext cx="306750" cy="274650"/>
              </a:xfrm>
              <a:custGeom>
                <a:avLst/>
                <a:gdLst/>
                <a:ahLst/>
                <a:cxnLst/>
                <a:rect l="l" t="t" r="r" b="b"/>
                <a:pathLst>
                  <a:path w="12270" h="10986" extrusionOk="0">
                    <a:moveTo>
                      <a:pt x="10700" y="1"/>
                    </a:moveTo>
                    <a:lnTo>
                      <a:pt x="3824" y="286"/>
                    </a:lnTo>
                    <a:lnTo>
                      <a:pt x="4937" y="4708"/>
                    </a:lnTo>
                    <a:lnTo>
                      <a:pt x="2654" y="5536"/>
                    </a:lnTo>
                    <a:cubicBezTo>
                      <a:pt x="2569" y="5564"/>
                      <a:pt x="2540" y="5564"/>
                      <a:pt x="2455" y="5593"/>
                    </a:cubicBezTo>
                    <a:cubicBezTo>
                      <a:pt x="1" y="6734"/>
                      <a:pt x="714" y="10985"/>
                      <a:pt x="3396" y="10985"/>
                    </a:cubicBezTo>
                    <a:lnTo>
                      <a:pt x="10529" y="10985"/>
                    </a:lnTo>
                    <a:cubicBezTo>
                      <a:pt x="11499" y="10985"/>
                      <a:pt x="12270" y="10044"/>
                      <a:pt x="12213" y="8903"/>
                    </a:cubicBezTo>
                    <a:cubicBezTo>
                      <a:pt x="12156" y="7875"/>
                      <a:pt x="12013" y="6848"/>
                      <a:pt x="11842" y="5821"/>
                    </a:cubicBezTo>
                    <a:lnTo>
                      <a:pt x="10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603;p56">
                <a:extLst>
                  <a:ext uri="{FF2B5EF4-FFF2-40B4-BE49-F238E27FC236}">
                    <a16:creationId xmlns:a16="http://schemas.microsoft.com/office/drawing/2014/main" id="{1ED9FE19-F5DA-D16A-BF62-4098AF5A6ABE}"/>
                  </a:ext>
                </a:extLst>
              </p:cNvPr>
              <p:cNvSpPr/>
              <p:nvPr/>
            </p:nvSpPr>
            <p:spPr>
              <a:xfrm>
                <a:off x="4428075" y="4039075"/>
                <a:ext cx="190475" cy="3600"/>
              </a:xfrm>
              <a:custGeom>
                <a:avLst/>
                <a:gdLst/>
                <a:ahLst/>
                <a:cxnLst/>
                <a:rect l="l" t="t" r="r" b="b"/>
                <a:pathLst>
                  <a:path w="7619" h="144" extrusionOk="0">
                    <a:moveTo>
                      <a:pt x="57" y="0"/>
                    </a:moveTo>
                    <a:cubicBezTo>
                      <a:pt x="29" y="0"/>
                      <a:pt x="0" y="29"/>
                      <a:pt x="0" y="86"/>
                    </a:cubicBezTo>
                    <a:cubicBezTo>
                      <a:pt x="0" y="114"/>
                      <a:pt x="29" y="143"/>
                      <a:pt x="57" y="143"/>
                    </a:cubicBezTo>
                    <a:lnTo>
                      <a:pt x="7561" y="143"/>
                    </a:lnTo>
                    <a:cubicBezTo>
                      <a:pt x="7618" y="143"/>
                      <a:pt x="7618" y="114"/>
                      <a:pt x="7618" y="86"/>
                    </a:cubicBezTo>
                    <a:cubicBezTo>
                      <a:pt x="7618" y="29"/>
                      <a:pt x="759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604;p56">
                <a:extLst>
                  <a:ext uri="{FF2B5EF4-FFF2-40B4-BE49-F238E27FC236}">
                    <a16:creationId xmlns:a16="http://schemas.microsoft.com/office/drawing/2014/main" id="{B57AB7F8-4A2C-CD98-1429-167D0F6A9D07}"/>
                  </a:ext>
                </a:extLst>
              </p:cNvPr>
              <p:cNvSpPr/>
              <p:nvPr/>
            </p:nvSpPr>
            <p:spPr>
              <a:xfrm>
                <a:off x="4361725" y="3218775"/>
                <a:ext cx="148400" cy="77775"/>
              </a:xfrm>
              <a:custGeom>
                <a:avLst/>
                <a:gdLst/>
                <a:ahLst/>
                <a:cxnLst/>
                <a:rect l="l" t="t" r="r" b="b"/>
                <a:pathLst>
                  <a:path w="5936" h="3111" extrusionOk="0">
                    <a:moveTo>
                      <a:pt x="58" y="0"/>
                    </a:moveTo>
                    <a:lnTo>
                      <a:pt x="1" y="314"/>
                    </a:lnTo>
                    <a:lnTo>
                      <a:pt x="58" y="3110"/>
                    </a:lnTo>
                    <a:lnTo>
                      <a:pt x="5935" y="86"/>
                    </a:ln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605;p56">
                <a:extLst>
                  <a:ext uri="{FF2B5EF4-FFF2-40B4-BE49-F238E27FC236}">
                    <a16:creationId xmlns:a16="http://schemas.microsoft.com/office/drawing/2014/main" id="{2E314D77-C45B-6E3B-33D0-D8A2E9FACB96}"/>
                  </a:ext>
                </a:extLst>
              </p:cNvPr>
              <p:cNvSpPr/>
              <p:nvPr/>
            </p:nvSpPr>
            <p:spPr>
              <a:xfrm>
                <a:off x="4562875" y="3026900"/>
                <a:ext cx="276075" cy="944425"/>
              </a:xfrm>
              <a:custGeom>
                <a:avLst/>
                <a:gdLst/>
                <a:ahLst/>
                <a:cxnLst/>
                <a:rect l="l" t="t" r="r" b="b"/>
                <a:pathLst>
                  <a:path w="11043" h="37777" extrusionOk="0">
                    <a:moveTo>
                      <a:pt x="1" y="0"/>
                    </a:moveTo>
                    <a:lnTo>
                      <a:pt x="58" y="8275"/>
                    </a:lnTo>
                    <a:lnTo>
                      <a:pt x="86" y="11499"/>
                    </a:lnTo>
                    <a:lnTo>
                      <a:pt x="86" y="13068"/>
                    </a:lnTo>
                    <a:cubicBezTo>
                      <a:pt x="143" y="16635"/>
                      <a:pt x="657" y="20144"/>
                      <a:pt x="1741" y="23539"/>
                    </a:cubicBezTo>
                    <a:lnTo>
                      <a:pt x="5279" y="34895"/>
                    </a:lnTo>
                    <a:lnTo>
                      <a:pt x="6164" y="37777"/>
                    </a:lnTo>
                    <a:lnTo>
                      <a:pt x="11043" y="36892"/>
                    </a:lnTo>
                    <a:lnTo>
                      <a:pt x="8475" y="22113"/>
                    </a:lnTo>
                    <a:cubicBezTo>
                      <a:pt x="8018" y="19573"/>
                      <a:pt x="7876" y="16977"/>
                      <a:pt x="7990" y="14409"/>
                    </a:cubicBezTo>
                    <a:lnTo>
                      <a:pt x="8617" y="40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606;p56">
                <a:extLst>
                  <a:ext uri="{FF2B5EF4-FFF2-40B4-BE49-F238E27FC236}">
                    <a16:creationId xmlns:a16="http://schemas.microsoft.com/office/drawing/2014/main" id="{A038A28E-0E82-8DAD-359C-80195FE50F75}"/>
                  </a:ext>
                </a:extLst>
              </p:cNvPr>
              <p:cNvSpPr/>
              <p:nvPr/>
            </p:nvSpPr>
            <p:spPr>
              <a:xfrm>
                <a:off x="4589275" y="3899275"/>
                <a:ext cx="265375" cy="136250"/>
              </a:xfrm>
              <a:custGeom>
                <a:avLst/>
                <a:gdLst/>
                <a:ahLst/>
                <a:cxnLst/>
                <a:rect l="l" t="t" r="r" b="b"/>
                <a:pathLst>
                  <a:path w="10615" h="5450" extrusionOk="0">
                    <a:moveTo>
                      <a:pt x="4252" y="0"/>
                    </a:moveTo>
                    <a:cubicBezTo>
                      <a:pt x="3710" y="1027"/>
                      <a:pt x="2825" y="1769"/>
                      <a:pt x="1712" y="2083"/>
                    </a:cubicBezTo>
                    <a:cubicBezTo>
                      <a:pt x="1456" y="2169"/>
                      <a:pt x="1227" y="2226"/>
                      <a:pt x="971" y="2340"/>
                    </a:cubicBezTo>
                    <a:cubicBezTo>
                      <a:pt x="400" y="2568"/>
                      <a:pt x="0" y="3082"/>
                      <a:pt x="0" y="3738"/>
                    </a:cubicBezTo>
                    <a:cubicBezTo>
                      <a:pt x="0" y="4651"/>
                      <a:pt x="742" y="5421"/>
                      <a:pt x="1684" y="5421"/>
                    </a:cubicBezTo>
                    <a:cubicBezTo>
                      <a:pt x="4252" y="5421"/>
                      <a:pt x="8874" y="5450"/>
                      <a:pt x="8874" y="5450"/>
                    </a:cubicBezTo>
                    <a:cubicBezTo>
                      <a:pt x="9873" y="5421"/>
                      <a:pt x="10614"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607;p56">
                <a:extLst>
                  <a:ext uri="{FF2B5EF4-FFF2-40B4-BE49-F238E27FC236}">
                    <a16:creationId xmlns:a16="http://schemas.microsoft.com/office/drawing/2014/main" id="{7AC93BAB-0946-0D54-D2AE-9C07FA1A4546}"/>
                  </a:ext>
                </a:extLst>
              </p:cNvPr>
              <p:cNvSpPr/>
              <p:nvPr/>
            </p:nvSpPr>
            <p:spPr>
              <a:xfrm>
                <a:off x="4554325" y="3767300"/>
                <a:ext cx="315300" cy="274650"/>
              </a:xfrm>
              <a:custGeom>
                <a:avLst/>
                <a:gdLst/>
                <a:ahLst/>
                <a:cxnLst/>
                <a:rect l="l" t="t" r="r" b="b"/>
                <a:pathLst>
                  <a:path w="12612" h="10986" extrusionOk="0">
                    <a:moveTo>
                      <a:pt x="10643" y="1"/>
                    </a:moveTo>
                    <a:lnTo>
                      <a:pt x="3624" y="257"/>
                    </a:lnTo>
                    <a:lnTo>
                      <a:pt x="5079" y="4708"/>
                    </a:lnTo>
                    <a:lnTo>
                      <a:pt x="2711" y="5536"/>
                    </a:lnTo>
                    <a:cubicBezTo>
                      <a:pt x="2654" y="5564"/>
                      <a:pt x="2625" y="5564"/>
                      <a:pt x="2540" y="5593"/>
                    </a:cubicBezTo>
                    <a:cubicBezTo>
                      <a:pt x="0" y="6734"/>
                      <a:pt x="771" y="10985"/>
                      <a:pt x="3510" y="10985"/>
                    </a:cubicBezTo>
                    <a:lnTo>
                      <a:pt x="10814" y="10985"/>
                    </a:lnTo>
                    <a:cubicBezTo>
                      <a:pt x="11813" y="10985"/>
                      <a:pt x="12612" y="10044"/>
                      <a:pt x="12526" y="8903"/>
                    </a:cubicBezTo>
                    <a:cubicBezTo>
                      <a:pt x="12497" y="7875"/>
                      <a:pt x="12355" y="6848"/>
                      <a:pt x="12127" y="5821"/>
                    </a:cubicBezTo>
                    <a:lnTo>
                      <a:pt x="10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608;p56">
                <a:extLst>
                  <a:ext uri="{FF2B5EF4-FFF2-40B4-BE49-F238E27FC236}">
                    <a16:creationId xmlns:a16="http://schemas.microsoft.com/office/drawing/2014/main" id="{0C2684AF-7459-CDB9-8BCF-663F6246B7F0}"/>
                  </a:ext>
                </a:extLst>
              </p:cNvPr>
              <p:cNvSpPr/>
              <p:nvPr/>
            </p:nvSpPr>
            <p:spPr>
              <a:xfrm>
                <a:off x="4633500" y="4039075"/>
                <a:ext cx="201175" cy="3600"/>
              </a:xfrm>
              <a:custGeom>
                <a:avLst/>
                <a:gdLst/>
                <a:ahLst/>
                <a:cxnLst/>
                <a:rect l="l" t="t" r="r" b="b"/>
                <a:pathLst>
                  <a:path w="8047" h="144" extrusionOk="0">
                    <a:moveTo>
                      <a:pt x="86" y="0"/>
                    </a:moveTo>
                    <a:cubicBezTo>
                      <a:pt x="57" y="0"/>
                      <a:pt x="0" y="29"/>
                      <a:pt x="0" y="86"/>
                    </a:cubicBezTo>
                    <a:cubicBezTo>
                      <a:pt x="0" y="114"/>
                      <a:pt x="57" y="143"/>
                      <a:pt x="86" y="143"/>
                    </a:cubicBezTo>
                    <a:lnTo>
                      <a:pt x="7961" y="143"/>
                    </a:lnTo>
                    <a:cubicBezTo>
                      <a:pt x="8018" y="143"/>
                      <a:pt x="8047" y="114"/>
                      <a:pt x="8047" y="86"/>
                    </a:cubicBezTo>
                    <a:cubicBezTo>
                      <a:pt x="8047" y="29"/>
                      <a:pt x="8018" y="0"/>
                      <a:pt x="7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609;p56">
                <a:extLst>
                  <a:ext uri="{FF2B5EF4-FFF2-40B4-BE49-F238E27FC236}">
                    <a16:creationId xmlns:a16="http://schemas.microsoft.com/office/drawing/2014/main" id="{47C91260-A5D8-E9D6-B524-E0C6EF89C176}"/>
                  </a:ext>
                </a:extLst>
              </p:cNvPr>
              <p:cNvSpPr/>
              <p:nvPr/>
            </p:nvSpPr>
            <p:spPr>
              <a:xfrm>
                <a:off x="4564300" y="3225200"/>
                <a:ext cx="146250" cy="90600"/>
              </a:xfrm>
              <a:custGeom>
                <a:avLst/>
                <a:gdLst/>
                <a:ahLst/>
                <a:cxnLst/>
                <a:rect l="l" t="t" r="r" b="b"/>
                <a:pathLst>
                  <a:path w="5850" h="3624" extrusionOk="0">
                    <a:moveTo>
                      <a:pt x="5850" y="0"/>
                    </a:moveTo>
                    <a:lnTo>
                      <a:pt x="1" y="400"/>
                    </a:lnTo>
                    <a:lnTo>
                      <a:pt x="29" y="3624"/>
                    </a:lnTo>
                    <a:lnTo>
                      <a:pt x="5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610;p56">
                <a:extLst>
                  <a:ext uri="{FF2B5EF4-FFF2-40B4-BE49-F238E27FC236}">
                    <a16:creationId xmlns:a16="http://schemas.microsoft.com/office/drawing/2014/main" id="{C3CB80B6-836C-8528-517C-8191A631396F}"/>
                  </a:ext>
                </a:extLst>
              </p:cNvPr>
              <p:cNvSpPr/>
              <p:nvPr/>
            </p:nvSpPr>
            <p:spPr>
              <a:xfrm>
                <a:off x="4290400" y="2892800"/>
                <a:ext cx="549275" cy="283925"/>
              </a:xfrm>
              <a:custGeom>
                <a:avLst/>
                <a:gdLst/>
                <a:ahLst/>
                <a:cxnLst/>
                <a:rect l="l" t="t" r="r" b="b"/>
                <a:pathLst>
                  <a:path w="21971" h="11357" extrusionOk="0">
                    <a:moveTo>
                      <a:pt x="3139" y="0"/>
                    </a:moveTo>
                    <a:lnTo>
                      <a:pt x="2939" y="856"/>
                    </a:lnTo>
                    <a:lnTo>
                      <a:pt x="2369" y="2911"/>
                    </a:lnTo>
                    <a:lnTo>
                      <a:pt x="0" y="11356"/>
                    </a:lnTo>
                    <a:lnTo>
                      <a:pt x="21970" y="11356"/>
                    </a:lnTo>
                    <a:lnTo>
                      <a:pt x="18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611;p56">
                <a:extLst>
                  <a:ext uri="{FF2B5EF4-FFF2-40B4-BE49-F238E27FC236}">
                    <a16:creationId xmlns:a16="http://schemas.microsoft.com/office/drawing/2014/main" id="{3FA4D039-3677-B92D-7941-8048FE8D7819}"/>
                  </a:ext>
                </a:extLst>
              </p:cNvPr>
              <p:cNvSpPr/>
              <p:nvPr/>
            </p:nvSpPr>
            <p:spPr>
              <a:xfrm>
                <a:off x="4288250" y="3092525"/>
                <a:ext cx="554275" cy="176925"/>
              </a:xfrm>
              <a:custGeom>
                <a:avLst/>
                <a:gdLst/>
                <a:ahLst/>
                <a:cxnLst/>
                <a:rect l="l" t="t" r="r" b="b"/>
                <a:pathLst>
                  <a:path w="22171" h="7077" extrusionOk="0">
                    <a:moveTo>
                      <a:pt x="11071" y="0"/>
                    </a:moveTo>
                    <a:cubicBezTo>
                      <a:pt x="5137" y="0"/>
                      <a:pt x="201" y="1513"/>
                      <a:pt x="86" y="3481"/>
                    </a:cubicBezTo>
                    <a:cubicBezTo>
                      <a:pt x="1" y="5450"/>
                      <a:pt x="4908" y="7076"/>
                      <a:pt x="11071" y="7076"/>
                    </a:cubicBezTo>
                    <a:cubicBezTo>
                      <a:pt x="17263" y="7076"/>
                      <a:pt x="22170" y="5478"/>
                      <a:pt x="22056" y="3481"/>
                    </a:cubicBezTo>
                    <a:cubicBezTo>
                      <a:pt x="21999" y="1513"/>
                      <a:pt x="17063" y="0"/>
                      <a:pt x="1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612;p56">
                <a:extLst>
                  <a:ext uri="{FF2B5EF4-FFF2-40B4-BE49-F238E27FC236}">
                    <a16:creationId xmlns:a16="http://schemas.microsoft.com/office/drawing/2014/main" id="{ABF26A50-D189-D607-3B71-E16F4C574CBD}"/>
                  </a:ext>
                </a:extLst>
              </p:cNvPr>
              <p:cNvSpPr/>
              <p:nvPr/>
            </p:nvSpPr>
            <p:spPr>
              <a:xfrm>
                <a:off x="4343175" y="2939150"/>
                <a:ext cx="185500" cy="51400"/>
              </a:xfrm>
              <a:custGeom>
                <a:avLst/>
                <a:gdLst/>
                <a:ahLst/>
                <a:cxnLst/>
                <a:rect l="l" t="t" r="r" b="b"/>
                <a:pathLst>
                  <a:path w="7420" h="2056" extrusionOk="0">
                    <a:moveTo>
                      <a:pt x="571" y="1"/>
                    </a:moveTo>
                    <a:lnTo>
                      <a:pt x="1" y="2055"/>
                    </a:lnTo>
                    <a:lnTo>
                      <a:pt x="1" y="2055"/>
                    </a:lnTo>
                    <a:lnTo>
                      <a:pt x="74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1613;p56">
                <a:extLst>
                  <a:ext uri="{FF2B5EF4-FFF2-40B4-BE49-F238E27FC236}">
                    <a16:creationId xmlns:a16="http://schemas.microsoft.com/office/drawing/2014/main" id="{F9CEA4C0-187D-90B3-4878-95BD49FFC3D4}"/>
                  </a:ext>
                </a:extLst>
              </p:cNvPr>
              <p:cNvGrpSpPr/>
              <p:nvPr/>
            </p:nvGrpSpPr>
            <p:grpSpPr>
              <a:xfrm>
                <a:off x="4350325" y="2983375"/>
                <a:ext cx="457250" cy="248275"/>
                <a:chOff x="4350325" y="2983375"/>
                <a:chExt cx="457250" cy="248275"/>
              </a:xfrm>
            </p:grpSpPr>
            <p:sp>
              <p:nvSpPr>
                <p:cNvPr id="298" name="Google Shape;1614;p56">
                  <a:extLst>
                    <a:ext uri="{FF2B5EF4-FFF2-40B4-BE49-F238E27FC236}">
                      <a16:creationId xmlns:a16="http://schemas.microsoft.com/office/drawing/2014/main" id="{C0B9C495-0400-15FB-5EC3-1AB245A55702}"/>
                    </a:ext>
                  </a:extLst>
                </p:cNvPr>
                <p:cNvSpPr/>
                <p:nvPr/>
              </p:nvSpPr>
              <p:spPr>
                <a:xfrm>
                  <a:off x="4540050" y="3133900"/>
                  <a:ext cx="28550" cy="28550"/>
                </a:xfrm>
                <a:custGeom>
                  <a:avLst/>
                  <a:gdLst/>
                  <a:ahLst/>
                  <a:cxnLst/>
                  <a:rect l="l" t="t" r="r" b="b"/>
                  <a:pathLst>
                    <a:path w="1142" h="1142" extrusionOk="0">
                      <a:moveTo>
                        <a:pt x="571" y="0"/>
                      </a:moveTo>
                      <a:cubicBezTo>
                        <a:pt x="258" y="0"/>
                        <a:pt x="1" y="257"/>
                        <a:pt x="1" y="571"/>
                      </a:cubicBezTo>
                      <a:cubicBezTo>
                        <a:pt x="1" y="885"/>
                        <a:pt x="258" y="1141"/>
                        <a:pt x="571" y="1141"/>
                      </a:cubicBezTo>
                      <a:cubicBezTo>
                        <a:pt x="885" y="1141"/>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15;p56">
                  <a:extLst>
                    <a:ext uri="{FF2B5EF4-FFF2-40B4-BE49-F238E27FC236}">
                      <a16:creationId xmlns:a16="http://schemas.microsoft.com/office/drawing/2014/main" id="{DC1602E0-5E62-A3CC-9A4B-D8167855B2FF}"/>
                    </a:ext>
                  </a:extLst>
                </p:cNvPr>
                <p:cNvSpPr/>
                <p:nvPr/>
              </p:nvSpPr>
              <p:spPr>
                <a:xfrm>
                  <a:off x="4604250" y="3076825"/>
                  <a:ext cx="39250" cy="39250"/>
                </a:xfrm>
                <a:custGeom>
                  <a:avLst/>
                  <a:gdLst/>
                  <a:ahLst/>
                  <a:cxnLst/>
                  <a:rect l="l" t="t" r="r" b="b"/>
                  <a:pathLst>
                    <a:path w="1570" h="1570" extrusionOk="0">
                      <a:moveTo>
                        <a:pt x="800" y="1"/>
                      </a:moveTo>
                      <a:cubicBezTo>
                        <a:pt x="372" y="1"/>
                        <a:pt x="1" y="372"/>
                        <a:pt x="1" y="800"/>
                      </a:cubicBezTo>
                      <a:cubicBezTo>
                        <a:pt x="1" y="1227"/>
                        <a:pt x="372" y="1570"/>
                        <a:pt x="800" y="1570"/>
                      </a:cubicBezTo>
                      <a:cubicBezTo>
                        <a:pt x="1227" y="1570"/>
                        <a:pt x="1570" y="1227"/>
                        <a:pt x="1570" y="800"/>
                      </a:cubicBezTo>
                      <a:cubicBezTo>
                        <a:pt x="1570" y="372"/>
                        <a:pt x="1227" y="1"/>
                        <a:pt x="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16;p56">
                  <a:extLst>
                    <a:ext uri="{FF2B5EF4-FFF2-40B4-BE49-F238E27FC236}">
                      <a16:creationId xmlns:a16="http://schemas.microsoft.com/office/drawing/2014/main" id="{47CDC7A2-17F3-3B05-F349-C29A73030DFB}"/>
                    </a:ext>
                  </a:extLst>
                </p:cNvPr>
                <p:cNvSpPr/>
                <p:nvPr/>
              </p:nvSpPr>
              <p:spPr>
                <a:xfrm>
                  <a:off x="4621375" y="2983375"/>
                  <a:ext cx="16425" cy="16450"/>
                </a:xfrm>
                <a:custGeom>
                  <a:avLst/>
                  <a:gdLst/>
                  <a:ahLst/>
                  <a:cxnLst/>
                  <a:rect l="l" t="t" r="r" b="b"/>
                  <a:pathLst>
                    <a:path w="657" h="658" extrusionOk="0">
                      <a:moveTo>
                        <a:pt x="314" y="1"/>
                      </a:moveTo>
                      <a:cubicBezTo>
                        <a:pt x="143" y="1"/>
                        <a:pt x="0" y="144"/>
                        <a:pt x="0" y="315"/>
                      </a:cubicBezTo>
                      <a:cubicBezTo>
                        <a:pt x="0" y="514"/>
                        <a:pt x="143" y="657"/>
                        <a:pt x="314" y="657"/>
                      </a:cubicBezTo>
                      <a:cubicBezTo>
                        <a:pt x="514" y="657"/>
                        <a:pt x="657" y="514"/>
                        <a:pt x="657" y="315"/>
                      </a:cubicBezTo>
                      <a:cubicBezTo>
                        <a:pt x="657" y="144"/>
                        <a:pt x="514" y="1"/>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617;p56">
                  <a:extLst>
                    <a:ext uri="{FF2B5EF4-FFF2-40B4-BE49-F238E27FC236}">
                      <a16:creationId xmlns:a16="http://schemas.microsoft.com/office/drawing/2014/main" id="{2062B0F5-DE2E-1791-8450-160A8BB7C25B}"/>
                    </a:ext>
                  </a:extLst>
                </p:cNvPr>
                <p:cNvSpPr/>
                <p:nvPr/>
              </p:nvSpPr>
              <p:spPr>
                <a:xfrm>
                  <a:off x="4652750" y="3215200"/>
                  <a:ext cx="15725" cy="16450"/>
                </a:xfrm>
                <a:custGeom>
                  <a:avLst/>
                  <a:gdLst/>
                  <a:ahLst/>
                  <a:cxnLst/>
                  <a:rect l="l" t="t" r="r" b="b"/>
                  <a:pathLst>
                    <a:path w="629" h="658" extrusionOk="0">
                      <a:moveTo>
                        <a:pt x="315" y="1"/>
                      </a:moveTo>
                      <a:cubicBezTo>
                        <a:pt x="143" y="1"/>
                        <a:pt x="1" y="143"/>
                        <a:pt x="1" y="315"/>
                      </a:cubicBezTo>
                      <a:cubicBezTo>
                        <a:pt x="1" y="514"/>
                        <a:pt x="143" y="657"/>
                        <a:pt x="315" y="657"/>
                      </a:cubicBezTo>
                      <a:cubicBezTo>
                        <a:pt x="486" y="657"/>
                        <a:pt x="629" y="514"/>
                        <a:pt x="629" y="315"/>
                      </a:cubicBezTo>
                      <a:cubicBezTo>
                        <a:pt x="629" y="143"/>
                        <a:pt x="486" y="1"/>
                        <a:pt x="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618;p56">
                  <a:extLst>
                    <a:ext uri="{FF2B5EF4-FFF2-40B4-BE49-F238E27FC236}">
                      <a16:creationId xmlns:a16="http://schemas.microsoft.com/office/drawing/2014/main" id="{531C0A91-5A73-B647-0CF2-B1B90E7561C6}"/>
                    </a:ext>
                  </a:extLst>
                </p:cNvPr>
                <p:cNvSpPr/>
                <p:nvPr/>
              </p:nvSpPr>
              <p:spPr>
                <a:xfrm>
                  <a:off x="4791850" y="3153875"/>
                  <a:ext cx="15725" cy="15700"/>
                </a:xfrm>
                <a:custGeom>
                  <a:avLst/>
                  <a:gdLst/>
                  <a:ahLst/>
                  <a:cxnLst/>
                  <a:rect l="l" t="t" r="r" b="b"/>
                  <a:pathLst>
                    <a:path w="629" h="628" extrusionOk="0">
                      <a:moveTo>
                        <a:pt x="314" y="0"/>
                      </a:moveTo>
                      <a:cubicBezTo>
                        <a:pt x="143" y="0"/>
                        <a:pt x="1" y="143"/>
                        <a:pt x="1" y="314"/>
                      </a:cubicBezTo>
                      <a:cubicBezTo>
                        <a:pt x="1" y="485"/>
                        <a:pt x="143" y="628"/>
                        <a:pt x="314" y="628"/>
                      </a:cubicBezTo>
                      <a:cubicBezTo>
                        <a:pt x="486" y="628"/>
                        <a:pt x="628" y="485"/>
                        <a:pt x="628" y="314"/>
                      </a:cubicBezTo>
                      <a:cubicBezTo>
                        <a:pt x="628" y="143"/>
                        <a:pt x="486"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19;p56">
                  <a:extLst>
                    <a:ext uri="{FF2B5EF4-FFF2-40B4-BE49-F238E27FC236}">
                      <a16:creationId xmlns:a16="http://schemas.microsoft.com/office/drawing/2014/main" id="{CA4F7AD3-AFC7-7A93-AA33-E4BBD568F77B}"/>
                    </a:ext>
                  </a:extLst>
                </p:cNvPr>
                <p:cNvSpPr/>
                <p:nvPr/>
              </p:nvSpPr>
              <p:spPr>
                <a:xfrm>
                  <a:off x="4350325" y="3151725"/>
                  <a:ext cx="32125" cy="32125"/>
                </a:xfrm>
                <a:custGeom>
                  <a:avLst/>
                  <a:gdLst/>
                  <a:ahLst/>
                  <a:cxnLst/>
                  <a:rect l="l" t="t" r="r" b="b"/>
                  <a:pathLst>
                    <a:path w="1285" h="1285" extrusionOk="0">
                      <a:moveTo>
                        <a:pt x="656" y="0"/>
                      </a:moveTo>
                      <a:cubicBezTo>
                        <a:pt x="285" y="0"/>
                        <a:pt x="0" y="286"/>
                        <a:pt x="0" y="657"/>
                      </a:cubicBezTo>
                      <a:cubicBezTo>
                        <a:pt x="0" y="999"/>
                        <a:pt x="285" y="1284"/>
                        <a:pt x="656" y="1284"/>
                      </a:cubicBezTo>
                      <a:cubicBezTo>
                        <a:pt x="999" y="1284"/>
                        <a:pt x="1284" y="999"/>
                        <a:pt x="1284" y="657"/>
                      </a:cubicBezTo>
                      <a:cubicBezTo>
                        <a:pt x="1284" y="286"/>
                        <a:pt x="999"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20;p56">
                  <a:extLst>
                    <a:ext uri="{FF2B5EF4-FFF2-40B4-BE49-F238E27FC236}">
                      <a16:creationId xmlns:a16="http://schemas.microsoft.com/office/drawing/2014/main" id="{1A6B8202-9062-3C98-19AA-6D023B7ED45D}"/>
                    </a:ext>
                  </a:extLst>
                </p:cNvPr>
                <p:cNvSpPr/>
                <p:nvPr/>
              </p:nvSpPr>
              <p:spPr>
                <a:xfrm>
                  <a:off x="4404525" y="3011925"/>
                  <a:ext cx="35700" cy="35675"/>
                </a:xfrm>
                <a:custGeom>
                  <a:avLst/>
                  <a:gdLst/>
                  <a:ahLst/>
                  <a:cxnLst/>
                  <a:rect l="l" t="t" r="r" b="b"/>
                  <a:pathLst>
                    <a:path w="1428" h="1427" extrusionOk="0">
                      <a:moveTo>
                        <a:pt x="714" y="0"/>
                      </a:moveTo>
                      <a:cubicBezTo>
                        <a:pt x="343" y="0"/>
                        <a:pt x="1" y="314"/>
                        <a:pt x="1" y="713"/>
                      </a:cubicBezTo>
                      <a:cubicBezTo>
                        <a:pt x="1" y="1113"/>
                        <a:pt x="343" y="1427"/>
                        <a:pt x="714" y="1427"/>
                      </a:cubicBezTo>
                      <a:cubicBezTo>
                        <a:pt x="1113" y="1427"/>
                        <a:pt x="1427" y="1113"/>
                        <a:pt x="1427" y="713"/>
                      </a:cubicBezTo>
                      <a:cubicBezTo>
                        <a:pt x="1427" y="314"/>
                        <a:pt x="1113" y="0"/>
                        <a:pt x="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1621;p56">
                <a:extLst>
                  <a:ext uri="{FF2B5EF4-FFF2-40B4-BE49-F238E27FC236}">
                    <a16:creationId xmlns:a16="http://schemas.microsoft.com/office/drawing/2014/main" id="{BBDF6179-CE16-2AC0-A8FD-9174AA27F264}"/>
                  </a:ext>
                </a:extLst>
              </p:cNvPr>
              <p:cNvSpPr/>
              <p:nvPr/>
            </p:nvSpPr>
            <p:spPr>
              <a:xfrm>
                <a:off x="4532200" y="2187275"/>
                <a:ext cx="170450" cy="193625"/>
              </a:xfrm>
              <a:custGeom>
                <a:avLst/>
                <a:gdLst/>
                <a:ahLst/>
                <a:cxnLst/>
                <a:rect l="l" t="t" r="r" b="b"/>
                <a:pathLst>
                  <a:path w="6818" h="7745" extrusionOk="0">
                    <a:moveTo>
                      <a:pt x="5042" y="1"/>
                    </a:moveTo>
                    <a:cubicBezTo>
                      <a:pt x="3830" y="1"/>
                      <a:pt x="2287" y="895"/>
                      <a:pt x="1427" y="2286"/>
                    </a:cubicBezTo>
                    <a:cubicBezTo>
                      <a:pt x="29" y="4483"/>
                      <a:pt x="1" y="7307"/>
                      <a:pt x="1827" y="7735"/>
                    </a:cubicBezTo>
                    <a:cubicBezTo>
                      <a:pt x="1856" y="7742"/>
                      <a:pt x="1887" y="7745"/>
                      <a:pt x="1918" y="7745"/>
                    </a:cubicBezTo>
                    <a:cubicBezTo>
                      <a:pt x="2269" y="7745"/>
                      <a:pt x="2719" y="7377"/>
                      <a:pt x="3056" y="7377"/>
                    </a:cubicBezTo>
                    <a:cubicBezTo>
                      <a:pt x="3095" y="7377"/>
                      <a:pt x="3132" y="7382"/>
                      <a:pt x="3168" y="7393"/>
                    </a:cubicBezTo>
                    <a:cubicBezTo>
                      <a:pt x="3338" y="7448"/>
                      <a:pt x="3501" y="7474"/>
                      <a:pt x="3657" y="7474"/>
                    </a:cubicBezTo>
                    <a:cubicBezTo>
                      <a:pt x="5918" y="7474"/>
                      <a:pt x="6792" y="2057"/>
                      <a:pt x="6792" y="2057"/>
                    </a:cubicBezTo>
                    <a:cubicBezTo>
                      <a:pt x="6817" y="612"/>
                      <a:pt x="6043" y="1"/>
                      <a:pt x="5042"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622;p56">
                <a:extLst>
                  <a:ext uri="{FF2B5EF4-FFF2-40B4-BE49-F238E27FC236}">
                    <a16:creationId xmlns:a16="http://schemas.microsoft.com/office/drawing/2014/main" id="{86986CAC-B46F-2C2B-68DD-1E7386461454}"/>
                  </a:ext>
                </a:extLst>
              </p:cNvPr>
              <p:cNvSpPr/>
              <p:nvPr/>
            </p:nvSpPr>
            <p:spPr>
              <a:xfrm>
                <a:off x="4477275" y="2124525"/>
                <a:ext cx="228300" cy="200275"/>
              </a:xfrm>
              <a:custGeom>
                <a:avLst/>
                <a:gdLst/>
                <a:ahLst/>
                <a:cxnLst/>
                <a:rect l="l" t="t" r="r" b="b"/>
                <a:pathLst>
                  <a:path w="9132" h="8011" extrusionOk="0">
                    <a:moveTo>
                      <a:pt x="3449" y="0"/>
                    </a:moveTo>
                    <a:cubicBezTo>
                      <a:pt x="2137" y="0"/>
                      <a:pt x="1058" y="856"/>
                      <a:pt x="229" y="2513"/>
                    </a:cubicBezTo>
                    <a:cubicBezTo>
                      <a:pt x="1" y="2998"/>
                      <a:pt x="172" y="3341"/>
                      <a:pt x="286" y="3797"/>
                    </a:cubicBezTo>
                    <a:cubicBezTo>
                      <a:pt x="1193" y="7553"/>
                      <a:pt x="3471" y="8010"/>
                      <a:pt x="4527" y="8010"/>
                    </a:cubicBezTo>
                    <a:cubicBezTo>
                      <a:pt x="4866" y="8010"/>
                      <a:pt x="5080" y="7963"/>
                      <a:pt x="5080" y="7963"/>
                    </a:cubicBezTo>
                    <a:cubicBezTo>
                      <a:pt x="8703" y="7820"/>
                      <a:pt x="9131" y="3141"/>
                      <a:pt x="6478" y="1229"/>
                    </a:cubicBezTo>
                    <a:cubicBezTo>
                      <a:pt x="5362" y="404"/>
                      <a:pt x="4351" y="0"/>
                      <a:pt x="3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623;p56">
                <a:extLst>
                  <a:ext uri="{FF2B5EF4-FFF2-40B4-BE49-F238E27FC236}">
                    <a16:creationId xmlns:a16="http://schemas.microsoft.com/office/drawing/2014/main" id="{950F8B2A-D90B-DF51-E247-ABB78C9BE214}"/>
                  </a:ext>
                </a:extLst>
              </p:cNvPr>
              <p:cNvSpPr/>
              <p:nvPr/>
            </p:nvSpPr>
            <p:spPr>
              <a:xfrm>
                <a:off x="4627800" y="2254750"/>
                <a:ext cx="57350" cy="80800"/>
              </a:xfrm>
              <a:custGeom>
                <a:avLst/>
                <a:gdLst/>
                <a:ahLst/>
                <a:cxnLst/>
                <a:rect l="l" t="t" r="r" b="b"/>
                <a:pathLst>
                  <a:path w="2294" h="3232" extrusionOk="0">
                    <a:moveTo>
                      <a:pt x="1201" y="0"/>
                    </a:moveTo>
                    <a:cubicBezTo>
                      <a:pt x="1134" y="0"/>
                      <a:pt x="1067" y="14"/>
                      <a:pt x="999" y="43"/>
                    </a:cubicBezTo>
                    <a:cubicBezTo>
                      <a:pt x="885" y="129"/>
                      <a:pt x="771" y="214"/>
                      <a:pt x="713" y="329"/>
                    </a:cubicBezTo>
                    <a:cubicBezTo>
                      <a:pt x="0" y="1612"/>
                      <a:pt x="713" y="2754"/>
                      <a:pt x="713" y="2754"/>
                    </a:cubicBezTo>
                    <a:cubicBezTo>
                      <a:pt x="908" y="3090"/>
                      <a:pt x="1136" y="3232"/>
                      <a:pt x="1356" y="3232"/>
                    </a:cubicBezTo>
                    <a:cubicBezTo>
                      <a:pt x="1844" y="3232"/>
                      <a:pt x="2294" y="2533"/>
                      <a:pt x="2254" y="1727"/>
                    </a:cubicBezTo>
                    <a:cubicBezTo>
                      <a:pt x="2178" y="841"/>
                      <a:pt x="1721" y="0"/>
                      <a:pt x="1201" y="0"/>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624;p56">
                <a:extLst>
                  <a:ext uri="{FF2B5EF4-FFF2-40B4-BE49-F238E27FC236}">
                    <a16:creationId xmlns:a16="http://schemas.microsoft.com/office/drawing/2014/main" id="{9F65F341-F270-AFAA-6913-E5A4851971E0}"/>
                  </a:ext>
                </a:extLst>
              </p:cNvPr>
              <p:cNvSpPr/>
              <p:nvPr/>
            </p:nvSpPr>
            <p:spPr>
              <a:xfrm>
                <a:off x="4403825" y="2111700"/>
                <a:ext cx="326000" cy="342825"/>
              </a:xfrm>
              <a:custGeom>
                <a:avLst/>
                <a:gdLst/>
                <a:ahLst/>
                <a:cxnLst/>
                <a:rect l="l" t="t" r="r" b="b"/>
                <a:pathLst>
                  <a:path w="13040" h="13713" extrusionOk="0">
                    <a:moveTo>
                      <a:pt x="7616" y="0"/>
                    </a:moveTo>
                    <a:cubicBezTo>
                      <a:pt x="6910" y="0"/>
                      <a:pt x="6175" y="146"/>
                      <a:pt x="5450" y="458"/>
                    </a:cubicBezTo>
                    <a:cubicBezTo>
                      <a:pt x="4423" y="886"/>
                      <a:pt x="3139" y="2655"/>
                      <a:pt x="2882" y="3911"/>
                    </a:cubicBezTo>
                    <a:cubicBezTo>
                      <a:pt x="2425" y="6250"/>
                      <a:pt x="1569" y="9075"/>
                      <a:pt x="0" y="9332"/>
                    </a:cubicBezTo>
                    <a:cubicBezTo>
                      <a:pt x="514" y="11277"/>
                      <a:pt x="1467" y="11488"/>
                      <a:pt x="1855" y="11488"/>
                    </a:cubicBezTo>
                    <a:cubicBezTo>
                      <a:pt x="1962" y="11488"/>
                      <a:pt x="2026" y="11472"/>
                      <a:pt x="2026" y="11472"/>
                    </a:cubicBezTo>
                    <a:cubicBezTo>
                      <a:pt x="2026" y="11472"/>
                      <a:pt x="2682" y="10901"/>
                      <a:pt x="3224" y="9931"/>
                    </a:cubicBezTo>
                    <a:lnTo>
                      <a:pt x="3224" y="9931"/>
                    </a:lnTo>
                    <a:cubicBezTo>
                      <a:pt x="2939" y="10787"/>
                      <a:pt x="2111" y="11671"/>
                      <a:pt x="2111" y="11671"/>
                    </a:cubicBezTo>
                    <a:cubicBezTo>
                      <a:pt x="2111" y="11671"/>
                      <a:pt x="2853" y="12527"/>
                      <a:pt x="3852" y="12756"/>
                    </a:cubicBezTo>
                    <a:cubicBezTo>
                      <a:pt x="4624" y="12910"/>
                      <a:pt x="6676" y="13713"/>
                      <a:pt x="8358" y="13713"/>
                    </a:cubicBezTo>
                    <a:cubicBezTo>
                      <a:pt x="8851" y="13713"/>
                      <a:pt x="9313" y="13644"/>
                      <a:pt x="9701" y="13469"/>
                    </a:cubicBezTo>
                    <a:cubicBezTo>
                      <a:pt x="9273" y="12499"/>
                      <a:pt x="9986" y="10217"/>
                      <a:pt x="9986" y="10216"/>
                    </a:cubicBezTo>
                    <a:lnTo>
                      <a:pt x="9986" y="10216"/>
                    </a:lnTo>
                    <a:cubicBezTo>
                      <a:pt x="9986" y="10217"/>
                      <a:pt x="9416" y="13069"/>
                      <a:pt x="10129" y="13383"/>
                    </a:cubicBezTo>
                    <a:cubicBezTo>
                      <a:pt x="10224" y="13400"/>
                      <a:pt x="10321" y="13408"/>
                      <a:pt x="10419" y="13408"/>
                    </a:cubicBezTo>
                    <a:cubicBezTo>
                      <a:pt x="11665" y="13408"/>
                      <a:pt x="13039" y="12156"/>
                      <a:pt x="13039" y="12156"/>
                    </a:cubicBezTo>
                    <a:cubicBezTo>
                      <a:pt x="13039" y="12156"/>
                      <a:pt x="11556" y="10730"/>
                      <a:pt x="12383" y="5879"/>
                    </a:cubicBezTo>
                    <a:cubicBezTo>
                      <a:pt x="12957" y="2460"/>
                      <a:pt x="10522" y="0"/>
                      <a:pt x="7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625;p56">
                <a:extLst>
                  <a:ext uri="{FF2B5EF4-FFF2-40B4-BE49-F238E27FC236}">
                    <a16:creationId xmlns:a16="http://schemas.microsoft.com/office/drawing/2014/main" id="{68891BC9-8249-7C7A-908F-1B49BD1C627A}"/>
                  </a:ext>
                </a:extLst>
              </p:cNvPr>
              <p:cNvSpPr/>
              <p:nvPr/>
            </p:nvSpPr>
            <p:spPr>
              <a:xfrm>
                <a:off x="4186175" y="2586850"/>
                <a:ext cx="174150" cy="168375"/>
              </a:xfrm>
              <a:custGeom>
                <a:avLst/>
                <a:gdLst/>
                <a:ahLst/>
                <a:cxnLst/>
                <a:rect l="l" t="t" r="r" b="b"/>
                <a:pathLst>
                  <a:path w="6966" h="6735" extrusionOk="0">
                    <a:moveTo>
                      <a:pt x="1706" y="1"/>
                    </a:moveTo>
                    <a:cubicBezTo>
                      <a:pt x="876" y="1"/>
                      <a:pt x="0" y="469"/>
                      <a:pt x="1231" y="2965"/>
                    </a:cubicBezTo>
                    <a:cubicBezTo>
                      <a:pt x="2972" y="6550"/>
                      <a:pt x="5104" y="6734"/>
                      <a:pt x="5523" y="6734"/>
                    </a:cubicBezTo>
                    <a:cubicBezTo>
                      <a:pt x="5571" y="6734"/>
                      <a:pt x="5596" y="6732"/>
                      <a:pt x="5596" y="6732"/>
                    </a:cubicBezTo>
                    <a:cubicBezTo>
                      <a:pt x="6966" y="4421"/>
                      <a:pt x="2686" y="169"/>
                      <a:pt x="2686" y="169"/>
                    </a:cubicBezTo>
                    <a:cubicBezTo>
                      <a:pt x="2686" y="169"/>
                      <a:pt x="2204" y="1"/>
                      <a:pt x="1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626;p56">
                <a:extLst>
                  <a:ext uri="{FF2B5EF4-FFF2-40B4-BE49-F238E27FC236}">
                    <a16:creationId xmlns:a16="http://schemas.microsoft.com/office/drawing/2014/main" id="{44FFB19A-D698-CD38-8DD1-7C9F8AD40075}"/>
                  </a:ext>
                </a:extLst>
              </p:cNvPr>
              <p:cNvSpPr/>
              <p:nvPr/>
            </p:nvSpPr>
            <p:spPr>
              <a:xfrm>
                <a:off x="4011500" y="2509050"/>
                <a:ext cx="266800" cy="249025"/>
              </a:xfrm>
              <a:custGeom>
                <a:avLst/>
                <a:gdLst/>
                <a:ahLst/>
                <a:cxnLst/>
                <a:rect l="l" t="t" r="r" b="b"/>
                <a:pathLst>
                  <a:path w="10672" h="9961" extrusionOk="0">
                    <a:moveTo>
                      <a:pt x="3852" y="0"/>
                    </a:moveTo>
                    <a:lnTo>
                      <a:pt x="0" y="656"/>
                    </a:lnTo>
                    <a:cubicBezTo>
                      <a:pt x="0" y="656"/>
                      <a:pt x="2971" y="9960"/>
                      <a:pt x="6857" y="9960"/>
                    </a:cubicBezTo>
                    <a:cubicBezTo>
                      <a:pt x="6892" y="9960"/>
                      <a:pt x="6927" y="9959"/>
                      <a:pt x="6962" y="9958"/>
                    </a:cubicBezTo>
                    <a:cubicBezTo>
                      <a:pt x="10671" y="9815"/>
                      <a:pt x="9102" y="6819"/>
                      <a:pt x="9102" y="6819"/>
                    </a:cubicBezTo>
                    <a:lnTo>
                      <a:pt x="3852"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627;p56">
                <a:extLst>
                  <a:ext uri="{FF2B5EF4-FFF2-40B4-BE49-F238E27FC236}">
                    <a16:creationId xmlns:a16="http://schemas.microsoft.com/office/drawing/2014/main" id="{0AC60B14-49AF-9CC3-2C3D-BA2947D6F280}"/>
                  </a:ext>
                </a:extLst>
              </p:cNvPr>
              <p:cNvSpPr/>
              <p:nvPr/>
            </p:nvSpPr>
            <p:spPr>
              <a:xfrm>
                <a:off x="3953000" y="2402325"/>
                <a:ext cx="71350" cy="111575"/>
              </a:xfrm>
              <a:custGeom>
                <a:avLst/>
                <a:gdLst/>
                <a:ahLst/>
                <a:cxnLst/>
                <a:rect l="l" t="t" r="r" b="b"/>
                <a:pathLst>
                  <a:path w="2854" h="4463" extrusionOk="0">
                    <a:moveTo>
                      <a:pt x="557" y="1"/>
                    </a:moveTo>
                    <a:cubicBezTo>
                      <a:pt x="548" y="1"/>
                      <a:pt x="535" y="7"/>
                      <a:pt x="514" y="18"/>
                    </a:cubicBezTo>
                    <a:cubicBezTo>
                      <a:pt x="229" y="75"/>
                      <a:pt x="29" y="275"/>
                      <a:pt x="29" y="560"/>
                    </a:cubicBezTo>
                    <a:cubicBezTo>
                      <a:pt x="1" y="2814"/>
                      <a:pt x="1855" y="4269"/>
                      <a:pt x="1912" y="4355"/>
                    </a:cubicBezTo>
                    <a:cubicBezTo>
                      <a:pt x="2019" y="4426"/>
                      <a:pt x="2136" y="4463"/>
                      <a:pt x="2248" y="4463"/>
                    </a:cubicBezTo>
                    <a:cubicBezTo>
                      <a:pt x="2406" y="4463"/>
                      <a:pt x="2554" y="4390"/>
                      <a:pt x="2654" y="4241"/>
                    </a:cubicBezTo>
                    <a:cubicBezTo>
                      <a:pt x="2854" y="3984"/>
                      <a:pt x="2768" y="3670"/>
                      <a:pt x="2569" y="3499"/>
                    </a:cubicBezTo>
                    <a:cubicBezTo>
                      <a:pt x="2512" y="3442"/>
                      <a:pt x="1056" y="2300"/>
                      <a:pt x="1085" y="646"/>
                    </a:cubicBezTo>
                    <a:cubicBezTo>
                      <a:pt x="1085" y="332"/>
                      <a:pt x="885" y="103"/>
                      <a:pt x="571" y="75"/>
                    </a:cubicBezTo>
                    <a:cubicBezTo>
                      <a:pt x="571" y="21"/>
                      <a:pt x="571" y="1"/>
                      <a:pt x="55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628;p56">
                <a:extLst>
                  <a:ext uri="{FF2B5EF4-FFF2-40B4-BE49-F238E27FC236}">
                    <a16:creationId xmlns:a16="http://schemas.microsoft.com/office/drawing/2014/main" id="{D99233C3-B80B-8345-BA6A-FF215B71ECDE}"/>
                  </a:ext>
                </a:extLst>
              </p:cNvPr>
              <p:cNvSpPr/>
              <p:nvPr/>
            </p:nvSpPr>
            <p:spPr>
              <a:xfrm>
                <a:off x="4047875" y="2417025"/>
                <a:ext cx="64225" cy="117500"/>
              </a:xfrm>
              <a:custGeom>
                <a:avLst/>
                <a:gdLst/>
                <a:ahLst/>
                <a:cxnLst/>
                <a:rect l="l" t="t" r="r" b="b"/>
                <a:pathLst>
                  <a:path w="2569" h="4700" extrusionOk="0">
                    <a:moveTo>
                      <a:pt x="543" y="0"/>
                    </a:moveTo>
                    <a:cubicBezTo>
                      <a:pt x="428" y="0"/>
                      <a:pt x="343" y="58"/>
                      <a:pt x="257" y="115"/>
                    </a:cubicBezTo>
                    <a:cubicBezTo>
                      <a:pt x="58" y="286"/>
                      <a:pt x="0" y="657"/>
                      <a:pt x="200" y="856"/>
                    </a:cubicBezTo>
                    <a:cubicBezTo>
                      <a:pt x="229" y="913"/>
                      <a:pt x="1370" y="2369"/>
                      <a:pt x="971" y="3995"/>
                    </a:cubicBezTo>
                    <a:cubicBezTo>
                      <a:pt x="914" y="4280"/>
                      <a:pt x="1085" y="4566"/>
                      <a:pt x="1370" y="4680"/>
                    </a:cubicBezTo>
                    <a:cubicBezTo>
                      <a:pt x="1415" y="4693"/>
                      <a:pt x="1461" y="4700"/>
                      <a:pt x="1505" y="4700"/>
                    </a:cubicBezTo>
                    <a:cubicBezTo>
                      <a:pt x="1740" y="4700"/>
                      <a:pt x="1950" y="4520"/>
                      <a:pt x="1998" y="4280"/>
                    </a:cubicBezTo>
                    <a:cubicBezTo>
                      <a:pt x="2568" y="2112"/>
                      <a:pt x="1085" y="257"/>
                      <a:pt x="999" y="200"/>
                    </a:cubicBezTo>
                    <a:cubicBezTo>
                      <a:pt x="856" y="58"/>
                      <a:pt x="685" y="0"/>
                      <a:pt x="54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629;p56">
                <a:extLst>
                  <a:ext uri="{FF2B5EF4-FFF2-40B4-BE49-F238E27FC236}">
                    <a16:creationId xmlns:a16="http://schemas.microsoft.com/office/drawing/2014/main" id="{8C62ADC8-7274-DF7C-5230-0393A34773D6}"/>
                  </a:ext>
                </a:extLst>
              </p:cNvPr>
              <p:cNvSpPr/>
              <p:nvPr/>
            </p:nvSpPr>
            <p:spPr>
              <a:xfrm>
                <a:off x="4000075" y="2379925"/>
                <a:ext cx="89200" cy="127850"/>
              </a:xfrm>
              <a:custGeom>
                <a:avLst/>
                <a:gdLst/>
                <a:ahLst/>
                <a:cxnLst/>
                <a:rect l="l" t="t" r="r" b="b"/>
                <a:pathLst>
                  <a:path w="3568" h="5114" extrusionOk="0">
                    <a:moveTo>
                      <a:pt x="1427" y="1"/>
                    </a:moveTo>
                    <a:cubicBezTo>
                      <a:pt x="1256" y="1"/>
                      <a:pt x="1057" y="143"/>
                      <a:pt x="971" y="315"/>
                    </a:cubicBezTo>
                    <a:cubicBezTo>
                      <a:pt x="1" y="2654"/>
                      <a:pt x="2483" y="4880"/>
                      <a:pt x="2626" y="4994"/>
                    </a:cubicBezTo>
                    <a:cubicBezTo>
                      <a:pt x="2728" y="5071"/>
                      <a:pt x="2854" y="5113"/>
                      <a:pt x="2979" y="5113"/>
                    </a:cubicBezTo>
                    <a:cubicBezTo>
                      <a:pt x="3133" y="5113"/>
                      <a:pt x="3286" y="5050"/>
                      <a:pt x="3396" y="4908"/>
                    </a:cubicBezTo>
                    <a:cubicBezTo>
                      <a:pt x="3567" y="4709"/>
                      <a:pt x="3510" y="4338"/>
                      <a:pt x="3311" y="4166"/>
                    </a:cubicBezTo>
                    <a:cubicBezTo>
                      <a:pt x="3282" y="4138"/>
                      <a:pt x="1285" y="2340"/>
                      <a:pt x="1970" y="743"/>
                    </a:cubicBezTo>
                    <a:cubicBezTo>
                      <a:pt x="2055" y="457"/>
                      <a:pt x="1970" y="143"/>
                      <a:pt x="1684" y="29"/>
                    </a:cubicBezTo>
                    <a:cubicBezTo>
                      <a:pt x="1570" y="1"/>
                      <a:pt x="1485" y="1"/>
                      <a:pt x="142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630;p56">
                <a:extLst>
                  <a:ext uri="{FF2B5EF4-FFF2-40B4-BE49-F238E27FC236}">
                    <a16:creationId xmlns:a16="http://schemas.microsoft.com/office/drawing/2014/main" id="{65042D92-7F1D-1474-10DF-C636B11FAF86}"/>
                  </a:ext>
                </a:extLst>
              </p:cNvPr>
              <p:cNvSpPr/>
              <p:nvPr/>
            </p:nvSpPr>
            <p:spPr>
              <a:xfrm>
                <a:off x="3967275" y="2373525"/>
                <a:ext cx="73500" cy="122125"/>
              </a:xfrm>
              <a:custGeom>
                <a:avLst/>
                <a:gdLst/>
                <a:ahLst/>
                <a:cxnLst/>
                <a:rect l="l" t="t" r="r" b="b"/>
                <a:pathLst>
                  <a:path w="2940" h="4885" extrusionOk="0">
                    <a:moveTo>
                      <a:pt x="799" y="0"/>
                    </a:moveTo>
                    <a:cubicBezTo>
                      <a:pt x="600" y="0"/>
                      <a:pt x="371" y="171"/>
                      <a:pt x="343" y="428"/>
                    </a:cubicBezTo>
                    <a:cubicBezTo>
                      <a:pt x="0" y="1997"/>
                      <a:pt x="457" y="3110"/>
                      <a:pt x="942" y="3795"/>
                    </a:cubicBezTo>
                    <a:cubicBezTo>
                      <a:pt x="1456" y="4451"/>
                      <a:pt x="2055" y="4793"/>
                      <a:pt x="2083" y="4822"/>
                    </a:cubicBezTo>
                    <a:cubicBezTo>
                      <a:pt x="2160" y="4864"/>
                      <a:pt x="2241" y="4884"/>
                      <a:pt x="2321" y="4884"/>
                    </a:cubicBezTo>
                    <a:cubicBezTo>
                      <a:pt x="2512" y="4884"/>
                      <a:pt x="2696" y="4774"/>
                      <a:pt x="2797" y="4594"/>
                    </a:cubicBezTo>
                    <a:cubicBezTo>
                      <a:pt x="2939" y="4365"/>
                      <a:pt x="2854" y="3994"/>
                      <a:pt x="2597" y="3880"/>
                    </a:cubicBezTo>
                    <a:cubicBezTo>
                      <a:pt x="2511" y="3852"/>
                      <a:pt x="885" y="2939"/>
                      <a:pt x="1370" y="713"/>
                    </a:cubicBezTo>
                    <a:cubicBezTo>
                      <a:pt x="1456" y="428"/>
                      <a:pt x="1256" y="143"/>
                      <a:pt x="970" y="57"/>
                    </a:cubicBezTo>
                    <a:cubicBezTo>
                      <a:pt x="913" y="0"/>
                      <a:pt x="856" y="0"/>
                      <a:pt x="79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631;p56">
                <a:extLst>
                  <a:ext uri="{FF2B5EF4-FFF2-40B4-BE49-F238E27FC236}">
                    <a16:creationId xmlns:a16="http://schemas.microsoft.com/office/drawing/2014/main" id="{1582D804-DDF0-8080-40AB-AE37A4D3DF56}"/>
                  </a:ext>
                </a:extLst>
              </p:cNvPr>
              <p:cNvSpPr/>
              <p:nvPr/>
            </p:nvSpPr>
            <p:spPr>
              <a:xfrm>
                <a:off x="3974400" y="2367100"/>
                <a:ext cx="82775" cy="130100"/>
              </a:xfrm>
              <a:custGeom>
                <a:avLst/>
                <a:gdLst/>
                <a:ahLst/>
                <a:cxnLst/>
                <a:rect l="l" t="t" r="r" b="b"/>
                <a:pathLst>
                  <a:path w="3311" h="5204" extrusionOk="0">
                    <a:moveTo>
                      <a:pt x="1713" y="0"/>
                    </a:moveTo>
                    <a:cubicBezTo>
                      <a:pt x="1513" y="0"/>
                      <a:pt x="1370" y="114"/>
                      <a:pt x="1313" y="257"/>
                    </a:cubicBezTo>
                    <a:cubicBezTo>
                      <a:pt x="1" y="2425"/>
                      <a:pt x="2283" y="4936"/>
                      <a:pt x="2340" y="5050"/>
                    </a:cubicBezTo>
                    <a:cubicBezTo>
                      <a:pt x="2459" y="5154"/>
                      <a:pt x="2600" y="5204"/>
                      <a:pt x="2737" y="5204"/>
                    </a:cubicBezTo>
                    <a:cubicBezTo>
                      <a:pt x="2864" y="5204"/>
                      <a:pt x="2986" y="5161"/>
                      <a:pt x="3082" y="5079"/>
                    </a:cubicBezTo>
                    <a:cubicBezTo>
                      <a:pt x="3310" y="4851"/>
                      <a:pt x="3310" y="4537"/>
                      <a:pt x="3082" y="4337"/>
                    </a:cubicBezTo>
                    <a:cubicBezTo>
                      <a:pt x="3054" y="4280"/>
                      <a:pt x="1285" y="2340"/>
                      <a:pt x="2169" y="856"/>
                    </a:cubicBezTo>
                    <a:cubicBezTo>
                      <a:pt x="2312" y="628"/>
                      <a:pt x="2226" y="286"/>
                      <a:pt x="1998" y="114"/>
                    </a:cubicBezTo>
                    <a:cubicBezTo>
                      <a:pt x="1912" y="57"/>
                      <a:pt x="1798" y="0"/>
                      <a:pt x="171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32;p56">
                <a:extLst>
                  <a:ext uri="{FF2B5EF4-FFF2-40B4-BE49-F238E27FC236}">
                    <a16:creationId xmlns:a16="http://schemas.microsoft.com/office/drawing/2014/main" id="{7E4FABC9-7698-9B0A-934B-E2ED8B00E451}"/>
                  </a:ext>
                </a:extLst>
              </p:cNvPr>
              <p:cNvSpPr/>
              <p:nvPr/>
            </p:nvSpPr>
            <p:spPr>
              <a:xfrm>
                <a:off x="3982200" y="2468375"/>
                <a:ext cx="140600" cy="76100"/>
              </a:xfrm>
              <a:custGeom>
                <a:avLst/>
                <a:gdLst/>
                <a:ahLst/>
                <a:cxnLst/>
                <a:rect l="l" t="t" r="r" b="b"/>
                <a:pathLst>
                  <a:path w="5624" h="3044" extrusionOk="0">
                    <a:moveTo>
                      <a:pt x="3569" y="1"/>
                    </a:moveTo>
                    <a:lnTo>
                      <a:pt x="6" y="913"/>
                    </a:lnTo>
                    <a:lnTo>
                      <a:pt x="6" y="913"/>
                    </a:lnTo>
                    <a:cubicBezTo>
                      <a:pt x="3" y="908"/>
                      <a:pt x="1" y="906"/>
                      <a:pt x="1" y="906"/>
                    </a:cubicBezTo>
                    <a:lnTo>
                      <a:pt x="1" y="906"/>
                    </a:lnTo>
                    <a:cubicBezTo>
                      <a:pt x="0" y="906"/>
                      <a:pt x="1" y="908"/>
                      <a:pt x="3" y="914"/>
                    </a:cubicBezTo>
                    <a:lnTo>
                      <a:pt x="6" y="913"/>
                    </a:lnTo>
                    <a:lnTo>
                      <a:pt x="6" y="913"/>
                    </a:lnTo>
                    <a:cubicBezTo>
                      <a:pt x="86" y="1051"/>
                      <a:pt x="1079" y="3043"/>
                      <a:pt x="3163" y="3043"/>
                    </a:cubicBezTo>
                    <a:cubicBezTo>
                      <a:pt x="3276" y="3043"/>
                      <a:pt x="3392" y="3038"/>
                      <a:pt x="3512" y="3025"/>
                    </a:cubicBezTo>
                    <a:cubicBezTo>
                      <a:pt x="5623" y="2797"/>
                      <a:pt x="3569" y="1"/>
                      <a:pt x="3569" y="1"/>
                    </a:cubicBezTo>
                    <a:close/>
                  </a:path>
                </a:pathLst>
              </a:custGeom>
              <a:solidFill>
                <a:srgbClr val="FF9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33;p56">
                <a:extLst>
                  <a:ext uri="{FF2B5EF4-FFF2-40B4-BE49-F238E27FC236}">
                    <a16:creationId xmlns:a16="http://schemas.microsoft.com/office/drawing/2014/main" id="{925CF7B3-7A65-97E9-78B1-CA5FF5976349}"/>
                  </a:ext>
                </a:extLst>
              </p:cNvPr>
              <p:cNvSpPr/>
              <p:nvPr/>
            </p:nvSpPr>
            <p:spPr>
              <a:xfrm>
                <a:off x="4107800" y="2426650"/>
                <a:ext cx="417300" cy="335050"/>
              </a:xfrm>
              <a:custGeom>
                <a:avLst/>
                <a:gdLst/>
                <a:ahLst/>
                <a:cxnLst/>
                <a:rect l="l" t="t" r="r" b="b"/>
                <a:pathLst>
                  <a:path w="16692" h="13402" extrusionOk="0">
                    <a:moveTo>
                      <a:pt x="13172" y="1"/>
                    </a:moveTo>
                    <a:cubicBezTo>
                      <a:pt x="8659" y="1"/>
                      <a:pt x="0" y="11513"/>
                      <a:pt x="0" y="11513"/>
                    </a:cubicBezTo>
                    <a:lnTo>
                      <a:pt x="856" y="12369"/>
                    </a:lnTo>
                    <a:cubicBezTo>
                      <a:pt x="1506" y="13052"/>
                      <a:pt x="2379" y="13401"/>
                      <a:pt x="3258" y="13401"/>
                    </a:cubicBezTo>
                    <a:cubicBezTo>
                      <a:pt x="3921" y="13401"/>
                      <a:pt x="4588" y="13202"/>
                      <a:pt x="5165" y="12797"/>
                    </a:cubicBezTo>
                    <a:lnTo>
                      <a:pt x="10814" y="8746"/>
                    </a:lnTo>
                    <a:cubicBezTo>
                      <a:pt x="11870" y="8004"/>
                      <a:pt x="12840" y="7119"/>
                      <a:pt x="13696" y="6121"/>
                    </a:cubicBezTo>
                    <a:cubicBezTo>
                      <a:pt x="15236" y="4295"/>
                      <a:pt x="16692" y="1698"/>
                      <a:pt x="14238" y="272"/>
                    </a:cubicBezTo>
                    <a:cubicBezTo>
                      <a:pt x="13919" y="86"/>
                      <a:pt x="13561" y="1"/>
                      <a:pt x="1317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634;p56">
                <a:extLst>
                  <a:ext uri="{FF2B5EF4-FFF2-40B4-BE49-F238E27FC236}">
                    <a16:creationId xmlns:a16="http://schemas.microsoft.com/office/drawing/2014/main" id="{972BF393-FF61-2074-FD2C-FE80C2B8BDC0}"/>
                  </a:ext>
                </a:extLst>
              </p:cNvPr>
              <p:cNvSpPr/>
              <p:nvPr/>
            </p:nvSpPr>
            <p:spPr>
              <a:xfrm>
                <a:off x="4220500" y="2600350"/>
                <a:ext cx="87050" cy="126275"/>
              </a:xfrm>
              <a:custGeom>
                <a:avLst/>
                <a:gdLst/>
                <a:ahLst/>
                <a:cxnLst/>
                <a:rect l="l" t="t" r="r" b="b"/>
                <a:pathLst>
                  <a:path w="3482" h="5051" extrusionOk="0">
                    <a:moveTo>
                      <a:pt x="0" y="0"/>
                    </a:moveTo>
                    <a:lnTo>
                      <a:pt x="1798" y="5050"/>
                    </a:lnTo>
                    <a:lnTo>
                      <a:pt x="3481" y="402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635;p56">
                <a:extLst>
                  <a:ext uri="{FF2B5EF4-FFF2-40B4-BE49-F238E27FC236}">
                    <a16:creationId xmlns:a16="http://schemas.microsoft.com/office/drawing/2014/main" id="{F2EF3F7A-B13D-E5A8-7F57-54616985635B}"/>
                  </a:ext>
                </a:extLst>
              </p:cNvPr>
              <p:cNvSpPr/>
              <p:nvPr/>
            </p:nvSpPr>
            <p:spPr>
              <a:xfrm>
                <a:off x="4203375" y="2409275"/>
                <a:ext cx="304600" cy="345875"/>
              </a:xfrm>
              <a:custGeom>
                <a:avLst/>
                <a:gdLst/>
                <a:ahLst/>
                <a:cxnLst/>
                <a:rect l="l" t="t" r="r" b="b"/>
                <a:pathLst>
                  <a:path w="12184" h="13835" extrusionOk="0">
                    <a:moveTo>
                      <a:pt x="9694" y="0"/>
                    </a:moveTo>
                    <a:cubicBezTo>
                      <a:pt x="6435" y="0"/>
                      <a:pt x="1" y="7443"/>
                      <a:pt x="1" y="7443"/>
                    </a:cubicBezTo>
                    <a:lnTo>
                      <a:pt x="714" y="8014"/>
                    </a:lnTo>
                    <a:cubicBezTo>
                      <a:pt x="2597" y="9555"/>
                      <a:pt x="4052" y="11552"/>
                      <a:pt x="4965" y="13835"/>
                    </a:cubicBezTo>
                    <a:cubicBezTo>
                      <a:pt x="4965" y="13835"/>
                      <a:pt x="12184" y="5389"/>
                      <a:pt x="11385" y="1594"/>
                    </a:cubicBezTo>
                    <a:cubicBezTo>
                      <a:pt x="11113" y="456"/>
                      <a:pt x="10501" y="0"/>
                      <a:pt x="9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36;p56">
                <a:extLst>
                  <a:ext uri="{FF2B5EF4-FFF2-40B4-BE49-F238E27FC236}">
                    <a16:creationId xmlns:a16="http://schemas.microsoft.com/office/drawing/2014/main" id="{991CC72F-8920-1820-88B4-4A2E4BB080E4}"/>
                  </a:ext>
                </a:extLst>
              </p:cNvPr>
              <p:cNvSpPr/>
              <p:nvPr/>
            </p:nvSpPr>
            <p:spPr>
              <a:xfrm>
                <a:off x="4200525" y="2594100"/>
                <a:ext cx="127700" cy="163200"/>
              </a:xfrm>
              <a:custGeom>
                <a:avLst/>
                <a:gdLst/>
                <a:ahLst/>
                <a:cxnLst/>
                <a:rect l="l" t="t" r="r" b="b"/>
                <a:pathLst>
                  <a:path w="5108" h="6528" extrusionOk="0">
                    <a:moveTo>
                      <a:pt x="97" y="1"/>
                    </a:moveTo>
                    <a:cubicBezTo>
                      <a:pt x="79" y="1"/>
                      <a:pt x="57" y="8"/>
                      <a:pt x="29" y="22"/>
                    </a:cubicBezTo>
                    <a:cubicBezTo>
                      <a:pt x="0" y="50"/>
                      <a:pt x="0" y="108"/>
                      <a:pt x="29" y="136"/>
                    </a:cubicBezTo>
                    <a:cubicBezTo>
                      <a:pt x="115" y="165"/>
                      <a:pt x="4252" y="3389"/>
                      <a:pt x="4965" y="6470"/>
                    </a:cubicBezTo>
                    <a:cubicBezTo>
                      <a:pt x="4965" y="6470"/>
                      <a:pt x="4994" y="6527"/>
                      <a:pt x="5022" y="6527"/>
                    </a:cubicBezTo>
                    <a:cubicBezTo>
                      <a:pt x="5079" y="6527"/>
                      <a:pt x="5108" y="6470"/>
                      <a:pt x="5108" y="6442"/>
                    </a:cubicBezTo>
                    <a:cubicBezTo>
                      <a:pt x="4394" y="3275"/>
                      <a:pt x="172" y="50"/>
                      <a:pt x="143" y="22"/>
                    </a:cubicBezTo>
                    <a:cubicBezTo>
                      <a:pt x="129" y="8"/>
                      <a:pt x="11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37;p56">
                <a:extLst>
                  <a:ext uri="{FF2B5EF4-FFF2-40B4-BE49-F238E27FC236}">
                    <a16:creationId xmlns:a16="http://schemas.microsoft.com/office/drawing/2014/main" id="{B55F1839-77A3-3144-EF2F-3D71D7297209}"/>
                  </a:ext>
                </a:extLst>
              </p:cNvPr>
              <p:cNvSpPr/>
              <p:nvPr/>
            </p:nvSpPr>
            <p:spPr>
              <a:xfrm>
                <a:off x="4311075" y="2398675"/>
                <a:ext cx="484375" cy="554775"/>
              </a:xfrm>
              <a:custGeom>
                <a:avLst/>
                <a:gdLst/>
                <a:ahLst/>
                <a:cxnLst/>
                <a:rect l="l" t="t" r="r" b="b"/>
                <a:pathLst>
                  <a:path w="19375" h="22191" extrusionOk="0">
                    <a:moveTo>
                      <a:pt x="8808" y="0"/>
                    </a:moveTo>
                    <a:cubicBezTo>
                      <a:pt x="7507" y="0"/>
                      <a:pt x="6316" y="119"/>
                      <a:pt x="5137" y="421"/>
                    </a:cubicBezTo>
                    <a:cubicBezTo>
                      <a:pt x="4823" y="535"/>
                      <a:pt x="4566" y="792"/>
                      <a:pt x="4509" y="1134"/>
                    </a:cubicBezTo>
                    <a:cubicBezTo>
                      <a:pt x="4110" y="3131"/>
                      <a:pt x="2797" y="10122"/>
                      <a:pt x="2797" y="11548"/>
                    </a:cubicBezTo>
                    <a:lnTo>
                      <a:pt x="1" y="22191"/>
                    </a:lnTo>
                    <a:lnTo>
                      <a:pt x="19374" y="22105"/>
                    </a:lnTo>
                    <a:lnTo>
                      <a:pt x="18632" y="3816"/>
                    </a:lnTo>
                    <a:cubicBezTo>
                      <a:pt x="18804" y="2104"/>
                      <a:pt x="16236" y="677"/>
                      <a:pt x="14552" y="449"/>
                    </a:cubicBezTo>
                    <a:lnTo>
                      <a:pt x="14524" y="449"/>
                    </a:lnTo>
                    <a:cubicBezTo>
                      <a:pt x="12302" y="193"/>
                      <a:pt x="10466" y="0"/>
                      <a:pt x="88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38;p56">
                <a:extLst>
                  <a:ext uri="{FF2B5EF4-FFF2-40B4-BE49-F238E27FC236}">
                    <a16:creationId xmlns:a16="http://schemas.microsoft.com/office/drawing/2014/main" id="{B58EB31A-5A45-682E-A9CC-E1F9775A5C0B}"/>
                  </a:ext>
                </a:extLst>
              </p:cNvPr>
              <p:cNvSpPr/>
              <p:nvPr/>
            </p:nvSpPr>
            <p:spPr>
              <a:xfrm>
                <a:off x="4308225" y="2953425"/>
                <a:ext cx="465825" cy="3600"/>
              </a:xfrm>
              <a:custGeom>
                <a:avLst/>
                <a:gdLst/>
                <a:ahLst/>
                <a:cxnLst/>
                <a:rect l="l" t="t" r="r" b="b"/>
                <a:pathLst>
                  <a:path w="18633" h="144" extrusionOk="0">
                    <a:moveTo>
                      <a:pt x="86" y="1"/>
                    </a:moveTo>
                    <a:cubicBezTo>
                      <a:pt x="58" y="1"/>
                      <a:pt x="1" y="29"/>
                      <a:pt x="1" y="58"/>
                    </a:cubicBezTo>
                    <a:cubicBezTo>
                      <a:pt x="1" y="86"/>
                      <a:pt x="58" y="143"/>
                      <a:pt x="86" y="143"/>
                    </a:cubicBezTo>
                    <a:lnTo>
                      <a:pt x="18547" y="143"/>
                    </a:lnTo>
                    <a:cubicBezTo>
                      <a:pt x="18604" y="143"/>
                      <a:pt x="18632" y="143"/>
                      <a:pt x="18632" y="58"/>
                    </a:cubicBezTo>
                    <a:cubicBezTo>
                      <a:pt x="18632" y="29"/>
                      <a:pt x="18604" y="1"/>
                      <a:pt x="18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39;p56">
                <a:extLst>
                  <a:ext uri="{FF2B5EF4-FFF2-40B4-BE49-F238E27FC236}">
                    <a16:creationId xmlns:a16="http://schemas.microsoft.com/office/drawing/2014/main" id="{E3776CCD-0C8F-56E7-9C2D-6BA5E4CF1155}"/>
                  </a:ext>
                </a:extLst>
              </p:cNvPr>
              <p:cNvSpPr/>
              <p:nvPr/>
            </p:nvSpPr>
            <p:spPr>
              <a:xfrm>
                <a:off x="4726950" y="3076125"/>
                <a:ext cx="66350" cy="112750"/>
              </a:xfrm>
              <a:custGeom>
                <a:avLst/>
                <a:gdLst/>
                <a:ahLst/>
                <a:cxnLst/>
                <a:rect l="l" t="t" r="r" b="b"/>
                <a:pathLst>
                  <a:path w="2654" h="4510" extrusionOk="0">
                    <a:moveTo>
                      <a:pt x="1997" y="0"/>
                    </a:moveTo>
                    <a:cubicBezTo>
                      <a:pt x="1712" y="29"/>
                      <a:pt x="1455" y="285"/>
                      <a:pt x="1484" y="571"/>
                    </a:cubicBezTo>
                    <a:cubicBezTo>
                      <a:pt x="1484" y="599"/>
                      <a:pt x="1569" y="2511"/>
                      <a:pt x="228" y="3567"/>
                    </a:cubicBezTo>
                    <a:cubicBezTo>
                      <a:pt x="29" y="3795"/>
                      <a:pt x="0" y="4109"/>
                      <a:pt x="200" y="4365"/>
                    </a:cubicBezTo>
                    <a:cubicBezTo>
                      <a:pt x="293" y="4458"/>
                      <a:pt x="435" y="4509"/>
                      <a:pt x="579" y="4509"/>
                    </a:cubicBezTo>
                    <a:cubicBezTo>
                      <a:pt x="700" y="4509"/>
                      <a:pt x="822" y="4473"/>
                      <a:pt x="913" y="4394"/>
                    </a:cubicBezTo>
                    <a:cubicBezTo>
                      <a:pt x="2654" y="2967"/>
                      <a:pt x="2568" y="599"/>
                      <a:pt x="2568" y="514"/>
                    </a:cubicBezTo>
                    <a:cubicBezTo>
                      <a:pt x="2568" y="200"/>
                      <a:pt x="2283" y="0"/>
                      <a:pt x="1997"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40;p56">
                <a:extLst>
                  <a:ext uri="{FF2B5EF4-FFF2-40B4-BE49-F238E27FC236}">
                    <a16:creationId xmlns:a16="http://schemas.microsoft.com/office/drawing/2014/main" id="{5952A111-5BD5-EE00-FFED-E0458D68E822}"/>
                  </a:ext>
                </a:extLst>
              </p:cNvPr>
              <p:cNvSpPr/>
              <p:nvPr/>
            </p:nvSpPr>
            <p:spPr>
              <a:xfrm>
                <a:off x="4677000" y="3005800"/>
                <a:ext cx="83500" cy="101800"/>
              </a:xfrm>
              <a:custGeom>
                <a:avLst/>
                <a:gdLst/>
                <a:ahLst/>
                <a:cxnLst/>
                <a:rect l="l" t="t" r="r" b="b"/>
                <a:pathLst>
                  <a:path w="3340" h="4072" extrusionOk="0">
                    <a:moveTo>
                      <a:pt x="2714" y="1"/>
                    </a:moveTo>
                    <a:cubicBezTo>
                      <a:pt x="2638" y="1"/>
                      <a:pt x="2560" y="15"/>
                      <a:pt x="2483" y="45"/>
                    </a:cubicBezTo>
                    <a:cubicBezTo>
                      <a:pt x="457" y="1044"/>
                      <a:pt x="1" y="3355"/>
                      <a:pt x="1" y="3469"/>
                    </a:cubicBezTo>
                    <a:cubicBezTo>
                      <a:pt x="29" y="3641"/>
                      <a:pt x="58" y="3783"/>
                      <a:pt x="172" y="3926"/>
                    </a:cubicBezTo>
                    <a:cubicBezTo>
                      <a:pt x="229" y="3983"/>
                      <a:pt x="343" y="4068"/>
                      <a:pt x="457" y="4068"/>
                    </a:cubicBezTo>
                    <a:cubicBezTo>
                      <a:pt x="478" y="4071"/>
                      <a:pt x="499" y="4072"/>
                      <a:pt x="519" y="4072"/>
                    </a:cubicBezTo>
                    <a:cubicBezTo>
                      <a:pt x="783" y="4072"/>
                      <a:pt x="1030" y="3905"/>
                      <a:pt x="1057" y="3641"/>
                    </a:cubicBezTo>
                    <a:cubicBezTo>
                      <a:pt x="1057" y="3612"/>
                      <a:pt x="1456" y="1757"/>
                      <a:pt x="2940" y="987"/>
                    </a:cubicBezTo>
                    <a:cubicBezTo>
                      <a:pt x="3225" y="844"/>
                      <a:pt x="3339" y="531"/>
                      <a:pt x="3197" y="274"/>
                    </a:cubicBezTo>
                    <a:cubicBezTo>
                      <a:pt x="3113" y="107"/>
                      <a:pt x="2922" y="1"/>
                      <a:pt x="271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41;p56">
                <a:extLst>
                  <a:ext uri="{FF2B5EF4-FFF2-40B4-BE49-F238E27FC236}">
                    <a16:creationId xmlns:a16="http://schemas.microsoft.com/office/drawing/2014/main" id="{3F3734E1-D40A-B723-A990-F37991A18302}"/>
                  </a:ext>
                </a:extLst>
              </p:cNvPr>
              <p:cNvSpPr/>
              <p:nvPr/>
            </p:nvSpPr>
            <p:spPr>
              <a:xfrm>
                <a:off x="4664175" y="3030475"/>
                <a:ext cx="81325" cy="120800"/>
              </a:xfrm>
              <a:custGeom>
                <a:avLst/>
                <a:gdLst/>
                <a:ahLst/>
                <a:cxnLst/>
                <a:rect l="l" t="t" r="r" b="b"/>
                <a:pathLst>
                  <a:path w="3253" h="4832" extrusionOk="0">
                    <a:moveTo>
                      <a:pt x="2711" y="0"/>
                    </a:moveTo>
                    <a:cubicBezTo>
                      <a:pt x="2426" y="0"/>
                      <a:pt x="2169" y="257"/>
                      <a:pt x="2169" y="542"/>
                    </a:cubicBezTo>
                    <a:cubicBezTo>
                      <a:pt x="2169" y="571"/>
                      <a:pt x="2112" y="3281"/>
                      <a:pt x="457" y="3795"/>
                    </a:cubicBezTo>
                    <a:cubicBezTo>
                      <a:pt x="172" y="3909"/>
                      <a:pt x="0" y="4194"/>
                      <a:pt x="114" y="4480"/>
                    </a:cubicBezTo>
                    <a:cubicBezTo>
                      <a:pt x="114" y="4537"/>
                      <a:pt x="143" y="4622"/>
                      <a:pt x="229" y="4679"/>
                    </a:cubicBezTo>
                    <a:cubicBezTo>
                      <a:pt x="339" y="4790"/>
                      <a:pt x="467" y="4832"/>
                      <a:pt x="612" y="4832"/>
                    </a:cubicBezTo>
                    <a:cubicBezTo>
                      <a:pt x="654" y="4832"/>
                      <a:pt x="697" y="4828"/>
                      <a:pt x="742" y="4822"/>
                    </a:cubicBezTo>
                    <a:cubicBezTo>
                      <a:pt x="3167" y="4052"/>
                      <a:pt x="3253" y="685"/>
                      <a:pt x="3253" y="542"/>
                    </a:cubicBezTo>
                    <a:cubicBezTo>
                      <a:pt x="3253" y="257"/>
                      <a:pt x="2996" y="0"/>
                      <a:pt x="2711"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42;p56">
                <a:extLst>
                  <a:ext uri="{FF2B5EF4-FFF2-40B4-BE49-F238E27FC236}">
                    <a16:creationId xmlns:a16="http://schemas.microsoft.com/office/drawing/2014/main" id="{5DE0F9F8-3758-E0BE-4831-937E76962D72}"/>
                  </a:ext>
                </a:extLst>
              </p:cNvPr>
              <p:cNvSpPr/>
              <p:nvPr/>
            </p:nvSpPr>
            <p:spPr>
              <a:xfrm>
                <a:off x="4689850" y="3076550"/>
                <a:ext cx="81350" cy="116150"/>
              </a:xfrm>
              <a:custGeom>
                <a:avLst/>
                <a:gdLst/>
                <a:ahLst/>
                <a:cxnLst/>
                <a:rect l="l" t="t" r="r" b="b"/>
                <a:pathLst>
                  <a:path w="3254" h="4646" extrusionOk="0">
                    <a:moveTo>
                      <a:pt x="2593" y="1"/>
                    </a:moveTo>
                    <a:cubicBezTo>
                      <a:pt x="2556" y="1"/>
                      <a:pt x="2520" y="4"/>
                      <a:pt x="2483" y="12"/>
                    </a:cubicBezTo>
                    <a:cubicBezTo>
                      <a:pt x="2197" y="97"/>
                      <a:pt x="1998" y="383"/>
                      <a:pt x="2055" y="668"/>
                    </a:cubicBezTo>
                    <a:cubicBezTo>
                      <a:pt x="2055" y="725"/>
                      <a:pt x="2397" y="2637"/>
                      <a:pt x="400" y="3635"/>
                    </a:cubicBezTo>
                    <a:cubicBezTo>
                      <a:pt x="143" y="3778"/>
                      <a:pt x="0" y="4092"/>
                      <a:pt x="143" y="4348"/>
                    </a:cubicBezTo>
                    <a:cubicBezTo>
                      <a:pt x="200" y="4377"/>
                      <a:pt x="229" y="4406"/>
                      <a:pt x="257" y="4491"/>
                    </a:cubicBezTo>
                    <a:cubicBezTo>
                      <a:pt x="343" y="4594"/>
                      <a:pt x="470" y="4645"/>
                      <a:pt x="600" y="4645"/>
                    </a:cubicBezTo>
                    <a:cubicBezTo>
                      <a:pt x="688" y="4645"/>
                      <a:pt x="777" y="4622"/>
                      <a:pt x="856" y="4577"/>
                    </a:cubicBezTo>
                    <a:cubicBezTo>
                      <a:pt x="2283" y="3835"/>
                      <a:pt x="2825" y="2779"/>
                      <a:pt x="3053" y="1980"/>
                    </a:cubicBezTo>
                    <a:cubicBezTo>
                      <a:pt x="3253" y="1153"/>
                      <a:pt x="3110" y="497"/>
                      <a:pt x="3110" y="411"/>
                    </a:cubicBezTo>
                    <a:cubicBezTo>
                      <a:pt x="3061" y="163"/>
                      <a:pt x="2838" y="1"/>
                      <a:pt x="259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43;p56">
                <a:extLst>
                  <a:ext uri="{FF2B5EF4-FFF2-40B4-BE49-F238E27FC236}">
                    <a16:creationId xmlns:a16="http://schemas.microsoft.com/office/drawing/2014/main" id="{54104C1A-B12C-C58A-3AA7-A8331903DB70}"/>
                  </a:ext>
                </a:extLst>
              </p:cNvPr>
              <p:cNvSpPr/>
              <p:nvPr/>
            </p:nvSpPr>
            <p:spPr>
              <a:xfrm>
                <a:off x="4667725" y="3061075"/>
                <a:ext cx="91350" cy="111550"/>
              </a:xfrm>
              <a:custGeom>
                <a:avLst/>
                <a:gdLst/>
                <a:ahLst/>
                <a:cxnLst/>
                <a:rect l="l" t="t" r="r" b="b"/>
                <a:pathLst>
                  <a:path w="3654" h="4462" extrusionOk="0">
                    <a:moveTo>
                      <a:pt x="3085" y="0"/>
                    </a:moveTo>
                    <a:cubicBezTo>
                      <a:pt x="2819" y="0"/>
                      <a:pt x="2567" y="194"/>
                      <a:pt x="2540" y="488"/>
                    </a:cubicBezTo>
                    <a:cubicBezTo>
                      <a:pt x="2540" y="545"/>
                      <a:pt x="2169" y="3170"/>
                      <a:pt x="515" y="3427"/>
                    </a:cubicBezTo>
                    <a:cubicBezTo>
                      <a:pt x="229" y="3455"/>
                      <a:pt x="1" y="3741"/>
                      <a:pt x="30" y="4026"/>
                    </a:cubicBezTo>
                    <a:cubicBezTo>
                      <a:pt x="87" y="4140"/>
                      <a:pt x="115" y="4254"/>
                      <a:pt x="172" y="4311"/>
                    </a:cubicBezTo>
                    <a:cubicBezTo>
                      <a:pt x="267" y="4406"/>
                      <a:pt x="400" y="4461"/>
                      <a:pt x="557" y="4461"/>
                    </a:cubicBezTo>
                    <a:cubicBezTo>
                      <a:pt x="590" y="4461"/>
                      <a:pt x="623" y="4459"/>
                      <a:pt x="657" y="4454"/>
                    </a:cubicBezTo>
                    <a:cubicBezTo>
                      <a:pt x="3168" y="4054"/>
                      <a:pt x="3596" y="716"/>
                      <a:pt x="3596" y="574"/>
                    </a:cubicBezTo>
                    <a:cubicBezTo>
                      <a:pt x="3653" y="288"/>
                      <a:pt x="3425" y="3"/>
                      <a:pt x="3140" y="3"/>
                    </a:cubicBezTo>
                    <a:cubicBezTo>
                      <a:pt x="3121" y="1"/>
                      <a:pt x="3103" y="0"/>
                      <a:pt x="308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644;p56">
                <a:extLst>
                  <a:ext uri="{FF2B5EF4-FFF2-40B4-BE49-F238E27FC236}">
                    <a16:creationId xmlns:a16="http://schemas.microsoft.com/office/drawing/2014/main" id="{44EBC158-B30E-9661-ED72-299FA23DA908}"/>
                  </a:ext>
                </a:extLst>
              </p:cNvPr>
              <p:cNvSpPr/>
              <p:nvPr/>
            </p:nvSpPr>
            <p:spPr>
              <a:xfrm>
                <a:off x="4714100" y="3006425"/>
                <a:ext cx="100550" cy="109800"/>
              </a:xfrm>
              <a:custGeom>
                <a:avLst/>
                <a:gdLst/>
                <a:ahLst/>
                <a:cxnLst/>
                <a:rect l="l" t="t" r="r" b="b"/>
                <a:pathLst>
                  <a:path w="4022" h="4392" extrusionOk="0">
                    <a:moveTo>
                      <a:pt x="1631" y="0"/>
                    </a:moveTo>
                    <a:cubicBezTo>
                      <a:pt x="581" y="0"/>
                      <a:pt x="1" y="2303"/>
                      <a:pt x="1" y="2303"/>
                    </a:cubicBezTo>
                    <a:lnTo>
                      <a:pt x="2990" y="4382"/>
                    </a:lnTo>
                    <a:lnTo>
                      <a:pt x="2990" y="4382"/>
                    </a:lnTo>
                    <a:cubicBezTo>
                      <a:pt x="3034" y="4213"/>
                      <a:pt x="4022" y="1989"/>
                      <a:pt x="2369" y="363"/>
                    </a:cubicBezTo>
                    <a:cubicBezTo>
                      <a:pt x="2102" y="106"/>
                      <a:pt x="1855" y="0"/>
                      <a:pt x="1631" y="0"/>
                    </a:cubicBezTo>
                    <a:close/>
                    <a:moveTo>
                      <a:pt x="2990" y="4382"/>
                    </a:moveTo>
                    <a:lnTo>
                      <a:pt x="2990" y="4382"/>
                    </a:lnTo>
                    <a:cubicBezTo>
                      <a:pt x="2989" y="4388"/>
                      <a:pt x="2988" y="4392"/>
                      <a:pt x="2990" y="4392"/>
                    </a:cubicBezTo>
                    <a:cubicBezTo>
                      <a:pt x="2991" y="4392"/>
                      <a:pt x="2993" y="4390"/>
                      <a:pt x="2996" y="4386"/>
                    </a:cubicBezTo>
                    <a:lnTo>
                      <a:pt x="2990" y="4382"/>
                    </a:ln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645;p56">
                <a:extLst>
                  <a:ext uri="{FF2B5EF4-FFF2-40B4-BE49-F238E27FC236}">
                    <a16:creationId xmlns:a16="http://schemas.microsoft.com/office/drawing/2014/main" id="{624A4CDE-84EF-73FC-41E7-FBFDC2C3F51B}"/>
                  </a:ext>
                </a:extLst>
              </p:cNvPr>
              <p:cNvSpPr/>
              <p:nvPr/>
            </p:nvSpPr>
            <p:spPr>
              <a:xfrm>
                <a:off x="4667725" y="2576100"/>
                <a:ext cx="209025" cy="546775"/>
              </a:xfrm>
              <a:custGeom>
                <a:avLst/>
                <a:gdLst/>
                <a:ahLst/>
                <a:cxnLst/>
                <a:rect l="l" t="t" r="r" b="b"/>
                <a:pathLst>
                  <a:path w="8361" h="21871" extrusionOk="0">
                    <a:moveTo>
                      <a:pt x="1" y="0"/>
                    </a:moveTo>
                    <a:cubicBezTo>
                      <a:pt x="1" y="0"/>
                      <a:pt x="1741" y="3538"/>
                      <a:pt x="3111" y="6306"/>
                    </a:cubicBezTo>
                    <a:cubicBezTo>
                      <a:pt x="3197" y="6477"/>
                      <a:pt x="3282" y="6705"/>
                      <a:pt x="3396" y="6876"/>
                    </a:cubicBezTo>
                    <a:cubicBezTo>
                      <a:pt x="3568" y="7219"/>
                      <a:pt x="3710" y="7618"/>
                      <a:pt x="3796" y="8018"/>
                    </a:cubicBezTo>
                    <a:cubicBezTo>
                      <a:pt x="3910" y="8645"/>
                      <a:pt x="3967" y="9302"/>
                      <a:pt x="3853" y="9929"/>
                    </a:cubicBezTo>
                    <a:cubicBezTo>
                      <a:pt x="3682" y="11071"/>
                      <a:pt x="3368" y="12297"/>
                      <a:pt x="2997" y="13581"/>
                    </a:cubicBezTo>
                    <a:cubicBezTo>
                      <a:pt x="2740" y="14580"/>
                      <a:pt x="2569" y="15579"/>
                      <a:pt x="2312" y="16577"/>
                    </a:cubicBezTo>
                    <a:cubicBezTo>
                      <a:pt x="2226" y="17062"/>
                      <a:pt x="2084" y="17576"/>
                      <a:pt x="1970" y="18061"/>
                    </a:cubicBezTo>
                    <a:lnTo>
                      <a:pt x="1799" y="18831"/>
                    </a:lnTo>
                    <a:lnTo>
                      <a:pt x="1599" y="19573"/>
                    </a:lnTo>
                    <a:lnTo>
                      <a:pt x="1599" y="19602"/>
                    </a:lnTo>
                    <a:cubicBezTo>
                      <a:pt x="1399" y="20543"/>
                      <a:pt x="1884" y="21456"/>
                      <a:pt x="2826" y="21770"/>
                    </a:cubicBezTo>
                    <a:cubicBezTo>
                      <a:pt x="3019" y="21838"/>
                      <a:pt x="3213" y="21870"/>
                      <a:pt x="3403" y="21870"/>
                    </a:cubicBezTo>
                    <a:cubicBezTo>
                      <a:pt x="4167" y="21870"/>
                      <a:pt x="4857" y="21354"/>
                      <a:pt x="5108" y="20600"/>
                    </a:cubicBezTo>
                    <a:lnTo>
                      <a:pt x="5337" y="19887"/>
                    </a:lnTo>
                    <a:lnTo>
                      <a:pt x="5593" y="19145"/>
                    </a:lnTo>
                    <a:cubicBezTo>
                      <a:pt x="5707" y="18774"/>
                      <a:pt x="7391" y="12326"/>
                      <a:pt x="8247" y="9073"/>
                    </a:cubicBezTo>
                    <a:cubicBezTo>
                      <a:pt x="8361" y="8303"/>
                      <a:pt x="8304" y="7533"/>
                      <a:pt x="8076" y="6762"/>
                    </a:cubicBezTo>
                    <a:cubicBezTo>
                      <a:pt x="8019" y="6648"/>
                      <a:pt x="7961" y="6534"/>
                      <a:pt x="7933" y="6391"/>
                    </a:cubicBezTo>
                    <a:cubicBezTo>
                      <a:pt x="7876" y="6306"/>
                      <a:pt x="7876" y="6249"/>
                      <a:pt x="7847" y="6163"/>
                    </a:cubicBezTo>
                    <a:cubicBezTo>
                      <a:pt x="6963" y="3709"/>
                      <a:pt x="5479" y="0"/>
                      <a:pt x="54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46;p56">
                <a:extLst>
                  <a:ext uri="{FF2B5EF4-FFF2-40B4-BE49-F238E27FC236}">
                    <a16:creationId xmlns:a16="http://schemas.microsoft.com/office/drawing/2014/main" id="{EC77B24B-F0B2-6C9B-3C1C-FA0678F040C2}"/>
                  </a:ext>
                </a:extLst>
              </p:cNvPr>
              <p:cNvSpPr/>
              <p:nvPr/>
            </p:nvSpPr>
            <p:spPr>
              <a:xfrm>
                <a:off x="4744050" y="2730875"/>
                <a:ext cx="134850" cy="46400"/>
              </a:xfrm>
              <a:custGeom>
                <a:avLst/>
                <a:gdLst/>
                <a:ahLst/>
                <a:cxnLst/>
                <a:rect l="l" t="t" r="r" b="b"/>
                <a:pathLst>
                  <a:path w="5394" h="1856" extrusionOk="0">
                    <a:moveTo>
                      <a:pt x="4794" y="1"/>
                    </a:moveTo>
                    <a:lnTo>
                      <a:pt x="1" y="58"/>
                    </a:lnTo>
                    <a:lnTo>
                      <a:pt x="58" y="143"/>
                    </a:lnTo>
                    <a:cubicBezTo>
                      <a:pt x="144" y="371"/>
                      <a:pt x="258" y="543"/>
                      <a:pt x="343" y="714"/>
                    </a:cubicBezTo>
                    <a:cubicBezTo>
                      <a:pt x="515" y="1085"/>
                      <a:pt x="657" y="1484"/>
                      <a:pt x="743" y="1855"/>
                    </a:cubicBezTo>
                    <a:lnTo>
                      <a:pt x="4880" y="229"/>
                    </a:lnTo>
                    <a:lnTo>
                      <a:pt x="53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47;p56">
                <a:extLst>
                  <a:ext uri="{FF2B5EF4-FFF2-40B4-BE49-F238E27FC236}">
                    <a16:creationId xmlns:a16="http://schemas.microsoft.com/office/drawing/2014/main" id="{E1A36967-48CA-F52A-B758-F6FEBB1A5356}"/>
                  </a:ext>
                </a:extLst>
              </p:cNvPr>
              <p:cNvSpPr/>
              <p:nvPr/>
            </p:nvSpPr>
            <p:spPr>
              <a:xfrm>
                <a:off x="4649200" y="2425900"/>
                <a:ext cx="235400" cy="317275"/>
              </a:xfrm>
              <a:custGeom>
                <a:avLst/>
                <a:gdLst/>
                <a:ahLst/>
                <a:cxnLst/>
                <a:rect l="l" t="t" r="r" b="b"/>
                <a:pathLst>
                  <a:path w="9416" h="12691" extrusionOk="0">
                    <a:moveTo>
                      <a:pt x="2586" y="1"/>
                    </a:moveTo>
                    <a:cubicBezTo>
                      <a:pt x="1483" y="1"/>
                      <a:pt x="0" y="3469"/>
                      <a:pt x="0" y="3469"/>
                    </a:cubicBezTo>
                    <a:lnTo>
                      <a:pt x="828" y="12399"/>
                    </a:lnTo>
                    <a:cubicBezTo>
                      <a:pt x="828" y="12399"/>
                      <a:pt x="3212" y="12691"/>
                      <a:pt x="5756" y="12691"/>
                    </a:cubicBezTo>
                    <a:cubicBezTo>
                      <a:pt x="7029" y="12691"/>
                      <a:pt x="8341" y="12618"/>
                      <a:pt x="9416" y="12399"/>
                    </a:cubicBezTo>
                    <a:cubicBezTo>
                      <a:pt x="6591" y="1500"/>
                      <a:pt x="3766" y="302"/>
                      <a:pt x="2711" y="16"/>
                    </a:cubicBezTo>
                    <a:cubicBezTo>
                      <a:pt x="2670" y="6"/>
                      <a:pt x="2628" y="1"/>
                      <a:pt x="2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48;p56">
                <a:extLst>
                  <a:ext uri="{FF2B5EF4-FFF2-40B4-BE49-F238E27FC236}">
                    <a16:creationId xmlns:a16="http://schemas.microsoft.com/office/drawing/2014/main" id="{FCF0DF2E-305F-38A1-1D1B-1178F24760D7}"/>
                  </a:ext>
                </a:extLst>
              </p:cNvPr>
              <p:cNvSpPr/>
              <p:nvPr/>
            </p:nvSpPr>
            <p:spPr>
              <a:xfrm>
                <a:off x="4682000" y="2733725"/>
                <a:ext cx="202600" cy="12875"/>
              </a:xfrm>
              <a:custGeom>
                <a:avLst/>
                <a:gdLst/>
                <a:ahLst/>
                <a:cxnLst/>
                <a:rect l="l" t="t" r="r" b="b"/>
                <a:pathLst>
                  <a:path w="8104" h="515" extrusionOk="0">
                    <a:moveTo>
                      <a:pt x="8075" y="1"/>
                    </a:moveTo>
                    <a:cubicBezTo>
                      <a:pt x="6603" y="280"/>
                      <a:pt x="5231" y="373"/>
                      <a:pt x="4048" y="373"/>
                    </a:cubicBezTo>
                    <a:cubicBezTo>
                      <a:pt x="3053" y="373"/>
                      <a:pt x="2191" y="307"/>
                      <a:pt x="1513" y="229"/>
                    </a:cubicBezTo>
                    <a:cubicBezTo>
                      <a:pt x="942" y="143"/>
                      <a:pt x="429" y="86"/>
                      <a:pt x="1" y="1"/>
                    </a:cubicBezTo>
                    <a:lnTo>
                      <a:pt x="1" y="1"/>
                    </a:lnTo>
                    <a:cubicBezTo>
                      <a:pt x="1" y="29"/>
                      <a:pt x="1" y="115"/>
                      <a:pt x="29" y="143"/>
                    </a:cubicBezTo>
                    <a:cubicBezTo>
                      <a:pt x="429" y="229"/>
                      <a:pt x="942" y="286"/>
                      <a:pt x="1513" y="372"/>
                    </a:cubicBezTo>
                    <a:cubicBezTo>
                      <a:pt x="2169" y="429"/>
                      <a:pt x="3082" y="514"/>
                      <a:pt x="4024" y="514"/>
                    </a:cubicBezTo>
                    <a:cubicBezTo>
                      <a:pt x="5251" y="514"/>
                      <a:pt x="6649" y="400"/>
                      <a:pt x="8104" y="143"/>
                    </a:cubicBezTo>
                    <a:lnTo>
                      <a:pt x="8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49;p56">
                <a:extLst>
                  <a:ext uri="{FF2B5EF4-FFF2-40B4-BE49-F238E27FC236}">
                    <a16:creationId xmlns:a16="http://schemas.microsoft.com/office/drawing/2014/main" id="{17B3FC17-95E5-C327-61DF-414E131E71F2}"/>
                  </a:ext>
                </a:extLst>
              </p:cNvPr>
              <p:cNvSpPr/>
              <p:nvPr/>
            </p:nvSpPr>
            <p:spPr>
              <a:xfrm>
                <a:off x="4680575" y="2607475"/>
                <a:ext cx="16425" cy="127000"/>
              </a:xfrm>
              <a:custGeom>
                <a:avLst/>
                <a:gdLst/>
                <a:ahLst/>
                <a:cxnLst/>
                <a:rect l="l" t="t" r="r" b="b"/>
                <a:pathLst>
                  <a:path w="657" h="5080" extrusionOk="0">
                    <a:moveTo>
                      <a:pt x="600" y="1"/>
                    </a:moveTo>
                    <a:cubicBezTo>
                      <a:pt x="571" y="1"/>
                      <a:pt x="514" y="29"/>
                      <a:pt x="514" y="58"/>
                    </a:cubicBezTo>
                    <a:lnTo>
                      <a:pt x="1" y="5022"/>
                    </a:lnTo>
                    <a:cubicBezTo>
                      <a:pt x="1" y="5051"/>
                      <a:pt x="29" y="5079"/>
                      <a:pt x="58" y="5079"/>
                    </a:cubicBezTo>
                    <a:cubicBezTo>
                      <a:pt x="86" y="5079"/>
                      <a:pt x="143" y="5079"/>
                      <a:pt x="143" y="5022"/>
                    </a:cubicBezTo>
                    <a:lnTo>
                      <a:pt x="657" y="58"/>
                    </a:lnTo>
                    <a:cubicBezTo>
                      <a:pt x="657" y="29"/>
                      <a:pt x="628"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50;p56">
                <a:extLst>
                  <a:ext uri="{FF2B5EF4-FFF2-40B4-BE49-F238E27FC236}">
                    <a16:creationId xmlns:a16="http://schemas.microsoft.com/office/drawing/2014/main" id="{35C16A99-5FDF-A2BA-ACDB-A2E616D1618D}"/>
                  </a:ext>
                </a:extLst>
              </p:cNvPr>
              <p:cNvSpPr/>
              <p:nvPr/>
            </p:nvSpPr>
            <p:spPr>
              <a:xfrm>
                <a:off x="4471575" y="2402750"/>
                <a:ext cx="156950" cy="80625"/>
              </a:xfrm>
              <a:custGeom>
                <a:avLst/>
                <a:gdLst/>
                <a:ahLst/>
                <a:cxnLst/>
                <a:rect l="l" t="t" r="r" b="b"/>
                <a:pathLst>
                  <a:path w="6278" h="3225" extrusionOk="0">
                    <a:moveTo>
                      <a:pt x="86" y="1"/>
                    </a:moveTo>
                    <a:cubicBezTo>
                      <a:pt x="29" y="1"/>
                      <a:pt x="1" y="58"/>
                      <a:pt x="1" y="86"/>
                    </a:cubicBezTo>
                    <a:cubicBezTo>
                      <a:pt x="1" y="1798"/>
                      <a:pt x="1399" y="3225"/>
                      <a:pt x="3139" y="3225"/>
                    </a:cubicBezTo>
                    <a:cubicBezTo>
                      <a:pt x="4880" y="3225"/>
                      <a:pt x="6278" y="1827"/>
                      <a:pt x="6278" y="86"/>
                    </a:cubicBezTo>
                    <a:cubicBezTo>
                      <a:pt x="6278" y="58"/>
                      <a:pt x="6249" y="1"/>
                      <a:pt x="6192" y="1"/>
                    </a:cubicBezTo>
                    <a:cubicBezTo>
                      <a:pt x="6164" y="1"/>
                      <a:pt x="6135" y="58"/>
                      <a:pt x="6135" y="86"/>
                    </a:cubicBezTo>
                    <a:cubicBezTo>
                      <a:pt x="6135" y="1713"/>
                      <a:pt x="4823" y="3082"/>
                      <a:pt x="3139" y="3082"/>
                    </a:cubicBezTo>
                    <a:cubicBezTo>
                      <a:pt x="1513" y="3082"/>
                      <a:pt x="143" y="1741"/>
                      <a:pt x="143" y="86"/>
                    </a:cubicBezTo>
                    <a:cubicBezTo>
                      <a:pt x="143" y="58"/>
                      <a:pt x="11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51;p56">
                <a:extLst>
                  <a:ext uri="{FF2B5EF4-FFF2-40B4-BE49-F238E27FC236}">
                    <a16:creationId xmlns:a16="http://schemas.microsoft.com/office/drawing/2014/main" id="{69736130-3470-0B6D-FAE4-56476FC273A1}"/>
                  </a:ext>
                </a:extLst>
              </p:cNvPr>
              <p:cNvSpPr/>
              <p:nvPr/>
            </p:nvSpPr>
            <p:spPr>
              <a:xfrm>
                <a:off x="4489400" y="2262950"/>
                <a:ext cx="157675" cy="198475"/>
              </a:xfrm>
              <a:custGeom>
                <a:avLst/>
                <a:gdLst/>
                <a:ahLst/>
                <a:cxnLst/>
                <a:rect l="l" t="t" r="r" b="b"/>
                <a:pathLst>
                  <a:path w="6307" h="7939" extrusionOk="0">
                    <a:moveTo>
                      <a:pt x="2141" y="1"/>
                    </a:moveTo>
                    <a:lnTo>
                      <a:pt x="400" y="4994"/>
                    </a:lnTo>
                    <a:cubicBezTo>
                      <a:pt x="1" y="6163"/>
                      <a:pt x="600" y="7419"/>
                      <a:pt x="1741" y="7818"/>
                    </a:cubicBezTo>
                    <a:cubicBezTo>
                      <a:pt x="1975" y="7900"/>
                      <a:pt x="2215" y="7939"/>
                      <a:pt x="2452" y="7939"/>
                    </a:cubicBezTo>
                    <a:cubicBezTo>
                      <a:pt x="3372" y="7939"/>
                      <a:pt x="4248" y="7356"/>
                      <a:pt x="4566" y="6449"/>
                    </a:cubicBezTo>
                    <a:lnTo>
                      <a:pt x="6307" y="1456"/>
                    </a:lnTo>
                    <a:lnTo>
                      <a:pt x="2141"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52;p56">
                <a:extLst>
                  <a:ext uri="{FF2B5EF4-FFF2-40B4-BE49-F238E27FC236}">
                    <a16:creationId xmlns:a16="http://schemas.microsoft.com/office/drawing/2014/main" id="{D16D2249-4A0A-79B8-3E13-CCECA97A8A59}"/>
                  </a:ext>
                </a:extLst>
              </p:cNvPr>
              <p:cNvSpPr/>
              <p:nvPr/>
            </p:nvSpPr>
            <p:spPr>
              <a:xfrm>
                <a:off x="4503675" y="2358000"/>
                <a:ext cx="91325" cy="19325"/>
              </a:xfrm>
              <a:custGeom>
                <a:avLst/>
                <a:gdLst/>
                <a:ahLst/>
                <a:cxnLst/>
                <a:rect l="l" t="t" r="r" b="b"/>
                <a:pathLst>
                  <a:path w="3653" h="773" extrusionOk="0">
                    <a:moveTo>
                      <a:pt x="3556" y="0"/>
                    </a:moveTo>
                    <a:cubicBezTo>
                      <a:pt x="3546" y="0"/>
                      <a:pt x="3539" y="8"/>
                      <a:pt x="3539" y="22"/>
                    </a:cubicBezTo>
                    <a:cubicBezTo>
                      <a:pt x="3518" y="22"/>
                      <a:pt x="2577" y="675"/>
                      <a:pt x="1454" y="675"/>
                    </a:cubicBezTo>
                    <a:cubicBezTo>
                      <a:pt x="1021" y="675"/>
                      <a:pt x="560" y="578"/>
                      <a:pt x="115" y="307"/>
                    </a:cubicBezTo>
                    <a:cubicBezTo>
                      <a:pt x="106" y="299"/>
                      <a:pt x="96" y="295"/>
                      <a:pt x="84" y="295"/>
                    </a:cubicBezTo>
                    <a:cubicBezTo>
                      <a:pt x="58" y="295"/>
                      <a:pt x="29" y="316"/>
                      <a:pt x="29" y="336"/>
                    </a:cubicBezTo>
                    <a:cubicBezTo>
                      <a:pt x="1" y="364"/>
                      <a:pt x="29" y="421"/>
                      <a:pt x="86" y="421"/>
                    </a:cubicBezTo>
                    <a:cubicBezTo>
                      <a:pt x="229" y="507"/>
                      <a:pt x="400" y="592"/>
                      <a:pt x="543" y="621"/>
                    </a:cubicBezTo>
                    <a:cubicBezTo>
                      <a:pt x="839" y="729"/>
                      <a:pt x="1138" y="773"/>
                      <a:pt x="1427" y="773"/>
                    </a:cubicBezTo>
                    <a:cubicBezTo>
                      <a:pt x="2582" y="773"/>
                      <a:pt x="3573" y="79"/>
                      <a:pt x="3596" y="79"/>
                    </a:cubicBezTo>
                    <a:cubicBezTo>
                      <a:pt x="3653" y="50"/>
                      <a:pt x="3653" y="22"/>
                      <a:pt x="3596" y="22"/>
                    </a:cubicBezTo>
                    <a:cubicBezTo>
                      <a:pt x="3581" y="8"/>
                      <a:pt x="3567" y="0"/>
                      <a:pt x="3556" y="0"/>
                    </a:cubicBez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53;p56">
                <a:extLst>
                  <a:ext uri="{FF2B5EF4-FFF2-40B4-BE49-F238E27FC236}">
                    <a16:creationId xmlns:a16="http://schemas.microsoft.com/office/drawing/2014/main" id="{C494260D-C020-42C4-E9A2-5CB608808D1B}"/>
                  </a:ext>
                </a:extLst>
              </p:cNvPr>
              <p:cNvSpPr/>
              <p:nvPr/>
            </p:nvSpPr>
            <p:spPr>
              <a:xfrm>
                <a:off x="4439475" y="2144225"/>
                <a:ext cx="246125" cy="229925"/>
              </a:xfrm>
              <a:custGeom>
                <a:avLst/>
                <a:gdLst/>
                <a:ahLst/>
                <a:cxnLst/>
                <a:rect l="l" t="t" r="r" b="b"/>
                <a:pathLst>
                  <a:path w="9845" h="9197" extrusionOk="0">
                    <a:moveTo>
                      <a:pt x="5128" y="1"/>
                    </a:moveTo>
                    <a:cubicBezTo>
                      <a:pt x="4134" y="1"/>
                      <a:pt x="3262" y="316"/>
                      <a:pt x="2882" y="755"/>
                    </a:cubicBezTo>
                    <a:cubicBezTo>
                      <a:pt x="1969" y="1839"/>
                      <a:pt x="1" y="7745"/>
                      <a:pt x="2882" y="8972"/>
                    </a:cubicBezTo>
                    <a:cubicBezTo>
                      <a:pt x="3262" y="9129"/>
                      <a:pt x="3639" y="9197"/>
                      <a:pt x="4007" y="9197"/>
                    </a:cubicBezTo>
                    <a:cubicBezTo>
                      <a:pt x="6461" y="9197"/>
                      <a:pt x="8532" y="6176"/>
                      <a:pt x="8532" y="6176"/>
                    </a:cubicBezTo>
                    <a:cubicBezTo>
                      <a:pt x="8532" y="6176"/>
                      <a:pt x="9844" y="4122"/>
                      <a:pt x="9017" y="2410"/>
                    </a:cubicBezTo>
                    <a:cubicBezTo>
                      <a:pt x="8166" y="625"/>
                      <a:pt x="6526" y="1"/>
                      <a:pt x="512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54;p56">
                <a:extLst>
                  <a:ext uri="{FF2B5EF4-FFF2-40B4-BE49-F238E27FC236}">
                    <a16:creationId xmlns:a16="http://schemas.microsoft.com/office/drawing/2014/main" id="{6CAD20FF-9507-7156-42B2-148BA0240C0E}"/>
                  </a:ext>
                </a:extLst>
              </p:cNvPr>
              <p:cNvSpPr/>
              <p:nvPr/>
            </p:nvSpPr>
            <p:spPr>
              <a:xfrm>
                <a:off x="4614950" y="2281650"/>
                <a:ext cx="56125" cy="46525"/>
              </a:xfrm>
              <a:custGeom>
                <a:avLst/>
                <a:gdLst/>
                <a:ahLst/>
                <a:cxnLst/>
                <a:rect l="l" t="t" r="r" b="b"/>
                <a:pathLst>
                  <a:path w="2245" h="1861" extrusionOk="0">
                    <a:moveTo>
                      <a:pt x="1273" y="1"/>
                    </a:moveTo>
                    <a:cubicBezTo>
                      <a:pt x="996" y="1"/>
                      <a:pt x="720" y="56"/>
                      <a:pt x="543" y="108"/>
                    </a:cubicBezTo>
                    <a:lnTo>
                      <a:pt x="1" y="1820"/>
                    </a:lnTo>
                    <a:cubicBezTo>
                      <a:pt x="128" y="1842"/>
                      <a:pt x="324" y="1861"/>
                      <a:pt x="549" y="1861"/>
                    </a:cubicBezTo>
                    <a:cubicBezTo>
                      <a:pt x="1235" y="1861"/>
                      <a:pt x="2183" y="1681"/>
                      <a:pt x="2226" y="822"/>
                    </a:cubicBezTo>
                    <a:cubicBezTo>
                      <a:pt x="2244" y="170"/>
                      <a:pt x="1756" y="1"/>
                      <a:pt x="127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55;p56">
                <a:extLst>
                  <a:ext uri="{FF2B5EF4-FFF2-40B4-BE49-F238E27FC236}">
                    <a16:creationId xmlns:a16="http://schemas.microsoft.com/office/drawing/2014/main" id="{B8595A0B-4E19-B9E6-9F06-89804DBD2EF3}"/>
                  </a:ext>
                </a:extLst>
              </p:cNvPr>
              <p:cNvSpPr/>
              <p:nvPr/>
            </p:nvSpPr>
            <p:spPr>
              <a:xfrm>
                <a:off x="4652050" y="2286075"/>
                <a:ext cx="16425" cy="20400"/>
              </a:xfrm>
              <a:custGeom>
                <a:avLst/>
                <a:gdLst/>
                <a:ahLst/>
                <a:cxnLst/>
                <a:rect l="l" t="t" r="r" b="b"/>
                <a:pathLst>
                  <a:path w="657" h="816" extrusionOk="0">
                    <a:moveTo>
                      <a:pt x="20" y="0"/>
                    </a:moveTo>
                    <a:cubicBezTo>
                      <a:pt x="12" y="0"/>
                      <a:pt x="0" y="20"/>
                      <a:pt x="0" y="74"/>
                    </a:cubicBezTo>
                    <a:cubicBezTo>
                      <a:pt x="0" y="103"/>
                      <a:pt x="29" y="103"/>
                      <a:pt x="29" y="103"/>
                    </a:cubicBezTo>
                    <a:cubicBezTo>
                      <a:pt x="571" y="245"/>
                      <a:pt x="457" y="702"/>
                      <a:pt x="428" y="759"/>
                    </a:cubicBezTo>
                    <a:cubicBezTo>
                      <a:pt x="428" y="787"/>
                      <a:pt x="428" y="816"/>
                      <a:pt x="457" y="816"/>
                    </a:cubicBezTo>
                    <a:cubicBezTo>
                      <a:pt x="485" y="816"/>
                      <a:pt x="514" y="816"/>
                      <a:pt x="514" y="787"/>
                    </a:cubicBezTo>
                    <a:cubicBezTo>
                      <a:pt x="514" y="787"/>
                      <a:pt x="657" y="188"/>
                      <a:pt x="29" y="17"/>
                    </a:cubicBezTo>
                    <a:cubicBezTo>
                      <a:pt x="29" y="7"/>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56;p56">
                <a:extLst>
                  <a:ext uri="{FF2B5EF4-FFF2-40B4-BE49-F238E27FC236}">
                    <a16:creationId xmlns:a16="http://schemas.microsoft.com/office/drawing/2014/main" id="{36C7C04C-C28D-05D9-5D1D-AA83B43C0881}"/>
                  </a:ext>
                </a:extLst>
              </p:cNvPr>
              <p:cNvSpPr/>
              <p:nvPr/>
            </p:nvSpPr>
            <p:spPr>
              <a:xfrm>
                <a:off x="4484425" y="2247425"/>
                <a:ext cx="32825" cy="45500"/>
              </a:xfrm>
              <a:custGeom>
                <a:avLst/>
                <a:gdLst/>
                <a:ahLst/>
                <a:cxnLst/>
                <a:rect l="l" t="t" r="r" b="b"/>
                <a:pathLst>
                  <a:path w="1313" h="1820" extrusionOk="0">
                    <a:moveTo>
                      <a:pt x="1216" y="1"/>
                    </a:moveTo>
                    <a:cubicBezTo>
                      <a:pt x="1206" y="1"/>
                      <a:pt x="1199" y="8"/>
                      <a:pt x="1199" y="22"/>
                    </a:cubicBezTo>
                    <a:lnTo>
                      <a:pt x="714" y="850"/>
                    </a:lnTo>
                    <a:cubicBezTo>
                      <a:pt x="663" y="837"/>
                      <a:pt x="608" y="830"/>
                      <a:pt x="550" y="830"/>
                    </a:cubicBezTo>
                    <a:cubicBezTo>
                      <a:pt x="347" y="830"/>
                      <a:pt x="124" y="919"/>
                      <a:pt x="57" y="1164"/>
                    </a:cubicBezTo>
                    <a:cubicBezTo>
                      <a:pt x="0" y="1506"/>
                      <a:pt x="428" y="1706"/>
                      <a:pt x="599" y="1763"/>
                    </a:cubicBezTo>
                    <a:cubicBezTo>
                      <a:pt x="628" y="1763"/>
                      <a:pt x="628" y="1791"/>
                      <a:pt x="656" y="1820"/>
                    </a:cubicBezTo>
                    <a:cubicBezTo>
                      <a:pt x="685" y="1820"/>
                      <a:pt x="742" y="1820"/>
                      <a:pt x="742" y="1791"/>
                    </a:cubicBezTo>
                    <a:cubicBezTo>
                      <a:pt x="742" y="1763"/>
                      <a:pt x="742" y="1734"/>
                      <a:pt x="685" y="1734"/>
                    </a:cubicBezTo>
                    <a:cubicBezTo>
                      <a:pt x="656" y="1734"/>
                      <a:pt x="86" y="1535"/>
                      <a:pt x="171" y="1221"/>
                    </a:cubicBezTo>
                    <a:cubicBezTo>
                      <a:pt x="206" y="1015"/>
                      <a:pt x="373" y="974"/>
                      <a:pt x="508" y="974"/>
                    </a:cubicBezTo>
                    <a:cubicBezTo>
                      <a:pt x="598" y="974"/>
                      <a:pt x="674" y="992"/>
                      <a:pt x="685" y="992"/>
                    </a:cubicBezTo>
                    <a:cubicBezTo>
                      <a:pt x="685" y="992"/>
                      <a:pt x="742" y="992"/>
                      <a:pt x="742" y="935"/>
                    </a:cubicBezTo>
                    <a:lnTo>
                      <a:pt x="1256" y="79"/>
                    </a:lnTo>
                    <a:cubicBezTo>
                      <a:pt x="1313" y="51"/>
                      <a:pt x="1313" y="22"/>
                      <a:pt x="1256" y="22"/>
                    </a:cubicBezTo>
                    <a:cubicBezTo>
                      <a:pt x="1241" y="8"/>
                      <a:pt x="1227"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57;p56">
                <a:extLst>
                  <a:ext uri="{FF2B5EF4-FFF2-40B4-BE49-F238E27FC236}">
                    <a16:creationId xmlns:a16="http://schemas.microsoft.com/office/drawing/2014/main" id="{AADB7561-529B-11F8-1ED1-30CDC7B94E96}"/>
                  </a:ext>
                </a:extLst>
              </p:cNvPr>
              <p:cNvSpPr/>
              <p:nvPr/>
            </p:nvSpPr>
            <p:spPr>
              <a:xfrm>
                <a:off x="4486550" y="2237075"/>
                <a:ext cx="13575" cy="12900"/>
              </a:xfrm>
              <a:custGeom>
                <a:avLst/>
                <a:gdLst/>
                <a:ahLst/>
                <a:cxnLst/>
                <a:rect l="l" t="t" r="r" b="b"/>
                <a:pathLst>
                  <a:path w="543" h="516" extrusionOk="0">
                    <a:moveTo>
                      <a:pt x="287" y="1"/>
                    </a:moveTo>
                    <a:cubicBezTo>
                      <a:pt x="147" y="1"/>
                      <a:pt x="1" y="101"/>
                      <a:pt x="1" y="294"/>
                    </a:cubicBezTo>
                    <a:cubicBezTo>
                      <a:pt x="28" y="444"/>
                      <a:pt x="153" y="515"/>
                      <a:pt x="276" y="515"/>
                    </a:cubicBezTo>
                    <a:cubicBezTo>
                      <a:pt x="410" y="515"/>
                      <a:pt x="543" y="429"/>
                      <a:pt x="543" y="265"/>
                    </a:cubicBezTo>
                    <a:cubicBezTo>
                      <a:pt x="543" y="87"/>
                      <a:pt x="418"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658;p56">
                <a:extLst>
                  <a:ext uri="{FF2B5EF4-FFF2-40B4-BE49-F238E27FC236}">
                    <a16:creationId xmlns:a16="http://schemas.microsoft.com/office/drawing/2014/main" id="{8E35C9D0-DA8F-8017-9AB8-39DCEA590BB1}"/>
                  </a:ext>
                </a:extLst>
              </p:cNvPr>
              <p:cNvSpPr/>
              <p:nvPr/>
            </p:nvSpPr>
            <p:spPr>
              <a:xfrm>
                <a:off x="4532925" y="2248750"/>
                <a:ext cx="13575" cy="12625"/>
              </a:xfrm>
              <a:custGeom>
                <a:avLst/>
                <a:gdLst/>
                <a:ahLst/>
                <a:cxnLst/>
                <a:rect l="l" t="t" r="r" b="b"/>
                <a:pathLst>
                  <a:path w="543" h="505" extrusionOk="0">
                    <a:moveTo>
                      <a:pt x="296" y="1"/>
                    </a:moveTo>
                    <a:cubicBezTo>
                      <a:pt x="153" y="1"/>
                      <a:pt x="0" y="102"/>
                      <a:pt x="0" y="283"/>
                    </a:cubicBezTo>
                    <a:cubicBezTo>
                      <a:pt x="28" y="433"/>
                      <a:pt x="152" y="505"/>
                      <a:pt x="275" y="505"/>
                    </a:cubicBezTo>
                    <a:cubicBezTo>
                      <a:pt x="410" y="505"/>
                      <a:pt x="543" y="419"/>
                      <a:pt x="543" y="255"/>
                    </a:cubicBezTo>
                    <a:cubicBezTo>
                      <a:pt x="543" y="80"/>
                      <a:pt x="423"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59;p56">
                <a:extLst>
                  <a:ext uri="{FF2B5EF4-FFF2-40B4-BE49-F238E27FC236}">
                    <a16:creationId xmlns:a16="http://schemas.microsoft.com/office/drawing/2014/main" id="{A805AA8C-545D-64D4-3272-8DE5885387F8}"/>
                  </a:ext>
                </a:extLst>
              </p:cNvPr>
              <p:cNvSpPr/>
              <p:nvPr/>
            </p:nvSpPr>
            <p:spPr>
              <a:xfrm>
                <a:off x="4502975" y="2293625"/>
                <a:ext cx="28550" cy="16325"/>
              </a:xfrm>
              <a:custGeom>
                <a:avLst/>
                <a:gdLst/>
                <a:ahLst/>
                <a:cxnLst/>
                <a:rect l="l" t="t" r="r" b="b"/>
                <a:pathLst>
                  <a:path w="1142" h="653" extrusionOk="0">
                    <a:moveTo>
                      <a:pt x="1084" y="0"/>
                    </a:moveTo>
                    <a:cubicBezTo>
                      <a:pt x="1056" y="0"/>
                      <a:pt x="1027" y="0"/>
                      <a:pt x="1027" y="29"/>
                    </a:cubicBezTo>
                    <a:cubicBezTo>
                      <a:pt x="916" y="341"/>
                      <a:pt x="630" y="531"/>
                      <a:pt x="319" y="531"/>
                    </a:cubicBezTo>
                    <a:cubicBezTo>
                      <a:pt x="233" y="531"/>
                      <a:pt x="144" y="517"/>
                      <a:pt x="57" y="485"/>
                    </a:cubicBezTo>
                    <a:cubicBezTo>
                      <a:pt x="29" y="485"/>
                      <a:pt x="0" y="485"/>
                      <a:pt x="0" y="514"/>
                    </a:cubicBezTo>
                    <a:cubicBezTo>
                      <a:pt x="0" y="571"/>
                      <a:pt x="0" y="600"/>
                      <a:pt x="29" y="600"/>
                    </a:cubicBezTo>
                    <a:cubicBezTo>
                      <a:pt x="119" y="636"/>
                      <a:pt x="214" y="653"/>
                      <a:pt x="308" y="653"/>
                    </a:cubicBezTo>
                    <a:cubicBezTo>
                      <a:pt x="659" y="653"/>
                      <a:pt x="1006" y="417"/>
                      <a:pt x="1141" y="57"/>
                    </a:cubicBezTo>
                    <a:cubicBezTo>
                      <a:pt x="1141" y="29"/>
                      <a:pt x="1141"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660;p56">
                <a:extLst>
                  <a:ext uri="{FF2B5EF4-FFF2-40B4-BE49-F238E27FC236}">
                    <a16:creationId xmlns:a16="http://schemas.microsoft.com/office/drawing/2014/main" id="{F953CCD9-4429-7760-9730-0CE9503467AD}"/>
                  </a:ext>
                </a:extLst>
              </p:cNvPr>
              <p:cNvSpPr/>
              <p:nvPr/>
            </p:nvSpPr>
            <p:spPr>
              <a:xfrm>
                <a:off x="4477275" y="2131350"/>
                <a:ext cx="241125" cy="190125"/>
              </a:xfrm>
              <a:custGeom>
                <a:avLst/>
                <a:gdLst/>
                <a:ahLst/>
                <a:cxnLst/>
                <a:rect l="l" t="t" r="r" b="b"/>
                <a:pathLst>
                  <a:path w="9645" h="7605" extrusionOk="0">
                    <a:moveTo>
                      <a:pt x="4361" y="1"/>
                    </a:moveTo>
                    <a:cubicBezTo>
                      <a:pt x="3824" y="1"/>
                      <a:pt x="3149" y="131"/>
                      <a:pt x="2455" y="443"/>
                    </a:cubicBezTo>
                    <a:cubicBezTo>
                      <a:pt x="1199" y="1070"/>
                      <a:pt x="429" y="2097"/>
                      <a:pt x="600" y="2640"/>
                    </a:cubicBezTo>
                    <a:cubicBezTo>
                      <a:pt x="343" y="2982"/>
                      <a:pt x="172" y="3438"/>
                      <a:pt x="1" y="3981"/>
                    </a:cubicBezTo>
                    <a:cubicBezTo>
                      <a:pt x="1" y="3981"/>
                      <a:pt x="343" y="3981"/>
                      <a:pt x="1028" y="4095"/>
                    </a:cubicBezTo>
                    <a:cubicBezTo>
                      <a:pt x="1171" y="4123"/>
                      <a:pt x="1313" y="4123"/>
                      <a:pt x="1456" y="4152"/>
                    </a:cubicBezTo>
                    <a:cubicBezTo>
                      <a:pt x="1513" y="4209"/>
                      <a:pt x="1627" y="4209"/>
                      <a:pt x="1713" y="4237"/>
                    </a:cubicBezTo>
                    <a:lnTo>
                      <a:pt x="2141" y="4352"/>
                    </a:lnTo>
                    <a:cubicBezTo>
                      <a:pt x="2483" y="4437"/>
                      <a:pt x="2883" y="4551"/>
                      <a:pt x="3311" y="4694"/>
                    </a:cubicBezTo>
                    <a:cubicBezTo>
                      <a:pt x="3282" y="4038"/>
                      <a:pt x="3339" y="3153"/>
                      <a:pt x="3910" y="2411"/>
                    </a:cubicBezTo>
                    <a:lnTo>
                      <a:pt x="3910" y="2411"/>
                    </a:lnTo>
                    <a:cubicBezTo>
                      <a:pt x="3767" y="2925"/>
                      <a:pt x="3739" y="3496"/>
                      <a:pt x="3739" y="3981"/>
                    </a:cubicBezTo>
                    <a:cubicBezTo>
                      <a:pt x="3682" y="4523"/>
                      <a:pt x="3767" y="5150"/>
                      <a:pt x="4138" y="5721"/>
                    </a:cubicBezTo>
                    <a:cubicBezTo>
                      <a:pt x="4081" y="5521"/>
                      <a:pt x="4052" y="5293"/>
                      <a:pt x="4052" y="5093"/>
                    </a:cubicBezTo>
                    <a:cubicBezTo>
                      <a:pt x="4052" y="4608"/>
                      <a:pt x="4138" y="4123"/>
                      <a:pt x="4338" y="3667"/>
                    </a:cubicBezTo>
                    <a:lnTo>
                      <a:pt x="4338" y="3667"/>
                    </a:lnTo>
                    <a:cubicBezTo>
                      <a:pt x="4281" y="4237"/>
                      <a:pt x="4338" y="4837"/>
                      <a:pt x="4452" y="5322"/>
                    </a:cubicBezTo>
                    <a:cubicBezTo>
                      <a:pt x="4880" y="5578"/>
                      <a:pt x="5222" y="5750"/>
                      <a:pt x="5508" y="5864"/>
                    </a:cubicBezTo>
                    <a:cubicBezTo>
                      <a:pt x="5479" y="6406"/>
                      <a:pt x="5593" y="7005"/>
                      <a:pt x="5936" y="7604"/>
                    </a:cubicBezTo>
                    <a:cubicBezTo>
                      <a:pt x="5879" y="7091"/>
                      <a:pt x="5907" y="6548"/>
                      <a:pt x="5993" y="6035"/>
                    </a:cubicBezTo>
                    <a:lnTo>
                      <a:pt x="6021" y="6035"/>
                    </a:lnTo>
                    <a:cubicBezTo>
                      <a:pt x="9017" y="5864"/>
                      <a:pt x="9645" y="1812"/>
                      <a:pt x="7220" y="557"/>
                    </a:cubicBezTo>
                    <a:cubicBezTo>
                      <a:pt x="6520" y="182"/>
                      <a:pt x="5710" y="4"/>
                      <a:pt x="4964" y="4"/>
                    </a:cubicBezTo>
                    <a:cubicBezTo>
                      <a:pt x="4859" y="4"/>
                      <a:pt x="4754" y="8"/>
                      <a:pt x="4652" y="15"/>
                    </a:cubicBezTo>
                    <a:cubicBezTo>
                      <a:pt x="4560" y="5"/>
                      <a:pt x="4463" y="1"/>
                      <a:pt x="4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61;p56">
                <a:extLst>
                  <a:ext uri="{FF2B5EF4-FFF2-40B4-BE49-F238E27FC236}">
                    <a16:creationId xmlns:a16="http://schemas.microsoft.com/office/drawing/2014/main" id="{A162312E-F26C-80D6-A24E-2FE22263EE9E}"/>
                  </a:ext>
                </a:extLst>
              </p:cNvPr>
              <p:cNvSpPr/>
              <p:nvPr/>
            </p:nvSpPr>
            <p:spPr>
              <a:xfrm>
                <a:off x="4546475" y="2277550"/>
                <a:ext cx="17850" cy="15400"/>
              </a:xfrm>
              <a:custGeom>
                <a:avLst/>
                <a:gdLst/>
                <a:ahLst/>
                <a:cxnLst/>
                <a:rect l="l" t="t" r="r" b="b"/>
                <a:pathLst>
                  <a:path w="714" h="616" extrusionOk="0">
                    <a:moveTo>
                      <a:pt x="365" y="1"/>
                    </a:moveTo>
                    <a:cubicBezTo>
                      <a:pt x="229" y="1"/>
                      <a:pt x="109" y="98"/>
                      <a:pt x="86" y="215"/>
                    </a:cubicBezTo>
                    <a:cubicBezTo>
                      <a:pt x="1" y="358"/>
                      <a:pt x="115" y="529"/>
                      <a:pt x="257" y="586"/>
                    </a:cubicBezTo>
                    <a:cubicBezTo>
                      <a:pt x="291" y="607"/>
                      <a:pt x="327" y="616"/>
                      <a:pt x="363" y="616"/>
                    </a:cubicBezTo>
                    <a:cubicBezTo>
                      <a:pt x="477" y="616"/>
                      <a:pt x="592" y="524"/>
                      <a:pt x="657" y="415"/>
                    </a:cubicBezTo>
                    <a:cubicBezTo>
                      <a:pt x="714" y="272"/>
                      <a:pt x="600" y="101"/>
                      <a:pt x="457" y="16"/>
                    </a:cubicBezTo>
                    <a:cubicBezTo>
                      <a:pt x="426" y="5"/>
                      <a:pt x="395" y="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662;p56">
                <a:extLst>
                  <a:ext uri="{FF2B5EF4-FFF2-40B4-BE49-F238E27FC236}">
                    <a16:creationId xmlns:a16="http://schemas.microsoft.com/office/drawing/2014/main" id="{90D8DF93-6661-ECE6-BE0B-F66694BF9D47}"/>
                  </a:ext>
                </a:extLst>
              </p:cNvPr>
              <p:cNvSpPr/>
              <p:nvPr/>
            </p:nvSpPr>
            <p:spPr>
              <a:xfrm>
                <a:off x="4612100" y="2074625"/>
                <a:ext cx="116300" cy="102050"/>
              </a:xfrm>
              <a:custGeom>
                <a:avLst/>
                <a:gdLst/>
                <a:ahLst/>
                <a:cxnLst/>
                <a:rect l="l" t="t" r="r" b="b"/>
                <a:pathLst>
                  <a:path w="4652" h="4082" extrusionOk="0">
                    <a:moveTo>
                      <a:pt x="2328" y="1"/>
                    </a:moveTo>
                    <a:cubicBezTo>
                      <a:pt x="2034" y="1"/>
                      <a:pt x="1736" y="65"/>
                      <a:pt x="1456" y="201"/>
                    </a:cubicBezTo>
                    <a:cubicBezTo>
                      <a:pt x="428" y="686"/>
                      <a:pt x="0" y="1913"/>
                      <a:pt x="486" y="2911"/>
                    </a:cubicBezTo>
                    <a:cubicBezTo>
                      <a:pt x="835" y="3652"/>
                      <a:pt x="1571" y="4081"/>
                      <a:pt x="2328" y="4081"/>
                    </a:cubicBezTo>
                    <a:cubicBezTo>
                      <a:pt x="2621" y="4081"/>
                      <a:pt x="2917" y="4017"/>
                      <a:pt x="3196" y="3881"/>
                    </a:cubicBezTo>
                    <a:cubicBezTo>
                      <a:pt x="4223" y="3396"/>
                      <a:pt x="4651" y="2170"/>
                      <a:pt x="4166" y="1142"/>
                    </a:cubicBezTo>
                    <a:cubicBezTo>
                      <a:pt x="3817" y="424"/>
                      <a:pt x="3084" y="1"/>
                      <a:pt x="2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663;p56">
                <a:extLst>
                  <a:ext uri="{FF2B5EF4-FFF2-40B4-BE49-F238E27FC236}">
                    <a16:creationId xmlns:a16="http://schemas.microsoft.com/office/drawing/2014/main" id="{0A26BBF2-36C5-DC4D-5615-C372117D9920}"/>
                  </a:ext>
                </a:extLst>
              </p:cNvPr>
              <p:cNvSpPr/>
              <p:nvPr/>
            </p:nvSpPr>
            <p:spPr>
              <a:xfrm>
                <a:off x="4475850" y="2104350"/>
                <a:ext cx="154825" cy="70175"/>
              </a:xfrm>
              <a:custGeom>
                <a:avLst/>
                <a:gdLst/>
                <a:ahLst/>
                <a:cxnLst/>
                <a:rect l="l" t="t" r="r" b="b"/>
                <a:pathLst>
                  <a:path w="6193" h="2807" extrusionOk="0">
                    <a:moveTo>
                      <a:pt x="4053" y="1"/>
                    </a:moveTo>
                    <a:cubicBezTo>
                      <a:pt x="3714" y="1"/>
                      <a:pt x="3348" y="44"/>
                      <a:pt x="2968" y="153"/>
                    </a:cubicBezTo>
                    <a:cubicBezTo>
                      <a:pt x="1798" y="438"/>
                      <a:pt x="828" y="1294"/>
                      <a:pt x="58" y="2664"/>
                    </a:cubicBezTo>
                    <a:cubicBezTo>
                      <a:pt x="1" y="2721"/>
                      <a:pt x="58" y="2778"/>
                      <a:pt x="115" y="2807"/>
                    </a:cubicBezTo>
                    <a:lnTo>
                      <a:pt x="229" y="2807"/>
                    </a:lnTo>
                    <a:cubicBezTo>
                      <a:pt x="942" y="1494"/>
                      <a:pt x="1912" y="667"/>
                      <a:pt x="2997" y="353"/>
                    </a:cubicBezTo>
                    <a:cubicBezTo>
                      <a:pt x="3340" y="262"/>
                      <a:pt x="3672" y="227"/>
                      <a:pt x="3983" y="227"/>
                    </a:cubicBezTo>
                    <a:cubicBezTo>
                      <a:pt x="5141" y="227"/>
                      <a:pt x="5993" y="724"/>
                      <a:pt x="5993" y="724"/>
                    </a:cubicBezTo>
                    <a:cubicBezTo>
                      <a:pt x="6016" y="731"/>
                      <a:pt x="6034" y="735"/>
                      <a:pt x="6050" y="735"/>
                    </a:cubicBezTo>
                    <a:cubicBezTo>
                      <a:pt x="6093" y="735"/>
                      <a:pt x="6114" y="708"/>
                      <a:pt x="6135" y="667"/>
                    </a:cubicBezTo>
                    <a:cubicBezTo>
                      <a:pt x="6192" y="610"/>
                      <a:pt x="6135" y="581"/>
                      <a:pt x="6107" y="524"/>
                    </a:cubicBezTo>
                    <a:cubicBezTo>
                      <a:pt x="6063" y="502"/>
                      <a:pt x="5215" y="1"/>
                      <a:pt x="4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664;p56">
                <a:extLst>
                  <a:ext uri="{FF2B5EF4-FFF2-40B4-BE49-F238E27FC236}">
                    <a16:creationId xmlns:a16="http://schemas.microsoft.com/office/drawing/2014/main" id="{D2FD148C-6AD2-7CF5-1B4A-D7CC5E5AB1E8}"/>
                  </a:ext>
                </a:extLst>
              </p:cNvPr>
              <p:cNvSpPr/>
              <p:nvPr/>
            </p:nvSpPr>
            <p:spPr>
              <a:xfrm>
                <a:off x="4701975" y="2090575"/>
                <a:ext cx="46400" cy="76100"/>
              </a:xfrm>
              <a:custGeom>
                <a:avLst/>
                <a:gdLst/>
                <a:ahLst/>
                <a:cxnLst/>
                <a:rect l="l" t="t" r="r" b="b"/>
                <a:pathLst>
                  <a:path w="1856" h="3044" extrusionOk="0">
                    <a:moveTo>
                      <a:pt x="726" y="1"/>
                    </a:moveTo>
                    <a:cubicBezTo>
                      <a:pt x="704" y="1"/>
                      <a:pt x="680" y="7"/>
                      <a:pt x="657" y="19"/>
                    </a:cubicBezTo>
                    <a:cubicBezTo>
                      <a:pt x="600" y="48"/>
                      <a:pt x="600" y="133"/>
                      <a:pt x="628" y="162"/>
                    </a:cubicBezTo>
                    <a:cubicBezTo>
                      <a:pt x="657" y="191"/>
                      <a:pt x="1655" y="1646"/>
                      <a:pt x="29" y="2873"/>
                    </a:cubicBezTo>
                    <a:cubicBezTo>
                      <a:pt x="1" y="2901"/>
                      <a:pt x="1" y="2930"/>
                      <a:pt x="1" y="2987"/>
                    </a:cubicBezTo>
                    <a:cubicBezTo>
                      <a:pt x="1" y="3015"/>
                      <a:pt x="29" y="3044"/>
                      <a:pt x="58" y="3044"/>
                    </a:cubicBezTo>
                    <a:lnTo>
                      <a:pt x="143" y="3044"/>
                    </a:lnTo>
                    <a:cubicBezTo>
                      <a:pt x="1056" y="3044"/>
                      <a:pt x="1570" y="2045"/>
                      <a:pt x="1627" y="2045"/>
                    </a:cubicBezTo>
                    <a:cubicBezTo>
                      <a:pt x="1655" y="1988"/>
                      <a:pt x="1627" y="1931"/>
                      <a:pt x="1598" y="1902"/>
                    </a:cubicBezTo>
                    <a:cubicBezTo>
                      <a:pt x="1573" y="1894"/>
                      <a:pt x="1553" y="1891"/>
                      <a:pt x="1536" y="1891"/>
                    </a:cubicBezTo>
                    <a:cubicBezTo>
                      <a:pt x="1496" y="1891"/>
                      <a:pt x="1476" y="1911"/>
                      <a:pt x="1456" y="1931"/>
                    </a:cubicBezTo>
                    <a:cubicBezTo>
                      <a:pt x="1456" y="1931"/>
                      <a:pt x="1056" y="2673"/>
                      <a:pt x="371" y="2815"/>
                    </a:cubicBezTo>
                    <a:cubicBezTo>
                      <a:pt x="1855" y="1589"/>
                      <a:pt x="799" y="48"/>
                      <a:pt x="799" y="48"/>
                    </a:cubicBezTo>
                    <a:cubicBezTo>
                      <a:pt x="783" y="14"/>
                      <a:pt x="75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665;p56">
                <a:extLst>
                  <a:ext uri="{FF2B5EF4-FFF2-40B4-BE49-F238E27FC236}">
                    <a16:creationId xmlns:a16="http://schemas.microsoft.com/office/drawing/2014/main" id="{D94C6423-4928-450F-ABD4-D0B9F96D007A}"/>
                  </a:ext>
                </a:extLst>
              </p:cNvPr>
              <p:cNvSpPr/>
              <p:nvPr/>
            </p:nvSpPr>
            <p:spPr>
              <a:xfrm>
                <a:off x="4617800" y="2109325"/>
                <a:ext cx="82050" cy="60925"/>
              </a:xfrm>
              <a:custGeom>
                <a:avLst/>
                <a:gdLst/>
                <a:ahLst/>
                <a:cxnLst/>
                <a:rect l="l" t="t" r="r" b="b"/>
                <a:pathLst>
                  <a:path w="3282" h="2437" extrusionOk="0">
                    <a:moveTo>
                      <a:pt x="145" y="0"/>
                    </a:moveTo>
                    <a:cubicBezTo>
                      <a:pt x="133" y="0"/>
                      <a:pt x="122" y="4"/>
                      <a:pt x="115" y="11"/>
                    </a:cubicBezTo>
                    <a:cubicBezTo>
                      <a:pt x="29" y="11"/>
                      <a:pt x="1" y="97"/>
                      <a:pt x="29" y="125"/>
                    </a:cubicBezTo>
                    <a:cubicBezTo>
                      <a:pt x="86" y="182"/>
                      <a:pt x="714" y="1752"/>
                      <a:pt x="3168" y="2436"/>
                    </a:cubicBezTo>
                    <a:cubicBezTo>
                      <a:pt x="3253" y="2436"/>
                      <a:pt x="3282" y="2408"/>
                      <a:pt x="3253" y="2379"/>
                    </a:cubicBezTo>
                    <a:cubicBezTo>
                      <a:pt x="3253" y="2322"/>
                      <a:pt x="3225" y="2265"/>
                      <a:pt x="3168" y="2265"/>
                    </a:cubicBezTo>
                    <a:cubicBezTo>
                      <a:pt x="857" y="1609"/>
                      <a:pt x="229" y="125"/>
                      <a:pt x="229" y="97"/>
                    </a:cubicBezTo>
                    <a:cubicBezTo>
                      <a:pt x="229" y="33"/>
                      <a:pt x="181"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666;p56">
                <a:extLst>
                  <a:ext uri="{FF2B5EF4-FFF2-40B4-BE49-F238E27FC236}">
                    <a16:creationId xmlns:a16="http://schemas.microsoft.com/office/drawing/2014/main" id="{82FD0C31-D54F-A3FA-D8D3-42F5E1069A85}"/>
                  </a:ext>
                </a:extLst>
              </p:cNvPr>
              <p:cNvSpPr/>
              <p:nvPr/>
            </p:nvSpPr>
            <p:spPr>
              <a:xfrm>
                <a:off x="4308950" y="2645275"/>
                <a:ext cx="84200" cy="307475"/>
              </a:xfrm>
              <a:custGeom>
                <a:avLst/>
                <a:gdLst/>
                <a:ahLst/>
                <a:cxnLst/>
                <a:rect l="l" t="t" r="r" b="b"/>
                <a:pathLst>
                  <a:path w="3368" h="12299" extrusionOk="0">
                    <a:moveTo>
                      <a:pt x="3224" y="1"/>
                    </a:moveTo>
                    <a:lnTo>
                      <a:pt x="0" y="12270"/>
                    </a:lnTo>
                    <a:lnTo>
                      <a:pt x="143" y="12298"/>
                    </a:lnTo>
                    <a:lnTo>
                      <a:pt x="3367" y="29"/>
                    </a:lnTo>
                    <a:lnTo>
                      <a:pt x="3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67;p56">
                <a:extLst>
                  <a:ext uri="{FF2B5EF4-FFF2-40B4-BE49-F238E27FC236}">
                    <a16:creationId xmlns:a16="http://schemas.microsoft.com/office/drawing/2014/main" id="{E6514F1E-FFC7-C4A0-9534-812CB9DFDAE4}"/>
                  </a:ext>
                </a:extLst>
              </p:cNvPr>
              <p:cNvSpPr/>
              <p:nvPr/>
            </p:nvSpPr>
            <p:spPr>
              <a:xfrm>
                <a:off x="3636000" y="2293608"/>
                <a:ext cx="541856" cy="321328"/>
              </a:xfrm>
              <a:custGeom>
                <a:avLst/>
                <a:gdLst/>
                <a:ahLst/>
                <a:cxnLst/>
                <a:rect l="l" t="t" r="r" b="b"/>
                <a:pathLst>
                  <a:path w="19352" h="11476" extrusionOk="0">
                    <a:moveTo>
                      <a:pt x="3183" y="1"/>
                    </a:moveTo>
                    <a:cubicBezTo>
                      <a:pt x="2431" y="1"/>
                      <a:pt x="2243" y="652"/>
                      <a:pt x="3082" y="1023"/>
                    </a:cubicBezTo>
                    <a:cubicBezTo>
                      <a:pt x="4138" y="1479"/>
                      <a:pt x="4138" y="1993"/>
                      <a:pt x="4109" y="2079"/>
                    </a:cubicBezTo>
                    <a:cubicBezTo>
                      <a:pt x="4109" y="2079"/>
                      <a:pt x="4109" y="2136"/>
                      <a:pt x="4081" y="2136"/>
                    </a:cubicBezTo>
                    <a:lnTo>
                      <a:pt x="856" y="2079"/>
                    </a:lnTo>
                    <a:cubicBezTo>
                      <a:pt x="172" y="2079"/>
                      <a:pt x="0" y="3049"/>
                      <a:pt x="685" y="3277"/>
                    </a:cubicBezTo>
                    <a:cubicBezTo>
                      <a:pt x="685" y="3277"/>
                      <a:pt x="698" y="3290"/>
                      <a:pt x="706" y="3290"/>
                    </a:cubicBezTo>
                    <a:cubicBezTo>
                      <a:pt x="711" y="3290"/>
                      <a:pt x="714" y="3286"/>
                      <a:pt x="714" y="3277"/>
                    </a:cubicBezTo>
                    <a:cubicBezTo>
                      <a:pt x="749" y="3264"/>
                      <a:pt x="779" y="3252"/>
                      <a:pt x="804" y="3242"/>
                    </a:cubicBezTo>
                    <a:lnTo>
                      <a:pt x="804" y="3242"/>
                    </a:lnTo>
                    <a:cubicBezTo>
                      <a:pt x="687" y="3317"/>
                      <a:pt x="514" y="3471"/>
                      <a:pt x="514" y="3705"/>
                    </a:cubicBezTo>
                    <a:cubicBezTo>
                      <a:pt x="471" y="4245"/>
                      <a:pt x="853" y="4311"/>
                      <a:pt x="1041" y="4311"/>
                    </a:cubicBezTo>
                    <a:cubicBezTo>
                      <a:pt x="1101" y="4311"/>
                      <a:pt x="1142" y="4304"/>
                      <a:pt x="1142" y="4304"/>
                    </a:cubicBezTo>
                    <a:lnTo>
                      <a:pt x="1142" y="4304"/>
                    </a:lnTo>
                    <a:cubicBezTo>
                      <a:pt x="1142" y="4304"/>
                      <a:pt x="314" y="4875"/>
                      <a:pt x="1113" y="5445"/>
                    </a:cubicBezTo>
                    <a:cubicBezTo>
                      <a:pt x="1113" y="5445"/>
                      <a:pt x="742" y="5930"/>
                      <a:pt x="2854" y="6501"/>
                    </a:cubicBezTo>
                    <a:cubicBezTo>
                      <a:pt x="4737" y="7043"/>
                      <a:pt x="13981" y="10125"/>
                      <a:pt x="18004" y="11437"/>
                    </a:cubicBezTo>
                    <a:cubicBezTo>
                      <a:pt x="18095" y="11464"/>
                      <a:pt x="18186" y="11476"/>
                      <a:pt x="18275" y="11476"/>
                    </a:cubicBezTo>
                    <a:cubicBezTo>
                      <a:pt x="18856" y="11476"/>
                      <a:pt x="19351" y="10943"/>
                      <a:pt x="19203" y="10324"/>
                    </a:cubicBezTo>
                    <a:lnTo>
                      <a:pt x="18204" y="6330"/>
                    </a:lnTo>
                    <a:lnTo>
                      <a:pt x="6991" y="3077"/>
                    </a:lnTo>
                    <a:lnTo>
                      <a:pt x="6962" y="3077"/>
                    </a:lnTo>
                    <a:cubicBezTo>
                      <a:pt x="6877" y="2935"/>
                      <a:pt x="6163" y="1622"/>
                      <a:pt x="4537" y="509"/>
                    </a:cubicBezTo>
                    <a:cubicBezTo>
                      <a:pt x="3996" y="140"/>
                      <a:pt x="3529" y="1"/>
                      <a:pt x="3183"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668;p56">
                <a:extLst>
                  <a:ext uri="{FF2B5EF4-FFF2-40B4-BE49-F238E27FC236}">
                    <a16:creationId xmlns:a16="http://schemas.microsoft.com/office/drawing/2014/main" id="{6A70041F-3C79-2D33-5534-8652766584A6}"/>
                  </a:ext>
                </a:extLst>
              </p:cNvPr>
              <p:cNvSpPr/>
              <p:nvPr/>
            </p:nvSpPr>
            <p:spPr>
              <a:xfrm>
                <a:off x="4079380" y="2084392"/>
                <a:ext cx="234108" cy="532952"/>
              </a:xfrm>
              <a:custGeom>
                <a:avLst/>
                <a:gdLst/>
                <a:ahLst/>
                <a:cxnLst/>
                <a:rect l="l" t="t" r="r" b="b"/>
                <a:pathLst>
                  <a:path w="8361" h="19034" extrusionOk="0">
                    <a:moveTo>
                      <a:pt x="5635" y="1"/>
                    </a:moveTo>
                    <a:cubicBezTo>
                      <a:pt x="4547" y="1"/>
                      <a:pt x="3602" y="713"/>
                      <a:pt x="3368" y="1790"/>
                    </a:cubicBezTo>
                    <a:lnTo>
                      <a:pt x="2084" y="7553"/>
                    </a:lnTo>
                    <a:lnTo>
                      <a:pt x="1741" y="9094"/>
                    </a:lnTo>
                    <a:lnTo>
                      <a:pt x="372" y="15485"/>
                    </a:lnTo>
                    <a:cubicBezTo>
                      <a:pt x="1" y="17054"/>
                      <a:pt x="971" y="18652"/>
                      <a:pt x="2512" y="18966"/>
                    </a:cubicBezTo>
                    <a:cubicBezTo>
                      <a:pt x="2709" y="19012"/>
                      <a:pt x="2906" y="19033"/>
                      <a:pt x="3100" y="19033"/>
                    </a:cubicBezTo>
                    <a:cubicBezTo>
                      <a:pt x="4368" y="19033"/>
                      <a:pt x="5513" y="18102"/>
                      <a:pt x="5736" y="16741"/>
                    </a:cubicBezTo>
                    <a:lnTo>
                      <a:pt x="8332" y="3216"/>
                    </a:lnTo>
                    <a:cubicBezTo>
                      <a:pt x="8361" y="3074"/>
                      <a:pt x="8361" y="2903"/>
                      <a:pt x="8361" y="2760"/>
                    </a:cubicBezTo>
                    <a:cubicBezTo>
                      <a:pt x="8361" y="1562"/>
                      <a:pt x="7533" y="477"/>
                      <a:pt x="6364" y="106"/>
                    </a:cubicBezTo>
                    <a:cubicBezTo>
                      <a:pt x="6118" y="35"/>
                      <a:pt x="5873" y="1"/>
                      <a:pt x="5635"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669;p56">
                <a:extLst>
                  <a:ext uri="{FF2B5EF4-FFF2-40B4-BE49-F238E27FC236}">
                    <a16:creationId xmlns:a16="http://schemas.microsoft.com/office/drawing/2014/main" id="{E63E6BC0-FE60-06CF-6847-D04EC8B1757D}"/>
                  </a:ext>
                </a:extLst>
              </p:cNvPr>
              <p:cNvSpPr/>
              <p:nvPr/>
            </p:nvSpPr>
            <p:spPr>
              <a:xfrm>
                <a:off x="4115332" y="2074424"/>
                <a:ext cx="207760" cy="265496"/>
              </a:xfrm>
              <a:custGeom>
                <a:avLst/>
                <a:gdLst/>
                <a:ahLst/>
                <a:cxnLst/>
                <a:rect l="l" t="t" r="r" b="b"/>
                <a:pathLst>
                  <a:path w="7420" h="9482" extrusionOk="0">
                    <a:moveTo>
                      <a:pt x="4148" y="0"/>
                    </a:moveTo>
                    <a:cubicBezTo>
                      <a:pt x="2564" y="0"/>
                      <a:pt x="1115" y="1462"/>
                      <a:pt x="800" y="3430"/>
                    </a:cubicBezTo>
                    <a:lnTo>
                      <a:pt x="1" y="8280"/>
                    </a:lnTo>
                    <a:lnTo>
                      <a:pt x="2112" y="8994"/>
                    </a:lnTo>
                    <a:cubicBezTo>
                      <a:pt x="3102" y="9311"/>
                      <a:pt x="4141" y="9482"/>
                      <a:pt x="5181" y="9482"/>
                    </a:cubicBezTo>
                    <a:cubicBezTo>
                      <a:pt x="5730" y="9482"/>
                      <a:pt x="6278" y="9434"/>
                      <a:pt x="6820" y="9336"/>
                    </a:cubicBezTo>
                    <a:lnTo>
                      <a:pt x="7077" y="4457"/>
                    </a:lnTo>
                    <a:cubicBezTo>
                      <a:pt x="7419" y="2317"/>
                      <a:pt x="6278" y="320"/>
                      <a:pt x="4566" y="34"/>
                    </a:cubicBezTo>
                    <a:cubicBezTo>
                      <a:pt x="4426" y="12"/>
                      <a:pt x="4287" y="0"/>
                      <a:pt x="4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670;p56">
                <a:extLst>
                  <a:ext uri="{FF2B5EF4-FFF2-40B4-BE49-F238E27FC236}">
                    <a16:creationId xmlns:a16="http://schemas.microsoft.com/office/drawing/2014/main" id="{3B4F47F8-3CC9-6383-430E-85C0808C5741}"/>
                  </a:ext>
                </a:extLst>
              </p:cNvPr>
              <p:cNvSpPr/>
              <p:nvPr/>
            </p:nvSpPr>
            <p:spPr>
              <a:xfrm>
                <a:off x="4115015" y="2199192"/>
                <a:ext cx="191744" cy="143052"/>
              </a:xfrm>
              <a:custGeom>
                <a:avLst/>
                <a:gdLst/>
                <a:ahLst/>
                <a:cxnLst/>
                <a:rect l="l" t="t" r="r" b="b"/>
                <a:pathLst>
                  <a:path w="6848" h="5109" extrusionOk="0">
                    <a:moveTo>
                      <a:pt x="628" y="1"/>
                    </a:moveTo>
                    <a:cubicBezTo>
                      <a:pt x="571" y="1"/>
                      <a:pt x="542" y="1"/>
                      <a:pt x="542" y="29"/>
                    </a:cubicBezTo>
                    <a:lnTo>
                      <a:pt x="0" y="3853"/>
                    </a:lnTo>
                    <a:cubicBezTo>
                      <a:pt x="0" y="3881"/>
                      <a:pt x="0" y="3938"/>
                      <a:pt x="57" y="3938"/>
                    </a:cubicBezTo>
                    <a:lnTo>
                      <a:pt x="1684" y="4538"/>
                    </a:lnTo>
                    <a:cubicBezTo>
                      <a:pt x="2711" y="4937"/>
                      <a:pt x="3795" y="5108"/>
                      <a:pt x="4851" y="5108"/>
                    </a:cubicBezTo>
                    <a:cubicBezTo>
                      <a:pt x="5421" y="5108"/>
                      <a:pt x="5963" y="5080"/>
                      <a:pt x="6505" y="4966"/>
                    </a:cubicBezTo>
                    <a:cubicBezTo>
                      <a:pt x="6505" y="4966"/>
                      <a:pt x="6534" y="4966"/>
                      <a:pt x="6534" y="4937"/>
                    </a:cubicBezTo>
                    <a:lnTo>
                      <a:pt x="6848" y="3168"/>
                    </a:lnTo>
                    <a:cubicBezTo>
                      <a:pt x="6848" y="3139"/>
                      <a:pt x="6848" y="3111"/>
                      <a:pt x="6819" y="3111"/>
                    </a:cubicBezTo>
                    <a:cubicBezTo>
                      <a:pt x="6791" y="3111"/>
                      <a:pt x="6762" y="3111"/>
                      <a:pt x="6762" y="3139"/>
                    </a:cubicBezTo>
                    <a:lnTo>
                      <a:pt x="6420" y="4851"/>
                    </a:lnTo>
                    <a:cubicBezTo>
                      <a:pt x="5887" y="4946"/>
                      <a:pt x="5351" y="4994"/>
                      <a:pt x="4818" y="4994"/>
                    </a:cubicBezTo>
                    <a:cubicBezTo>
                      <a:pt x="3751" y="4994"/>
                      <a:pt x="2692" y="4804"/>
                      <a:pt x="1684" y="4423"/>
                    </a:cubicBezTo>
                    <a:lnTo>
                      <a:pt x="114" y="3824"/>
                    </a:lnTo>
                    <a:lnTo>
                      <a:pt x="656" y="87"/>
                    </a:lnTo>
                    <a:cubicBezTo>
                      <a:pt x="685" y="29"/>
                      <a:pt x="656"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71;p56">
                <a:extLst>
                  <a:ext uri="{FF2B5EF4-FFF2-40B4-BE49-F238E27FC236}">
                    <a16:creationId xmlns:a16="http://schemas.microsoft.com/office/drawing/2014/main" id="{0C198A8F-2413-F7ED-3D1D-50150EA52997}"/>
                  </a:ext>
                </a:extLst>
              </p:cNvPr>
              <p:cNvSpPr/>
              <p:nvPr/>
            </p:nvSpPr>
            <p:spPr>
              <a:xfrm>
                <a:off x="3640004" y="2350112"/>
                <a:ext cx="502516" cy="265356"/>
              </a:xfrm>
              <a:custGeom>
                <a:avLst/>
                <a:gdLst/>
                <a:ahLst/>
                <a:cxnLst/>
                <a:rect l="l" t="t" r="r" b="b"/>
                <a:pathLst>
                  <a:path w="17947" h="9477" extrusionOk="0">
                    <a:moveTo>
                      <a:pt x="661" y="0"/>
                    </a:moveTo>
                    <a:cubicBezTo>
                      <a:pt x="447" y="0"/>
                      <a:pt x="81" y="154"/>
                      <a:pt x="29" y="574"/>
                    </a:cubicBezTo>
                    <a:cubicBezTo>
                      <a:pt x="0" y="974"/>
                      <a:pt x="285" y="1145"/>
                      <a:pt x="514" y="1202"/>
                    </a:cubicBezTo>
                    <a:cubicBezTo>
                      <a:pt x="400" y="1287"/>
                      <a:pt x="257" y="1459"/>
                      <a:pt x="285" y="1772"/>
                    </a:cubicBezTo>
                    <a:cubicBezTo>
                      <a:pt x="314" y="2143"/>
                      <a:pt x="571" y="2286"/>
                      <a:pt x="713" y="2315"/>
                    </a:cubicBezTo>
                    <a:cubicBezTo>
                      <a:pt x="656" y="2400"/>
                      <a:pt x="542" y="2571"/>
                      <a:pt x="542" y="2857"/>
                    </a:cubicBezTo>
                    <a:cubicBezTo>
                      <a:pt x="542" y="3256"/>
                      <a:pt x="742" y="3427"/>
                      <a:pt x="856" y="3456"/>
                    </a:cubicBezTo>
                    <a:cubicBezTo>
                      <a:pt x="856" y="3599"/>
                      <a:pt x="885" y="3912"/>
                      <a:pt x="1427" y="4141"/>
                    </a:cubicBezTo>
                    <a:cubicBezTo>
                      <a:pt x="2083" y="4426"/>
                      <a:pt x="7961" y="6195"/>
                      <a:pt x="8217" y="6281"/>
                    </a:cubicBezTo>
                    <a:lnTo>
                      <a:pt x="17861" y="9476"/>
                    </a:lnTo>
                    <a:cubicBezTo>
                      <a:pt x="17918" y="9476"/>
                      <a:pt x="17947" y="9448"/>
                      <a:pt x="17947" y="9448"/>
                    </a:cubicBezTo>
                    <a:cubicBezTo>
                      <a:pt x="17947" y="9419"/>
                      <a:pt x="17947" y="9362"/>
                      <a:pt x="17918" y="9362"/>
                    </a:cubicBezTo>
                    <a:lnTo>
                      <a:pt x="8274" y="6166"/>
                    </a:lnTo>
                    <a:cubicBezTo>
                      <a:pt x="8217" y="6138"/>
                      <a:pt x="2112" y="4283"/>
                      <a:pt x="1512" y="4027"/>
                    </a:cubicBezTo>
                    <a:cubicBezTo>
                      <a:pt x="942" y="3770"/>
                      <a:pt x="999" y="3456"/>
                      <a:pt x="999" y="3456"/>
                    </a:cubicBezTo>
                    <a:lnTo>
                      <a:pt x="999" y="3427"/>
                    </a:lnTo>
                    <a:cubicBezTo>
                      <a:pt x="999" y="3370"/>
                      <a:pt x="970" y="3370"/>
                      <a:pt x="970" y="3370"/>
                    </a:cubicBezTo>
                    <a:cubicBezTo>
                      <a:pt x="970" y="3370"/>
                      <a:pt x="685" y="3313"/>
                      <a:pt x="685" y="2885"/>
                    </a:cubicBezTo>
                    <a:cubicBezTo>
                      <a:pt x="713" y="2457"/>
                      <a:pt x="942" y="2343"/>
                      <a:pt x="942" y="2343"/>
                    </a:cubicBezTo>
                    <a:cubicBezTo>
                      <a:pt x="970" y="2315"/>
                      <a:pt x="970" y="2315"/>
                      <a:pt x="970" y="2286"/>
                    </a:cubicBezTo>
                    <a:cubicBezTo>
                      <a:pt x="942" y="2286"/>
                      <a:pt x="942" y="2258"/>
                      <a:pt x="885" y="2258"/>
                    </a:cubicBezTo>
                    <a:cubicBezTo>
                      <a:pt x="885" y="2258"/>
                      <a:pt x="457" y="2258"/>
                      <a:pt x="428" y="1772"/>
                    </a:cubicBezTo>
                    <a:cubicBezTo>
                      <a:pt x="371" y="1345"/>
                      <a:pt x="685" y="1230"/>
                      <a:pt x="685" y="1230"/>
                    </a:cubicBezTo>
                    <a:cubicBezTo>
                      <a:pt x="713" y="1230"/>
                      <a:pt x="713" y="1202"/>
                      <a:pt x="713" y="1173"/>
                    </a:cubicBezTo>
                    <a:cubicBezTo>
                      <a:pt x="713" y="1173"/>
                      <a:pt x="713" y="1145"/>
                      <a:pt x="685" y="1145"/>
                    </a:cubicBezTo>
                    <a:cubicBezTo>
                      <a:pt x="656" y="1145"/>
                      <a:pt x="114" y="1116"/>
                      <a:pt x="143" y="603"/>
                    </a:cubicBezTo>
                    <a:cubicBezTo>
                      <a:pt x="171" y="146"/>
                      <a:pt x="685" y="146"/>
                      <a:pt x="713" y="146"/>
                    </a:cubicBezTo>
                    <a:lnTo>
                      <a:pt x="3938" y="175"/>
                    </a:lnTo>
                    <a:cubicBezTo>
                      <a:pt x="3966" y="175"/>
                      <a:pt x="3995" y="146"/>
                      <a:pt x="3995" y="118"/>
                    </a:cubicBezTo>
                    <a:cubicBezTo>
                      <a:pt x="3995" y="61"/>
                      <a:pt x="3966" y="32"/>
                      <a:pt x="3938" y="32"/>
                    </a:cubicBezTo>
                    <a:lnTo>
                      <a:pt x="713" y="4"/>
                    </a:lnTo>
                    <a:cubicBezTo>
                      <a:pt x="697" y="1"/>
                      <a:pt x="680"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672;p56">
              <a:extLst>
                <a:ext uri="{FF2B5EF4-FFF2-40B4-BE49-F238E27FC236}">
                  <a16:creationId xmlns:a16="http://schemas.microsoft.com/office/drawing/2014/main" id="{D05258B1-565E-BC73-2D31-DA9AE2EA40A0}"/>
                </a:ext>
              </a:extLst>
            </p:cNvPr>
            <p:cNvGrpSpPr/>
            <p:nvPr/>
          </p:nvGrpSpPr>
          <p:grpSpPr>
            <a:xfrm rot="-2700000">
              <a:off x="7290306" y="1289222"/>
              <a:ext cx="476942" cy="1078553"/>
              <a:chOff x="6443012" y="2544655"/>
              <a:chExt cx="528107" cy="1194257"/>
            </a:xfrm>
          </p:grpSpPr>
          <p:sp>
            <p:nvSpPr>
              <p:cNvPr id="154" name="Google Shape;1673;p56">
                <a:extLst>
                  <a:ext uri="{FF2B5EF4-FFF2-40B4-BE49-F238E27FC236}">
                    <a16:creationId xmlns:a16="http://schemas.microsoft.com/office/drawing/2014/main" id="{419D768D-98D8-F20B-F9AD-5D31C31ECE0B}"/>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74;p56">
                <a:extLst>
                  <a:ext uri="{FF2B5EF4-FFF2-40B4-BE49-F238E27FC236}">
                    <a16:creationId xmlns:a16="http://schemas.microsoft.com/office/drawing/2014/main" id="{4AA8A088-A7A2-3818-1C67-BE0344C9D480}"/>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75;p56">
                <a:extLst>
                  <a:ext uri="{FF2B5EF4-FFF2-40B4-BE49-F238E27FC236}">
                    <a16:creationId xmlns:a16="http://schemas.microsoft.com/office/drawing/2014/main" id="{3A6849EE-923D-78C2-79E2-CB27F6902EB1}"/>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76;p56">
                <a:extLst>
                  <a:ext uri="{FF2B5EF4-FFF2-40B4-BE49-F238E27FC236}">
                    <a16:creationId xmlns:a16="http://schemas.microsoft.com/office/drawing/2014/main" id="{80C128BE-1F47-13B7-9915-3DDA5C3DFB98}"/>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77;p56">
                <a:extLst>
                  <a:ext uri="{FF2B5EF4-FFF2-40B4-BE49-F238E27FC236}">
                    <a16:creationId xmlns:a16="http://schemas.microsoft.com/office/drawing/2014/main" id="{9E011ABD-17AE-1541-ACB0-1D39B8B28457}"/>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78;p56">
                <a:extLst>
                  <a:ext uri="{FF2B5EF4-FFF2-40B4-BE49-F238E27FC236}">
                    <a16:creationId xmlns:a16="http://schemas.microsoft.com/office/drawing/2014/main" id="{CF828644-6E02-CA2E-1B0D-9A8F00779583}"/>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79;p56">
                <a:extLst>
                  <a:ext uri="{FF2B5EF4-FFF2-40B4-BE49-F238E27FC236}">
                    <a16:creationId xmlns:a16="http://schemas.microsoft.com/office/drawing/2014/main" id="{28E77AE8-30FC-01C1-9302-9D507CD1AD35}"/>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80;p56">
                <a:extLst>
                  <a:ext uri="{FF2B5EF4-FFF2-40B4-BE49-F238E27FC236}">
                    <a16:creationId xmlns:a16="http://schemas.microsoft.com/office/drawing/2014/main" id="{3082E538-DD9D-E4F4-2689-A6DE2F3711B8}"/>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81;p56">
                <a:extLst>
                  <a:ext uri="{FF2B5EF4-FFF2-40B4-BE49-F238E27FC236}">
                    <a16:creationId xmlns:a16="http://schemas.microsoft.com/office/drawing/2014/main" id="{DCEC1A73-332A-86C5-5B45-8D1B9141E432}"/>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682;p56">
              <a:extLst>
                <a:ext uri="{FF2B5EF4-FFF2-40B4-BE49-F238E27FC236}">
                  <a16:creationId xmlns:a16="http://schemas.microsoft.com/office/drawing/2014/main" id="{9267BE7A-2E27-4126-11AA-B15BF2E6D02B}"/>
                </a:ext>
              </a:extLst>
            </p:cNvPr>
            <p:cNvGrpSpPr/>
            <p:nvPr/>
          </p:nvGrpSpPr>
          <p:grpSpPr>
            <a:xfrm>
              <a:off x="4373230" y="3933284"/>
              <a:ext cx="966857" cy="550238"/>
              <a:chOff x="3786905" y="3933284"/>
              <a:chExt cx="966857" cy="550238"/>
            </a:xfrm>
          </p:grpSpPr>
          <p:grpSp>
            <p:nvGrpSpPr>
              <p:cNvPr id="140" name="Google Shape;1683;p56">
                <a:extLst>
                  <a:ext uri="{FF2B5EF4-FFF2-40B4-BE49-F238E27FC236}">
                    <a16:creationId xmlns:a16="http://schemas.microsoft.com/office/drawing/2014/main" id="{A5A4E2CF-9093-770A-1E16-D04A00ACE2EF}"/>
                  </a:ext>
                </a:extLst>
              </p:cNvPr>
              <p:cNvGrpSpPr/>
              <p:nvPr/>
            </p:nvGrpSpPr>
            <p:grpSpPr>
              <a:xfrm>
                <a:off x="3786905" y="3933284"/>
                <a:ext cx="526055" cy="550238"/>
                <a:chOff x="109495" y="3244051"/>
                <a:chExt cx="396096" cy="419709"/>
              </a:xfrm>
            </p:grpSpPr>
            <p:sp>
              <p:nvSpPr>
                <p:cNvPr id="150" name="Google Shape;1685;p56">
                  <a:extLst>
                    <a:ext uri="{FF2B5EF4-FFF2-40B4-BE49-F238E27FC236}">
                      <a16:creationId xmlns:a16="http://schemas.microsoft.com/office/drawing/2014/main" id="{369EBF79-FDD1-77BD-9E46-9D91E501223B}"/>
                    </a:ext>
                  </a:extLst>
                </p:cNvPr>
                <p:cNvSpPr/>
                <p:nvPr/>
              </p:nvSpPr>
              <p:spPr>
                <a:xfrm>
                  <a:off x="371699" y="3506385"/>
                  <a:ext cx="133892" cy="157375"/>
                </a:xfrm>
                <a:custGeom>
                  <a:avLst/>
                  <a:gdLst/>
                  <a:ahLst/>
                  <a:cxnLst/>
                  <a:rect l="l" t="t" r="r" b="b"/>
                  <a:pathLst>
                    <a:path w="4128" h="4852" extrusionOk="0">
                      <a:moveTo>
                        <a:pt x="4006" y="0"/>
                      </a:moveTo>
                      <a:cubicBezTo>
                        <a:pt x="3967" y="0"/>
                        <a:pt x="3931" y="21"/>
                        <a:pt x="3918" y="58"/>
                      </a:cubicBezTo>
                      <a:lnTo>
                        <a:pt x="0" y="4851"/>
                      </a:lnTo>
                      <a:lnTo>
                        <a:pt x="266" y="4851"/>
                      </a:lnTo>
                      <a:lnTo>
                        <a:pt x="4089" y="172"/>
                      </a:lnTo>
                      <a:cubicBezTo>
                        <a:pt x="4128" y="115"/>
                        <a:pt x="4109" y="58"/>
                        <a:pt x="4070" y="20"/>
                      </a:cubicBezTo>
                      <a:cubicBezTo>
                        <a:pt x="4050" y="7"/>
                        <a:pt x="4028" y="0"/>
                        <a:pt x="4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86;p56">
                  <a:extLst>
                    <a:ext uri="{FF2B5EF4-FFF2-40B4-BE49-F238E27FC236}">
                      <a16:creationId xmlns:a16="http://schemas.microsoft.com/office/drawing/2014/main" id="{122539C8-E102-96D9-875F-4F6D0EF66C66}"/>
                    </a:ext>
                  </a:extLst>
                </p:cNvPr>
                <p:cNvSpPr/>
                <p:nvPr/>
              </p:nvSpPr>
              <p:spPr>
                <a:xfrm>
                  <a:off x="213741" y="3244051"/>
                  <a:ext cx="158607" cy="419709"/>
                </a:xfrm>
                <a:custGeom>
                  <a:avLst/>
                  <a:gdLst/>
                  <a:ahLst/>
                  <a:cxnLst/>
                  <a:rect l="l" t="t" r="r" b="b"/>
                  <a:pathLst>
                    <a:path w="4890" h="12940" extrusionOk="0">
                      <a:moveTo>
                        <a:pt x="126" y="0"/>
                      </a:moveTo>
                      <a:cubicBezTo>
                        <a:pt x="116" y="0"/>
                        <a:pt x="106" y="2"/>
                        <a:pt x="96" y="5"/>
                      </a:cubicBezTo>
                      <a:cubicBezTo>
                        <a:pt x="39" y="24"/>
                        <a:pt x="1" y="81"/>
                        <a:pt x="20" y="157"/>
                      </a:cubicBezTo>
                      <a:lnTo>
                        <a:pt x="4661" y="12939"/>
                      </a:lnTo>
                      <a:lnTo>
                        <a:pt x="4889" y="12939"/>
                      </a:lnTo>
                      <a:lnTo>
                        <a:pt x="229" y="81"/>
                      </a:lnTo>
                      <a:cubicBezTo>
                        <a:pt x="213" y="34"/>
                        <a:pt x="172"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687;p56">
                  <a:extLst>
                    <a:ext uri="{FF2B5EF4-FFF2-40B4-BE49-F238E27FC236}">
                      <a16:creationId xmlns:a16="http://schemas.microsoft.com/office/drawing/2014/main" id="{6F99282F-5B79-4913-F1E2-C8E58BD90C47}"/>
                    </a:ext>
                  </a:extLst>
                </p:cNvPr>
                <p:cNvSpPr/>
                <p:nvPr/>
              </p:nvSpPr>
              <p:spPr>
                <a:xfrm>
                  <a:off x="109495" y="3269610"/>
                  <a:ext cx="280109" cy="163408"/>
                </a:xfrm>
                <a:custGeom>
                  <a:avLst/>
                  <a:gdLst/>
                  <a:ahLst/>
                  <a:cxnLst/>
                  <a:rect l="l" t="t" r="r" b="b"/>
                  <a:pathLst>
                    <a:path w="8636" h="5038" extrusionOk="0">
                      <a:moveTo>
                        <a:pt x="8489" y="1"/>
                      </a:moveTo>
                      <a:cubicBezTo>
                        <a:pt x="8458" y="1"/>
                        <a:pt x="8429" y="21"/>
                        <a:pt x="8407" y="54"/>
                      </a:cubicBezTo>
                      <a:lnTo>
                        <a:pt x="5326" y="4809"/>
                      </a:lnTo>
                      <a:lnTo>
                        <a:pt x="171" y="2527"/>
                      </a:lnTo>
                      <a:cubicBezTo>
                        <a:pt x="155" y="2516"/>
                        <a:pt x="136" y="2511"/>
                        <a:pt x="118" y="2511"/>
                      </a:cubicBezTo>
                      <a:cubicBezTo>
                        <a:pt x="75" y="2511"/>
                        <a:pt x="33" y="2538"/>
                        <a:pt x="19" y="2565"/>
                      </a:cubicBezTo>
                      <a:cubicBezTo>
                        <a:pt x="0" y="2622"/>
                        <a:pt x="19" y="2698"/>
                        <a:pt x="76" y="2717"/>
                      </a:cubicBezTo>
                      <a:lnTo>
                        <a:pt x="5326" y="5038"/>
                      </a:lnTo>
                      <a:lnTo>
                        <a:pt x="5402" y="5038"/>
                      </a:lnTo>
                      <a:cubicBezTo>
                        <a:pt x="5421" y="5038"/>
                        <a:pt x="5440" y="5018"/>
                        <a:pt x="5440" y="4999"/>
                      </a:cubicBezTo>
                      <a:lnTo>
                        <a:pt x="8579" y="168"/>
                      </a:lnTo>
                      <a:cubicBezTo>
                        <a:pt x="8636" y="111"/>
                        <a:pt x="8598" y="54"/>
                        <a:pt x="8560" y="35"/>
                      </a:cubicBezTo>
                      <a:cubicBezTo>
                        <a:pt x="8536" y="11"/>
                        <a:pt x="8512" y="1"/>
                        <a:pt x="8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88;p56">
                  <a:extLst>
                    <a:ext uri="{FF2B5EF4-FFF2-40B4-BE49-F238E27FC236}">
                      <a16:creationId xmlns:a16="http://schemas.microsoft.com/office/drawing/2014/main" id="{A45492C1-D9BE-A55D-2FD5-710D22086034}"/>
                    </a:ext>
                  </a:extLst>
                </p:cNvPr>
                <p:cNvSpPr/>
                <p:nvPr/>
              </p:nvSpPr>
              <p:spPr>
                <a:xfrm>
                  <a:off x="135410" y="3598176"/>
                  <a:ext cx="226429" cy="65584"/>
                </a:xfrm>
                <a:custGeom>
                  <a:avLst/>
                  <a:gdLst/>
                  <a:ahLst/>
                  <a:cxnLst/>
                  <a:rect l="l" t="t" r="r" b="b"/>
                  <a:pathLst>
                    <a:path w="6981" h="2022" extrusionOk="0">
                      <a:moveTo>
                        <a:pt x="122" y="0"/>
                      </a:moveTo>
                      <a:cubicBezTo>
                        <a:pt x="76" y="0"/>
                        <a:pt x="31" y="34"/>
                        <a:pt x="0" y="81"/>
                      </a:cubicBezTo>
                      <a:cubicBezTo>
                        <a:pt x="38" y="138"/>
                        <a:pt x="57" y="195"/>
                        <a:pt x="95" y="214"/>
                      </a:cubicBezTo>
                      <a:lnTo>
                        <a:pt x="6239" y="2021"/>
                      </a:lnTo>
                      <a:lnTo>
                        <a:pt x="6981" y="2021"/>
                      </a:lnTo>
                      <a:lnTo>
                        <a:pt x="152" y="5"/>
                      </a:lnTo>
                      <a:cubicBezTo>
                        <a:pt x="142" y="2"/>
                        <a:pt x="132" y="0"/>
                        <a:pt x="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690;p56">
                <a:extLst>
                  <a:ext uri="{FF2B5EF4-FFF2-40B4-BE49-F238E27FC236}">
                    <a16:creationId xmlns:a16="http://schemas.microsoft.com/office/drawing/2014/main" id="{342964F8-5049-60F1-13A4-20201BBE41A6}"/>
                  </a:ext>
                </a:extLst>
              </p:cNvPr>
              <p:cNvGrpSpPr/>
              <p:nvPr/>
            </p:nvGrpSpPr>
            <p:grpSpPr>
              <a:xfrm>
                <a:off x="4204747" y="3992445"/>
                <a:ext cx="549015" cy="468340"/>
                <a:chOff x="366737" y="3297244"/>
                <a:chExt cx="413384" cy="357239"/>
              </a:xfrm>
            </p:grpSpPr>
            <p:sp>
              <p:nvSpPr>
                <p:cNvPr id="142" name="Google Shape;1691;p56">
                  <a:extLst>
                    <a:ext uri="{FF2B5EF4-FFF2-40B4-BE49-F238E27FC236}">
                      <a16:creationId xmlns:a16="http://schemas.microsoft.com/office/drawing/2014/main" id="{27066ED3-537F-160D-C8B0-D1521E51BAB7}"/>
                    </a:ext>
                  </a:extLst>
                </p:cNvPr>
                <p:cNvSpPr/>
                <p:nvPr/>
              </p:nvSpPr>
              <p:spPr>
                <a:xfrm>
                  <a:off x="366737" y="3519327"/>
                  <a:ext cx="64221" cy="56826"/>
                </a:xfrm>
                <a:custGeom>
                  <a:avLst/>
                  <a:gdLst/>
                  <a:ahLst/>
                  <a:cxnLst/>
                  <a:rect l="l" t="t" r="r" b="b"/>
                  <a:pathLst>
                    <a:path w="1980" h="1752" extrusionOk="0">
                      <a:moveTo>
                        <a:pt x="514" y="54"/>
                      </a:moveTo>
                      <a:cubicBezTo>
                        <a:pt x="788" y="54"/>
                        <a:pt x="1165" y="107"/>
                        <a:pt x="1408" y="363"/>
                      </a:cubicBezTo>
                      <a:cubicBezTo>
                        <a:pt x="1808" y="762"/>
                        <a:pt x="1922" y="1314"/>
                        <a:pt x="1675" y="1580"/>
                      </a:cubicBezTo>
                      <a:cubicBezTo>
                        <a:pt x="1581" y="1673"/>
                        <a:pt x="1470" y="1720"/>
                        <a:pt x="1326" y="1720"/>
                      </a:cubicBezTo>
                      <a:cubicBezTo>
                        <a:pt x="1265" y="1720"/>
                        <a:pt x="1197" y="1711"/>
                        <a:pt x="1123" y="1694"/>
                      </a:cubicBezTo>
                      <a:cubicBezTo>
                        <a:pt x="895" y="1618"/>
                        <a:pt x="648" y="1485"/>
                        <a:pt x="457" y="1295"/>
                      </a:cubicBezTo>
                      <a:cubicBezTo>
                        <a:pt x="77" y="914"/>
                        <a:pt x="172" y="192"/>
                        <a:pt x="191" y="78"/>
                      </a:cubicBezTo>
                      <a:cubicBezTo>
                        <a:pt x="239" y="71"/>
                        <a:pt x="360" y="54"/>
                        <a:pt x="514" y="54"/>
                      </a:cubicBezTo>
                      <a:close/>
                      <a:moveTo>
                        <a:pt x="486" y="0"/>
                      </a:moveTo>
                      <a:cubicBezTo>
                        <a:pt x="308" y="0"/>
                        <a:pt x="179" y="20"/>
                        <a:pt x="172" y="20"/>
                      </a:cubicBezTo>
                      <a:lnTo>
                        <a:pt x="153" y="20"/>
                      </a:lnTo>
                      <a:lnTo>
                        <a:pt x="153" y="58"/>
                      </a:lnTo>
                      <a:cubicBezTo>
                        <a:pt x="153" y="78"/>
                        <a:pt x="1" y="895"/>
                        <a:pt x="438" y="1314"/>
                      </a:cubicBezTo>
                      <a:cubicBezTo>
                        <a:pt x="648" y="1523"/>
                        <a:pt x="895" y="1675"/>
                        <a:pt x="1123" y="1713"/>
                      </a:cubicBezTo>
                      <a:cubicBezTo>
                        <a:pt x="1199" y="1751"/>
                        <a:pt x="1237" y="1751"/>
                        <a:pt x="1313" y="1751"/>
                      </a:cubicBezTo>
                      <a:cubicBezTo>
                        <a:pt x="1465" y="1751"/>
                        <a:pt x="1599" y="1694"/>
                        <a:pt x="1694" y="1599"/>
                      </a:cubicBezTo>
                      <a:cubicBezTo>
                        <a:pt x="1979" y="1314"/>
                        <a:pt x="1865" y="743"/>
                        <a:pt x="1427" y="306"/>
                      </a:cubicBezTo>
                      <a:cubicBezTo>
                        <a:pt x="1172" y="50"/>
                        <a:pt x="767" y="0"/>
                        <a:pt x="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92;p56">
                  <a:extLst>
                    <a:ext uri="{FF2B5EF4-FFF2-40B4-BE49-F238E27FC236}">
                      <a16:creationId xmlns:a16="http://schemas.microsoft.com/office/drawing/2014/main" id="{A85AC586-0D91-DBB8-7663-AC85D55E4B14}"/>
                    </a:ext>
                  </a:extLst>
                </p:cNvPr>
                <p:cNvSpPr/>
                <p:nvPr/>
              </p:nvSpPr>
              <p:spPr>
                <a:xfrm>
                  <a:off x="398815" y="3546507"/>
                  <a:ext cx="106160" cy="107976"/>
                </a:xfrm>
                <a:custGeom>
                  <a:avLst/>
                  <a:gdLst/>
                  <a:ahLst/>
                  <a:cxnLst/>
                  <a:rect l="l" t="t" r="r" b="b"/>
                  <a:pathLst>
                    <a:path w="3273" h="3329" extrusionOk="0">
                      <a:moveTo>
                        <a:pt x="39" y="0"/>
                      </a:moveTo>
                      <a:lnTo>
                        <a:pt x="1" y="19"/>
                      </a:lnTo>
                      <a:cubicBezTo>
                        <a:pt x="153" y="267"/>
                        <a:pt x="3101" y="3215"/>
                        <a:pt x="3234" y="3329"/>
                      </a:cubicBezTo>
                      <a:lnTo>
                        <a:pt x="3273" y="3291"/>
                      </a:lnTo>
                      <a:cubicBezTo>
                        <a:pt x="3253" y="3253"/>
                        <a:pt x="210" y="21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93;p56">
                  <a:extLst>
                    <a:ext uri="{FF2B5EF4-FFF2-40B4-BE49-F238E27FC236}">
                      <a16:creationId xmlns:a16="http://schemas.microsoft.com/office/drawing/2014/main" id="{9AAF5D46-C550-E372-1B17-BED02E674331}"/>
                    </a:ext>
                  </a:extLst>
                </p:cNvPr>
                <p:cNvSpPr/>
                <p:nvPr/>
              </p:nvSpPr>
              <p:spPr>
                <a:xfrm>
                  <a:off x="713467" y="3362050"/>
                  <a:ext cx="41971" cy="144984"/>
                </a:xfrm>
                <a:custGeom>
                  <a:avLst/>
                  <a:gdLst/>
                  <a:ahLst/>
                  <a:cxnLst/>
                  <a:rect l="l" t="t" r="r" b="b"/>
                  <a:pathLst>
                    <a:path w="1294" h="4470" extrusionOk="0">
                      <a:moveTo>
                        <a:pt x="1218" y="0"/>
                      </a:moveTo>
                      <a:cubicBezTo>
                        <a:pt x="1142" y="266"/>
                        <a:pt x="39" y="4280"/>
                        <a:pt x="1" y="4451"/>
                      </a:cubicBezTo>
                      <a:lnTo>
                        <a:pt x="58" y="4470"/>
                      </a:lnTo>
                      <a:cubicBezTo>
                        <a:pt x="58" y="4451"/>
                        <a:pt x="1180" y="285"/>
                        <a:pt x="1294" y="38"/>
                      </a:cubicBezTo>
                      <a:lnTo>
                        <a:pt x="1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94;p56">
                  <a:extLst>
                    <a:ext uri="{FF2B5EF4-FFF2-40B4-BE49-F238E27FC236}">
                      <a16:creationId xmlns:a16="http://schemas.microsoft.com/office/drawing/2014/main" id="{2B07763F-6247-EB41-4E93-2B3A7A154C35}"/>
                    </a:ext>
                  </a:extLst>
                </p:cNvPr>
                <p:cNvSpPr/>
                <p:nvPr/>
              </p:nvSpPr>
              <p:spPr>
                <a:xfrm>
                  <a:off x="433391" y="3511348"/>
                  <a:ext cx="49982" cy="70968"/>
                </a:xfrm>
                <a:custGeom>
                  <a:avLst/>
                  <a:gdLst/>
                  <a:ahLst/>
                  <a:cxnLst/>
                  <a:rect l="l" t="t" r="r" b="b"/>
                  <a:pathLst>
                    <a:path w="1541" h="2188" extrusionOk="0">
                      <a:moveTo>
                        <a:pt x="799" y="38"/>
                      </a:moveTo>
                      <a:cubicBezTo>
                        <a:pt x="894" y="114"/>
                        <a:pt x="1427" y="590"/>
                        <a:pt x="1370" y="1122"/>
                      </a:cubicBezTo>
                      <a:cubicBezTo>
                        <a:pt x="1351" y="1427"/>
                        <a:pt x="1255" y="1674"/>
                        <a:pt x="1122" y="1864"/>
                      </a:cubicBezTo>
                      <a:cubicBezTo>
                        <a:pt x="1000" y="2038"/>
                        <a:pt x="830" y="2133"/>
                        <a:pt x="686" y="2133"/>
                      </a:cubicBezTo>
                      <a:cubicBezTo>
                        <a:pt x="673" y="2133"/>
                        <a:pt x="660" y="2132"/>
                        <a:pt x="647" y="2130"/>
                      </a:cubicBezTo>
                      <a:cubicBezTo>
                        <a:pt x="285" y="2111"/>
                        <a:pt x="19" y="1598"/>
                        <a:pt x="76" y="1027"/>
                      </a:cubicBezTo>
                      <a:cubicBezTo>
                        <a:pt x="114" y="514"/>
                        <a:pt x="704" y="114"/>
                        <a:pt x="799" y="38"/>
                      </a:cubicBezTo>
                      <a:close/>
                      <a:moveTo>
                        <a:pt x="837" y="0"/>
                      </a:moveTo>
                      <a:cubicBezTo>
                        <a:pt x="780" y="19"/>
                        <a:pt x="95" y="438"/>
                        <a:pt x="38" y="1027"/>
                      </a:cubicBezTo>
                      <a:cubicBezTo>
                        <a:pt x="0" y="1636"/>
                        <a:pt x="285" y="2150"/>
                        <a:pt x="666" y="2188"/>
                      </a:cubicBezTo>
                      <a:lnTo>
                        <a:pt x="685" y="2188"/>
                      </a:lnTo>
                      <a:cubicBezTo>
                        <a:pt x="856" y="2188"/>
                        <a:pt x="1046" y="2092"/>
                        <a:pt x="1236" y="1902"/>
                      </a:cubicBezTo>
                      <a:cubicBezTo>
                        <a:pt x="1370" y="1693"/>
                        <a:pt x="1465" y="1427"/>
                        <a:pt x="1503" y="1141"/>
                      </a:cubicBezTo>
                      <a:cubicBezTo>
                        <a:pt x="1541" y="533"/>
                        <a:pt x="894" y="19"/>
                        <a:pt x="8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95;p56">
                  <a:extLst>
                    <a:ext uri="{FF2B5EF4-FFF2-40B4-BE49-F238E27FC236}">
                      <a16:creationId xmlns:a16="http://schemas.microsoft.com/office/drawing/2014/main" id="{268E9765-A539-4A79-55BE-3DB660741C7B}"/>
                    </a:ext>
                  </a:extLst>
                </p:cNvPr>
                <p:cNvSpPr/>
                <p:nvPr/>
              </p:nvSpPr>
              <p:spPr>
                <a:xfrm>
                  <a:off x="451262" y="3544659"/>
                  <a:ext cx="7428" cy="59259"/>
                </a:xfrm>
                <a:custGeom>
                  <a:avLst/>
                  <a:gdLst/>
                  <a:ahLst/>
                  <a:cxnLst/>
                  <a:rect l="l" t="t" r="r" b="b"/>
                  <a:pathLst>
                    <a:path w="229" h="1827" extrusionOk="0">
                      <a:moveTo>
                        <a:pt x="134" y="0"/>
                      </a:moveTo>
                      <a:lnTo>
                        <a:pt x="1" y="1826"/>
                      </a:lnTo>
                      <a:lnTo>
                        <a:pt x="96" y="1826"/>
                      </a:ln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96;p56">
                  <a:extLst>
                    <a:ext uri="{FF2B5EF4-FFF2-40B4-BE49-F238E27FC236}">
                      <a16:creationId xmlns:a16="http://schemas.microsoft.com/office/drawing/2014/main" id="{7A64EE80-459A-0C91-EEBA-D1C2EE2B77B5}"/>
                    </a:ext>
                  </a:extLst>
                </p:cNvPr>
                <p:cNvSpPr/>
                <p:nvPr/>
              </p:nvSpPr>
              <p:spPr>
                <a:xfrm>
                  <a:off x="647462" y="3430487"/>
                  <a:ext cx="60491" cy="61140"/>
                </a:xfrm>
                <a:custGeom>
                  <a:avLst/>
                  <a:gdLst/>
                  <a:ahLst/>
                  <a:cxnLst/>
                  <a:rect l="l" t="t" r="r" b="b"/>
                  <a:pathLst>
                    <a:path w="1865" h="1885" extrusionOk="0">
                      <a:moveTo>
                        <a:pt x="343" y="78"/>
                      </a:moveTo>
                      <a:cubicBezTo>
                        <a:pt x="476" y="78"/>
                        <a:pt x="1180" y="116"/>
                        <a:pt x="1446" y="496"/>
                      </a:cubicBezTo>
                      <a:cubicBezTo>
                        <a:pt x="1655" y="724"/>
                        <a:pt x="1750" y="971"/>
                        <a:pt x="1769" y="1200"/>
                      </a:cubicBezTo>
                      <a:cubicBezTo>
                        <a:pt x="1788" y="1447"/>
                        <a:pt x="1750" y="1637"/>
                        <a:pt x="1598" y="1732"/>
                      </a:cubicBezTo>
                      <a:cubicBezTo>
                        <a:pt x="1525" y="1790"/>
                        <a:pt x="1433" y="1817"/>
                        <a:pt x="1331" y="1817"/>
                      </a:cubicBezTo>
                      <a:cubicBezTo>
                        <a:pt x="1061" y="1817"/>
                        <a:pt x="719" y="1626"/>
                        <a:pt x="457" y="1295"/>
                      </a:cubicBezTo>
                      <a:cubicBezTo>
                        <a:pt x="152" y="895"/>
                        <a:pt x="286" y="230"/>
                        <a:pt x="343" y="78"/>
                      </a:cubicBezTo>
                      <a:close/>
                      <a:moveTo>
                        <a:pt x="334" y="1"/>
                      </a:moveTo>
                      <a:cubicBezTo>
                        <a:pt x="305" y="1"/>
                        <a:pt x="288" y="1"/>
                        <a:pt x="286" y="1"/>
                      </a:cubicBezTo>
                      <a:lnTo>
                        <a:pt x="267" y="1"/>
                      </a:lnTo>
                      <a:lnTo>
                        <a:pt x="267" y="39"/>
                      </a:lnTo>
                      <a:cubicBezTo>
                        <a:pt x="248" y="78"/>
                        <a:pt x="0" y="857"/>
                        <a:pt x="381" y="1333"/>
                      </a:cubicBezTo>
                      <a:cubicBezTo>
                        <a:pt x="647" y="1694"/>
                        <a:pt x="1008" y="1884"/>
                        <a:pt x="1313" y="1884"/>
                      </a:cubicBezTo>
                      <a:cubicBezTo>
                        <a:pt x="1446" y="1884"/>
                        <a:pt x="1560" y="1846"/>
                        <a:pt x="1636" y="1770"/>
                      </a:cubicBezTo>
                      <a:cubicBezTo>
                        <a:pt x="1788" y="1656"/>
                        <a:pt x="1864" y="1466"/>
                        <a:pt x="1826" y="1200"/>
                      </a:cubicBezTo>
                      <a:cubicBezTo>
                        <a:pt x="1807" y="952"/>
                        <a:pt x="1712" y="705"/>
                        <a:pt x="1522" y="458"/>
                      </a:cubicBezTo>
                      <a:cubicBezTo>
                        <a:pt x="1192" y="29"/>
                        <a:pt x="520"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97;p56">
                  <a:extLst>
                    <a:ext uri="{FF2B5EF4-FFF2-40B4-BE49-F238E27FC236}">
                      <a16:creationId xmlns:a16="http://schemas.microsoft.com/office/drawing/2014/main" id="{816C0B66-C1A0-22C7-3BF1-882536EA615B}"/>
                    </a:ext>
                  </a:extLst>
                </p:cNvPr>
                <p:cNvSpPr/>
                <p:nvPr/>
              </p:nvSpPr>
              <p:spPr>
                <a:xfrm>
                  <a:off x="677691" y="3459517"/>
                  <a:ext cx="37041" cy="46285"/>
                </a:xfrm>
                <a:custGeom>
                  <a:avLst/>
                  <a:gdLst/>
                  <a:ahLst/>
                  <a:cxnLst/>
                  <a:rect l="l" t="t" r="r" b="b"/>
                  <a:pathLst>
                    <a:path w="1142" h="1427" extrusionOk="0">
                      <a:moveTo>
                        <a:pt x="76" y="0"/>
                      </a:moveTo>
                      <a:lnTo>
                        <a:pt x="0" y="19"/>
                      </a:lnTo>
                      <a:lnTo>
                        <a:pt x="1066" y="1427"/>
                      </a:lnTo>
                      <a:lnTo>
                        <a:pt x="1142" y="1370"/>
                      </a:lnTo>
                      <a:lnTo>
                        <a:pt x="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98;p56">
                  <a:extLst>
                    <a:ext uri="{FF2B5EF4-FFF2-40B4-BE49-F238E27FC236}">
                      <a16:creationId xmlns:a16="http://schemas.microsoft.com/office/drawing/2014/main" id="{FCF3F6D0-52DB-3C4A-31EA-BCC4A39D86E0}"/>
                    </a:ext>
                  </a:extLst>
                </p:cNvPr>
                <p:cNvSpPr/>
                <p:nvPr/>
              </p:nvSpPr>
              <p:spPr>
                <a:xfrm>
                  <a:off x="725792" y="3297244"/>
                  <a:ext cx="54329" cy="109857"/>
                </a:xfrm>
                <a:custGeom>
                  <a:avLst/>
                  <a:gdLst/>
                  <a:ahLst/>
                  <a:cxnLst/>
                  <a:rect l="l" t="t" r="r" b="b"/>
                  <a:pathLst>
                    <a:path w="1675" h="3387" extrusionOk="0">
                      <a:moveTo>
                        <a:pt x="1180" y="762"/>
                      </a:moveTo>
                      <a:cubicBezTo>
                        <a:pt x="1351" y="1047"/>
                        <a:pt x="1447" y="1408"/>
                        <a:pt x="1485" y="1846"/>
                      </a:cubicBezTo>
                      <a:cubicBezTo>
                        <a:pt x="1637" y="2797"/>
                        <a:pt x="1351" y="3120"/>
                        <a:pt x="1180" y="3234"/>
                      </a:cubicBezTo>
                      <a:cubicBezTo>
                        <a:pt x="1088" y="3299"/>
                        <a:pt x="988" y="3332"/>
                        <a:pt x="882" y="3332"/>
                      </a:cubicBezTo>
                      <a:cubicBezTo>
                        <a:pt x="769" y="3332"/>
                        <a:pt x="651" y="3294"/>
                        <a:pt x="534" y="3215"/>
                      </a:cubicBezTo>
                      <a:cubicBezTo>
                        <a:pt x="286" y="3044"/>
                        <a:pt x="96" y="2721"/>
                        <a:pt x="96" y="2360"/>
                      </a:cubicBezTo>
                      <a:cubicBezTo>
                        <a:pt x="96" y="1808"/>
                        <a:pt x="457" y="1237"/>
                        <a:pt x="1180" y="762"/>
                      </a:cubicBezTo>
                      <a:close/>
                      <a:moveTo>
                        <a:pt x="610" y="1"/>
                      </a:moveTo>
                      <a:lnTo>
                        <a:pt x="572" y="58"/>
                      </a:lnTo>
                      <a:cubicBezTo>
                        <a:pt x="800" y="210"/>
                        <a:pt x="990" y="438"/>
                        <a:pt x="1142" y="686"/>
                      </a:cubicBezTo>
                      <a:cubicBezTo>
                        <a:pt x="400" y="1199"/>
                        <a:pt x="1" y="1789"/>
                        <a:pt x="1" y="2360"/>
                      </a:cubicBezTo>
                      <a:cubicBezTo>
                        <a:pt x="1" y="2721"/>
                        <a:pt x="191" y="3063"/>
                        <a:pt x="496" y="3273"/>
                      </a:cubicBezTo>
                      <a:cubicBezTo>
                        <a:pt x="629" y="3330"/>
                        <a:pt x="781" y="3387"/>
                        <a:pt x="895" y="3387"/>
                      </a:cubicBezTo>
                      <a:cubicBezTo>
                        <a:pt x="1009" y="3387"/>
                        <a:pt x="1142" y="3368"/>
                        <a:pt x="1180" y="3311"/>
                      </a:cubicBezTo>
                      <a:cubicBezTo>
                        <a:pt x="1370" y="3196"/>
                        <a:pt x="1675" y="2835"/>
                        <a:pt x="1542" y="1846"/>
                      </a:cubicBezTo>
                      <a:cubicBezTo>
                        <a:pt x="1485" y="1408"/>
                        <a:pt x="1370" y="1047"/>
                        <a:pt x="1199" y="743"/>
                      </a:cubicBezTo>
                      <a:cubicBezTo>
                        <a:pt x="1351" y="648"/>
                        <a:pt x="1523" y="553"/>
                        <a:pt x="1675" y="457"/>
                      </a:cubicBezTo>
                      <a:lnTo>
                        <a:pt x="1656" y="381"/>
                      </a:lnTo>
                      <a:cubicBezTo>
                        <a:pt x="1485" y="476"/>
                        <a:pt x="1332" y="572"/>
                        <a:pt x="1180" y="667"/>
                      </a:cubicBezTo>
                      <a:cubicBezTo>
                        <a:pt x="1047" y="419"/>
                        <a:pt x="857" y="172"/>
                        <a:pt x="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07" name="TextBox 306">
            <a:extLst>
              <a:ext uri="{FF2B5EF4-FFF2-40B4-BE49-F238E27FC236}">
                <a16:creationId xmlns:a16="http://schemas.microsoft.com/office/drawing/2014/main" id="{733F6F42-DFF3-5574-B39B-B1B0988DCED9}"/>
              </a:ext>
            </a:extLst>
          </p:cNvPr>
          <p:cNvSpPr txBox="1"/>
          <p:nvPr/>
        </p:nvSpPr>
        <p:spPr>
          <a:xfrm>
            <a:off x="1257695" y="1139043"/>
            <a:ext cx="5539184" cy="3108543"/>
          </a:xfrm>
          <a:prstGeom prst="rect">
            <a:avLst/>
          </a:prstGeom>
          <a:noFill/>
        </p:spPr>
        <p:txBody>
          <a:bodyPr wrap="square">
            <a:spAutoFit/>
          </a:bodyPr>
          <a:lstStyle/>
          <a:p>
            <a:r>
              <a:rPr lang="nl-NL" sz="2800" b="1" dirty="0">
                <a:effectLst/>
                <a:latin typeface="#9Slide03 AllRoundGothic" panose="020B0703020202020104" pitchFamily="34" charset="0"/>
                <a:ea typeface="Times New Roman" panose="02020603050405020304" pitchFamily="18" charset="0"/>
              </a:rPr>
              <a:t>Họ hàng bên nội hoặc bên ngoại bao gồm ông, bà, anh chị em ruột của bố hoặc mẹ và con ruột của họ. Ở mỗi vùng miền có cách xưng hô khác nhau đối với những thành viên trong họ hàng.</a:t>
            </a:r>
            <a:endParaRPr lang="en-US" sz="2800" b="1" dirty="0">
              <a:latin typeface="#9Slide03 AllRoundGothic" panose="020B0703020202020104" pitchFamily="34" charset="0"/>
            </a:endParaRPr>
          </a:p>
        </p:txBody>
      </p:sp>
    </p:spTree>
    <p:extLst>
      <p:ext uri="{BB962C8B-B14F-4D97-AF65-F5344CB8AC3E}">
        <p14:creationId xmlns:p14="http://schemas.microsoft.com/office/powerpoint/2010/main" val="1707791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 calcmode="lin" valueType="num">
                                      <p:cBhvr>
                                        <p:cTn id="23" dur="1000" fill="hold"/>
                                        <p:tgtEl>
                                          <p:spTgt spid="22"/>
                                        </p:tgtEl>
                                        <p:attrNameLst>
                                          <p:attrName>style.rotation</p:attrName>
                                        </p:attrNameLst>
                                      </p:cBhvr>
                                      <p:tavLst>
                                        <p:tav tm="0">
                                          <p:val>
                                            <p:fltVal val="90"/>
                                          </p:val>
                                        </p:tav>
                                        <p:tav tm="100000">
                                          <p:val>
                                            <p:fltVal val="0"/>
                                          </p:val>
                                        </p:tav>
                                      </p:tavLst>
                                    </p:anim>
                                    <p:animEffect transition="in" filter="fade">
                                      <p:cBhvr>
                                        <p:cTn id="24" dur="1000"/>
                                        <p:tgtEl>
                                          <p:spTgt spid="2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3500"/>
                            </p:stCondLst>
                            <p:childTnLst>
                              <p:par>
                                <p:cTn id="30" presetID="16" presetClass="entr" presetSubtype="2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7"/>
                                        </p:tgtEl>
                                        <p:attrNameLst>
                                          <p:attrName>style.visibility</p:attrName>
                                        </p:attrNameLst>
                                      </p:cBhvr>
                                      <p:to>
                                        <p:strVal val="visible"/>
                                      </p:to>
                                    </p:set>
                                    <p:animEffect transition="in" filter="randombar(horizontal)">
                                      <p:cBhvr>
                                        <p:cTn id="3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3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59992" y="122853"/>
            <a:ext cx="1860060" cy="2017990"/>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pic>
        <p:nvPicPr>
          <p:cNvPr id="9" name="百石元 - Happy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839" y="-788761"/>
            <a:ext cx="457200" cy="457200"/>
          </a:xfrm>
          <a:prstGeom prst="rect">
            <a:avLst/>
          </a:prstGeom>
        </p:spPr>
      </p:pic>
      <p:grpSp>
        <p:nvGrpSpPr>
          <p:cNvPr id="18" name="Group 17"/>
          <p:cNvGrpSpPr/>
          <p:nvPr/>
        </p:nvGrpSpPr>
        <p:grpSpPr>
          <a:xfrm>
            <a:off x="1227267" y="919699"/>
            <a:ext cx="4955850" cy="2893319"/>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FFBF86"/>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554594" y="1882905"/>
            <a:ext cx="4658576" cy="1015663"/>
          </a:xfrm>
          <a:prstGeom prst="rect">
            <a:avLst/>
          </a:prstGeom>
          <a:noFill/>
        </p:spPr>
        <p:txBody>
          <a:bodyPr wrap="square" rtlCol="0">
            <a:spAutoFit/>
          </a:bodyPr>
          <a:lstStyle/>
          <a:p>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Luyện</a:t>
            </a:r>
            <a:r>
              <a:rPr lang="en-US" sz="6000" dirty="0">
                <a:solidFill>
                  <a:schemeClr val="tx1"/>
                </a:solidFill>
                <a:effectLst>
                  <a:outerShdw blurRad="38100" dist="38100" dir="2700000" algn="tl">
                    <a:srgbClr val="000000">
                      <a:alpha val="43137"/>
                    </a:srgbClr>
                  </a:outerShdw>
                </a:effectLst>
                <a:latin typeface="UTM Showcard" panose="02040603050506020204" pitchFamily="18" charset="0"/>
              </a:rPr>
              <a:t> </a:t>
            </a:r>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tập</a:t>
            </a:r>
            <a:endParaRPr lang="en-US" sz="6000" dirty="0">
              <a:solidFill>
                <a:schemeClr val="tx1"/>
              </a:solidFill>
              <a:effectLst>
                <a:outerShdw blurRad="38100" dist="38100" dir="2700000" algn="tl">
                  <a:srgbClr val="000000">
                    <a:alpha val="43137"/>
                  </a:srgbClr>
                </a:outerShdw>
              </a:effectLst>
              <a:latin typeface="UTM Showcard" panose="02040603050506020204" pitchFamily="18" charset="0"/>
            </a:endParaRPr>
          </a:p>
        </p:txBody>
      </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5889917" y="802195"/>
            <a:ext cx="2472927" cy="1526069"/>
          </a:xfrm>
          <a:prstGeom prst="rect">
            <a:avLst/>
          </a:prstGeom>
        </p:spPr>
      </p:pic>
      <p:pic>
        <p:nvPicPr>
          <p:cNvPr id="33"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0563" y="1768951"/>
            <a:ext cx="1402625" cy="1402625"/>
          </a:xfrm>
          <a:prstGeom prst="rect">
            <a:avLst/>
          </a:prstGeom>
        </p:spPr>
      </p:pic>
      <p:grpSp>
        <p:nvGrpSpPr>
          <p:cNvPr id="24" name="Google Shape;5232;p50">
            <a:extLst>
              <a:ext uri="{FF2B5EF4-FFF2-40B4-BE49-F238E27FC236}">
                <a16:creationId xmlns:a16="http://schemas.microsoft.com/office/drawing/2014/main" id="{A6B706AD-49B2-5F72-3405-41D551D1A4D8}"/>
              </a:ext>
            </a:extLst>
          </p:cNvPr>
          <p:cNvGrpSpPr/>
          <p:nvPr/>
        </p:nvGrpSpPr>
        <p:grpSpPr>
          <a:xfrm>
            <a:off x="4942913" y="2014927"/>
            <a:ext cx="4583333" cy="3068579"/>
            <a:chOff x="4677984" y="1950276"/>
            <a:chExt cx="4748578" cy="3544435"/>
          </a:xfrm>
        </p:grpSpPr>
        <p:sp>
          <p:nvSpPr>
            <p:cNvPr id="27" name="Google Shape;5233;p50">
              <a:extLst>
                <a:ext uri="{FF2B5EF4-FFF2-40B4-BE49-F238E27FC236}">
                  <a16:creationId xmlns:a16="http://schemas.microsoft.com/office/drawing/2014/main" id="{023EE846-A3EE-D0DF-913C-8690819AC209}"/>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5234;p50">
              <a:extLst>
                <a:ext uri="{FF2B5EF4-FFF2-40B4-BE49-F238E27FC236}">
                  <a16:creationId xmlns:a16="http://schemas.microsoft.com/office/drawing/2014/main" id="{77C00F15-B19C-5BFE-A9E4-534112955581}"/>
                </a:ext>
              </a:extLst>
            </p:cNvPr>
            <p:cNvGrpSpPr/>
            <p:nvPr/>
          </p:nvGrpSpPr>
          <p:grpSpPr>
            <a:xfrm>
              <a:off x="4677984" y="1950276"/>
              <a:ext cx="4748578" cy="3446142"/>
              <a:chOff x="4677984" y="1950276"/>
              <a:chExt cx="4748578" cy="3446142"/>
            </a:xfrm>
          </p:grpSpPr>
          <p:grpSp>
            <p:nvGrpSpPr>
              <p:cNvPr id="75" name="Google Shape;5235;p50">
                <a:extLst>
                  <a:ext uri="{FF2B5EF4-FFF2-40B4-BE49-F238E27FC236}">
                    <a16:creationId xmlns:a16="http://schemas.microsoft.com/office/drawing/2014/main" id="{8DBF73FB-34B2-3F4C-A7BA-4DE1103E2609}"/>
                  </a:ext>
                </a:extLst>
              </p:cNvPr>
              <p:cNvGrpSpPr/>
              <p:nvPr/>
            </p:nvGrpSpPr>
            <p:grpSpPr>
              <a:xfrm rot="-1150073">
                <a:off x="5044290" y="2109783"/>
                <a:ext cx="1387923" cy="2465630"/>
                <a:chOff x="593002" y="2042708"/>
                <a:chExt cx="1261647" cy="2241302"/>
              </a:xfrm>
            </p:grpSpPr>
            <p:grpSp>
              <p:nvGrpSpPr>
                <p:cNvPr id="133" name="Google Shape;5236;p50">
                  <a:extLst>
                    <a:ext uri="{FF2B5EF4-FFF2-40B4-BE49-F238E27FC236}">
                      <a16:creationId xmlns:a16="http://schemas.microsoft.com/office/drawing/2014/main" id="{9219DFB4-EA46-5605-5C2A-221390072BB1}"/>
                    </a:ext>
                  </a:extLst>
                </p:cNvPr>
                <p:cNvGrpSpPr/>
                <p:nvPr/>
              </p:nvGrpSpPr>
              <p:grpSpPr>
                <a:xfrm>
                  <a:off x="895855" y="2042708"/>
                  <a:ext cx="831800" cy="1661755"/>
                  <a:chOff x="895855" y="2042708"/>
                  <a:chExt cx="831800" cy="1661755"/>
                </a:xfrm>
              </p:grpSpPr>
              <p:sp>
                <p:nvSpPr>
                  <p:cNvPr id="141" name="Google Shape;5237;p50">
                    <a:extLst>
                      <a:ext uri="{FF2B5EF4-FFF2-40B4-BE49-F238E27FC236}">
                        <a16:creationId xmlns:a16="http://schemas.microsoft.com/office/drawing/2014/main" id="{715C9274-4E4A-8CF4-4015-9608167BF7A8}"/>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8;p50">
                    <a:extLst>
                      <a:ext uri="{FF2B5EF4-FFF2-40B4-BE49-F238E27FC236}">
                        <a16:creationId xmlns:a16="http://schemas.microsoft.com/office/drawing/2014/main" id="{D23E7C42-89BE-3319-0C71-2EEC745DD827}"/>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39;p50">
                    <a:extLst>
                      <a:ext uri="{FF2B5EF4-FFF2-40B4-BE49-F238E27FC236}">
                        <a16:creationId xmlns:a16="http://schemas.microsoft.com/office/drawing/2014/main" id="{040788A9-5978-75C0-E433-9ABC1AF40931}"/>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0;p50">
                    <a:extLst>
                      <a:ext uri="{FF2B5EF4-FFF2-40B4-BE49-F238E27FC236}">
                        <a16:creationId xmlns:a16="http://schemas.microsoft.com/office/drawing/2014/main" id="{76CE4DA2-E3AA-0F74-92C2-9F5F7EBA3BFA}"/>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1;p50">
                    <a:extLst>
                      <a:ext uri="{FF2B5EF4-FFF2-40B4-BE49-F238E27FC236}">
                        <a16:creationId xmlns:a16="http://schemas.microsoft.com/office/drawing/2014/main" id="{B2E0FCE3-603B-38A8-AD0D-B67105A24254}"/>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2;p50">
                    <a:extLst>
                      <a:ext uri="{FF2B5EF4-FFF2-40B4-BE49-F238E27FC236}">
                        <a16:creationId xmlns:a16="http://schemas.microsoft.com/office/drawing/2014/main" id="{448FB060-D913-FBCC-A579-1E5BD822955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3;p50">
                    <a:extLst>
                      <a:ext uri="{FF2B5EF4-FFF2-40B4-BE49-F238E27FC236}">
                        <a16:creationId xmlns:a16="http://schemas.microsoft.com/office/drawing/2014/main" id="{18ADC904-14BE-F203-A3E2-11EF5D2EE9D5}"/>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4;p50">
                    <a:extLst>
                      <a:ext uri="{FF2B5EF4-FFF2-40B4-BE49-F238E27FC236}">
                        <a16:creationId xmlns:a16="http://schemas.microsoft.com/office/drawing/2014/main" id="{62AC0300-E606-2848-DA90-0186BFBCDE67}"/>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5;p50">
                    <a:extLst>
                      <a:ext uri="{FF2B5EF4-FFF2-40B4-BE49-F238E27FC236}">
                        <a16:creationId xmlns:a16="http://schemas.microsoft.com/office/drawing/2014/main" id="{5E93AF61-AD47-8D29-813D-DD361E92BC3C}"/>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6;p50">
                    <a:extLst>
                      <a:ext uri="{FF2B5EF4-FFF2-40B4-BE49-F238E27FC236}">
                        <a16:creationId xmlns:a16="http://schemas.microsoft.com/office/drawing/2014/main" id="{FD8E1CD8-7F1F-252D-95A3-CBD7CB7BBC87}"/>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247;p50">
                    <a:extLst>
                      <a:ext uri="{FF2B5EF4-FFF2-40B4-BE49-F238E27FC236}">
                        <a16:creationId xmlns:a16="http://schemas.microsoft.com/office/drawing/2014/main" id="{560EF773-873E-D49C-C16A-2ABADA635CAD}"/>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5248;p50">
                  <a:extLst>
                    <a:ext uri="{FF2B5EF4-FFF2-40B4-BE49-F238E27FC236}">
                      <a16:creationId xmlns:a16="http://schemas.microsoft.com/office/drawing/2014/main" id="{5F47E478-7D6E-9B1E-322D-DAA5D1D96530}"/>
                    </a:ext>
                  </a:extLst>
                </p:cNvPr>
                <p:cNvGrpSpPr/>
                <p:nvPr/>
              </p:nvGrpSpPr>
              <p:grpSpPr>
                <a:xfrm>
                  <a:off x="593002" y="2212351"/>
                  <a:ext cx="1261647" cy="2071660"/>
                  <a:chOff x="593002" y="2212351"/>
                  <a:chExt cx="1261647" cy="2071660"/>
                </a:xfrm>
              </p:grpSpPr>
              <p:sp>
                <p:nvSpPr>
                  <p:cNvPr id="135" name="Google Shape;5249;p50">
                    <a:extLst>
                      <a:ext uri="{FF2B5EF4-FFF2-40B4-BE49-F238E27FC236}">
                        <a16:creationId xmlns:a16="http://schemas.microsoft.com/office/drawing/2014/main" id="{EE5FCDEC-3D22-5155-3483-DAA5E85A239E}"/>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0;p50">
                    <a:extLst>
                      <a:ext uri="{FF2B5EF4-FFF2-40B4-BE49-F238E27FC236}">
                        <a16:creationId xmlns:a16="http://schemas.microsoft.com/office/drawing/2014/main" id="{02000278-D4CA-9435-20D1-AFCCB74F66DC}"/>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1;p50">
                    <a:extLst>
                      <a:ext uri="{FF2B5EF4-FFF2-40B4-BE49-F238E27FC236}">
                        <a16:creationId xmlns:a16="http://schemas.microsoft.com/office/drawing/2014/main" id="{6C6DD57D-09DB-67D3-CF26-F7911F70C63B}"/>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2;p50">
                    <a:extLst>
                      <a:ext uri="{FF2B5EF4-FFF2-40B4-BE49-F238E27FC236}">
                        <a16:creationId xmlns:a16="http://schemas.microsoft.com/office/drawing/2014/main" id="{A6F16A66-7E48-8D1C-CC63-0947C6A705B0}"/>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3;p50">
                    <a:extLst>
                      <a:ext uri="{FF2B5EF4-FFF2-40B4-BE49-F238E27FC236}">
                        <a16:creationId xmlns:a16="http://schemas.microsoft.com/office/drawing/2014/main" id="{EA39F340-7D19-AF37-87BF-7BF10D505009}"/>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254;p50">
                    <a:extLst>
                      <a:ext uri="{FF2B5EF4-FFF2-40B4-BE49-F238E27FC236}">
                        <a16:creationId xmlns:a16="http://schemas.microsoft.com/office/drawing/2014/main" id="{AD3EDB78-69F9-F420-6B86-A17355E62B62}"/>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55;p50">
                <a:extLst>
                  <a:ext uri="{FF2B5EF4-FFF2-40B4-BE49-F238E27FC236}">
                    <a16:creationId xmlns:a16="http://schemas.microsoft.com/office/drawing/2014/main" id="{A547414A-F8FD-4934-E6D0-32DCF0C3685D}"/>
                  </a:ext>
                </a:extLst>
              </p:cNvPr>
              <p:cNvGrpSpPr/>
              <p:nvPr/>
            </p:nvGrpSpPr>
            <p:grpSpPr>
              <a:xfrm rot="400947">
                <a:off x="4770825" y="3781640"/>
                <a:ext cx="1548786" cy="1294488"/>
                <a:chOff x="457474" y="3580802"/>
                <a:chExt cx="1408022" cy="1176837"/>
              </a:xfrm>
            </p:grpSpPr>
            <p:sp>
              <p:nvSpPr>
                <p:cNvPr id="109" name="Google Shape;5256;p50">
                  <a:extLst>
                    <a:ext uri="{FF2B5EF4-FFF2-40B4-BE49-F238E27FC236}">
                      <a16:creationId xmlns:a16="http://schemas.microsoft.com/office/drawing/2014/main" id="{68B44CEF-6701-8C14-4916-09C8235C7B4C}"/>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7;p50">
                  <a:extLst>
                    <a:ext uri="{FF2B5EF4-FFF2-40B4-BE49-F238E27FC236}">
                      <a16:creationId xmlns:a16="http://schemas.microsoft.com/office/drawing/2014/main" id="{46A02930-9E3F-FCCD-F008-EB1AE57A8167}"/>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8;p50">
                  <a:extLst>
                    <a:ext uri="{FF2B5EF4-FFF2-40B4-BE49-F238E27FC236}">
                      <a16:creationId xmlns:a16="http://schemas.microsoft.com/office/drawing/2014/main" id="{AE0DB5F5-E53C-4306-E0FE-9A17DF965BBA}"/>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59;p50">
                  <a:extLst>
                    <a:ext uri="{FF2B5EF4-FFF2-40B4-BE49-F238E27FC236}">
                      <a16:creationId xmlns:a16="http://schemas.microsoft.com/office/drawing/2014/main" id="{2961C955-D2A1-2158-336A-ECA1DDD72C5F}"/>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0;p50">
                  <a:extLst>
                    <a:ext uri="{FF2B5EF4-FFF2-40B4-BE49-F238E27FC236}">
                      <a16:creationId xmlns:a16="http://schemas.microsoft.com/office/drawing/2014/main" id="{500A9003-03E4-8123-3CDC-5AC6ACC0D908}"/>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1;p50">
                  <a:extLst>
                    <a:ext uri="{FF2B5EF4-FFF2-40B4-BE49-F238E27FC236}">
                      <a16:creationId xmlns:a16="http://schemas.microsoft.com/office/drawing/2014/main" id="{81103A6A-D031-B0BF-C2A3-BAB816EDD66F}"/>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2;p50">
                  <a:extLst>
                    <a:ext uri="{FF2B5EF4-FFF2-40B4-BE49-F238E27FC236}">
                      <a16:creationId xmlns:a16="http://schemas.microsoft.com/office/drawing/2014/main" id="{327A722A-451F-E56F-86ED-58C5E78801C7}"/>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3;p50">
                  <a:extLst>
                    <a:ext uri="{FF2B5EF4-FFF2-40B4-BE49-F238E27FC236}">
                      <a16:creationId xmlns:a16="http://schemas.microsoft.com/office/drawing/2014/main" id="{63071468-5CFF-3A3F-37BF-AF34049E7B3A}"/>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4;p50">
                  <a:extLst>
                    <a:ext uri="{FF2B5EF4-FFF2-40B4-BE49-F238E27FC236}">
                      <a16:creationId xmlns:a16="http://schemas.microsoft.com/office/drawing/2014/main" id="{7A288378-E011-3B36-1461-A8D48B381EB2}"/>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5;p50">
                  <a:extLst>
                    <a:ext uri="{FF2B5EF4-FFF2-40B4-BE49-F238E27FC236}">
                      <a16:creationId xmlns:a16="http://schemas.microsoft.com/office/drawing/2014/main" id="{5D2E9EE0-4CDD-5ADC-DB07-E036FBB0274A}"/>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6;p50">
                  <a:extLst>
                    <a:ext uri="{FF2B5EF4-FFF2-40B4-BE49-F238E27FC236}">
                      <a16:creationId xmlns:a16="http://schemas.microsoft.com/office/drawing/2014/main" id="{F428DBB9-5EB4-46FE-2BD9-DA3AA5D447C0}"/>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7;p50">
                  <a:extLst>
                    <a:ext uri="{FF2B5EF4-FFF2-40B4-BE49-F238E27FC236}">
                      <a16:creationId xmlns:a16="http://schemas.microsoft.com/office/drawing/2014/main" id="{A4611DCC-21E8-40B3-54F4-7BDEEA305B22}"/>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8;p50">
                  <a:extLst>
                    <a:ext uri="{FF2B5EF4-FFF2-40B4-BE49-F238E27FC236}">
                      <a16:creationId xmlns:a16="http://schemas.microsoft.com/office/drawing/2014/main" id="{9A8A55E4-2682-D2AD-EEED-4D24A0ED7D9B}"/>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69;p50">
                  <a:extLst>
                    <a:ext uri="{FF2B5EF4-FFF2-40B4-BE49-F238E27FC236}">
                      <a16:creationId xmlns:a16="http://schemas.microsoft.com/office/drawing/2014/main" id="{800B4039-C14A-C6C2-43BF-C1427AEA429A}"/>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0;p50">
                  <a:extLst>
                    <a:ext uri="{FF2B5EF4-FFF2-40B4-BE49-F238E27FC236}">
                      <a16:creationId xmlns:a16="http://schemas.microsoft.com/office/drawing/2014/main" id="{68089DF4-FF34-8645-9C40-375F5822BB01}"/>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1;p50">
                  <a:extLst>
                    <a:ext uri="{FF2B5EF4-FFF2-40B4-BE49-F238E27FC236}">
                      <a16:creationId xmlns:a16="http://schemas.microsoft.com/office/drawing/2014/main" id="{89F26BDD-ACCB-A9C3-A26F-202903960B4F}"/>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2;p50">
                  <a:extLst>
                    <a:ext uri="{FF2B5EF4-FFF2-40B4-BE49-F238E27FC236}">
                      <a16:creationId xmlns:a16="http://schemas.microsoft.com/office/drawing/2014/main" id="{1468EA2C-0D51-CC62-EA0F-81FDFC41816E}"/>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273;p50">
                  <a:extLst>
                    <a:ext uri="{FF2B5EF4-FFF2-40B4-BE49-F238E27FC236}">
                      <a16:creationId xmlns:a16="http://schemas.microsoft.com/office/drawing/2014/main" id="{1BD504A9-950E-D6C5-9E9F-EE227DEAEA04}"/>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5274;p50">
                  <a:extLst>
                    <a:ext uri="{FF2B5EF4-FFF2-40B4-BE49-F238E27FC236}">
                      <a16:creationId xmlns:a16="http://schemas.microsoft.com/office/drawing/2014/main" id="{DD00952D-C1F3-9BBE-3F8C-98EF1F302DFD}"/>
                    </a:ext>
                  </a:extLst>
                </p:cNvPr>
                <p:cNvGrpSpPr/>
                <p:nvPr/>
              </p:nvGrpSpPr>
              <p:grpSpPr>
                <a:xfrm>
                  <a:off x="660396" y="3746459"/>
                  <a:ext cx="1205100" cy="947215"/>
                  <a:chOff x="660396" y="3746459"/>
                  <a:chExt cx="1205100" cy="947215"/>
                </a:xfrm>
              </p:grpSpPr>
              <p:sp>
                <p:nvSpPr>
                  <p:cNvPr id="128" name="Google Shape;5275;p50">
                    <a:extLst>
                      <a:ext uri="{FF2B5EF4-FFF2-40B4-BE49-F238E27FC236}">
                        <a16:creationId xmlns:a16="http://schemas.microsoft.com/office/drawing/2014/main" id="{872502C5-2D88-C6AE-5E25-20E3CE3403E6}"/>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6;p50">
                    <a:extLst>
                      <a:ext uri="{FF2B5EF4-FFF2-40B4-BE49-F238E27FC236}">
                        <a16:creationId xmlns:a16="http://schemas.microsoft.com/office/drawing/2014/main" id="{06746168-EAB6-F5DC-8954-3E7424F03CCF}"/>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7;p50">
                    <a:extLst>
                      <a:ext uri="{FF2B5EF4-FFF2-40B4-BE49-F238E27FC236}">
                        <a16:creationId xmlns:a16="http://schemas.microsoft.com/office/drawing/2014/main" id="{469A8E59-1836-D005-2E89-D8C6FFEB8C17}"/>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8;p50">
                    <a:extLst>
                      <a:ext uri="{FF2B5EF4-FFF2-40B4-BE49-F238E27FC236}">
                        <a16:creationId xmlns:a16="http://schemas.microsoft.com/office/drawing/2014/main" id="{70ED56FE-793A-49E5-6F0E-A5D8B28F1ABB}"/>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279;p50">
                    <a:extLst>
                      <a:ext uri="{FF2B5EF4-FFF2-40B4-BE49-F238E27FC236}">
                        <a16:creationId xmlns:a16="http://schemas.microsoft.com/office/drawing/2014/main" id="{8177162A-A141-E9D3-6D42-E466529AA9A5}"/>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280;p50">
                <a:extLst>
                  <a:ext uri="{FF2B5EF4-FFF2-40B4-BE49-F238E27FC236}">
                    <a16:creationId xmlns:a16="http://schemas.microsoft.com/office/drawing/2014/main" id="{1D94EB27-C27B-A0BF-2E56-8262FEF881D9}"/>
                  </a:ext>
                </a:extLst>
              </p:cNvPr>
              <p:cNvGrpSpPr/>
              <p:nvPr/>
            </p:nvGrpSpPr>
            <p:grpSpPr>
              <a:xfrm rot="921995" flipH="1">
                <a:off x="7736855" y="2791113"/>
                <a:ext cx="1387844" cy="2465490"/>
                <a:chOff x="593002" y="2042708"/>
                <a:chExt cx="1261647" cy="2241302"/>
              </a:xfrm>
            </p:grpSpPr>
            <p:grpSp>
              <p:nvGrpSpPr>
                <p:cNvPr id="90" name="Google Shape;5281;p50">
                  <a:extLst>
                    <a:ext uri="{FF2B5EF4-FFF2-40B4-BE49-F238E27FC236}">
                      <a16:creationId xmlns:a16="http://schemas.microsoft.com/office/drawing/2014/main" id="{E82D15A9-8005-5C03-327F-F0375902B075}"/>
                    </a:ext>
                  </a:extLst>
                </p:cNvPr>
                <p:cNvGrpSpPr/>
                <p:nvPr/>
              </p:nvGrpSpPr>
              <p:grpSpPr>
                <a:xfrm>
                  <a:off x="895855" y="2042708"/>
                  <a:ext cx="831800" cy="1661755"/>
                  <a:chOff x="895855" y="2042708"/>
                  <a:chExt cx="831800" cy="1661755"/>
                </a:xfrm>
              </p:grpSpPr>
              <p:sp>
                <p:nvSpPr>
                  <p:cNvPr id="98" name="Google Shape;5282;p50">
                    <a:extLst>
                      <a:ext uri="{FF2B5EF4-FFF2-40B4-BE49-F238E27FC236}">
                        <a16:creationId xmlns:a16="http://schemas.microsoft.com/office/drawing/2014/main" id="{E36621B4-E331-1B10-A27E-F14A2E553C6F}"/>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3;p50">
                    <a:extLst>
                      <a:ext uri="{FF2B5EF4-FFF2-40B4-BE49-F238E27FC236}">
                        <a16:creationId xmlns:a16="http://schemas.microsoft.com/office/drawing/2014/main" id="{0EC7C5D0-774E-A59C-89E9-6B8F3A0B3971}"/>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4;p50">
                    <a:extLst>
                      <a:ext uri="{FF2B5EF4-FFF2-40B4-BE49-F238E27FC236}">
                        <a16:creationId xmlns:a16="http://schemas.microsoft.com/office/drawing/2014/main" id="{C3BFC4B8-D800-6199-C058-6E447DF0DF9C}"/>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5;p50">
                    <a:extLst>
                      <a:ext uri="{FF2B5EF4-FFF2-40B4-BE49-F238E27FC236}">
                        <a16:creationId xmlns:a16="http://schemas.microsoft.com/office/drawing/2014/main" id="{9E514387-5274-C861-F2DA-E5A8113BC80D}"/>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6;p50">
                    <a:extLst>
                      <a:ext uri="{FF2B5EF4-FFF2-40B4-BE49-F238E27FC236}">
                        <a16:creationId xmlns:a16="http://schemas.microsoft.com/office/drawing/2014/main" id="{BDDF2ACF-784C-582F-FEE4-211177EC9687}"/>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7;p50">
                    <a:extLst>
                      <a:ext uri="{FF2B5EF4-FFF2-40B4-BE49-F238E27FC236}">
                        <a16:creationId xmlns:a16="http://schemas.microsoft.com/office/drawing/2014/main" id="{7A7B6B6C-81E2-2107-2D8B-A4DC2C568E2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8;p50">
                    <a:extLst>
                      <a:ext uri="{FF2B5EF4-FFF2-40B4-BE49-F238E27FC236}">
                        <a16:creationId xmlns:a16="http://schemas.microsoft.com/office/drawing/2014/main" id="{FEEA1BB4-E452-B47D-4305-DE4549BAD981}"/>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89;p50">
                    <a:extLst>
                      <a:ext uri="{FF2B5EF4-FFF2-40B4-BE49-F238E27FC236}">
                        <a16:creationId xmlns:a16="http://schemas.microsoft.com/office/drawing/2014/main" id="{CE5DA01D-3410-5E40-0D02-4A778D9DED8E}"/>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0;p50">
                    <a:extLst>
                      <a:ext uri="{FF2B5EF4-FFF2-40B4-BE49-F238E27FC236}">
                        <a16:creationId xmlns:a16="http://schemas.microsoft.com/office/drawing/2014/main" id="{33545C00-EC89-E19A-6C41-9A5ECFEBAF96}"/>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1;p50">
                    <a:extLst>
                      <a:ext uri="{FF2B5EF4-FFF2-40B4-BE49-F238E27FC236}">
                        <a16:creationId xmlns:a16="http://schemas.microsoft.com/office/drawing/2014/main" id="{5116220E-076B-CC24-4EA8-768D8FBC9F87}"/>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292;p50">
                    <a:extLst>
                      <a:ext uri="{FF2B5EF4-FFF2-40B4-BE49-F238E27FC236}">
                        <a16:creationId xmlns:a16="http://schemas.microsoft.com/office/drawing/2014/main" id="{83CDB69D-3A8E-012B-744B-52A43948055C}"/>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5293;p50">
                  <a:extLst>
                    <a:ext uri="{FF2B5EF4-FFF2-40B4-BE49-F238E27FC236}">
                      <a16:creationId xmlns:a16="http://schemas.microsoft.com/office/drawing/2014/main" id="{5D38990C-5B11-7C28-7B3D-3DDD9EB673B7}"/>
                    </a:ext>
                  </a:extLst>
                </p:cNvPr>
                <p:cNvGrpSpPr/>
                <p:nvPr/>
              </p:nvGrpSpPr>
              <p:grpSpPr>
                <a:xfrm>
                  <a:off x="593002" y="2212351"/>
                  <a:ext cx="1261647" cy="2071660"/>
                  <a:chOff x="593002" y="2212351"/>
                  <a:chExt cx="1261647" cy="2071660"/>
                </a:xfrm>
              </p:grpSpPr>
              <p:sp>
                <p:nvSpPr>
                  <p:cNvPr id="92" name="Google Shape;5294;p50">
                    <a:extLst>
                      <a:ext uri="{FF2B5EF4-FFF2-40B4-BE49-F238E27FC236}">
                        <a16:creationId xmlns:a16="http://schemas.microsoft.com/office/drawing/2014/main" id="{01999419-746A-E030-3987-79592AB51B89}"/>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5;p50">
                    <a:extLst>
                      <a:ext uri="{FF2B5EF4-FFF2-40B4-BE49-F238E27FC236}">
                        <a16:creationId xmlns:a16="http://schemas.microsoft.com/office/drawing/2014/main" id="{66F5767E-B6B4-72D9-7BAE-9AA4A52F9AD3}"/>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6;p50">
                    <a:extLst>
                      <a:ext uri="{FF2B5EF4-FFF2-40B4-BE49-F238E27FC236}">
                        <a16:creationId xmlns:a16="http://schemas.microsoft.com/office/drawing/2014/main" id="{2238097C-82DB-32DA-05DB-663C8B9657CE}"/>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7;p50">
                    <a:extLst>
                      <a:ext uri="{FF2B5EF4-FFF2-40B4-BE49-F238E27FC236}">
                        <a16:creationId xmlns:a16="http://schemas.microsoft.com/office/drawing/2014/main" id="{71752010-F1DA-7732-8C40-A37CFB8C1F37}"/>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8;p50">
                    <a:extLst>
                      <a:ext uri="{FF2B5EF4-FFF2-40B4-BE49-F238E27FC236}">
                        <a16:creationId xmlns:a16="http://schemas.microsoft.com/office/drawing/2014/main" id="{65281B59-0CC0-EFE1-B71D-9416BAED171B}"/>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299;p50">
                    <a:extLst>
                      <a:ext uri="{FF2B5EF4-FFF2-40B4-BE49-F238E27FC236}">
                        <a16:creationId xmlns:a16="http://schemas.microsoft.com/office/drawing/2014/main" id="{54BFC91F-6602-15E8-3A1C-F6CE2B0821AA}"/>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 name="Google Shape;5300;p50">
                <a:extLst>
                  <a:ext uri="{FF2B5EF4-FFF2-40B4-BE49-F238E27FC236}">
                    <a16:creationId xmlns:a16="http://schemas.microsoft.com/office/drawing/2014/main" id="{721F22AE-07D0-6077-2B0C-14C467A96696}"/>
                  </a:ext>
                </a:extLst>
              </p:cNvPr>
              <p:cNvGrpSpPr/>
              <p:nvPr/>
            </p:nvGrpSpPr>
            <p:grpSpPr>
              <a:xfrm>
                <a:off x="7675621" y="2576914"/>
                <a:ext cx="139466" cy="159114"/>
                <a:chOff x="11250843" y="1932532"/>
                <a:chExt cx="402616" cy="459335"/>
              </a:xfrm>
            </p:grpSpPr>
            <p:sp>
              <p:nvSpPr>
                <p:cNvPr id="87" name="Google Shape;5301;p50">
                  <a:extLst>
                    <a:ext uri="{FF2B5EF4-FFF2-40B4-BE49-F238E27FC236}">
                      <a16:creationId xmlns:a16="http://schemas.microsoft.com/office/drawing/2014/main" id="{793FBFAB-C6CB-982C-4A5E-D47E30C6C4BC}"/>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2;p50">
                  <a:extLst>
                    <a:ext uri="{FF2B5EF4-FFF2-40B4-BE49-F238E27FC236}">
                      <a16:creationId xmlns:a16="http://schemas.microsoft.com/office/drawing/2014/main" id="{CD3D374D-24D6-2BDF-0A01-99A479022BEE}"/>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303;p50">
                  <a:extLst>
                    <a:ext uri="{FF2B5EF4-FFF2-40B4-BE49-F238E27FC236}">
                      <a16:creationId xmlns:a16="http://schemas.microsoft.com/office/drawing/2014/main" id="{B27116C7-F87C-83E5-586C-3853FE0FD0A2}"/>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4;p50">
                <a:extLst>
                  <a:ext uri="{FF2B5EF4-FFF2-40B4-BE49-F238E27FC236}">
                    <a16:creationId xmlns:a16="http://schemas.microsoft.com/office/drawing/2014/main" id="{1898D4F7-D02E-04ED-D14B-26CF7901F275}"/>
                  </a:ext>
                </a:extLst>
              </p:cNvPr>
              <p:cNvGrpSpPr/>
              <p:nvPr/>
            </p:nvGrpSpPr>
            <p:grpSpPr>
              <a:xfrm>
                <a:off x="7275133" y="2185264"/>
                <a:ext cx="139466" cy="159114"/>
                <a:chOff x="11250843" y="1932532"/>
                <a:chExt cx="402616" cy="459335"/>
              </a:xfrm>
            </p:grpSpPr>
            <p:sp>
              <p:nvSpPr>
                <p:cNvPr id="84" name="Google Shape;5305;p50">
                  <a:extLst>
                    <a:ext uri="{FF2B5EF4-FFF2-40B4-BE49-F238E27FC236}">
                      <a16:creationId xmlns:a16="http://schemas.microsoft.com/office/drawing/2014/main" id="{E1CD67EF-B2BE-34FA-CCA9-DCFF2002EEA5}"/>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6;p50">
                  <a:extLst>
                    <a:ext uri="{FF2B5EF4-FFF2-40B4-BE49-F238E27FC236}">
                      <a16:creationId xmlns:a16="http://schemas.microsoft.com/office/drawing/2014/main" id="{B2A0894D-BA20-9919-C246-F75D9A143860}"/>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307;p50">
                  <a:extLst>
                    <a:ext uri="{FF2B5EF4-FFF2-40B4-BE49-F238E27FC236}">
                      <a16:creationId xmlns:a16="http://schemas.microsoft.com/office/drawing/2014/main" id="{88F0E108-3CD7-C72F-96F3-FD38C4BCA585}"/>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5308;p50">
                <a:extLst>
                  <a:ext uri="{FF2B5EF4-FFF2-40B4-BE49-F238E27FC236}">
                    <a16:creationId xmlns:a16="http://schemas.microsoft.com/office/drawing/2014/main" id="{10BDB61A-290C-1C67-9E6B-B32C8A115607}"/>
                  </a:ext>
                </a:extLst>
              </p:cNvPr>
              <p:cNvGrpSpPr/>
              <p:nvPr/>
            </p:nvGrpSpPr>
            <p:grpSpPr>
              <a:xfrm>
                <a:off x="6078171" y="2736014"/>
                <a:ext cx="139466" cy="159114"/>
                <a:chOff x="11250843" y="1932532"/>
                <a:chExt cx="402616" cy="459335"/>
              </a:xfrm>
            </p:grpSpPr>
            <p:sp>
              <p:nvSpPr>
                <p:cNvPr id="81" name="Google Shape;5309;p50">
                  <a:extLst>
                    <a:ext uri="{FF2B5EF4-FFF2-40B4-BE49-F238E27FC236}">
                      <a16:creationId xmlns:a16="http://schemas.microsoft.com/office/drawing/2014/main" id="{FE4AC8E1-8609-67A2-CC79-6E3D737AD43C}"/>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0;p50">
                  <a:extLst>
                    <a:ext uri="{FF2B5EF4-FFF2-40B4-BE49-F238E27FC236}">
                      <a16:creationId xmlns:a16="http://schemas.microsoft.com/office/drawing/2014/main" id="{55469310-A84D-49BD-CBB0-3DEAACB9BA62}"/>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311;p50">
                  <a:extLst>
                    <a:ext uri="{FF2B5EF4-FFF2-40B4-BE49-F238E27FC236}">
                      <a16:creationId xmlns:a16="http://schemas.microsoft.com/office/drawing/2014/main" id="{F568EC4A-973B-E026-F4CF-A9128BE3EBBC}"/>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5312;p50">
              <a:extLst>
                <a:ext uri="{FF2B5EF4-FFF2-40B4-BE49-F238E27FC236}">
                  <a16:creationId xmlns:a16="http://schemas.microsoft.com/office/drawing/2014/main" id="{51FBED1E-9911-675D-E89E-4D65645BF07C}"/>
                </a:ext>
              </a:extLst>
            </p:cNvPr>
            <p:cNvGrpSpPr/>
            <p:nvPr/>
          </p:nvGrpSpPr>
          <p:grpSpPr>
            <a:xfrm>
              <a:off x="5754246" y="2185276"/>
              <a:ext cx="2340836" cy="3309436"/>
              <a:chOff x="12358971" y="3021926"/>
              <a:chExt cx="2340836" cy="3309436"/>
            </a:xfrm>
          </p:grpSpPr>
          <p:sp>
            <p:nvSpPr>
              <p:cNvPr id="31" name="Google Shape;5313;p50">
                <a:extLst>
                  <a:ext uri="{FF2B5EF4-FFF2-40B4-BE49-F238E27FC236}">
                    <a16:creationId xmlns:a16="http://schemas.microsoft.com/office/drawing/2014/main" id="{075968DA-C761-4355-23B5-13FF37C2237C}"/>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4;p50">
                <a:extLst>
                  <a:ext uri="{FF2B5EF4-FFF2-40B4-BE49-F238E27FC236}">
                    <a16:creationId xmlns:a16="http://schemas.microsoft.com/office/drawing/2014/main" id="{E50CED81-42C1-0BEE-9A19-016F42D259AC}"/>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5;p50">
                <a:extLst>
                  <a:ext uri="{FF2B5EF4-FFF2-40B4-BE49-F238E27FC236}">
                    <a16:creationId xmlns:a16="http://schemas.microsoft.com/office/drawing/2014/main" id="{A02FFA1C-F85D-0F8A-85DA-3670C999513C}"/>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6;p50">
                <a:extLst>
                  <a:ext uri="{FF2B5EF4-FFF2-40B4-BE49-F238E27FC236}">
                    <a16:creationId xmlns:a16="http://schemas.microsoft.com/office/drawing/2014/main" id="{E80B1AFF-7EB7-F4E5-4A3E-399F168F9DB1}"/>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7;p50">
                <a:extLst>
                  <a:ext uri="{FF2B5EF4-FFF2-40B4-BE49-F238E27FC236}">
                    <a16:creationId xmlns:a16="http://schemas.microsoft.com/office/drawing/2014/main" id="{338A63B6-DF49-3627-4C27-14C7E4C77EAC}"/>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8;p50">
                <a:extLst>
                  <a:ext uri="{FF2B5EF4-FFF2-40B4-BE49-F238E27FC236}">
                    <a16:creationId xmlns:a16="http://schemas.microsoft.com/office/drawing/2014/main" id="{966A3671-588C-3903-F3A2-D5A4D790BCA1}"/>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19;p50">
                <a:extLst>
                  <a:ext uri="{FF2B5EF4-FFF2-40B4-BE49-F238E27FC236}">
                    <a16:creationId xmlns:a16="http://schemas.microsoft.com/office/drawing/2014/main" id="{D0D4B244-8265-9565-E628-3754A005FC07}"/>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0;p50">
                <a:extLst>
                  <a:ext uri="{FF2B5EF4-FFF2-40B4-BE49-F238E27FC236}">
                    <a16:creationId xmlns:a16="http://schemas.microsoft.com/office/drawing/2014/main" id="{AF01B640-9FFB-2245-0AD7-44439941E377}"/>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1;p50">
                <a:extLst>
                  <a:ext uri="{FF2B5EF4-FFF2-40B4-BE49-F238E27FC236}">
                    <a16:creationId xmlns:a16="http://schemas.microsoft.com/office/drawing/2014/main" id="{75B10109-D4B3-1DCE-B3E4-6E801E35BED2}"/>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2;p50">
                <a:extLst>
                  <a:ext uri="{FF2B5EF4-FFF2-40B4-BE49-F238E27FC236}">
                    <a16:creationId xmlns:a16="http://schemas.microsoft.com/office/drawing/2014/main" id="{29EBC659-4256-76D1-4009-716C06F18031}"/>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3;p50">
                <a:extLst>
                  <a:ext uri="{FF2B5EF4-FFF2-40B4-BE49-F238E27FC236}">
                    <a16:creationId xmlns:a16="http://schemas.microsoft.com/office/drawing/2014/main" id="{BA3ADEDE-109D-64A0-F928-E61EB01BF564}"/>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4;p50">
                <a:extLst>
                  <a:ext uri="{FF2B5EF4-FFF2-40B4-BE49-F238E27FC236}">
                    <a16:creationId xmlns:a16="http://schemas.microsoft.com/office/drawing/2014/main" id="{E30C16B1-C1D2-2910-6CD4-52C6C99EB219}"/>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5;p50">
                <a:extLst>
                  <a:ext uri="{FF2B5EF4-FFF2-40B4-BE49-F238E27FC236}">
                    <a16:creationId xmlns:a16="http://schemas.microsoft.com/office/drawing/2014/main" id="{BE0D5C06-2FB6-1862-FD08-DFCAFD3D984D}"/>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6;p50">
                <a:extLst>
                  <a:ext uri="{FF2B5EF4-FFF2-40B4-BE49-F238E27FC236}">
                    <a16:creationId xmlns:a16="http://schemas.microsoft.com/office/drawing/2014/main" id="{288D2CB9-FCF3-65AB-50B7-437B75D8FFA1}"/>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7;p50">
                <a:extLst>
                  <a:ext uri="{FF2B5EF4-FFF2-40B4-BE49-F238E27FC236}">
                    <a16:creationId xmlns:a16="http://schemas.microsoft.com/office/drawing/2014/main" id="{CD5A24AE-8084-54AA-C2DD-17A148CBA79A}"/>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8;p50">
                <a:extLst>
                  <a:ext uri="{FF2B5EF4-FFF2-40B4-BE49-F238E27FC236}">
                    <a16:creationId xmlns:a16="http://schemas.microsoft.com/office/drawing/2014/main" id="{88F50806-17E1-4F62-1DDF-197C45A5D7A9}"/>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29;p50">
                <a:extLst>
                  <a:ext uri="{FF2B5EF4-FFF2-40B4-BE49-F238E27FC236}">
                    <a16:creationId xmlns:a16="http://schemas.microsoft.com/office/drawing/2014/main" id="{A5D72065-C800-013D-9660-40FC6B79AE46}"/>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0;p50">
                <a:extLst>
                  <a:ext uri="{FF2B5EF4-FFF2-40B4-BE49-F238E27FC236}">
                    <a16:creationId xmlns:a16="http://schemas.microsoft.com/office/drawing/2014/main" id="{3B6431B7-A64C-7534-C92D-F55867E3F4C5}"/>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1;p50">
                <a:extLst>
                  <a:ext uri="{FF2B5EF4-FFF2-40B4-BE49-F238E27FC236}">
                    <a16:creationId xmlns:a16="http://schemas.microsoft.com/office/drawing/2014/main" id="{C267827B-AD44-7E48-9F0A-0EF99DA5E9B4}"/>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2;p50">
                <a:extLst>
                  <a:ext uri="{FF2B5EF4-FFF2-40B4-BE49-F238E27FC236}">
                    <a16:creationId xmlns:a16="http://schemas.microsoft.com/office/drawing/2014/main" id="{1A5D12CF-A73D-9111-9AF2-FD316FD00639}"/>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3;p50">
                <a:extLst>
                  <a:ext uri="{FF2B5EF4-FFF2-40B4-BE49-F238E27FC236}">
                    <a16:creationId xmlns:a16="http://schemas.microsoft.com/office/drawing/2014/main" id="{536CE304-BC9B-6741-06ED-9309F10CBF67}"/>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4;p50">
                <a:extLst>
                  <a:ext uri="{FF2B5EF4-FFF2-40B4-BE49-F238E27FC236}">
                    <a16:creationId xmlns:a16="http://schemas.microsoft.com/office/drawing/2014/main" id="{AA5F00C1-8D1B-6B65-226C-056E3B6A1DE4}"/>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5;p50">
                <a:extLst>
                  <a:ext uri="{FF2B5EF4-FFF2-40B4-BE49-F238E27FC236}">
                    <a16:creationId xmlns:a16="http://schemas.microsoft.com/office/drawing/2014/main" id="{0A0CE09B-A342-4241-D1A0-9F5C576EACAE}"/>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6;p50">
                <a:extLst>
                  <a:ext uri="{FF2B5EF4-FFF2-40B4-BE49-F238E27FC236}">
                    <a16:creationId xmlns:a16="http://schemas.microsoft.com/office/drawing/2014/main" id="{61542DE8-83E9-766B-A22B-F92F35F08BF2}"/>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7;p50">
                <a:extLst>
                  <a:ext uri="{FF2B5EF4-FFF2-40B4-BE49-F238E27FC236}">
                    <a16:creationId xmlns:a16="http://schemas.microsoft.com/office/drawing/2014/main" id="{FAAC57CE-3E46-981A-EA21-F3C7C35696B9}"/>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8;p50">
                <a:extLst>
                  <a:ext uri="{FF2B5EF4-FFF2-40B4-BE49-F238E27FC236}">
                    <a16:creationId xmlns:a16="http://schemas.microsoft.com/office/drawing/2014/main" id="{9D331843-97FC-7FAD-6C32-006565D4E2C7}"/>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39;p50">
                <a:extLst>
                  <a:ext uri="{FF2B5EF4-FFF2-40B4-BE49-F238E27FC236}">
                    <a16:creationId xmlns:a16="http://schemas.microsoft.com/office/drawing/2014/main" id="{2C23C7A0-56F4-BB8C-C49E-93A83C120F3E}"/>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0;p50">
                <a:extLst>
                  <a:ext uri="{FF2B5EF4-FFF2-40B4-BE49-F238E27FC236}">
                    <a16:creationId xmlns:a16="http://schemas.microsoft.com/office/drawing/2014/main" id="{0B4B585E-F760-454F-DE3E-29F0B694C816}"/>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1;p50">
                <a:extLst>
                  <a:ext uri="{FF2B5EF4-FFF2-40B4-BE49-F238E27FC236}">
                    <a16:creationId xmlns:a16="http://schemas.microsoft.com/office/drawing/2014/main" id="{8D28E5C5-5D27-AAB1-C3A4-AA3500448F88}"/>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2;p50">
                <a:extLst>
                  <a:ext uri="{FF2B5EF4-FFF2-40B4-BE49-F238E27FC236}">
                    <a16:creationId xmlns:a16="http://schemas.microsoft.com/office/drawing/2014/main" id="{4C8CCD4E-002D-D335-7008-6BBAE8CCE0E4}"/>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3;p50">
                <a:extLst>
                  <a:ext uri="{FF2B5EF4-FFF2-40B4-BE49-F238E27FC236}">
                    <a16:creationId xmlns:a16="http://schemas.microsoft.com/office/drawing/2014/main" id="{17DE9CAD-DAF1-B85E-2491-AAA84D07C111}"/>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4;p50">
                <a:extLst>
                  <a:ext uri="{FF2B5EF4-FFF2-40B4-BE49-F238E27FC236}">
                    <a16:creationId xmlns:a16="http://schemas.microsoft.com/office/drawing/2014/main" id="{EEF63518-42AC-A8E6-E97A-7C9B93DBB851}"/>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5;p50">
                <a:extLst>
                  <a:ext uri="{FF2B5EF4-FFF2-40B4-BE49-F238E27FC236}">
                    <a16:creationId xmlns:a16="http://schemas.microsoft.com/office/drawing/2014/main" id="{72329207-DFA9-B49F-44E7-B8A4B9E74917}"/>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6;p50">
                <a:extLst>
                  <a:ext uri="{FF2B5EF4-FFF2-40B4-BE49-F238E27FC236}">
                    <a16:creationId xmlns:a16="http://schemas.microsoft.com/office/drawing/2014/main" id="{16F33693-72DB-A9DF-CD52-6E590D27C667}"/>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7;p50">
                <a:extLst>
                  <a:ext uri="{FF2B5EF4-FFF2-40B4-BE49-F238E27FC236}">
                    <a16:creationId xmlns:a16="http://schemas.microsoft.com/office/drawing/2014/main" id="{17AC6D49-8DC8-707C-0E94-076DB166F5AA}"/>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8;p50">
                <a:extLst>
                  <a:ext uri="{FF2B5EF4-FFF2-40B4-BE49-F238E27FC236}">
                    <a16:creationId xmlns:a16="http://schemas.microsoft.com/office/drawing/2014/main" id="{9612279C-2F28-04C7-0586-FA85DE0E3CBC}"/>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49;p50">
                <a:extLst>
                  <a:ext uri="{FF2B5EF4-FFF2-40B4-BE49-F238E27FC236}">
                    <a16:creationId xmlns:a16="http://schemas.microsoft.com/office/drawing/2014/main" id="{786BDA40-15C7-04FB-D41A-DE8FBCBA571C}"/>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0;p50">
                <a:extLst>
                  <a:ext uri="{FF2B5EF4-FFF2-40B4-BE49-F238E27FC236}">
                    <a16:creationId xmlns:a16="http://schemas.microsoft.com/office/drawing/2014/main" id="{C86C7E6A-80CF-F39C-3518-720A927CBC4D}"/>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1;p50">
                <a:extLst>
                  <a:ext uri="{FF2B5EF4-FFF2-40B4-BE49-F238E27FC236}">
                    <a16:creationId xmlns:a16="http://schemas.microsoft.com/office/drawing/2014/main" id="{FADF47E4-40D1-8F99-F52E-B3F49D2256B1}"/>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2;p50">
                <a:extLst>
                  <a:ext uri="{FF2B5EF4-FFF2-40B4-BE49-F238E27FC236}">
                    <a16:creationId xmlns:a16="http://schemas.microsoft.com/office/drawing/2014/main" id="{84AF16B9-3AF8-4A3D-B6A1-A45BB0E10532}"/>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353;p50">
                <a:extLst>
                  <a:ext uri="{FF2B5EF4-FFF2-40B4-BE49-F238E27FC236}">
                    <a16:creationId xmlns:a16="http://schemas.microsoft.com/office/drawing/2014/main" id="{4E936424-022F-FEF9-1FEE-F28E9AD2A3AC}"/>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09845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3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9"/>
                </p:tgtEl>
              </p:cMediaNode>
            </p:audio>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94E8A17-E16E-7A37-7FF3-B30F61497090}"/>
              </a:ext>
            </a:extLst>
          </p:cNvPr>
          <p:cNvSpPr/>
          <p:nvPr/>
        </p:nvSpPr>
        <p:spPr>
          <a:xfrm>
            <a:off x="4210402" y="1735896"/>
            <a:ext cx="4849629" cy="313874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40" name="Google Shape;1840;p59"/>
          <p:cNvSpPr txBox="1">
            <a:spLocks noGrp="1"/>
          </p:cNvSpPr>
          <p:nvPr>
            <p:ph type="title"/>
          </p:nvPr>
        </p:nvSpPr>
        <p:spPr>
          <a:xfrm>
            <a:off x="4175951" y="1796946"/>
            <a:ext cx="4953426" cy="3073416"/>
          </a:xfrm>
          <a:prstGeom prst="rect">
            <a:avLst/>
          </a:prstGeom>
        </p:spPr>
        <p:txBody>
          <a:bodyPr spcFirstLastPara="1" wrap="square" lIns="90000" tIns="91425" rIns="90000" bIns="91425" anchor="ctr" anchorCtr="0">
            <a:noAutofit/>
          </a:bodyPr>
          <a:lstStyle/>
          <a:p>
            <a:pPr marL="0" lvl="0" indent="0" rtl="0">
              <a:spcBef>
                <a:spcPts val="0"/>
              </a:spcBef>
              <a:spcAft>
                <a:spcPts val="0"/>
              </a:spcAft>
              <a:buNone/>
            </a:pPr>
            <a:r>
              <a:rPr lang="en" sz="3600" dirty="0">
                <a:latin typeface="#9Slide05 VL Fadilla" pitchFamily="2" charset="0"/>
              </a:rPr>
              <a:t>Thực hành nói, điền thông tin còn thiếu cách Hoa xưng hô với các thành viên trong gia đình nội, ngoại</a:t>
            </a:r>
            <a:endParaRPr sz="3600" dirty="0">
              <a:latin typeface="#9Slide05 VL Fadilla" pitchFamily="2" charset="0"/>
            </a:endParaRPr>
          </a:p>
        </p:txBody>
      </p:sp>
      <p:grpSp>
        <p:nvGrpSpPr>
          <p:cNvPr id="184" name="Group 183">
            <a:extLst>
              <a:ext uri="{FF2B5EF4-FFF2-40B4-BE49-F238E27FC236}">
                <a16:creationId xmlns:a16="http://schemas.microsoft.com/office/drawing/2014/main" id="{AF48D474-00A3-BEEE-C699-805BA5FA254B}"/>
              </a:ext>
            </a:extLst>
          </p:cNvPr>
          <p:cNvGrpSpPr/>
          <p:nvPr/>
        </p:nvGrpSpPr>
        <p:grpSpPr>
          <a:xfrm>
            <a:off x="-91604" y="0"/>
            <a:ext cx="5194989" cy="5185643"/>
            <a:chOff x="4395304" y="186882"/>
            <a:chExt cx="5194989" cy="5185643"/>
          </a:xfrm>
        </p:grpSpPr>
        <p:grpSp>
          <p:nvGrpSpPr>
            <p:cNvPr id="185" name="Google Shape;879;p44">
              <a:extLst>
                <a:ext uri="{FF2B5EF4-FFF2-40B4-BE49-F238E27FC236}">
                  <a16:creationId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a16="http://schemas.microsoft.com/office/drawing/2014/main" id="{2F416F74-CE60-A78C-0298-5DF09006BD40}"/>
                </a:ext>
              </a:extLst>
            </p:cNvPr>
            <p:cNvGrpSpPr/>
            <p:nvPr/>
          </p:nvGrpSpPr>
          <p:grpSpPr>
            <a:xfrm>
              <a:off x="6574863" y="3760122"/>
              <a:ext cx="3015430" cy="1612403"/>
              <a:chOff x="6574863" y="3760122"/>
              <a:chExt cx="3015430" cy="1612403"/>
            </a:xfrm>
          </p:grpSpPr>
          <p:sp>
            <p:nvSpPr>
              <p:cNvPr id="190" name="Google Shape;1007;p44">
                <a:extLst>
                  <a:ext uri="{FF2B5EF4-FFF2-40B4-BE49-F238E27FC236}">
                    <a16:creationId xmlns:a16="http://schemas.microsoft.com/office/drawing/2014/main" id="{0E19DA95-359D-4B1D-794B-1F0C73811526}"/>
                  </a:ext>
                </a:extLst>
              </p:cNvPr>
              <p:cNvSpPr/>
              <p:nvPr/>
            </p:nvSpPr>
            <p:spPr>
              <a:xfrm>
                <a:off x="7033000" y="4120018"/>
                <a:ext cx="2557293" cy="1252507"/>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8;p44">
                <a:extLst>
                  <a:ext uri="{FF2B5EF4-FFF2-40B4-BE49-F238E27FC236}">
                    <a16:creationId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TextBox 135">
            <a:extLst>
              <a:ext uri="{FF2B5EF4-FFF2-40B4-BE49-F238E27FC236}">
                <a16:creationId xmlns:a16="http://schemas.microsoft.com/office/drawing/2014/main" id="{AA1B1D1E-BC50-32D7-5143-63191A00E429}"/>
              </a:ext>
            </a:extLst>
          </p:cNvPr>
          <p:cNvSpPr txBox="1"/>
          <p:nvPr/>
        </p:nvSpPr>
        <p:spPr>
          <a:xfrm>
            <a:off x="4781905" y="863369"/>
            <a:ext cx="5825066" cy="646331"/>
          </a:xfrm>
          <a:prstGeom prst="rect">
            <a:avLst/>
          </a:prstGeom>
          <a:noFill/>
        </p:spPr>
        <p:txBody>
          <a:bodyPr wrap="square">
            <a:spAutoFit/>
          </a:bodyPr>
          <a:lstStyle/>
          <a:p>
            <a:r>
              <a:rPr lang="en" sz="3600" dirty="0">
                <a:solidFill>
                  <a:schemeClr val="accent1"/>
                </a:solidFill>
                <a:latin typeface="#9Slide07 SVNBango" panose="02000000000000000000" pitchFamily="2" charset="0"/>
              </a:rPr>
              <a:t>Hoạt động 2: </a:t>
            </a:r>
            <a:endParaRPr lang="en-US" sz="3600" dirty="0">
              <a:solidFill>
                <a:schemeClr val="accent1"/>
              </a:solidFill>
            </a:endParaRPr>
          </a:p>
        </p:txBody>
      </p:sp>
    </p:spTree>
    <p:extLst>
      <p:ext uri="{BB962C8B-B14F-4D97-AF65-F5344CB8AC3E}">
        <p14:creationId xmlns:p14="http://schemas.microsoft.com/office/powerpoint/2010/main" val="26138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wipe(left)">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165" y="117987"/>
            <a:ext cx="8723671" cy="4717350"/>
            <a:chOff x="280219" y="157316"/>
            <a:chExt cx="11631561" cy="628980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46359" l="42112" r="99939"/>
                    </a14:imgEffect>
                  </a14:imgLayer>
                </a14:imgProps>
              </a:ext>
              <a:ext uri="{28A0092B-C50C-407E-A947-70E740481C1C}">
                <a14:useLocalDpi xmlns:a14="http://schemas.microsoft.com/office/drawing/2010/main" val="0"/>
              </a:ext>
            </a:extLst>
          </a:blip>
          <a:srcRect l="42381" b="54497"/>
          <a:stretch/>
        </p:blipFill>
        <p:spPr>
          <a:xfrm>
            <a:off x="667470" y="-280421"/>
            <a:ext cx="7254500" cy="3819480"/>
          </a:xfrm>
          <a:prstGeom prst="rect">
            <a:avLst/>
          </a:prstGeom>
        </p:spPr>
      </p:pic>
      <p:sp>
        <p:nvSpPr>
          <p:cNvPr id="22" name="Rectangle 21"/>
          <p:cNvSpPr/>
          <p:nvPr/>
        </p:nvSpPr>
        <p:spPr>
          <a:xfrm>
            <a:off x="1232933" y="842230"/>
            <a:ext cx="5699469" cy="1815882"/>
          </a:xfrm>
          <a:prstGeom prst="rect">
            <a:avLst/>
          </a:prstGeom>
        </p:spPr>
        <p:txBody>
          <a:bodyPr wrap="square">
            <a:spAutoFit/>
          </a:bodyPr>
          <a:lstStyle/>
          <a:p>
            <a:pPr>
              <a:spcBef>
                <a:spcPts val="450"/>
              </a:spcBef>
              <a:spcAft>
                <a:spcPts val="450"/>
              </a:spcAft>
            </a:pPr>
            <a:r>
              <a:rPr lang="nl-NL" sz="2800" dirty="0">
                <a:latin typeface="#9Slide03 AllRoundGothic" panose="020B0703020202020104" pitchFamily="34" charset="0"/>
              </a:rPr>
              <a:t>Em hãy nói cách Hoa xưng hô với các thành viên trong gia đình thuộc họ hàng bên nội, bên ngoại trong sơ đồ dưới đây.</a:t>
            </a:r>
            <a:endParaRPr lang="vi-VN" sz="4400" b="1" dirty="0">
              <a:solidFill>
                <a:srgbClr val="002060"/>
              </a:solidFill>
              <a:latin typeface="#9Slide03 AllRoundGothic" panose="020B0703020202020104" pitchFamily="34" charset="0"/>
            </a:endParaRPr>
          </a:p>
        </p:txBody>
      </p:sp>
      <p:grpSp>
        <p:nvGrpSpPr>
          <p:cNvPr id="15" name="Google Shape;28;p3">
            <a:extLst>
              <a:ext uri="{FF2B5EF4-FFF2-40B4-BE49-F238E27FC236}">
                <a16:creationId xmlns:a16="http://schemas.microsoft.com/office/drawing/2014/main" id="{0D6D4545-6D07-EB26-4819-BCD341B4E5B2}"/>
              </a:ext>
            </a:extLst>
          </p:cNvPr>
          <p:cNvGrpSpPr/>
          <p:nvPr/>
        </p:nvGrpSpPr>
        <p:grpSpPr>
          <a:xfrm>
            <a:off x="6422275" y="-93587"/>
            <a:ext cx="2781975" cy="1981112"/>
            <a:chOff x="6422275" y="-93587"/>
            <a:chExt cx="2781975" cy="1981112"/>
          </a:xfrm>
        </p:grpSpPr>
        <p:sp>
          <p:nvSpPr>
            <p:cNvPr id="16" name="Google Shape;29;p3">
              <a:extLst>
                <a:ext uri="{FF2B5EF4-FFF2-40B4-BE49-F238E27FC236}">
                  <a16:creationId xmlns:a16="http://schemas.microsoft.com/office/drawing/2014/main" id="{B2E12236-B68F-1546-BBA4-5684016F2056}"/>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p3">
              <a:extLst>
                <a:ext uri="{FF2B5EF4-FFF2-40B4-BE49-F238E27FC236}">
                  <a16:creationId xmlns:a16="http://schemas.microsoft.com/office/drawing/2014/main" id="{8513156C-EA57-073B-A138-88616BACB2D8}"/>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p3">
              <a:extLst>
                <a:ext uri="{FF2B5EF4-FFF2-40B4-BE49-F238E27FC236}">
                  <a16:creationId xmlns:a16="http://schemas.microsoft.com/office/drawing/2014/main" id="{36297498-499B-A15D-0B5D-743A73536572}"/>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p3">
              <a:extLst>
                <a:ext uri="{FF2B5EF4-FFF2-40B4-BE49-F238E27FC236}">
                  <a16:creationId xmlns:a16="http://schemas.microsoft.com/office/drawing/2014/main" id="{E66115D7-F849-D355-F055-2CFE87C90E02}"/>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p3">
              <a:extLst>
                <a:ext uri="{FF2B5EF4-FFF2-40B4-BE49-F238E27FC236}">
                  <a16:creationId xmlns:a16="http://schemas.microsoft.com/office/drawing/2014/main" id="{37907719-63AB-7710-3791-5D22E6C7D02C}"/>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3">
              <a:extLst>
                <a:ext uri="{FF2B5EF4-FFF2-40B4-BE49-F238E27FC236}">
                  <a16:creationId xmlns:a16="http://schemas.microsoft.com/office/drawing/2014/main" id="{6C2BFB39-D71C-5C5B-3713-3D6704C3FD4B}"/>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5;p3">
            <a:extLst>
              <a:ext uri="{FF2B5EF4-FFF2-40B4-BE49-F238E27FC236}">
                <a16:creationId xmlns:a16="http://schemas.microsoft.com/office/drawing/2014/main" id="{C6AB0AA5-1160-5624-0531-F174ECBAF4A0}"/>
              </a:ext>
            </a:extLst>
          </p:cNvPr>
          <p:cNvGrpSpPr/>
          <p:nvPr/>
        </p:nvGrpSpPr>
        <p:grpSpPr>
          <a:xfrm>
            <a:off x="-447625" y="2881950"/>
            <a:ext cx="5153207" cy="2594325"/>
            <a:chOff x="-447625" y="2881950"/>
            <a:chExt cx="5153207" cy="2594325"/>
          </a:xfrm>
        </p:grpSpPr>
        <p:sp>
          <p:nvSpPr>
            <p:cNvPr id="25" name="Google Shape;36;p3">
              <a:extLst>
                <a:ext uri="{FF2B5EF4-FFF2-40B4-BE49-F238E27FC236}">
                  <a16:creationId xmlns:a16="http://schemas.microsoft.com/office/drawing/2014/main" id="{6276B0DA-D6EF-9603-5058-A5421AA60166}"/>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p3">
              <a:extLst>
                <a:ext uri="{FF2B5EF4-FFF2-40B4-BE49-F238E27FC236}">
                  <a16:creationId xmlns:a16="http://schemas.microsoft.com/office/drawing/2014/main" id="{5E20F2F2-B084-E1EA-C3DD-6A973CC36CE4}"/>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p3">
              <a:extLst>
                <a:ext uri="{FF2B5EF4-FFF2-40B4-BE49-F238E27FC236}">
                  <a16:creationId xmlns:a16="http://schemas.microsoft.com/office/drawing/2014/main" id="{77EECC58-DC06-F6B0-CA6D-82C0DA8B8CA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p3">
              <a:extLst>
                <a:ext uri="{FF2B5EF4-FFF2-40B4-BE49-F238E27FC236}">
                  <a16:creationId xmlns:a16="http://schemas.microsoft.com/office/drawing/2014/main" id="{954DFBE5-3051-B9F7-22B1-E784C3336626}"/>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p3">
              <a:extLst>
                <a:ext uri="{FF2B5EF4-FFF2-40B4-BE49-F238E27FC236}">
                  <a16:creationId xmlns:a16="http://schemas.microsoft.com/office/drawing/2014/main" id="{BB01587A-9A00-83EF-FAF8-84FEA00341BB}"/>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p3">
              <a:extLst>
                <a:ext uri="{FF2B5EF4-FFF2-40B4-BE49-F238E27FC236}">
                  <a16:creationId xmlns:a16="http://schemas.microsoft.com/office/drawing/2014/main" id="{61CD297F-6D83-FB15-562A-0362D07B8A26}"/>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p3">
              <a:extLst>
                <a:ext uri="{FF2B5EF4-FFF2-40B4-BE49-F238E27FC236}">
                  <a16:creationId xmlns:a16="http://schemas.microsoft.com/office/drawing/2014/main" id="{1141C1D5-6FE1-54A7-5696-D1058EB08791}"/>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 name="Picture 35">
            <a:extLst>
              <a:ext uri="{FF2B5EF4-FFF2-40B4-BE49-F238E27FC236}">
                <a16:creationId xmlns:a16="http://schemas.microsoft.com/office/drawing/2014/main" id="{8EB30BAE-7B42-ADCA-7A00-56607BDBE8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452924" y="2116845"/>
            <a:ext cx="4199489" cy="3359430"/>
          </a:xfrm>
          <a:prstGeom prst="rect">
            <a:avLst/>
          </a:prstGeom>
        </p:spPr>
      </p:pic>
    </p:spTree>
    <p:extLst>
      <p:ext uri="{BB962C8B-B14F-4D97-AF65-F5344CB8AC3E}">
        <p14:creationId xmlns:p14="http://schemas.microsoft.com/office/powerpoint/2010/main" val="20935665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2"/>
                                        </p:tgtEl>
                                        <p:attrNameLst>
                                          <p:attrName>ppt_y</p:attrName>
                                        </p:attrNameLst>
                                      </p:cBhvr>
                                      <p:tavLst>
                                        <p:tav tm="0">
                                          <p:val>
                                            <p:strVal val="#ppt_y"/>
                                          </p:val>
                                        </p:tav>
                                        <p:tav tm="100000">
                                          <p:val>
                                            <p:strVal val="#ppt_y"/>
                                          </p:val>
                                        </p:tav>
                                      </p:tavLst>
                                    </p:anim>
                                    <p:anim calcmode="lin" valueType="num">
                                      <p:cBhvr>
                                        <p:cTn id="1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Speech Bubble: Rectangle with Corners Rounded 30">
            <a:extLst>
              <a:ext uri="{FF2B5EF4-FFF2-40B4-BE49-F238E27FC236}">
                <a16:creationId xmlns:a16="http://schemas.microsoft.com/office/drawing/2014/main" id="{694027CF-0BB2-2AE1-2157-7D0280607F4F}"/>
              </a:ext>
            </a:extLst>
          </p:cNvPr>
          <p:cNvSpPr/>
          <p:nvPr/>
        </p:nvSpPr>
        <p:spPr>
          <a:xfrm>
            <a:off x="6597715" y="285101"/>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 </a:t>
            </a:r>
            <a:r>
              <a:rPr lang="nl-NL" sz="2800" dirty="0">
                <a:latin typeface="#9Slide03 AllRoundGothic" panose="020B0703020202020104" pitchFamily="34" charset="0"/>
              </a:rPr>
              <a:t>Thành viên trong gia đình thuộc họ hàng bên nội của Hoa</a:t>
            </a:r>
            <a:endParaRPr lang="en-US" sz="2800" dirty="0">
              <a:solidFill>
                <a:schemeClr val="tx1"/>
              </a:solidFill>
              <a:latin typeface="#9Slide03 AllRoundGothic" panose="020B0703020202020104" pitchFamily="34" charset="0"/>
            </a:endParaRPr>
          </a:p>
        </p:txBody>
      </p:sp>
      <p:pic>
        <p:nvPicPr>
          <p:cNvPr id="30" name="Picture 29">
            <a:extLst>
              <a:ext uri="{FF2B5EF4-FFF2-40B4-BE49-F238E27FC236}">
                <a16:creationId xmlns:a16="http://schemas.microsoft.com/office/drawing/2014/main" id="{F020A6FD-ADAE-1BE5-158B-F4D453F54BC0}"/>
              </a:ext>
            </a:extLst>
          </p:cNvPr>
          <p:cNvPicPr>
            <a:picLocks noChangeAspect="1"/>
          </p:cNvPicPr>
          <p:nvPr/>
        </p:nvPicPr>
        <p:blipFill rotWithShape="1">
          <a:blip r:embed="rId4">
            <a:extLst>
              <a:ext uri="{28A0092B-C50C-407E-A947-70E740481C1C}">
                <a14:useLocalDpi xmlns:a14="http://schemas.microsoft.com/office/drawing/2010/main" val="0"/>
              </a:ext>
            </a:extLst>
          </a:blip>
          <a:srcRect l="51901"/>
          <a:stretch/>
        </p:blipFill>
        <p:spPr>
          <a:xfrm>
            <a:off x="7586435" y="2545345"/>
            <a:ext cx="1839806" cy="3055156"/>
          </a:xfrm>
          <a:prstGeom prst="rect">
            <a:avLst/>
          </a:prstGeom>
        </p:spPr>
      </p:pic>
      <p:pic>
        <p:nvPicPr>
          <p:cNvPr id="32" name="Picture 31">
            <a:extLst>
              <a:ext uri="{FF2B5EF4-FFF2-40B4-BE49-F238E27FC236}">
                <a16:creationId xmlns:a16="http://schemas.microsoft.com/office/drawing/2014/main" id="{ECB734B3-983F-8718-015E-990802CA1AF9}"/>
              </a:ext>
            </a:extLst>
          </p:cNvPr>
          <p:cNvPicPr>
            <a:picLocks noChangeAspect="1"/>
          </p:cNvPicPr>
          <p:nvPr/>
        </p:nvPicPr>
        <p:blipFill rotWithShape="1">
          <a:blip r:embed="rId5"/>
          <a:srcRect l="48721" t="31610" r="8721" b="21526"/>
          <a:stretch/>
        </p:blipFill>
        <p:spPr bwMode="auto">
          <a:xfrm>
            <a:off x="130339" y="459865"/>
            <a:ext cx="6470862" cy="4007851"/>
          </a:xfrm>
          <a:prstGeom prst="rect">
            <a:avLst/>
          </a:prstGeom>
          <a:ln>
            <a:noFill/>
          </a:ln>
          <a:effectLst>
            <a:softEdge rad="112500"/>
          </a:effectLst>
          <a:extLst>
            <a:ext uri="{53640926-AAD7-44D8-BBD7-CCE9431645EC}">
              <a14:shadowObscured xmlns:a14="http://schemas.microsoft.com/office/drawing/2010/main"/>
            </a:ext>
          </a:extLst>
        </p:spPr>
      </p:pic>
      <p:sp>
        <p:nvSpPr>
          <p:cNvPr id="2" name="Rectangle: Rounded Corners 1">
            <a:extLst>
              <a:ext uri="{FF2B5EF4-FFF2-40B4-BE49-F238E27FC236}">
                <a16:creationId xmlns:a16="http://schemas.microsoft.com/office/drawing/2014/main" id="{DFC96D0C-32F3-A125-3028-C7DF8B1076A3}"/>
              </a:ext>
            </a:extLst>
          </p:cNvPr>
          <p:cNvSpPr/>
          <p:nvPr/>
        </p:nvSpPr>
        <p:spPr>
          <a:xfrm>
            <a:off x="304575" y="456040"/>
            <a:ext cx="3081502" cy="3762760"/>
          </a:xfrm>
          <a:prstGeom prst="round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Speech Bubble: Rectangle with Corners Rounded 32">
            <a:extLst>
              <a:ext uri="{FF2B5EF4-FFF2-40B4-BE49-F238E27FC236}">
                <a16:creationId xmlns:a16="http://schemas.microsoft.com/office/drawing/2014/main" id="{A7FDE8F9-F46B-1E73-3C95-BDC936C6955C}"/>
              </a:ext>
            </a:extLst>
          </p:cNvPr>
          <p:cNvSpPr/>
          <p:nvPr/>
        </p:nvSpPr>
        <p:spPr>
          <a:xfrm>
            <a:off x="6572830" y="264887"/>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llRoundGothic" panose="020B0703020202020104" pitchFamily="34" charset="0"/>
              </a:rPr>
              <a:t>Vợ</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trai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sẽ</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gái</a:t>
            </a:r>
            <a:r>
              <a:rPr lang="en-US" sz="2800" dirty="0">
                <a:solidFill>
                  <a:schemeClr val="tx1"/>
                </a:solidFill>
                <a:latin typeface="#9Slide03 AllRoundGothic" panose="020B0703020202020104" pitchFamily="34" charset="0"/>
              </a:rPr>
              <a:t> (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trai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anh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bố</a:t>
            </a:r>
            <a:r>
              <a:rPr lang="en-US" sz="2800" dirty="0">
                <a:solidFill>
                  <a:schemeClr val="tx1"/>
                </a:solidFill>
                <a:latin typeface="#9Slide03 AllRoundGothic" panose="020B0703020202020104" pitchFamily="34" charset="0"/>
              </a:rPr>
              <a:t>)</a:t>
            </a:r>
          </a:p>
        </p:txBody>
      </p:sp>
      <p:sp>
        <p:nvSpPr>
          <p:cNvPr id="3" name="Oval 2">
            <a:extLst>
              <a:ext uri="{FF2B5EF4-FFF2-40B4-BE49-F238E27FC236}">
                <a16:creationId xmlns:a16="http://schemas.microsoft.com/office/drawing/2014/main" id="{2D6E5079-4496-001D-6C1F-4ACE5CE946A0}"/>
              </a:ext>
            </a:extLst>
          </p:cNvPr>
          <p:cNvSpPr/>
          <p:nvPr/>
        </p:nvSpPr>
        <p:spPr>
          <a:xfrm>
            <a:off x="252957" y="1770553"/>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5EE2441-F7C5-12EA-A72C-C8E551520F39}"/>
              </a:ext>
            </a:extLst>
          </p:cNvPr>
          <p:cNvGrpSpPr/>
          <p:nvPr/>
        </p:nvGrpSpPr>
        <p:grpSpPr>
          <a:xfrm>
            <a:off x="145325" y="2521483"/>
            <a:ext cx="1149350" cy="392415"/>
            <a:chOff x="-1026629" y="3396974"/>
            <a:chExt cx="1149350" cy="392415"/>
          </a:xfrm>
        </p:grpSpPr>
        <p:sp>
          <p:nvSpPr>
            <p:cNvPr id="5" name="Ribbon: Curved and Tilted Up 4">
              <a:extLst>
                <a:ext uri="{FF2B5EF4-FFF2-40B4-BE49-F238E27FC236}">
                  <a16:creationId xmlns:a16="http://schemas.microsoft.com/office/drawing/2014/main" id="{1BF1BAC5-764A-3922-4CE3-A2DB08F94D04}"/>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63A332-7C23-818F-8BC7-9C8EB2101E12}"/>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Bác</a:t>
              </a:r>
              <a:r>
                <a:rPr lang="en-US" sz="1000" dirty="0">
                  <a:latin typeface="#9Slide03 AllRoundGothic" panose="020B0703020202020104" pitchFamily="34" charset="0"/>
                </a:rPr>
                <a:t> </a:t>
              </a:r>
              <a:r>
                <a:rPr lang="en-US" sz="1000" dirty="0" err="1">
                  <a:latin typeface="#9Slide03 AllRoundGothic" panose="020B0703020202020104" pitchFamily="34" charset="0"/>
                </a:rPr>
                <a:t>gái</a:t>
              </a:r>
              <a:endParaRPr lang="en-US" sz="1000" dirty="0">
                <a:latin typeface="#9Slide03 AllRoundGothic" panose="020B0703020202020104" pitchFamily="34" charset="0"/>
              </a:endParaRPr>
            </a:p>
          </p:txBody>
        </p:sp>
      </p:grpSp>
      <p:sp>
        <p:nvSpPr>
          <p:cNvPr id="34" name="Speech Bubble: Rectangle with Corners Rounded 33">
            <a:extLst>
              <a:ext uri="{FF2B5EF4-FFF2-40B4-BE49-F238E27FC236}">
                <a16:creationId xmlns:a16="http://schemas.microsoft.com/office/drawing/2014/main" id="{B0188266-D103-2D0D-67EB-5F50CB9C8588}"/>
              </a:ext>
            </a:extLst>
          </p:cNvPr>
          <p:cNvSpPr/>
          <p:nvPr/>
        </p:nvSpPr>
        <p:spPr>
          <a:xfrm>
            <a:off x="6589944" y="286010"/>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Con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trai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bác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gái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anh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họ</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chị</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họ</a:t>
            </a:r>
            <a:endParaRPr lang="en-US" sz="2800" dirty="0">
              <a:solidFill>
                <a:schemeClr val="tx1"/>
              </a:solidFill>
              <a:latin typeface="#9Slide03 AllRoundGothic" panose="020B0703020202020104" pitchFamily="34" charset="0"/>
            </a:endParaRPr>
          </a:p>
        </p:txBody>
      </p:sp>
      <p:sp>
        <p:nvSpPr>
          <p:cNvPr id="35" name="Oval 34">
            <a:extLst>
              <a:ext uri="{FF2B5EF4-FFF2-40B4-BE49-F238E27FC236}">
                <a16:creationId xmlns:a16="http://schemas.microsoft.com/office/drawing/2014/main" id="{0DD23A6C-5F1F-71DE-5973-CF55E8510280}"/>
              </a:ext>
            </a:extLst>
          </p:cNvPr>
          <p:cNvSpPr/>
          <p:nvPr/>
        </p:nvSpPr>
        <p:spPr>
          <a:xfrm>
            <a:off x="1226967" y="2898618"/>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647D56B-855B-021E-F109-A212A8EC1B15}"/>
              </a:ext>
            </a:extLst>
          </p:cNvPr>
          <p:cNvSpPr/>
          <p:nvPr/>
        </p:nvSpPr>
        <p:spPr>
          <a:xfrm>
            <a:off x="263317" y="2920918"/>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BFE4E3E7-B03B-6C64-8D29-308C511927C3}"/>
              </a:ext>
            </a:extLst>
          </p:cNvPr>
          <p:cNvGrpSpPr/>
          <p:nvPr/>
        </p:nvGrpSpPr>
        <p:grpSpPr>
          <a:xfrm>
            <a:off x="191096" y="3665297"/>
            <a:ext cx="1149350" cy="392415"/>
            <a:chOff x="-1026629" y="3396974"/>
            <a:chExt cx="1149350" cy="392415"/>
          </a:xfrm>
        </p:grpSpPr>
        <p:sp>
          <p:nvSpPr>
            <p:cNvPr id="38" name="Ribbon: Curved and Tilted Up 37">
              <a:extLst>
                <a:ext uri="{FF2B5EF4-FFF2-40B4-BE49-F238E27FC236}">
                  <a16:creationId xmlns:a16="http://schemas.microsoft.com/office/drawing/2014/main" id="{9794F0D6-1F38-F74F-0C26-A0E342F39609}"/>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8E78CB0-F312-3B9E-4438-E7C2A0BD8E96}"/>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Anh </a:t>
              </a:r>
              <a:r>
                <a:rPr lang="en-US" sz="1000" dirty="0" err="1">
                  <a:latin typeface="#9Slide03 AllRoundGothic" panose="020B0703020202020104" pitchFamily="34" charset="0"/>
                </a:rPr>
                <a:t>hị</a:t>
              </a:r>
              <a:endParaRPr lang="en-US" sz="1000" dirty="0">
                <a:latin typeface="#9Slide03 AllRoundGothic" panose="020B0703020202020104" pitchFamily="34" charset="0"/>
              </a:endParaRPr>
            </a:p>
          </p:txBody>
        </p:sp>
      </p:grpSp>
      <p:grpSp>
        <p:nvGrpSpPr>
          <p:cNvPr id="40" name="Group 39">
            <a:extLst>
              <a:ext uri="{FF2B5EF4-FFF2-40B4-BE49-F238E27FC236}">
                <a16:creationId xmlns:a16="http://schemas.microsoft.com/office/drawing/2014/main" id="{F110C018-94E2-1DDE-83A0-CA8ADB820422}"/>
              </a:ext>
            </a:extLst>
          </p:cNvPr>
          <p:cNvGrpSpPr/>
          <p:nvPr/>
        </p:nvGrpSpPr>
        <p:grpSpPr>
          <a:xfrm>
            <a:off x="1121422" y="3665297"/>
            <a:ext cx="1149350" cy="392415"/>
            <a:chOff x="-1026629" y="3396974"/>
            <a:chExt cx="1149350" cy="392415"/>
          </a:xfrm>
        </p:grpSpPr>
        <p:sp>
          <p:nvSpPr>
            <p:cNvPr id="41" name="Ribbon: Curved and Tilted Up 40">
              <a:extLst>
                <a:ext uri="{FF2B5EF4-FFF2-40B4-BE49-F238E27FC236}">
                  <a16:creationId xmlns:a16="http://schemas.microsoft.com/office/drawing/2014/main" id="{43CE3ECA-F5EC-62E6-370B-FD7F3E6933AF}"/>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7009DE-6A81-0F32-0000-E86AA4E84411}"/>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Chị</a:t>
              </a:r>
              <a:r>
                <a:rPr lang="en-US" sz="1000" dirty="0">
                  <a:latin typeface="#9Slide03 AllRoundGothic" panose="020B0703020202020104" pitchFamily="34" charset="0"/>
                </a:rPr>
                <a:t> </a:t>
              </a:r>
              <a:r>
                <a:rPr lang="en-US" sz="1000" dirty="0" err="1">
                  <a:latin typeface="#9Slide03 AllRoundGothic" panose="020B0703020202020104" pitchFamily="34" charset="0"/>
                </a:rPr>
                <a:t>họ</a:t>
              </a:r>
              <a:endParaRPr lang="en-US" sz="1000" dirty="0">
                <a:latin typeface="#9Slide03 AllRoundGothic" panose="020B0703020202020104" pitchFamily="34" charset="0"/>
              </a:endParaRPr>
            </a:p>
          </p:txBody>
        </p:sp>
      </p:grpSp>
    </p:spTree>
    <p:extLst>
      <p:ext uri="{BB962C8B-B14F-4D97-AF65-F5344CB8AC3E}">
        <p14:creationId xmlns:p14="http://schemas.microsoft.com/office/powerpoint/2010/main" val="3512616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3"/>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31"/>
                                        </p:tgtEl>
                                      </p:cBhvr>
                                    </p:animEffect>
                                    <p:anim calcmode="lin" valueType="num">
                                      <p:cBhvr>
                                        <p:cTn id="25" dur="1000"/>
                                        <p:tgtEl>
                                          <p:spTgt spid="31"/>
                                        </p:tgtEl>
                                        <p:attrNameLst>
                                          <p:attrName>ppt_x</p:attrName>
                                        </p:attrNameLst>
                                      </p:cBhvr>
                                      <p:tavLst>
                                        <p:tav tm="0">
                                          <p:val>
                                            <p:strVal val="ppt_x"/>
                                          </p:val>
                                        </p:tav>
                                        <p:tav tm="100000">
                                          <p:val>
                                            <p:strVal val="ppt_x"/>
                                          </p:val>
                                        </p:tav>
                                      </p:tavLst>
                                    </p:anim>
                                    <p:anim calcmode="lin" valueType="num">
                                      <p:cBhvr>
                                        <p:cTn id="26" dur="1000"/>
                                        <p:tgtEl>
                                          <p:spTgt spid="31"/>
                                        </p:tgtEl>
                                        <p:attrNameLst>
                                          <p:attrName>ppt_y</p:attrName>
                                        </p:attrNameLst>
                                      </p:cBhvr>
                                      <p:tavLst>
                                        <p:tav tm="0">
                                          <p:val>
                                            <p:strVal val="ppt_y"/>
                                          </p:val>
                                        </p:tav>
                                        <p:tav tm="100000">
                                          <p:val>
                                            <p:strVal val="ppt_y+.1"/>
                                          </p:val>
                                        </p:tav>
                                      </p:tavLst>
                                    </p:anim>
                                    <p:set>
                                      <p:cBhvr>
                                        <p:cTn id="27" dur="1" fill="hold">
                                          <p:stCondLst>
                                            <p:cond delay="9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33"/>
                                        </p:tgtEl>
                                      </p:cBhvr>
                                    </p:animEffect>
                                    <p:anim calcmode="lin" valueType="num">
                                      <p:cBhvr>
                                        <p:cTn id="47" dur="1000"/>
                                        <p:tgtEl>
                                          <p:spTgt spid="33"/>
                                        </p:tgtEl>
                                        <p:attrNameLst>
                                          <p:attrName>ppt_x</p:attrName>
                                        </p:attrNameLst>
                                      </p:cBhvr>
                                      <p:tavLst>
                                        <p:tav tm="0">
                                          <p:val>
                                            <p:strVal val="ppt_x"/>
                                          </p:val>
                                        </p:tav>
                                        <p:tav tm="100000">
                                          <p:val>
                                            <p:strVal val="ppt_x"/>
                                          </p:val>
                                        </p:tav>
                                      </p:tavLst>
                                    </p:anim>
                                    <p:anim calcmode="lin" valueType="num">
                                      <p:cBhvr>
                                        <p:cTn id="48" dur="1000"/>
                                        <p:tgtEl>
                                          <p:spTgt spid="33"/>
                                        </p:tgtEl>
                                        <p:attrNameLst>
                                          <p:attrName>ppt_y</p:attrName>
                                        </p:attrNameLst>
                                      </p:cBhvr>
                                      <p:tavLst>
                                        <p:tav tm="0">
                                          <p:val>
                                            <p:strVal val="ppt_y"/>
                                          </p:val>
                                        </p:tav>
                                        <p:tav tm="100000">
                                          <p:val>
                                            <p:strVal val="ppt_y+.1"/>
                                          </p:val>
                                        </p:tav>
                                      </p:tavLst>
                                    </p:anim>
                                    <p:set>
                                      <p:cBhvr>
                                        <p:cTn id="49" dur="1" fill="hold">
                                          <p:stCondLst>
                                            <p:cond delay="999"/>
                                          </p:stCondLst>
                                        </p:cTn>
                                        <p:tgtEl>
                                          <p:spTgt spid="3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1000" fill="hold"/>
                                        <p:tgtEl>
                                          <p:spTgt spid="34"/>
                                        </p:tgtEl>
                                        <p:attrNameLst>
                                          <p:attrName>ppt_w</p:attrName>
                                        </p:attrNameLst>
                                      </p:cBhvr>
                                      <p:tavLst>
                                        <p:tav tm="0">
                                          <p:val>
                                            <p:strVal val="#ppt_w+.3"/>
                                          </p:val>
                                        </p:tav>
                                        <p:tav tm="100000">
                                          <p:val>
                                            <p:strVal val="#ppt_w"/>
                                          </p:val>
                                        </p:tav>
                                      </p:tavLst>
                                    </p:anim>
                                    <p:anim calcmode="lin" valueType="num">
                                      <p:cBhvr>
                                        <p:cTn id="55" dur="1000" fill="hold"/>
                                        <p:tgtEl>
                                          <p:spTgt spid="34"/>
                                        </p:tgtEl>
                                        <p:attrNameLst>
                                          <p:attrName>ppt_h</p:attrName>
                                        </p:attrNameLst>
                                      </p:cBhvr>
                                      <p:tavLst>
                                        <p:tav tm="0">
                                          <p:val>
                                            <p:strVal val="#ppt_h"/>
                                          </p:val>
                                        </p:tav>
                                        <p:tav tm="100000">
                                          <p:val>
                                            <p:strVal val="#ppt_h"/>
                                          </p:val>
                                        </p:tav>
                                      </p:tavLst>
                                    </p:anim>
                                    <p:animEffect transition="in" filter="fade">
                                      <p:cBhvr>
                                        <p:cTn id="56" dur="1000"/>
                                        <p:tgtEl>
                                          <p:spTgt spid="3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par>
                                <p:cTn id="68" presetID="22" presetClass="entr" presetSubtype="4"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down)">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animBg="1"/>
      <p:bldP spid="33" grpId="0" animBg="1"/>
      <p:bldP spid="33" grpId="1" animBg="1"/>
      <p:bldP spid="3"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Speech Bubble: Rectangle with Corners Rounded 30">
            <a:extLst>
              <a:ext uri="{FF2B5EF4-FFF2-40B4-BE49-F238E27FC236}">
                <a16:creationId xmlns:a16="http://schemas.microsoft.com/office/drawing/2014/main" id="{694027CF-0BB2-2AE1-2157-7D0280607F4F}"/>
              </a:ext>
            </a:extLst>
          </p:cNvPr>
          <p:cNvSpPr/>
          <p:nvPr/>
        </p:nvSpPr>
        <p:spPr>
          <a:xfrm>
            <a:off x="6597715" y="285101"/>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 </a:t>
            </a:r>
            <a:r>
              <a:rPr lang="nl-NL" sz="2800" dirty="0">
                <a:latin typeface="#9Slide03 AllRoundGothic" panose="020B0703020202020104" pitchFamily="34" charset="0"/>
              </a:rPr>
              <a:t>Thành viên trong gia đình thuộc họ hàng bên ngoại của Hoa</a:t>
            </a:r>
            <a:endParaRPr lang="en-US" sz="2800" dirty="0">
              <a:solidFill>
                <a:schemeClr val="tx1"/>
              </a:solidFill>
              <a:latin typeface="#9Slide03 AllRoundGothic" panose="020B0703020202020104" pitchFamily="34" charset="0"/>
            </a:endParaRPr>
          </a:p>
        </p:txBody>
      </p:sp>
      <p:pic>
        <p:nvPicPr>
          <p:cNvPr id="30" name="Picture 29">
            <a:extLst>
              <a:ext uri="{FF2B5EF4-FFF2-40B4-BE49-F238E27FC236}">
                <a16:creationId xmlns:a16="http://schemas.microsoft.com/office/drawing/2014/main" id="{F020A6FD-ADAE-1BE5-158B-F4D453F54BC0}"/>
              </a:ext>
            </a:extLst>
          </p:cNvPr>
          <p:cNvPicPr>
            <a:picLocks noChangeAspect="1"/>
          </p:cNvPicPr>
          <p:nvPr/>
        </p:nvPicPr>
        <p:blipFill rotWithShape="1">
          <a:blip r:embed="rId4">
            <a:extLst>
              <a:ext uri="{28A0092B-C50C-407E-A947-70E740481C1C}">
                <a14:useLocalDpi xmlns:a14="http://schemas.microsoft.com/office/drawing/2010/main" val="0"/>
              </a:ext>
            </a:extLst>
          </a:blip>
          <a:srcRect l="51901"/>
          <a:stretch/>
        </p:blipFill>
        <p:spPr>
          <a:xfrm>
            <a:off x="7435558" y="2582087"/>
            <a:ext cx="1839806" cy="3055156"/>
          </a:xfrm>
          <a:prstGeom prst="rect">
            <a:avLst/>
          </a:prstGeom>
        </p:spPr>
      </p:pic>
      <p:pic>
        <p:nvPicPr>
          <p:cNvPr id="32" name="Picture 31">
            <a:extLst>
              <a:ext uri="{FF2B5EF4-FFF2-40B4-BE49-F238E27FC236}">
                <a16:creationId xmlns:a16="http://schemas.microsoft.com/office/drawing/2014/main" id="{ECB734B3-983F-8718-015E-990802CA1AF9}"/>
              </a:ext>
            </a:extLst>
          </p:cNvPr>
          <p:cNvPicPr>
            <a:picLocks noChangeAspect="1"/>
          </p:cNvPicPr>
          <p:nvPr/>
        </p:nvPicPr>
        <p:blipFill rotWithShape="1">
          <a:blip r:embed="rId5"/>
          <a:srcRect l="48721" t="31610" r="8721" b="21526"/>
          <a:stretch/>
        </p:blipFill>
        <p:spPr bwMode="auto">
          <a:xfrm>
            <a:off x="130339" y="459865"/>
            <a:ext cx="6470862" cy="4007851"/>
          </a:xfrm>
          <a:prstGeom prst="rect">
            <a:avLst/>
          </a:prstGeom>
          <a:ln>
            <a:noFill/>
          </a:ln>
          <a:effectLst>
            <a:softEdge rad="112500"/>
          </a:effectLst>
          <a:extLst>
            <a:ext uri="{53640926-AAD7-44D8-BBD7-CCE9431645EC}">
              <a14:shadowObscured xmlns:a14="http://schemas.microsoft.com/office/drawing/2010/main"/>
            </a:ext>
          </a:extLst>
        </p:spPr>
      </p:pic>
      <p:sp>
        <p:nvSpPr>
          <p:cNvPr id="2" name="Rectangle: Rounded Corners 1">
            <a:extLst>
              <a:ext uri="{FF2B5EF4-FFF2-40B4-BE49-F238E27FC236}">
                <a16:creationId xmlns:a16="http://schemas.microsoft.com/office/drawing/2014/main" id="{DFC96D0C-32F3-A125-3028-C7DF8B1076A3}"/>
              </a:ext>
            </a:extLst>
          </p:cNvPr>
          <p:cNvSpPr/>
          <p:nvPr/>
        </p:nvSpPr>
        <p:spPr>
          <a:xfrm>
            <a:off x="3453534" y="519364"/>
            <a:ext cx="3081502" cy="3762760"/>
          </a:xfrm>
          <a:prstGeom prst="roundRect">
            <a:avLst/>
          </a:prstGeom>
          <a:noFill/>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Speech Bubble: Rectangle with Corners Rounded 32">
            <a:extLst>
              <a:ext uri="{FF2B5EF4-FFF2-40B4-BE49-F238E27FC236}">
                <a16:creationId xmlns:a16="http://schemas.microsoft.com/office/drawing/2014/main" id="{A7FDE8F9-F46B-1E73-3C95-BDC936C6955C}"/>
              </a:ext>
            </a:extLst>
          </p:cNvPr>
          <p:cNvSpPr/>
          <p:nvPr/>
        </p:nvSpPr>
        <p:spPr>
          <a:xfrm>
            <a:off x="6575642" y="266674"/>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llRoundGothic" panose="020B0703020202020104" pitchFamily="34" charset="0"/>
              </a:rPr>
              <a:t>Chồng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sẽ</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chú</a:t>
            </a:r>
            <a:r>
              <a:rPr lang="en-US" sz="2800" dirty="0">
                <a:solidFill>
                  <a:schemeClr val="tx1"/>
                </a:solidFill>
                <a:latin typeface="#9Slide03 AllRoundGothic" panose="020B0703020202020104" pitchFamily="34" charset="0"/>
              </a:rPr>
              <a:t> ( </a:t>
            </a:r>
            <a:r>
              <a:rPr lang="en-US" sz="2800" dirty="0" err="1">
                <a:solidFill>
                  <a:schemeClr val="tx1"/>
                </a:solidFill>
                <a:latin typeface="#9Slide03 AllRoundGothic" panose="020B0703020202020104" pitchFamily="34" charset="0"/>
              </a:rPr>
              <a:t>Dì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em</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gái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mẹ</a:t>
            </a:r>
            <a:r>
              <a:rPr lang="en-US" sz="2800" dirty="0">
                <a:solidFill>
                  <a:schemeClr val="tx1"/>
                </a:solidFill>
                <a:latin typeface="#9Slide03 AllRoundGothic" panose="020B0703020202020104" pitchFamily="34" charset="0"/>
              </a:rPr>
              <a:t>)</a:t>
            </a:r>
          </a:p>
        </p:txBody>
      </p:sp>
      <p:sp>
        <p:nvSpPr>
          <p:cNvPr id="3" name="Oval 2">
            <a:extLst>
              <a:ext uri="{FF2B5EF4-FFF2-40B4-BE49-F238E27FC236}">
                <a16:creationId xmlns:a16="http://schemas.microsoft.com/office/drawing/2014/main" id="{2D6E5079-4496-001D-6C1F-4ACE5CE946A0}"/>
              </a:ext>
            </a:extLst>
          </p:cNvPr>
          <p:cNvSpPr/>
          <p:nvPr/>
        </p:nvSpPr>
        <p:spPr>
          <a:xfrm>
            <a:off x="5612356" y="1727793"/>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5EE2441-F7C5-12EA-A72C-C8E551520F39}"/>
              </a:ext>
            </a:extLst>
          </p:cNvPr>
          <p:cNvGrpSpPr/>
          <p:nvPr/>
        </p:nvGrpSpPr>
        <p:grpSpPr>
          <a:xfrm>
            <a:off x="5577611" y="2502132"/>
            <a:ext cx="1149350" cy="392415"/>
            <a:chOff x="-1026629" y="3396974"/>
            <a:chExt cx="1149350" cy="392415"/>
          </a:xfrm>
        </p:grpSpPr>
        <p:sp>
          <p:nvSpPr>
            <p:cNvPr id="5" name="Ribbon: Curved and Tilted Up 4">
              <a:extLst>
                <a:ext uri="{FF2B5EF4-FFF2-40B4-BE49-F238E27FC236}">
                  <a16:creationId xmlns:a16="http://schemas.microsoft.com/office/drawing/2014/main" id="{1BF1BAC5-764A-3922-4CE3-A2DB08F94D04}"/>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63A332-7C23-818F-8BC7-9C8EB2101E12}"/>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chú</a:t>
              </a:r>
              <a:r>
                <a:rPr lang="en-US" sz="1000" dirty="0">
                  <a:latin typeface="#9Slide03 AllRoundGothic" panose="020B0703020202020104" pitchFamily="34" charset="0"/>
                </a:rPr>
                <a:t> </a:t>
              </a:r>
            </a:p>
          </p:txBody>
        </p:sp>
      </p:grpSp>
      <p:sp>
        <p:nvSpPr>
          <p:cNvPr id="34" name="Speech Bubble: Rectangle with Corners Rounded 33">
            <a:extLst>
              <a:ext uri="{FF2B5EF4-FFF2-40B4-BE49-F238E27FC236}">
                <a16:creationId xmlns:a16="http://schemas.microsoft.com/office/drawing/2014/main" id="{B0188266-D103-2D0D-67EB-5F50CB9C8588}"/>
              </a:ext>
            </a:extLst>
          </p:cNvPr>
          <p:cNvSpPr/>
          <p:nvPr/>
        </p:nvSpPr>
        <p:spPr>
          <a:xfrm>
            <a:off x="6569969" y="275888"/>
            <a:ext cx="2546285" cy="2708642"/>
          </a:xfrm>
          <a:prstGeom prst="wedgeRoundRectCallout">
            <a:avLst>
              <a:gd name="adj1" fmla="val -2798"/>
              <a:gd name="adj2" fmla="val 69926"/>
              <a:gd name="adj3" fmla="val 16667"/>
            </a:avLst>
          </a:prstGeom>
          <a:solidFill>
            <a:srgbClr val="F6A9A9">
              <a:alpha val="60000"/>
            </a:srgb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llRoundGothic" panose="020B0703020202020104" pitchFamily="34" charset="0"/>
              </a:rPr>
              <a:t>Con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chú</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thì</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gọi</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em</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họ</a:t>
            </a:r>
            <a:endParaRPr lang="en-US" sz="2800" dirty="0">
              <a:solidFill>
                <a:schemeClr val="tx1"/>
              </a:solidFill>
              <a:latin typeface="#9Slide03 AllRoundGothic" panose="020B0703020202020104" pitchFamily="34" charset="0"/>
            </a:endParaRPr>
          </a:p>
        </p:txBody>
      </p:sp>
      <p:sp>
        <p:nvSpPr>
          <p:cNvPr id="35" name="Oval 34">
            <a:extLst>
              <a:ext uri="{FF2B5EF4-FFF2-40B4-BE49-F238E27FC236}">
                <a16:creationId xmlns:a16="http://schemas.microsoft.com/office/drawing/2014/main" id="{0DD23A6C-5F1F-71DE-5973-CF55E8510280}"/>
              </a:ext>
            </a:extLst>
          </p:cNvPr>
          <p:cNvSpPr/>
          <p:nvPr/>
        </p:nvSpPr>
        <p:spPr>
          <a:xfrm>
            <a:off x="5138736" y="2994042"/>
            <a:ext cx="956502" cy="9565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110C018-94E2-1DDE-83A0-CA8ADB820422}"/>
              </a:ext>
            </a:extLst>
          </p:cNvPr>
          <p:cNvGrpSpPr/>
          <p:nvPr/>
        </p:nvGrpSpPr>
        <p:grpSpPr>
          <a:xfrm>
            <a:off x="5068388" y="3742106"/>
            <a:ext cx="1149350" cy="392415"/>
            <a:chOff x="-1026629" y="3396974"/>
            <a:chExt cx="1149350" cy="392415"/>
          </a:xfrm>
        </p:grpSpPr>
        <p:sp>
          <p:nvSpPr>
            <p:cNvPr id="41" name="Ribbon: Curved and Tilted Up 40">
              <a:extLst>
                <a:ext uri="{FF2B5EF4-FFF2-40B4-BE49-F238E27FC236}">
                  <a16:creationId xmlns:a16="http://schemas.microsoft.com/office/drawing/2014/main" id="{43CE3ECA-F5EC-62E6-370B-FD7F3E6933AF}"/>
                </a:ext>
              </a:extLst>
            </p:cNvPr>
            <p:cNvSpPr/>
            <p:nvPr/>
          </p:nvSpPr>
          <p:spPr>
            <a:xfrm>
              <a:off x="-1000870" y="3396974"/>
              <a:ext cx="1000870" cy="261610"/>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7009DE-6A81-0F32-0000-E86AA4E84411}"/>
                </a:ext>
              </a:extLst>
            </p:cNvPr>
            <p:cNvSpPr txBox="1"/>
            <p:nvPr/>
          </p:nvSpPr>
          <p:spPr>
            <a:xfrm>
              <a:off x="-1026629" y="3527779"/>
              <a:ext cx="1149350" cy="261610"/>
            </a:xfrm>
            <a:prstGeom prst="rect">
              <a:avLst/>
            </a:prstGeom>
            <a:noFill/>
          </p:spPr>
          <p:txBody>
            <a:bodyPr wrap="square" rtlCol="0">
              <a:prstTxWarp prst="textArchUp">
                <a:avLst/>
              </a:prstTxWarp>
              <a:spAutoFit/>
            </a:bodyPr>
            <a:lstStyle/>
            <a:p>
              <a:r>
                <a:rPr lang="en-US" sz="1000" dirty="0">
                  <a:latin typeface="#9Slide03 AllRoundGothic" panose="020B0703020202020104" pitchFamily="34" charset="0"/>
                </a:rPr>
                <a:t>           </a:t>
              </a:r>
              <a:r>
                <a:rPr lang="en-US" sz="1000" dirty="0" err="1">
                  <a:latin typeface="#9Slide03 AllRoundGothic" panose="020B0703020202020104" pitchFamily="34" charset="0"/>
                </a:rPr>
                <a:t>em</a:t>
              </a:r>
              <a:r>
                <a:rPr lang="en-US" sz="1000" dirty="0">
                  <a:latin typeface="#9Slide03 AllRoundGothic" panose="020B0703020202020104" pitchFamily="34" charset="0"/>
                </a:rPr>
                <a:t>  </a:t>
              </a:r>
              <a:r>
                <a:rPr lang="en-US" sz="1000" dirty="0" err="1">
                  <a:latin typeface="#9Slide03 AllRoundGothic" panose="020B0703020202020104" pitchFamily="34" charset="0"/>
                </a:rPr>
                <a:t>họ</a:t>
              </a:r>
              <a:endParaRPr lang="en-US" sz="1000" dirty="0">
                <a:latin typeface="#9Slide03 AllRoundGothic" panose="020B0703020202020104" pitchFamily="34" charset="0"/>
              </a:endParaRPr>
            </a:p>
          </p:txBody>
        </p:sp>
      </p:grpSp>
    </p:spTree>
    <p:extLst>
      <p:ext uri="{BB962C8B-B14F-4D97-AF65-F5344CB8AC3E}">
        <p14:creationId xmlns:p14="http://schemas.microsoft.com/office/powerpoint/2010/main" val="1415945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3"/>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31"/>
                                        </p:tgtEl>
                                      </p:cBhvr>
                                    </p:animEffect>
                                    <p:anim calcmode="lin" valueType="num">
                                      <p:cBhvr>
                                        <p:cTn id="21" dur="1000"/>
                                        <p:tgtEl>
                                          <p:spTgt spid="31"/>
                                        </p:tgtEl>
                                        <p:attrNameLst>
                                          <p:attrName>ppt_x</p:attrName>
                                        </p:attrNameLst>
                                      </p:cBhvr>
                                      <p:tavLst>
                                        <p:tav tm="0">
                                          <p:val>
                                            <p:strVal val="ppt_x"/>
                                          </p:val>
                                        </p:tav>
                                        <p:tav tm="100000">
                                          <p:val>
                                            <p:strVal val="ppt_x"/>
                                          </p:val>
                                        </p:tav>
                                      </p:tavLst>
                                    </p:anim>
                                    <p:anim calcmode="lin" valueType="num">
                                      <p:cBhvr>
                                        <p:cTn id="22" dur="1000"/>
                                        <p:tgtEl>
                                          <p:spTgt spid="31"/>
                                        </p:tgtEl>
                                        <p:attrNameLst>
                                          <p:attrName>ppt_y</p:attrName>
                                        </p:attrNameLst>
                                      </p:cBhvr>
                                      <p:tavLst>
                                        <p:tav tm="0">
                                          <p:val>
                                            <p:strVal val="ppt_y"/>
                                          </p:val>
                                        </p:tav>
                                        <p:tav tm="100000">
                                          <p:val>
                                            <p:strVal val="ppt_y+.1"/>
                                          </p:val>
                                        </p:tav>
                                      </p:tavLst>
                                    </p:anim>
                                    <p:set>
                                      <p:cBhvr>
                                        <p:cTn id="23" dur="1" fill="hold">
                                          <p:stCondLst>
                                            <p:cond delay="999"/>
                                          </p:stCondLst>
                                        </p:cTn>
                                        <p:tgtEl>
                                          <p:spTgt spid="3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strVal val="#ppt_w+.3"/>
                                          </p:val>
                                        </p:tav>
                                        <p:tav tm="100000">
                                          <p:val>
                                            <p:strVal val="#ppt_w"/>
                                          </p:val>
                                        </p:tav>
                                      </p:tavLst>
                                    </p:anim>
                                    <p:anim calcmode="lin" valueType="num">
                                      <p:cBhvr>
                                        <p:cTn id="29" dur="1000" fill="hold"/>
                                        <p:tgtEl>
                                          <p:spTgt spid="33"/>
                                        </p:tgtEl>
                                        <p:attrNameLst>
                                          <p:attrName>ppt_h</p:attrName>
                                        </p:attrNameLst>
                                      </p:cBhvr>
                                      <p:tavLst>
                                        <p:tav tm="0">
                                          <p:val>
                                            <p:strVal val="#ppt_h"/>
                                          </p:val>
                                        </p:tav>
                                        <p:tav tm="100000">
                                          <p:val>
                                            <p:strVal val="#ppt_h"/>
                                          </p:val>
                                        </p:tav>
                                      </p:tavLst>
                                    </p:anim>
                                    <p:animEffect transition="in" filter="fade">
                                      <p:cBhvr>
                                        <p:cTn id="30" dur="1000"/>
                                        <p:tgtEl>
                                          <p:spTgt spid="3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33"/>
                                        </p:tgtEl>
                                      </p:cBhvr>
                                    </p:animEffect>
                                    <p:anim calcmode="lin" valueType="num">
                                      <p:cBhvr>
                                        <p:cTn id="43" dur="1000"/>
                                        <p:tgtEl>
                                          <p:spTgt spid="33"/>
                                        </p:tgtEl>
                                        <p:attrNameLst>
                                          <p:attrName>ppt_x</p:attrName>
                                        </p:attrNameLst>
                                      </p:cBhvr>
                                      <p:tavLst>
                                        <p:tav tm="0">
                                          <p:val>
                                            <p:strVal val="ppt_x"/>
                                          </p:val>
                                        </p:tav>
                                        <p:tav tm="100000">
                                          <p:val>
                                            <p:strVal val="ppt_x"/>
                                          </p:val>
                                        </p:tav>
                                      </p:tavLst>
                                    </p:anim>
                                    <p:anim calcmode="lin" valueType="num">
                                      <p:cBhvr>
                                        <p:cTn id="44" dur="1000"/>
                                        <p:tgtEl>
                                          <p:spTgt spid="33"/>
                                        </p:tgtEl>
                                        <p:attrNameLst>
                                          <p:attrName>ppt_y</p:attrName>
                                        </p:attrNameLst>
                                      </p:cBhvr>
                                      <p:tavLst>
                                        <p:tav tm="0">
                                          <p:val>
                                            <p:strVal val="ppt_y"/>
                                          </p:val>
                                        </p:tav>
                                        <p:tav tm="100000">
                                          <p:val>
                                            <p:strVal val="ppt_y+.1"/>
                                          </p:val>
                                        </p:tav>
                                      </p:tavLst>
                                    </p:anim>
                                    <p:set>
                                      <p:cBhvr>
                                        <p:cTn id="45" dur="1" fill="hold">
                                          <p:stCondLst>
                                            <p:cond delay="999"/>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ppt_w</p:attrName>
                                        </p:attrNameLst>
                                      </p:cBhvr>
                                      <p:tavLst>
                                        <p:tav tm="0">
                                          <p:val>
                                            <p:strVal val="#ppt_w+.3"/>
                                          </p:val>
                                        </p:tav>
                                        <p:tav tm="100000">
                                          <p:val>
                                            <p:strVal val="#ppt_w"/>
                                          </p:val>
                                        </p:tav>
                                      </p:tavLst>
                                    </p:anim>
                                    <p:anim calcmode="lin" valueType="num">
                                      <p:cBhvr>
                                        <p:cTn id="51" dur="1000" fill="hold"/>
                                        <p:tgtEl>
                                          <p:spTgt spid="34"/>
                                        </p:tgtEl>
                                        <p:attrNameLst>
                                          <p:attrName>ppt_h</p:attrName>
                                        </p:attrNameLst>
                                      </p:cBhvr>
                                      <p:tavLst>
                                        <p:tav tm="0">
                                          <p:val>
                                            <p:strVal val="#ppt_h"/>
                                          </p:val>
                                        </p:tav>
                                        <p:tav tm="100000">
                                          <p:val>
                                            <p:strVal val="#ppt_h"/>
                                          </p:val>
                                        </p:tav>
                                      </p:tavLst>
                                    </p:anim>
                                    <p:animEffect transition="in" filter="fade">
                                      <p:cBhvr>
                                        <p:cTn id="52" dur="1000"/>
                                        <p:tgtEl>
                                          <p:spTgt spid="3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par>
                                <p:cTn id="56" presetID="22" presetClass="entr" presetSubtype="4"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down)">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 grpId="0"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59992" y="122853"/>
            <a:ext cx="1860060" cy="2017990"/>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pic>
        <p:nvPicPr>
          <p:cNvPr id="9" name="百石元 - Happy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839" y="-788761"/>
            <a:ext cx="457200" cy="457200"/>
          </a:xfrm>
          <a:prstGeom prst="rect">
            <a:avLst/>
          </a:prstGeom>
        </p:spPr>
      </p:pic>
      <p:grpSp>
        <p:nvGrpSpPr>
          <p:cNvPr id="18" name="Group 17"/>
          <p:cNvGrpSpPr/>
          <p:nvPr/>
        </p:nvGrpSpPr>
        <p:grpSpPr>
          <a:xfrm>
            <a:off x="838383" y="921747"/>
            <a:ext cx="4955850" cy="2893319"/>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C2F784"/>
              </a:solidFill>
              <a:ln w="38100">
                <a:solidFill>
                  <a:srgbClr val="C2F78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310095" y="1775434"/>
            <a:ext cx="4658576" cy="1015663"/>
          </a:xfrm>
          <a:prstGeom prst="rect">
            <a:avLst/>
          </a:prstGeom>
          <a:noFill/>
        </p:spPr>
        <p:txBody>
          <a:bodyPr wrap="square" rtlCol="0">
            <a:spAutoFit/>
          </a:bodyPr>
          <a:lstStyle/>
          <a:p>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Vận</a:t>
            </a:r>
            <a:r>
              <a:rPr lang="en-US" sz="6000" dirty="0">
                <a:solidFill>
                  <a:schemeClr val="tx1"/>
                </a:solidFill>
                <a:effectLst>
                  <a:outerShdw blurRad="38100" dist="38100" dir="2700000" algn="tl">
                    <a:srgbClr val="000000">
                      <a:alpha val="43137"/>
                    </a:srgbClr>
                  </a:outerShdw>
                </a:effectLst>
                <a:latin typeface="UTM Showcard" panose="02040603050506020204" pitchFamily="18" charset="0"/>
              </a:rPr>
              <a:t> </a:t>
            </a:r>
            <a:r>
              <a:rPr lang="en-US" sz="6000" dirty="0" err="1">
                <a:solidFill>
                  <a:schemeClr val="tx1"/>
                </a:solidFill>
                <a:effectLst>
                  <a:outerShdw blurRad="38100" dist="38100" dir="2700000" algn="tl">
                    <a:srgbClr val="000000">
                      <a:alpha val="43137"/>
                    </a:srgbClr>
                  </a:outerShdw>
                </a:effectLst>
                <a:latin typeface="UTM Showcard" panose="02040603050506020204" pitchFamily="18" charset="0"/>
              </a:rPr>
              <a:t>dụng</a:t>
            </a:r>
            <a:r>
              <a:rPr lang="en-US" sz="6000" dirty="0">
                <a:solidFill>
                  <a:schemeClr val="tx1"/>
                </a:solidFill>
                <a:effectLst>
                  <a:outerShdw blurRad="38100" dist="38100" dir="2700000" algn="tl">
                    <a:srgbClr val="000000">
                      <a:alpha val="43137"/>
                    </a:srgbClr>
                  </a:outerShdw>
                </a:effectLst>
                <a:latin typeface="UTM Showcard" panose="02040603050506020204" pitchFamily="18" charset="0"/>
              </a:rPr>
              <a:t> </a:t>
            </a:r>
          </a:p>
        </p:txBody>
      </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5349370" y="779324"/>
            <a:ext cx="2472927" cy="1526069"/>
          </a:xfrm>
          <a:prstGeom prst="rect">
            <a:avLst/>
          </a:prstGeom>
        </p:spPr>
      </p:pic>
      <p:pic>
        <p:nvPicPr>
          <p:cNvPr id="33"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grpSp>
        <p:nvGrpSpPr>
          <p:cNvPr id="21" name="Google Shape;5232;p50">
            <a:extLst>
              <a:ext uri="{FF2B5EF4-FFF2-40B4-BE49-F238E27FC236}">
                <a16:creationId xmlns:a16="http://schemas.microsoft.com/office/drawing/2014/main" id="{E044C1DA-6474-11E2-1580-8AAAD1CE3A6F}"/>
              </a:ext>
            </a:extLst>
          </p:cNvPr>
          <p:cNvGrpSpPr/>
          <p:nvPr/>
        </p:nvGrpSpPr>
        <p:grpSpPr>
          <a:xfrm>
            <a:off x="4942913" y="2014927"/>
            <a:ext cx="4583333" cy="3068579"/>
            <a:chOff x="4677984" y="1950276"/>
            <a:chExt cx="4748578" cy="3544435"/>
          </a:xfrm>
        </p:grpSpPr>
        <p:sp>
          <p:nvSpPr>
            <p:cNvPr id="24" name="Google Shape;5233;p50">
              <a:extLst>
                <a:ext uri="{FF2B5EF4-FFF2-40B4-BE49-F238E27FC236}">
                  <a16:creationId xmlns:a16="http://schemas.microsoft.com/office/drawing/2014/main" id="{9169F3B9-07D5-1AE2-4899-6FF9E6E9E238}"/>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5234;p50">
              <a:extLst>
                <a:ext uri="{FF2B5EF4-FFF2-40B4-BE49-F238E27FC236}">
                  <a16:creationId xmlns:a16="http://schemas.microsoft.com/office/drawing/2014/main" id="{B131F0C3-2946-02FB-FBA3-2E94D9C6FDFA}"/>
                </a:ext>
              </a:extLst>
            </p:cNvPr>
            <p:cNvGrpSpPr/>
            <p:nvPr/>
          </p:nvGrpSpPr>
          <p:grpSpPr>
            <a:xfrm>
              <a:off x="4677984" y="1950276"/>
              <a:ext cx="4748578" cy="3446142"/>
              <a:chOff x="4677984" y="1950276"/>
              <a:chExt cx="4748578" cy="3446142"/>
            </a:xfrm>
          </p:grpSpPr>
          <p:grpSp>
            <p:nvGrpSpPr>
              <p:cNvPr id="74" name="Google Shape;5235;p50">
                <a:extLst>
                  <a:ext uri="{FF2B5EF4-FFF2-40B4-BE49-F238E27FC236}">
                    <a16:creationId xmlns:a16="http://schemas.microsoft.com/office/drawing/2014/main" id="{2D3AA918-EB80-066C-B760-7255D0EF7AE4}"/>
                  </a:ext>
                </a:extLst>
              </p:cNvPr>
              <p:cNvGrpSpPr/>
              <p:nvPr/>
            </p:nvGrpSpPr>
            <p:grpSpPr>
              <a:xfrm rot="-1150073">
                <a:off x="5044290" y="2109783"/>
                <a:ext cx="1387923" cy="2465630"/>
                <a:chOff x="593002" y="2042708"/>
                <a:chExt cx="1261647" cy="2241302"/>
              </a:xfrm>
            </p:grpSpPr>
            <p:grpSp>
              <p:nvGrpSpPr>
                <p:cNvPr id="132" name="Google Shape;5236;p50">
                  <a:extLst>
                    <a:ext uri="{FF2B5EF4-FFF2-40B4-BE49-F238E27FC236}">
                      <a16:creationId xmlns:a16="http://schemas.microsoft.com/office/drawing/2014/main" id="{4B2560BC-BC7E-5806-03B5-9ECFA25F87DE}"/>
                    </a:ext>
                  </a:extLst>
                </p:cNvPr>
                <p:cNvGrpSpPr/>
                <p:nvPr/>
              </p:nvGrpSpPr>
              <p:grpSpPr>
                <a:xfrm>
                  <a:off x="895855" y="2042708"/>
                  <a:ext cx="831800" cy="1661755"/>
                  <a:chOff x="895855" y="2042708"/>
                  <a:chExt cx="831800" cy="1661755"/>
                </a:xfrm>
              </p:grpSpPr>
              <p:sp>
                <p:nvSpPr>
                  <p:cNvPr id="140" name="Google Shape;5237;p50">
                    <a:extLst>
                      <a:ext uri="{FF2B5EF4-FFF2-40B4-BE49-F238E27FC236}">
                        <a16:creationId xmlns:a16="http://schemas.microsoft.com/office/drawing/2014/main" id="{C45F6CB4-B207-04AD-8ABC-8C5191745744}"/>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38;p50">
                    <a:extLst>
                      <a:ext uri="{FF2B5EF4-FFF2-40B4-BE49-F238E27FC236}">
                        <a16:creationId xmlns:a16="http://schemas.microsoft.com/office/drawing/2014/main" id="{CBD9D39E-021A-97B1-A02D-1087585FF78F}"/>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9;p50">
                    <a:extLst>
                      <a:ext uri="{FF2B5EF4-FFF2-40B4-BE49-F238E27FC236}">
                        <a16:creationId xmlns:a16="http://schemas.microsoft.com/office/drawing/2014/main" id="{4287396C-4756-4876-9EFC-BC8A712C8C2D}"/>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40;p50">
                    <a:extLst>
                      <a:ext uri="{FF2B5EF4-FFF2-40B4-BE49-F238E27FC236}">
                        <a16:creationId xmlns:a16="http://schemas.microsoft.com/office/drawing/2014/main" id="{2E5DB47A-9D47-7633-B848-372DF7DDEE93}"/>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1;p50">
                    <a:extLst>
                      <a:ext uri="{FF2B5EF4-FFF2-40B4-BE49-F238E27FC236}">
                        <a16:creationId xmlns:a16="http://schemas.microsoft.com/office/drawing/2014/main" id="{A72C59F7-0446-C156-7165-CBF09FB3E462}"/>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2;p50">
                    <a:extLst>
                      <a:ext uri="{FF2B5EF4-FFF2-40B4-BE49-F238E27FC236}">
                        <a16:creationId xmlns:a16="http://schemas.microsoft.com/office/drawing/2014/main" id="{00E46540-1A7D-58C1-5800-D3401886469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3;p50">
                    <a:extLst>
                      <a:ext uri="{FF2B5EF4-FFF2-40B4-BE49-F238E27FC236}">
                        <a16:creationId xmlns:a16="http://schemas.microsoft.com/office/drawing/2014/main" id="{19A2E48D-1056-979F-7743-8742EDF52523}"/>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4;p50">
                    <a:extLst>
                      <a:ext uri="{FF2B5EF4-FFF2-40B4-BE49-F238E27FC236}">
                        <a16:creationId xmlns:a16="http://schemas.microsoft.com/office/drawing/2014/main" id="{A459902B-913E-00C4-0DB3-DF0786D00165}"/>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5;p50">
                    <a:extLst>
                      <a:ext uri="{FF2B5EF4-FFF2-40B4-BE49-F238E27FC236}">
                        <a16:creationId xmlns:a16="http://schemas.microsoft.com/office/drawing/2014/main" id="{B665270C-7498-DB98-68CD-602FA3F58D5E}"/>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6;p50">
                    <a:extLst>
                      <a:ext uri="{FF2B5EF4-FFF2-40B4-BE49-F238E27FC236}">
                        <a16:creationId xmlns:a16="http://schemas.microsoft.com/office/drawing/2014/main" id="{2FC4F3EF-2D7A-98E3-99FF-87FA5A43703D}"/>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7;p50">
                    <a:extLst>
                      <a:ext uri="{FF2B5EF4-FFF2-40B4-BE49-F238E27FC236}">
                        <a16:creationId xmlns:a16="http://schemas.microsoft.com/office/drawing/2014/main" id="{B1F7F291-38E2-1A92-E905-A5E2F40B39A2}"/>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5248;p50">
                  <a:extLst>
                    <a:ext uri="{FF2B5EF4-FFF2-40B4-BE49-F238E27FC236}">
                      <a16:creationId xmlns:a16="http://schemas.microsoft.com/office/drawing/2014/main" id="{CA58149A-E667-66C9-181D-2F74B6553FEB}"/>
                    </a:ext>
                  </a:extLst>
                </p:cNvPr>
                <p:cNvGrpSpPr/>
                <p:nvPr/>
              </p:nvGrpSpPr>
              <p:grpSpPr>
                <a:xfrm>
                  <a:off x="593002" y="2212351"/>
                  <a:ext cx="1261647" cy="2071660"/>
                  <a:chOff x="593002" y="2212351"/>
                  <a:chExt cx="1261647" cy="2071660"/>
                </a:xfrm>
              </p:grpSpPr>
              <p:sp>
                <p:nvSpPr>
                  <p:cNvPr id="134" name="Google Shape;5249;p50">
                    <a:extLst>
                      <a:ext uri="{FF2B5EF4-FFF2-40B4-BE49-F238E27FC236}">
                        <a16:creationId xmlns:a16="http://schemas.microsoft.com/office/drawing/2014/main" id="{2233B896-C8E0-E283-5D96-3A43706A0EE1}"/>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50;p50">
                    <a:extLst>
                      <a:ext uri="{FF2B5EF4-FFF2-40B4-BE49-F238E27FC236}">
                        <a16:creationId xmlns:a16="http://schemas.microsoft.com/office/drawing/2014/main" id="{AD38FBAC-2DF6-0554-8D77-7DD50FA1D76D}"/>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1;p50">
                    <a:extLst>
                      <a:ext uri="{FF2B5EF4-FFF2-40B4-BE49-F238E27FC236}">
                        <a16:creationId xmlns:a16="http://schemas.microsoft.com/office/drawing/2014/main" id="{718CC8DF-0748-650A-DE95-A18977830791}"/>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2;p50">
                    <a:extLst>
                      <a:ext uri="{FF2B5EF4-FFF2-40B4-BE49-F238E27FC236}">
                        <a16:creationId xmlns:a16="http://schemas.microsoft.com/office/drawing/2014/main" id="{A71FB082-FBB3-9C38-EB58-A96CDECA7207}"/>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3;p50">
                    <a:extLst>
                      <a:ext uri="{FF2B5EF4-FFF2-40B4-BE49-F238E27FC236}">
                        <a16:creationId xmlns:a16="http://schemas.microsoft.com/office/drawing/2014/main" id="{7CF84463-6126-CC71-1C91-D13FF94C3248}"/>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4;p50">
                    <a:extLst>
                      <a:ext uri="{FF2B5EF4-FFF2-40B4-BE49-F238E27FC236}">
                        <a16:creationId xmlns:a16="http://schemas.microsoft.com/office/drawing/2014/main" id="{3C080DAF-D082-DC2A-3555-6D05B6923278}"/>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5255;p50">
                <a:extLst>
                  <a:ext uri="{FF2B5EF4-FFF2-40B4-BE49-F238E27FC236}">
                    <a16:creationId xmlns:a16="http://schemas.microsoft.com/office/drawing/2014/main" id="{1A3F4E4E-67C1-E10D-B6C1-F21A9757E89F}"/>
                  </a:ext>
                </a:extLst>
              </p:cNvPr>
              <p:cNvGrpSpPr/>
              <p:nvPr/>
            </p:nvGrpSpPr>
            <p:grpSpPr>
              <a:xfrm rot="400947">
                <a:off x="4770825" y="3781640"/>
                <a:ext cx="1548786" cy="1294488"/>
                <a:chOff x="457474" y="3580802"/>
                <a:chExt cx="1408022" cy="1176837"/>
              </a:xfrm>
            </p:grpSpPr>
            <p:sp>
              <p:nvSpPr>
                <p:cNvPr id="108" name="Google Shape;5256;p50">
                  <a:extLst>
                    <a:ext uri="{FF2B5EF4-FFF2-40B4-BE49-F238E27FC236}">
                      <a16:creationId xmlns:a16="http://schemas.microsoft.com/office/drawing/2014/main" id="{6457A493-01AD-205B-A7EA-7E789E241371}"/>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57;p50">
                  <a:extLst>
                    <a:ext uri="{FF2B5EF4-FFF2-40B4-BE49-F238E27FC236}">
                      <a16:creationId xmlns:a16="http://schemas.microsoft.com/office/drawing/2014/main" id="{6566FCE4-19AB-5FDC-1124-73D31CDA5635}"/>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8;p50">
                  <a:extLst>
                    <a:ext uri="{FF2B5EF4-FFF2-40B4-BE49-F238E27FC236}">
                      <a16:creationId xmlns:a16="http://schemas.microsoft.com/office/drawing/2014/main" id="{01931DAE-8831-8665-DC2B-A4F8208361B0}"/>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9;p50">
                  <a:extLst>
                    <a:ext uri="{FF2B5EF4-FFF2-40B4-BE49-F238E27FC236}">
                      <a16:creationId xmlns:a16="http://schemas.microsoft.com/office/drawing/2014/main" id="{832268E0-94D0-0E88-7C8E-A9D58886E2FB}"/>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60;p50">
                  <a:extLst>
                    <a:ext uri="{FF2B5EF4-FFF2-40B4-BE49-F238E27FC236}">
                      <a16:creationId xmlns:a16="http://schemas.microsoft.com/office/drawing/2014/main" id="{64C9C864-8CB4-4576-14E0-890A9F5DD29E}"/>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1;p50">
                  <a:extLst>
                    <a:ext uri="{FF2B5EF4-FFF2-40B4-BE49-F238E27FC236}">
                      <a16:creationId xmlns:a16="http://schemas.microsoft.com/office/drawing/2014/main" id="{805F0E7B-A55C-CE16-4F28-C97128EA6B7B}"/>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2;p50">
                  <a:extLst>
                    <a:ext uri="{FF2B5EF4-FFF2-40B4-BE49-F238E27FC236}">
                      <a16:creationId xmlns:a16="http://schemas.microsoft.com/office/drawing/2014/main" id="{8912984C-3A25-DE8F-5057-3E7921477575}"/>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3;p50">
                  <a:extLst>
                    <a:ext uri="{FF2B5EF4-FFF2-40B4-BE49-F238E27FC236}">
                      <a16:creationId xmlns:a16="http://schemas.microsoft.com/office/drawing/2014/main" id="{8C3711AC-1154-5DA2-4E45-8FFF7251E80E}"/>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4;p50">
                  <a:extLst>
                    <a:ext uri="{FF2B5EF4-FFF2-40B4-BE49-F238E27FC236}">
                      <a16:creationId xmlns:a16="http://schemas.microsoft.com/office/drawing/2014/main" id="{B781798E-EA3C-0DD0-2975-47ABB5D953D2}"/>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5;p50">
                  <a:extLst>
                    <a:ext uri="{FF2B5EF4-FFF2-40B4-BE49-F238E27FC236}">
                      <a16:creationId xmlns:a16="http://schemas.microsoft.com/office/drawing/2014/main" id="{59912DD2-0C3E-DA46-2D91-0F86C1A8C61A}"/>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6;p50">
                  <a:extLst>
                    <a:ext uri="{FF2B5EF4-FFF2-40B4-BE49-F238E27FC236}">
                      <a16:creationId xmlns:a16="http://schemas.microsoft.com/office/drawing/2014/main" id="{BDF9FE46-CEB3-92D0-539C-488238F0A0E0}"/>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7;p50">
                  <a:extLst>
                    <a:ext uri="{FF2B5EF4-FFF2-40B4-BE49-F238E27FC236}">
                      <a16:creationId xmlns:a16="http://schemas.microsoft.com/office/drawing/2014/main" id="{8EAFCFB8-432E-E09E-78F0-24495E57EB2E}"/>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8;p50">
                  <a:extLst>
                    <a:ext uri="{FF2B5EF4-FFF2-40B4-BE49-F238E27FC236}">
                      <a16:creationId xmlns:a16="http://schemas.microsoft.com/office/drawing/2014/main" id="{DE4D074A-9BE8-2515-5E41-CCD39AD105C6}"/>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9;p50">
                  <a:extLst>
                    <a:ext uri="{FF2B5EF4-FFF2-40B4-BE49-F238E27FC236}">
                      <a16:creationId xmlns:a16="http://schemas.microsoft.com/office/drawing/2014/main" id="{732C523B-4F27-633F-E720-57A0F453FDB4}"/>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70;p50">
                  <a:extLst>
                    <a:ext uri="{FF2B5EF4-FFF2-40B4-BE49-F238E27FC236}">
                      <a16:creationId xmlns:a16="http://schemas.microsoft.com/office/drawing/2014/main" id="{9E80D7AB-E32C-B481-B95D-1ED5CB2752B6}"/>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1;p50">
                  <a:extLst>
                    <a:ext uri="{FF2B5EF4-FFF2-40B4-BE49-F238E27FC236}">
                      <a16:creationId xmlns:a16="http://schemas.microsoft.com/office/drawing/2014/main" id="{DB290AB1-03D4-0C06-E8A1-026AB87D7227}"/>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2;p50">
                  <a:extLst>
                    <a:ext uri="{FF2B5EF4-FFF2-40B4-BE49-F238E27FC236}">
                      <a16:creationId xmlns:a16="http://schemas.microsoft.com/office/drawing/2014/main" id="{21D77161-5B26-6038-0772-53BB975A8061}"/>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3;p50">
                  <a:extLst>
                    <a:ext uri="{FF2B5EF4-FFF2-40B4-BE49-F238E27FC236}">
                      <a16:creationId xmlns:a16="http://schemas.microsoft.com/office/drawing/2014/main" id="{D86F706E-B827-01C4-0B82-C015C6855B14}"/>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5274;p50">
                  <a:extLst>
                    <a:ext uri="{FF2B5EF4-FFF2-40B4-BE49-F238E27FC236}">
                      <a16:creationId xmlns:a16="http://schemas.microsoft.com/office/drawing/2014/main" id="{82D1DFBB-0BAC-65AA-78EA-15EF12061BD7}"/>
                    </a:ext>
                  </a:extLst>
                </p:cNvPr>
                <p:cNvGrpSpPr/>
                <p:nvPr/>
              </p:nvGrpSpPr>
              <p:grpSpPr>
                <a:xfrm>
                  <a:off x="660396" y="3746459"/>
                  <a:ext cx="1205100" cy="947215"/>
                  <a:chOff x="660396" y="3746459"/>
                  <a:chExt cx="1205100" cy="947215"/>
                </a:xfrm>
              </p:grpSpPr>
              <p:sp>
                <p:nvSpPr>
                  <p:cNvPr id="127" name="Google Shape;5275;p50">
                    <a:extLst>
                      <a:ext uri="{FF2B5EF4-FFF2-40B4-BE49-F238E27FC236}">
                        <a16:creationId xmlns:a16="http://schemas.microsoft.com/office/drawing/2014/main" id="{BCD71DAC-083F-3CB1-D7D5-ACA8DC7949A8}"/>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76;p50">
                    <a:extLst>
                      <a:ext uri="{FF2B5EF4-FFF2-40B4-BE49-F238E27FC236}">
                        <a16:creationId xmlns:a16="http://schemas.microsoft.com/office/drawing/2014/main" id="{F5C03159-1457-17EC-B20A-0CF1C3CD9637}"/>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7;p50">
                    <a:extLst>
                      <a:ext uri="{FF2B5EF4-FFF2-40B4-BE49-F238E27FC236}">
                        <a16:creationId xmlns:a16="http://schemas.microsoft.com/office/drawing/2014/main" id="{AFB778E7-6E76-285A-D502-0C869DDDE107}"/>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8;p50">
                    <a:extLst>
                      <a:ext uri="{FF2B5EF4-FFF2-40B4-BE49-F238E27FC236}">
                        <a16:creationId xmlns:a16="http://schemas.microsoft.com/office/drawing/2014/main" id="{68218DC9-687C-7C91-DD6B-1E56C7802DE8}"/>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9;p50">
                    <a:extLst>
                      <a:ext uri="{FF2B5EF4-FFF2-40B4-BE49-F238E27FC236}">
                        <a16:creationId xmlns:a16="http://schemas.microsoft.com/office/drawing/2014/main" id="{B76D3073-1CB4-3973-6368-35E727B9820B}"/>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80;p50">
                <a:extLst>
                  <a:ext uri="{FF2B5EF4-FFF2-40B4-BE49-F238E27FC236}">
                    <a16:creationId xmlns:a16="http://schemas.microsoft.com/office/drawing/2014/main" id="{C5AE3FC0-F678-5BA5-078C-488A6A7BE0E0}"/>
                  </a:ext>
                </a:extLst>
              </p:cNvPr>
              <p:cNvGrpSpPr/>
              <p:nvPr/>
            </p:nvGrpSpPr>
            <p:grpSpPr>
              <a:xfrm rot="921995" flipH="1">
                <a:off x="7736855" y="2791113"/>
                <a:ext cx="1387844" cy="2465490"/>
                <a:chOff x="593002" y="2042708"/>
                <a:chExt cx="1261647" cy="2241302"/>
              </a:xfrm>
            </p:grpSpPr>
            <p:grpSp>
              <p:nvGrpSpPr>
                <p:cNvPr id="89" name="Google Shape;5281;p50">
                  <a:extLst>
                    <a:ext uri="{FF2B5EF4-FFF2-40B4-BE49-F238E27FC236}">
                      <a16:creationId xmlns:a16="http://schemas.microsoft.com/office/drawing/2014/main" id="{7F504C2A-5838-2278-1345-E685D0E0241D}"/>
                    </a:ext>
                  </a:extLst>
                </p:cNvPr>
                <p:cNvGrpSpPr/>
                <p:nvPr/>
              </p:nvGrpSpPr>
              <p:grpSpPr>
                <a:xfrm>
                  <a:off x="895855" y="2042708"/>
                  <a:ext cx="831800" cy="1661755"/>
                  <a:chOff x="895855" y="2042708"/>
                  <a:chExt cx="831800" cy="1661755"/>
                </a:xfrm>
              </p:grpSpPr>
              <p:sp>
                <p:nvSpPr>
                  <p:cNvPr id="97" name="Google Shape;5282;p50">
                    <a:extLst>
                      <a:ext uri="{FF2B5EF4-FFF2-40B4-BE49-F238E27FC236}">
                        <a16:creationId xmlns:a16="http://schemas.microsoft.com/office/drawing/2014/main" id="{1015CA02-3C47-B756-0E63-7941505EBA82}"/>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83;p50">
                    <a:extLst>
                      <a:ext uri="{FF2B5EF4-FFF2-40B4-BE49-F238E27FC236}">
                        <a16:creationId xmlns:a16="http://schemas.microsoft.com/office/drawing/2014/main" id="{7CB971AC-F57D-780E-BCA9-93BFE0680D1A}"/>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4;p50">
                    <a:extLst>
                      <a:ext uri="{FF2B5EF4-FFF2-40B4-BE49-F238E27FC236}">
                        <a16:creationId xmlns:a16="http://schemas.microsoft.com/office/drawing/2014/main" id="{7345B516-3771-F282-0DAE-87ECE282BAB0}"/>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5;p50">
                    <a:extLst>
                      <a:ext uri="{FF2B5EF4-FFF2-40B4-BE49-F238E27FC236}">
                        <a16:creationId xmlns:a16="http://schemas.microsoft.com/office/drawing/2014/main" id="{4AF25466-9D4F-C352-7E5E-1E88B79940F6}"/>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6;p50">
                    <a:extLst>
                      <a:ext uri="{FF2B5EF4-FFF2-40B4-BE49-F238E27FC236}">
                        <a16:creationId xmlns:a16="http://schemas.microsoft.com/office/drawing/2014/main" id="{7F21F28B-C233-FD0F-596D-0DE3F37BC188}"/>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7;p50">
                    <a:extLst>
                      <a:ext uri="{FF2B5EF4-FFF2-40B4-BE49-F238E27FC236}">
                        <a16:creationId xmlns:a16="http://schemas.microsoft.com/office/drawing/2014/main" id="{A0D4D124-EEF5-57BB-E423-BEE85F24ED73}"/>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8;p50">
                    <a:extLst>
                      <a:ext uri="{FF2B5EF4-FFF2-40B4-BE49-F238E27FC236}">
                        <a16:creationId xmlns:a16="http://schemas.microsoft.com/office/drawing/2014/main" id="{4FD3FFF8-7CF1-0757-462E-C1E2E725366E}"/>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9;p50">
                    <a:extLst>
                      <a:ext uri="{FF2B5EF4-FFF2-40B4-BE49-F238E27FC236}">
                        <a16:creationId xmlns:a16="http://schemas.microsoft.com/office/drawing/2014/main" id="{910235D1-8FC7-482E-436C-D3C081D752D3}"/>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90;p50">
                    <a:extLst>
                      <a:ext uri="{FF2B5EF4-FFF2-40B4-BE49-F238E27FC236}">
                        <a16:creationId xmlns:a16="http://schemas.microsoft.com/office/drawing/2014/main" id="{50E234A4-8D69-79FD-2104-42CE71513192}"/>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1;p50">
                    <a:extLst>
                      <a:ext uri="{FF2B5EF4-FFF2-40B4-BE49-F238E27FC236}">
                        <a16:creationId xmlns:a16="http://schemas.microsoft.com/office/drawing/2014/main" id="{8C735981-7884-DABB-AFB8-9EFD3A7F09CE}"/>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2;p50">
                    <a:extLst>
                      <a:ext uri="{FF2B5EF4-FFF2-40B4-BE49-F238E27FC236}">
                        <a16:creationId xmlns:a16="http://schemas.microsoft.com/office/drawing/2014/main" id="{FB800A7B-7F0E-F962-E2FD-E499582FF636}"/>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293;p50">
                  <a:extLst>
                    <a:ext uri="{FF2B5EF4-FFF2-40B4-BE49-F238E27FC236}">
                      <a16:creationId xmlns:a16="http://schemas.microsoft.com/office/drawing/2014/main" id="{E7720EDA-0D3F-D522-F709-959A77AD6AF2}"/>
                    </a:ext>
                  </a:extLst>
                </p:cNvPr>
                <p:cNvGrpSpPr/>
                <p:nvPr/>
              </p:nvGrpSpPr>
              <p:grpSpPr>
                <a:xfrm>
                  <a:off x="593002" y="2212351"/>
                  <a:ext cx="1261647" cy="2071660"/>
                  <a:chOff x="593002" y="2212351"/>
                  <a:chExt cx="1261647" cy="2071660"/>
                </a:xfrm>
              </p:grpSpPr>
              <p:sp>
                <p:nvSpPr>
                  <p:cNvPr id="91" name="Google Shape;5294;p50">
                    <a:extLst>
                      <a:ext uri="{FF2B5EF4-FFF2-40B4-BE49-F238E27FC236}">
                        <a16:creationId xmlns:a16="http://schemas.microsoft.com/office/drawing/2014/main" id="{7C924D14-42A3-3798-693E-0D36C4C458F0}"/>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95;p50">
                    <a:extLst>
                      <a:ext uri="{FF2B5EF4-FFF2-40B4-BE49-F238E27FC236}">
                        <a16:creationId xmlns:a16="http://schemas.microsoft.com/office/drawing/2014/main" id="{DA7B6AFA-11FF-75BA-625C-34EE06CBBE6C}"/>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6;p50">
                    <a:extLst>
                      <a:ext uri="{FF2B5EF4-FFF2-40B4-BE49-F238E27FC236}">
                        <a16:creationId xmlns:a16="http://schemas.microsoft.com/office/drawing/2014/main" id="{8C484BA3-80F1-DA6B-56C6-0144D4AA6343}"/>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7;p50">
                    <a:extLst>
                      <a:ext uri="{FF2B5EF4-FFF2-40B4-BE49-F238E27FC236}">
                        <a16:creationId xmlns:a16="http://schemas.microsoft.com/office/drawing/2014/main" id="{37109110-58EA-96CF-3EDB-630A892A6056}"/>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8;p50">
                    <a:extLst>
                      <a:ext uri="{FF2B5EF4-FFF2-40B4-BE49-F238E27FC236}">
                        <a16:creationId xmlns:a16="http://schemas.microsoft.com/office/drawing/2014/main" id="{EECC1D40-493E-E395-F751-0DAAAD684F0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9;p50">
                    <a:extLst>
                      <a:ext uri="{FF2B5EF4-FFF2-40B4-BE49-F238E27FC236}">
                        <a16:creationId xmlns:a16="http://schemas.microsoft.com/office/drawing/2014/main" id="{094DA483-3889-F811-BB5F-6CF3A119E867}"/>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300;p50">
                <a:extLst>
                  <a:ext uri="{FF2B5EF4-FFF2-40B4-BE49-F238E27FC236}">
                    <a16:creationId xmlns:a16="http://schemas.microsoft.com/office/drawing/2014/main" id="{EC21E400-CC6F-3900-5DA9-D8D09E68AA36}"/>
                  </a:ext>
                </a:extLst>
              </p:cNvPr>
              <p:cNvGrpSpPr/>
              <p:nvPr/>
            </p:nvGrpSpPr>
            <p:grpSpPr>
              <a:xfrm>
                <a:off x="7675621" y="2576914"/>
                <a:ext cx="139466" cy="159114"/>
                <a:chOff x="11250843" y="1932532"/>
                <a:chExt cx="402616" cy="459335"/>
              </a:xfrm>
            </p:grpSpPr>
            <p:sp>
              <p:nvSpPr>
                <p:cNvPr id="86" name="Google Shape;5301;p50">
                  <a:extLst>
                    <a:ext uri="{FF2B5EF4-FFF2-40B4-BE49-F238E27FC236}">
                      <a16:creationId xmlns:a16="http://schemas.microsoft.com/office/drawing/2014/main" id="{C979B7CA-A3B3-63E9-9F0A-D8D8BED4DAE5}"/>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2;p50">
                  <a:extLst>
                    <a:ext uri="{FF2B5EF4-FFF2-40B4-BE49-F238E27FC236}">
                      <a16:creationId xmlns:a16="http://schemas.microsoft.com/office/drawing/2014/main" id="{C6613805-8915-76FC-5AA0-2D9AEE7FCBAB}"/>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3;p50">
                  <a:extLst>
                    <a:ext uri="{FF2B5EF4-FFF2-40B4-BE49-F238E27FC236}">
                      <a16:creationId xmlns:a16="http://schemas.microsoft.com/office/drawing/2014/main" id="{69EFEF54-4A89-73A7-95ED-6D0894FDE9B8}"/>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304;p50">
                <a:extLst>
                  <a:ext uri="{FF2B5EF4-FFF2-40B4-BE49-F238E27FC236}">
                    <a16:creationId xmlns:a16="http://schemas.microsoft.com/office/drawing/2014/main" id="{BFCEA882-7C3F-440B-1ED2-BECEC5C15F7F}"/>
                  </a:ext>
                </a:extLst>
              </p:cNvPr>
              <p:cNvGrpSpPr/>
              <p:nvPr/>
            </p:nvGrpSpPr>
            <p:grpSpPr>
              <a:xfrm>
                <a:off x="7275133" y="2185264"/>
                <a:ext cx="139466" cy="159114"/>
                <a:chOff x="11250843" y="1932532"/>
                <a:chExt cx="402616" cy="459335"/>
              </a:xfrm>
            </p:grpSpPr>
            <p:sp>
              <p:nvSpPr>
                <p:cNvPr id="83" name="Google Shape;5305;p50">
                  <a:extLst>
                    <a:ext uri="{FF2B5EF4-FFF2-40B4-BE49-F238E27FC236}">
                      <a16:creationId xmlns:a16="http://schemas.microsoft.com/office/drawing/2014/main" id="{6B0DF9F5-405F-C936-9203-182D129C695B}"/>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06;p50">
                  <a:extLst>
                    <a:ext uri="{FF2B5EF4-FFF2-40B4-BE49-F238E27FC236}">
                      <a16:creationId xmlns:a16="http://schemas.microsoft.com/office/drawing/2014/main" id="{240F19A1-F23B-EFC1-A834-069E7D4784BE}"/>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7;p50">
                  <a:extLst>
                    <a:ext uri="{FF2B5EF4-FFF2-40B4-BE49-F238E27FC236}">
                      <a16:creationId xmlns:a16="http://schemas.microsoft.com/office/drawing/2014/main" id="{EC71444F-CCE2-09F3-5050-FBDD17D95278}"/>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8;p50">
                <a:extLst>
                  <a:ext uri="{FF2B5EF4-FFF2-40B4-BE49-F238E27FC236}">
                    <a16:creationId xmlns:a16="http://schemas.microsoft.com/office/drawing/2014/main" id="{389257B1-4BA8-FDD2-B45B-FBD6047771F2}"/>
                  </a:ext>
                </a:extLst>
              </p:cNvPr>
              <p:cNvGrpSpPr/>
              <p:nvPr/>
            </p:nvGrpSpPr>
            <p:grpSpPr>
              <a:xfrm>
                <a:off x="6078171" y="2736014"/>
                <a:ext cx="139466" cy="159114"/>
                <a:chOff x="11250843" y="1932532"/>
                <a:chExt cx="402616" cy="459335"/>
              </a:xfrm>
            </p:grpSpPr>
            <p:sp>
              <p:nvSpPr>
                <p:cNvPr id="80" name="Google Shape;5309;p50">
                  <a:extLst>
                    <a:ext uri="{FF2B5EF4-FFF2-40B4-BE49-F238E27FC236}">
                      <a16:creationId xmlns:a16="http://schemas.microsoft.com/office/drawing/2014/main" id="{F4242E31-B84D-2FC4-AEC5-61F69AFE8CF7}"/>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310;p50">
                  <a:extLst>
                    <a:ext uri="{FF2B5EF4-FFF2-40B4-BE49-F238E27FC236}">
                      <a16:creationId xmlns:a16="http://schemas.microsoft.com/office/drawing/2014/main" id="{D98B43C0-4F81-C5D0-3C6F-323449B9DCA4}"/>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1;p50">
                  <a:extLst>
                    <a:ext uri="{FF2B5EF4-FFF2-40B4-BE49-F238E27FC236}">
                      <a16:creationId xmlns:a16="http://schemas.microsoft.com/office/drawing/2014/main" id="{51CB5885-20F5-DA86-0E85-9F9903189A3E}"/>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oogle Shape;5312;p50">
              <a:extLst>
                <a:ext uri="{FF2B5EF4-FFF2-40B4-BE49-F238E27FC236}">
                  <a16:creationId xmlns:a16="http://schemas.microsoft.com/office/drawing/2014/main" id="{2F90C12E-1D93-8130-89FD-301AA340329A}"/>
                </a:ext>
              </a:extLst>
            </p:cNvPr>
            <p:cNvGrpSpPr/>
            <p:nvPr/>
          </p:nvGrpSpPr>
          <p:grpSpPr>
            <a:xfrm>
              <a:off x="5754246" y="2185276"/>
              <a:ext cx="2340836" cy="3309436"/>
              <a:chOff x="12358971" y="3021926"/>
              <a:chExt cx="2340836" cy="3309436"/>
            </a:xfrm>
          </p:grpSpPr>
          <p:sp>
            <p:nvSpPr>
              <p:cNvPr id="29" name="Google Shape;5313;p50">
                <a:extLst>
                  <a:ext uri="{FF2B5EF4-FFF2-40B4-BE49-F238E27FC236}">
                    <a16:creationId xmlns:a16="http://schemas.microsoft.com/office/drawing/2014/main" id="{077C5543-2620-478A-931B-EAADD9501466}"/>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14;p50">
                <a:extLst>
                  <a:ext uri="{FF2B5EF4-FFF2-40B4-BE49-F238E27FC236}">
                    <a16:creationId xmlns:a16="http://schemas.microsoft.com/office/drawing/2014/main" id="{89FBD847-F58D-408D-7027-060BD3146386}"/>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5;p50">
                <a:extLst>
                  <a:ext uri="{FF2B5EF4-FFF2-40B4-BE49-F238E27FC236}">
                    <a16:creationId xmlns:a16="http://schemas.microsoft.com/office/drawing/2014/main" id="{EE6B482C-31A4-7135-6C62-16AAC5BCD8F7}"/>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6;p50">
                <a:extLst>
                  <a:ext uri="{FF2B5EF4-FFF2-40B4-BE49-F238E27FC236}">
                    <a16:creationId xmlns:a16="http://schemas.microsoft.com/office/drawing/2014/main" id="{4391A7B8-025F-AED9-0474-250604B40E3E}"/>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7;p50">
                <a:extLst>
                  <a:ext uri="{FF2B5EF4-FFF2-40B4-BE49-F238E27FC236}">
                    <a16:creationId xmlns:a16="http://schemas.microsoft.com/office/drawing/2014/main" id="{4FA883D4-16E5-C01C-B534-E45EF7889AF0}"/>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8;p50">
                <a:extLst>
                  <a:ext uri="{FF2B5EF4-FFF2-40B4-BE49-F238E27FC236}">
                    <a16:creationId xmlns:a16="http://schemas.microsoft.com/office/drawing/2014/main" id="{4B9CEB83-ED26-3DBA-FC77-30AD2CA51A34}"/>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9;p50">
                <a:extLst>
                  <a:ext uri="{FF2B5EF4-FFF2-40B4-BE49-F238E27FC236}">
                    <a16:creationId xmlns:a16="http://schemas.microsoft.com/office/drawing/2014/main" id="{A8DFD4D7-6B03-3814-72CE-0611D20EA72F}"/>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20;p50">
                <a:extLst>
                  <a:ext uri="{FF2B5EF4-FFF2-40B4-BE49-F238E27FC236}">
                    <a16:creationId xmlns:a16="http://schemas.microsoft.com/office/drawing/2014/main" id="{9CD1D2BB-40E7-EAB7-6738-A65AD64C1E23}"/>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1;p50">
                <a:extLst>
                  <a:ext uri="{FF2B5EF4-FFF2-40B4-BE49-F238E27FC236}">
                    <a16:creationId xmlns:a16="http://schemas.microsoft.com/office/drawing/2014/main" id="{620DE901-C750-13BA-504B-6FEC96004700}"/>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2;p50">
                <a:extLst>
                  <a:ext uri="{FF2B5EF4-FFF2-40B4-BE49-F238E27FC236}">
                    <a16:creationId xmlns:a16="http://schemas.microsoft.com/office/drawing/2014/main" id="{53576946-D8FD-7F50-B3B8-7266A01EA8FF}"/>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3;p50">
                <a:extLst>
                  <a:ext uri="{FF2B5EF4-FFF2-40B4-BE49-F238E27FC236}">
                    <a16:creationId xmlns:a16="http://schemas.microsoft.com/office/drawing/2014/main" id="{5034D23C-ADD7-4621-8259-E73330298D62}"/>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4;p50">
                <a:extLst>
                  <a:ext uri="{FF2B5EF4-FFF2-40B4-BE49-F238E27FC236}">
                    <a16:creationId xmlns:a16="http://schemas.microsoft.com/office/drawing/2014/main" id="{5B8227D7-9B79-A8F9-EA5F-19B2D99FEDA9}"/>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5;p50">
                <a:extLst>
                  <a:ext uri="{FF2B5EF4-FFF2-40B4-BE49-F238E27FC236}">
                    <a16:creationId xmlns:a16="http://schemas.microsoft.com/office/drawing/2014/main" id="{D9CA55EE-2D0B-8686-6DCB-71A1AB306CB5}"/>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6;p50">
                <a:extLst>
                  <a:ext uri="{FF2B5EF4-FFF2-40B4-BE49-F238E27FC236}">
                    <a16:creationId xmlns:a16="http://schemas.microsoft.com/office/drawing/2014/main" id="{90FD5D0B-C8DC-4A36-5CE3-0FB8436999D2}"/>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7;p50">
                <a:extLst>
                  <a:ext uri="{FF2B5EF4-FFF2-40B4-BE49-F238E27FC236}">
                    <a16:creationId xmlns:a16="http://schemas.microsoft.com/office/drawing/2014/main" id="{3A4A8EFE-41A2-57A6-5E6B-D56187515712}"/>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8;p50">
                <a:extLst>
                  <a:ext uri="{FF2B5EF4-FFF2-40B4-BE49-F238E27FC236}">
                    <a16:creationId xmlns:a16="http://schemas.microsoft.com/office/drawing/2014/main" id="{190AA030-88F8-184A-878C-98266CD66869}"/>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9;p50">
                <a:extLst>
                  <a:ext uri="{FF2B5EF4-FFF2-40B4-BE49-F238E27FC236}">
                    <a16:creationId xmlns:a16="http://schemas.microsoft.com/office/drawing/2014/main" id="{8EDA549F-1BA7-ABD3-0735-F165501F01BB}"/>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30;p50">
                <a:extLst>
                  <a:ext uri="{FF2B5EF4-FFF2-40B4-BE49-F238E27FC236}">
                    <a16:creationId xmlns:a16="http://schemas.microsoft.com/office/drawing/2014/main" id="{1FDB85AC-9BF7-0990-2B77-B2A9076A58A6}"/>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1;p50">
                <a:extLst>
                  <a:ext uri="{FF2B5EF4-FFF2-40B4-BE49-F238E27FC236}">
                    <a16:creationId xmlns:a16="http://schemas.microsoft.com/office/drawing/2014/main" id="{A96F5739-6393-0216-F275-C81C123F264C}"/>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2;p50">
                <a:extLst>
                  <a:ext uri="{FF2B5EF4-FFF2-40B4-BE49-F238E27FC236}">
                    <a16:creationId xmlns:a16="http://schemas.microsoft.com/office/drawing/2014/main" id="{8511B507-D9D2-F141-4F88-5B0C833670CC}"/>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3;p50">
                <a:extLst>
                  <a:ext uri="{FF2B5EF4-FFF2-40B4-BE49-F238E27FC236}">
                    <a16:creationId xmlns:a16="http://schemas.microsoft.com/office/drawing/2014/main" id="{6AE873B2-258C-0E95-4844-ED916225CCD4}"/>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4;p50">
                <a:extLst>
                  <a:ext uri="{FF2B5EF4-FFF2-40B4-BE49-F238E27FC236}">
                    <a16:creationId xmlns:a16="http://schemas.microsoft.com/office/drawing/2014/main" id="{97BB7155-5231-CCD9-B72A-CC2046602889}"/>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5;p50">
                <a:extLst>
                  <a:ext uri="{FF2B5EF4-FFF2-40B4-BE49-F238E27FC236}">
                    <a16:creationId xmlns:a16="http://schemas.microsoft.com/office/drawing/2014/main" id="{2F3ECB4C-522F-FB87-EDBB-4B90B6336DB0}"/>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6;p50">
                <a:extLst>
                  <a:ext uri="{FF2B5EF4-FFF2-40B4-BE49-F238E27FC236}">
                    <a16:creationId xmlns:a16="http://schemas.microsoft.com/office/drawing/2014/main" id="{51183917-D336-81A0-CC47-561DB30DDFD6}"/>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7;p50">
                <a:extLst>
                  <a:ext uri="{FF2B5EF4-FFF2-40B4-BE49-F238E27FC236}">
                    <a16:creationId xmlns:a16="http://schemas.microsoft.com/office/drawing/2014/main" id="{B5C92A4B-9931-841B-9FA2-6B547B853DBA}"/>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8;p50">
                <a:extLst>
                  <a:ext uri="{FF2B5EF4-FFF2-40B4-BE49-F238E27FC236}">
                    <a16:creationId xmlns:a16="http://schemas.microsoft.com/office/drawing/2014/main" id="{E3ABD92B-A2D5-7847-0BFB-4C52069B60EF}"/>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9;p50">
                <a:extLst>
                  <a:ext uri="{FF2B5EF4-FFF2-40B4-BE49-F238E27FC236}">
                    <a16:creationId xmlns:a16="http://schemas.microsoft.com/office/drawing/2014/main" id="{36B95204-BFA7-81EA-4BD0-6E6E28C3EAC7}"/>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40;p50">
                <a:extLst>
                  <a:ext uri="{FF2B5EF4-FFF2-40B4-BE49-F238E27FC236}">
                    <a16:creationId xmlns:a16="http://schemas.microsoft.com/office/drawing/2014/main" id="{57A4D19B-F533-540B-E222-AF67146117D9}"/>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1;p50">
                <a:extLst>
                  <a:ext uri="{FF2B5EF4-FFF2-40B4-BE49-F238E27FC236}">
                    <a16:creationId xmlns:a16="http://schemas.microsoft.com/office/drawing/2014/main" id="{E5F26A23-8443-C9AE-77DB-C12580C9B118}"/>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2;p50">
                <a:extLst>
                  <a:ext uri="{FF2B5EF4-FFF2-40B4-BE49-F238E27FC236}">
                    <a16:creationId xmlns:a16="http://schemas.microsoft.com/office/drawing/2014/main" id="{37B5C7A2-ABCA-8062-38B0-C10C92E6E3AF}"/>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3;p50">
                <a:extLst>
                  <a:ext uri="{FF2B5EF4-FFF2-40B4-BE49-F238E27FC236}">
                    <a16:creationId xmlns:a16="http://schemas.microsoft.com/office/drawing/2014/main" id="{726D7D95-1A69-2533-7075-1105158D0210}"/>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4;p50">
                <a:extLst>
                  <a:ext uri="{FF2B5EF4-FFF2-40B4-BE49-F238E27FC236}">
                    <a16:creationId xmlns:a16="http://schemas.microsoft.com/office/drawing/2014/main" id="{AAB7AA0E-742C-35DB-D0CF-FA1D0C207DCE}"/>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5;p50">
                <a:extLst>
                  <a:ext uri="{FF2B5EF4-FFF2-40B4-BE49-F238E27FC236}">
                    <a16:creationId xmlns:a16="http://schemas.microsoft.com/office/drawing/2014/main" id="{E75AF4C3-09C2-211F-036E-B43BA82FDDBE}"/>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6;p50">
                <a:extLst>
                  <a:ext uri="{FF2B5EF4-FFF2-40B4-BE49-F238E27FC236}">
                    <a16:creationId xmlns:a16="http://schemas.microsoft.com/office/drawing/2014/main" id="{301DA5F3-75E6-BC9D-31AD-E2730A9C27F0}"/>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7;p50">
                <a:extLst>
                  <a:ext uri="{FF2B5EF4-FFF2-40B4-BE49-F238E27FC236}">
                    <a16:creationId xmlns:a16="http://schemas.microsoft.com/office/drawing/2014/main" id="{5A8F8953-2051-BE10-6FED-8B3F5A0080A0}"/>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8;p50">
                <a:extLst>
                  <a:ext uri="{FF2B5EF4-FFF2-40B4-BE49-F238E27FC236}">
                    <a16:creationId xmlns:a16="http://schemas.microsoft.com/office/drawing/2014/main" id="{002F113B-5C81-07E7-E28B-FEB7E001865C}"/>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9;p50">
                <a:extLst>
                  <a:ext uri="{FF2B5EF4-FFF2-40B4-BE49-F238E27FC236}">
                    <a16:creationId xmlns:a16="http://schemas.microsoft.com/office/drawing/2014/main" id="{BAEF5B22-CA1F-0C0B-9EBA-9EBE2B4633A4}"/>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50;p50">
                <a:extLst>
                  <a:ext uri="{FF2B5EF4-FFF2-40B4-BE49-F238E27FC236}">
                    <a16:creationId xmlns:a16="http://schemas.microsoft.com/office/drawing/2014/main" id="{769FB0F0-580F-2F2B-E563-0AE8FE6C325D}"/>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1;p50">
                <a:extLst>
                  <a:ext uri="{FF2B5EF4-FFF2-40B4-BE49-F238E27FC236}">
                    <a16:creationId xmlns:a16="http://schemas.microsoft.com/office/drawing/2014/main" id="{1F097E45-8C54-66A9-460E-E20C0E4E159C}"/>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2;p50">
                <a:extLst>
                  <a:ext uri="{FF2B5EF4-FFF2-40B4-BE49-F238E27FC236}">
                    <a16:creationId xmlns:a16="http://schemas.microsoft.com/office/drawing/2014/main" id="{FCC04F14-FDB0-EA6F-6A54-6C6FA757BAC5}"/>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3;p50">
                <a:extLst>
                  <a:ext uri="{FF2B5EF4-FFF2-40B4-BE49-F238E27FC236}">
                    <a16:creationId xmlns:a16="http://schemas.microsoft.com/office/drawing/2014/main" id="{DB4A3AFA-39B0-A4CD-6E49-F4A759E6AE18}"/>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61313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3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9"/>
                </p:tgtEl>
              </p:cMediaNode>
            </p:audio>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119671" y="5115848"/>
            <a:ext cx="9144000" cy="2235994"/>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25" name="图片 24"/>
          <p:cNvPicPr>
            <a:picLocks noChangeAspect="1"/>
          </p:cNvPicPr>
          <p:nvPr/>
        </p:nvPicPr>
        <p:blipFill rotWithShape="1">
          <a:blip r:embed="rId7">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grpSp>
        <p:nvGrpSpPr>
          <p:cNvPr id="18" name="Group 17"/>
          <p:cNvGrpSpPr/>
          <p:nvPr/>
        </p:nvGrpSpPr>
        <p:grpSpPr>
          <a:xfrm>
            <a:off x="776159" y="1311221"/>
            <a:ext cx="4955850" cy="2893319"/>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F6A9A9"/>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noFill/>
              <a:ln w="38100">
                <a:solidFill>
                  <a:srgbClr val="F6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noFill/>
            <a:ln w="38100">
              <a:solidFill>
                <a:srgbClr val="F6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040414" y="2084015"/>
            <a:ext cx="4658576" cy="1015663"/>
          </a:xfrm>
          <a:prstGeom prst="rect">
            <a:avLst/>
          </a:prstGeom>
          <a:noFill/>
        </p:spPr>
        <p:txBody>
          <a:bodyPr wrap="square" rtlCol="0">
            <a:spAutoFit/>
          </a:bodyPr>
          <a:lstStyle/>
          <a:p>
            <a:r>
              <a:rPr lang="en-US" sz="6000" dirty="0">
                <a:solidFill>
                  <a:schemeClr val="accent6"/>
                </a:solidFill>
                <a:effectLst>
                  <a:outerShdw blurRad="38100" dist="38100" dir="2700000" algn="tl">
                    <a:srgbClr val="000000">
                      <a:alpha val="43137"/>
                    </a:srgbClr>
                  </a:outerShdw>
                </a:effectLst>
                <a:latin typeface="UTM Showcard" panose="02040603050506020204" pitchFamily="18" charset="0"/>
              </a:rPr>
              <a:t>KHỞI ĐỘNG </a:t>
            </a:r>
          </a:p>
        </p:txBody>
      </p:sp>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5889917" y="802195"/>
            <a:ext cx="2472927" cy="1526069"/>
          </a:xfrm>
          <a:prstGeom prst="rect">
            <a:avLst/>
          </a:prstGeom>
        </p:spPr>
      </p:pic>
      <p:pic>
        <p:nvPicPr>
          <p:cNvPr id="33"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39120" y="188134"/>
            <a:ext cx="1860060" cy="2017990"/>
          </a:xfrm>
          <a:prstGeom prst="rect">
            <a:avLst/>
          </a:prstGeom>
        </p:spPr>
      </p:pic>
      <p:grpSp>
        <p:nvGrpSpPr>
          <p:cNvPr id="21" name="Google Shape;5232;p50">
            <a:extLst>
              <a:ext uri="{FF2B5EF4-FFF2-40B4-BE49-F238E27FC236}">
                <a16:creationId xmlns:a16="http://schemas.microsoft.com/office/drawing/2014/main" id="{35162B07-8F65-358C-05D0-742D25899703}"/>
              </a:ext>
            </a:extLst>
          </p:cNvPr>
          <p:cNvGrpSpPr/>
          <p:nvPr/>
        </p:nvGrpSpPr>
        <p:grpSpPr>
          <a:xfrm>
            <a:off x="4942913" y="2014927"/>
            <a:ext cx="4583333" cy="3068579"/>
            <a:chOff x="4677984" y="1950276"/>
            <a:chExt cx="4748578" cy="3544435"/>
          </a:xfrm>
        </p:grpSpPr>
        <p:sp>
          <p:nvSpPr>
            <p:cNvPr id="24" name="Google Shape;5233;p50">
              <a:extLst>
                <a:ext uri="{FF2B5EF4-FFF2-40B4-BE49-F238E27FC236}">
                  <a16:creationId xmlns:a16="http://schemas.microsoft.com/office/drawing/2014/main" id="{76C7A20B-1791-120D-C96A-C9126F2CA2AE}"/>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5234;p50">
              <a:extLst>
                <a:ext uri="{FF2B5EF4-FFF2-40B4-BE49-F238E27FC236}">
                  <a16:creationId xmlns:a16="http://schemas.microsoft.com/office/drawing/2014/main" id="{102B77A9-C899-6AA0-83F9-1F25A7103423}"/>
                </a:ext>
              </a:extLst>
            </p:cNvPr>
            <p:cNvGrpSpPr/>
            <p:nvPr/>
          </p:nvGrpSpPr>
          <p:grpSpPr>
            <a:xfrm>
              <a:off x="4677984" y="1950276"/>
              <a:ext cx="4748578" cy="3446142"/>
              <a:chOff x="4677984" y="1950276"/>
              <a:chExt cx="4748578" cy="3446142"/>
            </a:xfrm>
          </p:grpSpPr>
          <p:grpSp>
            <p:nvGrpSpPr>
              <p:cNvPr id="74" name="Google Shape;5235;p50">
                <a:extLst>
                  <a:ext uri="{FF2B5EF4-FFF2-40B4-BE49-F238E27FC236}">
                    <a16:creationId xmlns:a16="http://schemas.microsoft.com/office/drawing/2014/main" id="{B11AA437-A17E-AF4B-3EC3-9AB04C54DA08}"/>
                  </a:ext>
                </a:extLst>
              </p:cNvPr>
              <p:cNvGrpSpPr/>
              <p:nvPr/>
            </p:nvGrpSpPr>
            <p:grpSpPr>
              <a:xfrm rot="-1150073">
                <a:off x="5044290" y="2109783"/>
                <a:ext cx="1387923" cy="2465630"/>
                <a:chOff x="593002" y="2042708"/>
                <a:chExt cx="1261647" cy="2241302"/>
              </a:xfrm>
            </p:grpSpPr>
            <p:grpSp>
              <p:nvGrpSpPr>
                <p:cNvPr id="132" name="Google Shape;5236;p50">
                  <a:extLst>
                    <a:ext uri="{FF2B5EF4-FFF2-40B4-BE49-F238E27FC236}">
                      <a16:creationId xmlns:a16="http://schemas.microsoft.com/office/drawing/2014/main" id="{79A7F91B-1367-63A3-B258-DA46A111F039}"/>
                    </a:ext>
                  </a:extLst>
                </p:cNvPr>
                <p:cNvGrpSpPr/>
                <p:nvPr/>
              </p:nvGrpSpPr>
              <p:grpSpPr>
                <a:xfrm>
                  <a:off x="895855" y="2042708"/>
                  <a:ext cx="831800" cy="1661755"/>
                  <a:chOff x="895855" y="2042708"/>
                  <a:chExt cx="831800" cy="1661755"/>
                </a:xfrm>
              </p:grpSpPr>
              <p:sp>
                <p:nvSpPr>
                  <p:cNvPr id="140" name="Google Shape;5237;p50">
                    <a:extLst>
                      <a:ext uri="{FF2B5EF4-FFF2-40B4-BE49-F238E27FC236}">
                        <a16:creationId xmlns:a16="http://schemas.microsoft.com/office/drawing/2014/main" id="{21575200-F29C-D596-F159-8650E880160A}"/>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38;p50">
                    <a:extLst>
                      <a:ext uri="{FF2B5EF4-FFF2-40B4-BE49-F238E27FC236}">
                        <a16:creationId xmlns:a16="http://schemas.microsoft.com/office/drawing/2014/main" id="{6AEB33C1-1C69-F52B-84E6-B09D8986F6B1}"/>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9;p50">
                    <a:extLst>
                      <a:ext uri="{FF2B5EF4-FFF2-40B4-BE49-F238E27FC236}">
                        <a16:creationId xmlns:a16="http://schemas.microsoft.com/office/drawing/2014/main" id="{7928BF47-3B89-6BA0-4C75-629A915AAE65}"/>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40;p50">
                    <a:extLst>
                      <a:ext uri="{FF2B5EF4-FFF2-40B4-BE49-F238E27FC236}">
                        <a16:creationId xmlns:a16="http://schemas.microsoft.com/office/drawing/2014/main" id="{8DC53854-FEA4-7317-AF5F-98867EA64511}"/>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1;p50">
                    <a:extLst>
                      <a:ext uri="{FF2B5EF4-FFF2-40B4-BE49-F238E27FC236}">
                        <a16:creationId xmlns:a16="http://schemas.microsoft.com/office/drawing/2014/main" id="{BE674F15-3E68-94EA-98C0-E2BD8A7A0227}"/>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2;p50">
                    <a:extLst>
                      <a:ext uri="{FF2B5EF4-FFF2-40B4-BE49-F238E27FC236}">
                        <a16:creationId xmlns:a16="http://schemas.microsoft.com/office/drawing/2014/main" id="{5FD4BB9A-296D-8979-3914-22A601893B2C}"/>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3;p50">
                    <a:extLst>
                      <a:ext uri="{FF2B5EF4-FFF2-40B4-BE49-F238E27FC236}">
                        <a16:creationId xmlns:a16="http://schemas.microsoft.com/office/drawing/2014/main" id="{B83A5C66-C16C-14BE-9ED0-CC1A77661EAC}"/>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4;p50">
                    <a:extLst>
                      <a:ext uri="{FF2B5EF4-FFF2-40B4-BE49-F238E27FC236}">
                        <a16:creationId xmlns:a16="http://schemas.microsoft.com/office/drawing/2014/main" id="{F59BC729-2D8B-4CC3-0B18-A2F15828A2A7}"/>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5;p50">
                    <a:extLst>
                      <a:ext uri="{FF2B5EF4-FFF2-40B4-BE49-F238E27FC236}">
                        <a16:creationId xmlns:a16="http://schemas.microsoft.com/office/drawing/2014/main" id="{392FC31F-A744-C0C5-29EB-E6354AC8DF56}"/>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6;p50">
                    <a:extLst>
                      <a:ext uri="{FF2B5EF4-FFF2-40B4-BE49-F238E27FC236}">
                        <a16:creationId xmlns:a16="http://schemas.microsoft.com/office/drawing/2014/main" id="{457F6A6B-4CAF-B21C-D9F9-B336C4A395D4}"/>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7;p50">
                    <a:extLst>
                      <a:ext uri="{FF2B5EF4-FFF2-40B4-BE49-F238E27FC236}">
                        <a16:creationId xmlns:a16="http://schemas.microsoft.com/office/drawing/2014/main" id="{44C4AC06-B6AA-4BD9-70E2-CE00C60565D1}"/>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5248;p50">
                  <a:extLst>
                    <a:ext uri="{FF2B5EF4-FFF2-40B4-BE49-F238E27FC236}">
                      <a16:creationId xmlns:a16="http://schemas.microsoft.com/office/drawing/2014/main" id="{F6A5EF07-678B-9986-03C4-A6D042D13A1B}"/>
                    </a:ext>
                  </a:extLst>
                </p:cNvPr>
                <p:cNvGrpSpPr/>
                <p:nvPr/>
              </p:nvGrpSpPr>
              <p:grpSpPr>
                <a:xfrm>
                  <a:off x="593002" y="2212351"/>
                  <a:ext cx="1261647" cy="2071660"/>
                  <a:chOff x="593002" y="2212351"/>
                  <a:chExt cx="1261647" cy="2071660"/>
                </a:xfrm>
              </p:grpSpPr>
              <p:sp>
                <p:nvSpPr>
                  <p:cNvPr id="134" name="Google Shape;5249;p50">
                    <a:extLst>
                      <a:ext uri="{FF2B5EF4-FFF2-40B4-BE49-F238E27FC236}">
                        <a16:creationId xmlns:a16="http://schemas.microsoft.com/office/drawing/2014/main" id="{873F7D91-AA97-523F-6319-F144CE11FABE}"/>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50;p50">
                    <a:extLst>
                      <a:ext uri="{FF2B5EF4-FFF2-40B4-BE49-F238E27FC236}">
                        <a16:creationId xmlns:a16="http://schemas.microsoft.com/office/drawing/2014/main" id="{77A5F4FA-3040-D6F4-02B3-85AFAD646CC8}"/>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1;p50">
                    <a:extLst>
                      <a:ext uri="{FF2B5EF4-FFF2-40B4-BE49-F238E27FC236}">
                        <a16:creationId xmlns:a16="http://schemas.microsoft.com/office/drawing/2014/main" id="{FA523E1D-E0E9-6D1E-0C63-289B00AA202E}"/>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2;p50">
                    <a:extLst>
                      <a:ext uri="{FF2B5EF4-FFF2-40B4-BE49-F238E27FC236}">
                        <a16:creationId xmlns:a16="http://schemas.microsoft.com/office/drawing/2014/main" id="{15A10B65-7B24-C0CF-0382-5D2EAC151A6B}"/>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3;p50">
                    <a:extLst>
                      <a:ext uri="{FF2B5EF4-FFF2-40B4-BE49-F238E27FC236}">
                        <a16:creationId xmlns:a16="http://schemas.microsoft.com/office/drawing/2014/main" id="{8D64EDAA-4EB2-558B-966C-ECB75598140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4;p50">
                    <a:extLst>
                      <a:ext uri="{FF2B5EF4-FFF2-40B4-BE49-F238E27FC236}">
                        <a16:creationId xmlns:a16="http://schemas.microsoft.com/office/drawing/2014/main" id="{64134B05-FB01-344E-AED2-670E7BA68F8E}"/>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5255;p50">
                <a:extLst>
                  <a:ext uri="{FF2B5EF4-FFF2-40B4-BE49-F238E27FC236}">
                    <a16:creationId xmlns:a16="http://schemas.microsoft.com/office/drawing/2014/main" id="{3F9AF996-79BB-3B18-C09C-46C3AA3E6BE9}"/>
                  </a:ext>
                </a:extLst>
              </p:cNvPr>
              <p:cNvGrpSpPr/>
              <p:nvPr/>
            </p:nvGrpSpPr>
            <p:grpSpPr>
              <a:xfrm rot="400947">
                <a:off x="4770825" y="3781640"/>
                <a:ext cx="1548786" cy="1294488"/>
                <a:chOff x="457474" y="3580802"/>
                <a:chExt cx="1408022" cy="1176837"/>
              </a:xfrm>
            </p:grpSpPr>
            <p:sp>
              <p:nvSpPr>
                <p:cNvPr id="108" name="Google Shape;5256;p50">
                  <a:extLst>
                    <a:ext uri="{FF2B5EF4-FFF2-40B4-BE49-F238E27FC236}">
                      <a16:creationId xmlns:a16="http://schemas.microsoft.com/office/drawing/2014/main" id="{D780C2A7-5F3C-1AE4-D003-05B18AB39D55}"/>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57;p50">
                  <a:extLst>
                    <a:ext uri="{FF2B5EF4-FFF2-40B4-BE49-F238E27FC236}">
                      <a16:creationId xmlns:a16="http://schemas.microsoft.com/office/drawing/2014/main" id="{D1DA6FBF-59ED-4CAD-E56E-9131308DF137}"/>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8;p50">
                  <a:extLst>
                    <a:ext uri="{FF2B5EF4-FFF2-40B4-BE49-F238E27FC236}">
                      <a16:creationId xmlns:a16="http://schemas.microsoft.com/office/drawing/2014/main" id="{82BA001A-F0E0-174F-8B01-54E42D061DCA}"/>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9;p50">
                  <a:extLst>
                    <a:ext uri="{FF2B5EF4-FFF2-40B4-BE49-F238E27FC236}">
                      <a16:creationId xmlns:a16="http://schemas.microsoft.com/office/drawing/2014/main" id="{36A68C14-6827-E592-4149-999448382D8D}"/>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60;p50">
                  <a:extLst>
                    <a:ext uri="{FF2B5EF4-FFF2-40B4-BE49-F238E27FC236}">
                      <a16:creationId xmlns:a16="http://schemas.microsoft.com/office/drawing/2014/main" id="{DEEFAC9B-1595-1C25-7D59-11EB8BBF6CC4}"/>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1;p50">
                  <a:extLst>
                    <a:ext uri="{FF2B5EF4-FFF2-40B4-BE49-F238E27FC236}">
                      <a16:creationId xmlns:a16="http://schemas.microsoft.com/office/drawing/2014/main" id="{854C4F7B-2D36-0048-F954-62A5C143FB05}"/>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2;p50">
                  <a:extLst>
                    <a:ext uri="{FF2B5EF4-FFF2-40B4-BE49-F238E27FC236}">
                      <a16:creationId xmlns:a16="http://schemas.microsoft.com/office/drawing/2014/main" id="{523E945C-46AD-A562-A28A-CE86A51A57EF}"/>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3;p50">
                  <a:extLst>
                    <a:ext uri="{FF2B5EF4-FFF2-40B4-BE49-F238E27FC236}">
                      <a16:creationId xmlns:a16="http://schemas.microsoft.com/office/drawing/2014/main" id="{E9DEB476-98B5-37AC-AF22-D424EF5E45D7}"/>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4;p50">
                  <a:extLst>
                    <a:ext uri="{FF2B5EF4-FFF2-40B4-BE49-F238E27FC236}">
                      <a16:creationId xmlns:a16="http://schemas.microsoft.com/office/drawing/2014/main" id="{092739AC-0CDF-F2E4-3F76-40C4DE781FE2}"/>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5;p50">
                  <a:extLst>
                    <a:ext uri="{FF2B5EF4-FFF2-40B4-BE49-F238E27FC236}">
                      <a16:creationId xmlns:a16="http://schemas.microsoft.com/office/drawing/2014/main" id="{701675F5-8C6C-3DEC-8905-2409A28EDA3A}"/>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6;p50">
                  <a:extLst>
                    <a:ext uri="{FF2B5EF4-FFF2-40B4-BE49-F238E27FC236}">
                      <a16:creationId xmlns:a16="http://schemas.microsoft.com/office/drawing/2014/main" id="{A016F9DD-444C-3DE8-8448-B2D67A5EB40B}"/>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7;p50">
                  <a:extLst>
                    <a:ext uri="{FF2B5EF4-FFF2-40B4-BE49-F238E27FC236}">
                      <a16:creationId xmlns:a16="http://schemas.microsoft.com/office/drawing/2014/main" id="{5826E2C2-E1C4-3ACB-128C-C75E629193D2}"/>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8;p50">
                  <a:extLst>
                    <a:ext uri="{FF2B5EF4-FFF2-40B4-BE49-F238E27FC236}">
                      <a16:creationId xmlns:a16="http://schemas.microsoft.com/office/drawing/2014/main" id="{1A9B060C-55EE-C8BD-94AB-CCFBCFB5012F}"/>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9;p50">
                  <a:extLst>
                    <a:ext uri="{FF2B5EF4-FFF2-40B4-BE49-F238E27FC236}">
                      <a16:creationId xmlns:a16="http://schemas.microsoft.com/office/drawing/2014/main" id="{46DA4FFA-FC24-EBC6-269D-E908AF2E47C8}"/>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70;p50">
                  <a:extLst>
                    <a:ext uri="{FF2B5EF4-FFF2-40B4-BE49-F238E27FC236}">
                      <a16:creationId xmlns:a16="http://schemas.microsoft.com/office/drawing/2014/main" id="{944E0EBB-1978-723C-4838-9A05B1A759CC}"/>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1;p50">
                  <a:extLst>
                    <a:ext uri="{FF2B5EF4-FFF2-40B4-BE49-F238E27FC236}">
                      <a16:creationId xmlns:a16="http://schemas.microsoft.com/office/drawing/2014/main" id="{98691722-3CF3-5409-C041-897F650A6258}"/>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2;p50">
                  <a:extLst>
                    <a:ext uri="{FF2B5EF4-FFF2-40B4-BE49-F238E27FC236}">
                      <a16:creationId xmlns:a16="http://schemas.microsoft.com/office/drawing/2014/main" id="{63771CA7-69FB-01C3-ED04-9FE530BC90DF}"/>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3;p50">
                  <a:extLst>
                    <a:ext uri="{FF2B5EF4-FFF2-40B4-BE49-F238E27FC236}">
                      <a16:creationId xmlns:a16="http://schemas.microsoft.com/office/drawing/2014/main" id="{B38D7831-A4C4-42DF-E4C4-A82207CBA567}"/>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5274;p50">
                  <a:extLst>
                    <a:ext uri="{FF2B5EF4-FFF2-40B4-BE49-F238E27FC236}">
                      <a16:creationId xmlns:a16="http://schemas.microsoft.com/office/drawing/2014/main" id="{639175F1-69CC-D38F-FC9A-3D58ECDB12FD}"/>
                    </a:ext>
                  </a:extLst>
                </p:cNvPr>
                <p:cNvGrpSpPr/>
                <p:nvPr/>
              </p:nvGrpSpPr>
              <p:grpSpPr>
                <a:xfrm>
                  <a:off x="660396" y="3746459"/>
                  <a:ext cx="1205100" cy="947215"/>
                  <a:chOff x="660396" y="3746459"/>
                  <a:chExt cx="1205100" cy="947215"/>
                </a:xfrm>
              </p:grpSpPr>
              <p:sp>
                <p:nvSpPr>
                  <p:cNvPr id="127" name="Google Shape;5275;p50">
                    <a:extLst>
                      <a:ext uri="{FF2B5EF4-FFF2-40B4-BE49-F238E27FC236}">
                        <a16:creationId xmlns:a16="http://schemas.microsoft.com/office/drawing/2014/main" id="{C9CDF48D-AABA-3B75-308B-7C6B3756B63E}"/>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76;p50">
                    <a:extLst>
                      <a:ext uri="{FF2B5EF4-FFF2-40B4-BE49-F238E27FC236}">
                        <a16:creationId xmlns:a16="http://schemas.microsoft.com/office/drawing/2014/main" id="{79B3D17B-EDAD-B560-A8D0-042524E787FB}"/>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7;p50">
                    <a:extLst>
                      <a:ext uri="{FF2B5EF4-FFF2-40B4-BE49-F238E27FC236}">
                        <a16:creationId xmlns:a16="http://schemas.microsoft.com/office/drawing/2014/main" id="{B2BBA2E9-BD29-CCC8-10A0-79FD759E444C}"/>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8;p50">
                    <a:extLst>
                      <a:ext uri="{FF2B5EF4-FFF2-40B4-BE49-F238E27FC236}">
                        <a16:creationId xmlns:a16="http://schemas.microsoft.com/office/drawing/2014/main" id="{91C631A5-889D-22EE-8EF1-B146EE7F91FE}"/>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9;p50">
                    <a:extLst>
                      <a:ext uri="{FF2B5EF4-FFF2-40B4-BE49-F238E27FC236}">
                        <a16:creationId xmlns:a16="http://schemas.microsoft.com/office/drawing/2014/main" id="{8181C4B0-D324-BFB3-0D2B-812EF25101E3}"/>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80;p50">
                <a:extLst>
                  <a:ext uri="{FF2B5EF4-FFF2-40B4-BE49-F238E27FC236}">
                    <a16:creationId xmlns:a16="http://schemas.microsoft.com/office/drawing/2014/main" id="{08F5C9A2-B332-8A5B-8ACD-BCE535D99F13}"/>
                  </a:ext>
                </a:extLst>
              </p:cNvPr>
              <p:cNvGrpSpPr/>
              <p:nvPr/>
            </p:nvGrpSpPr>
            <p:grpSpPr>
              <a:xfrm rot="921995" flipH="1">
                <a:off x="7736855" y="2791113"/>
                <a:ext cx="1387844" cy="2465490"/>
                <a:chOff x="593002" y="2042708"/>
                <a:chExt cx="1261647" cy="2241302"/>
              </a:xfrm>
            </p:grpSpPr>
            <p:grpSp>
              <p:nvGrpSpPr>
                <p:cNvPr id="89" name="Google Shape;5281;p50">
                  <a:extLst>
                    <a:ext uri="{FF2B5EF4-FFF2-40B4-BE49-F238E27FC236}">
                      <a16:creationId xmlns:a16="http://schemas.microsoft.com/office/drawing/2014/main" id="{3508130E-C54B-BB2B-BFF5-0AECECD672D0}"/>
                    </a:ext>
                  </a:extLst>
                </p:cNvPr>
                <p:cNvGrpSpPr/>
                <p:nvPr/>
              </p:nvGrpSpPr>
              <p:grpSpPr>
                <a:xfrm>
                  <a:off x="895855" y="2042708"/>
                  <a:ext cx="831800" cy="1661755"/>
                  <a:chOff x="895855" y="2042708"/>
                  <a:chExt cx="831800" cy="1661755"/>
                </a:xfrm>
              </p:grpSpPr>
              <p:sp>
                <p:nvSpPr>
                  <p:cNvPr id="97" name="Google Shape;5282;p50">
                    <a:extLst>
                      <a:ext uri="{FF2B5EF4-FFF2-40B4-BE49-F238E27FC236}">
                        <a16:creationId xmlns:a16="http://schemas.microsoft.com/office/drawing/2014/main" id="{EEBDD2B0-FD3C-123B-1DA2-AA4A505C7FE4}"/>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83;p50">
                    <a:extLst>
                      <a:ext uri="{FF2B5EF4-FFF2-40B4-BE49-F238E27FC236}">
                        <a16:creationId xmlns:a16="http://schemas.microsoft.com/office/drawing/2014/main" id="{4F0D6C53-96D3-B63A-5050-CE00E6209F48}"/>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4;p50">
                    <a:extLst>
                      <a:ext uri="{FF2B5EF4-FFF2-40B4-BE49-F238E27FC236}">
                        <a16:creationId xmlns:a16="http://schemas.microsoft.com/office/drawing/2014/main" id="{7D53D08E-4C78-2FCA-D6EB-0AE6F1A963AA}"/>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5;p50">
                    <a:extLst>
                      <a:ext uri="{FF2B5EF4-FFF2-40B4-BE49-F238E27FC236}">
                        <a16:creationId xmlns:a16="http://schemas.microsoft.com/office/drawing/2014/main" id="{5789C535-BA72-B47B-732F-D02B3B0AA4E4}"/>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6;p50">
                    <a:extLst>
                      <a:ext uri="{FF2B5EF4-FFF2-40B4-BE49-F238E27FC236}">
                        <a16:creationId xmlns:a16="http://schemas.microsoft.com/office/drawing/2014/main" id="{B08BA3BA-87C3-2B37-ED06-D795BB2635F0}"/>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7;p50">
                    <a:extLst>
                      <a:ext uri="{FF2B5EF4-FFF2-40B4-BE49-F238E27FC236}">
                        <a16:creationId xmlns:a16="http://schemas.microsoft.com/office/drawing/2014/main" id="{5C8509A3-A3F7-146F-FEA7-17C336F1ABC9}"/>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8;p50">
                    <a:extLst>
                      <a:ext uri="{FF2B5EF4-FFF2-40B4-BE49-F238E27FC236}">
                        <a16:creationId xmlns:a16="http://schemas.microsoft.com/office/drawing/2014/main" id="{58866982-BBA6-125A-87C3-3FB46473767F}"/>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9;p50">
                    <a:extLst>
                      <a:ext uri="{FF2B5EF4-FFF2-40B4-BE49-F238E27FC236}">
                        <a16:creationId xmlns:a16="http://schemas.microsoft.com/office/drawing/2014/main" id="{D3FAF4A3-90FC-F707-EC6E-4347B1DDEB31}"/>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90;p50">
                    <a:extLst>
                      <a:ext uri="{FF2B5EF4-FFF2-40B4-BE49-F238E27FC236}">
                        <a16:creationId xmlns:a16="http://schemas.microsoft.com/office/drawing/2014/main" id="{3CBBC30C-1B03-9169-1D0A-DC5414F58E06}"/>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1;p50">
                    <a:extLst>
                      <a:ext uri="{FF2B5EF4-FFF2-40B4-BE49-F238E27FC236}">
                        <a16:creationId xmlns:a16="http://schemas.microsoft.com/office/drawing/2014/main" id="{0D4AE218-9E14-E558-96BB-2D42402F9615}"/>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2;p50">
                    <a:extLst>
                      <a:ext uri="{FF2B5EF4-FFF2-40B4-BE49-F238E27FC236}">
                        <a16:creationId xmlns:a16="http://schemas.microsoft.com/office/drawing/2014/main" id="{921F3F65-642B-700B-A2EB-6555CE0BC603}"/>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293;p50">
                  <a:extLst>
                    <a:ext uri="{FF2B5EF4-FFF2-40B4-BE49-F238E27FC236}">
                      <a16:creationId xmlns:a16="http://schemas.microsoft.com/office/drawing/2014/main" id="{3C28DF84-3B5E-4292-7604-B8FA0D4F3487}"/>
                    </a:ext>
                  </a:extLst>
                </p:cNvPr>
                <p:cNvGrpSpPr/>
                <p:nvPr/>
              </p:nvGrpSpPr>
              <p:grpSpPr>
                <a:xfrm>
                  <a:off x="593002" y="2212351"/>
                  <a:ext cx="1261647" cy="2071660"/>
                  <a:chOff x="593002" y="2212351"/>
                  <a:chExt cx="1261647" cy="2071660"/>
                </a:xfrm>
              </p:grpSpPr>
              <p:sp>
                <p:nvSpPr>
                  <p:cNvPr id="91" name="Google Shape;5294;p50">
                    <a:extLst>
                      <a:ext uri="{FF2B5EF4-FFF2-40B4-BE49-F238E27FC236}">
                        <a16:creationId xmlns:a16="http://schemas.microsoft.com/office/drawing/2014/main" id="{874571A7-7355-A01F-60E1-E6F3C6F6632A}"/>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95;p50">
                    <a:extLst>
                      <a:ext uri="{FF2B5EF4-FFF2-40B4-BE49-F238E27FC236}">
                        <a16:creationId xmlns:a16="http://schemas.microsoft.com/office/drawing/2014/main" id="{DA3C1F1F-9830-AA78-7559-24EC4372E6FD}"/>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6;p50">
                    <a:extLst>
                      <a:ext uri="{FF2B5EF4-FFF2-40B4-BE49-F238E27FC236}">
                        <a16:creationId xmlns:a16="http://schemas.microsoft.com/office/drawing/2014/main" id="{0318DD6A-2E66-8C30-86CA-4B2FADDD0610}"/>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7;p50">
                    <a:extLst>
                      <a:ext uri="{FF2B5EF4-FFF2-40B4-BE49-F238E27FC236}">
                        <a16:creationId xmlns:a16="http://schemas.microsoft.com/office/drawing/2014/main" id="{2683DEA5-DDDF-811D-742A-35797D2EFEAA}"/>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8;p50">
                    <a:extLst>
                      <a:ext uri="{FF2B5EF4-FFF2-40B4-BE49-F238E27FC236}">
                        <a16:creationId xmlns:a16="http://schemas.microsoft.com/office/drawing/2014/main" id="{875A978A-7E9C-7AE2-C264-C87EEF7FD73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9;p50">
                    <a:extLst>
                      <a:ext uri="{FF2B5EF4-FFF2-40B4-BE49-F238E27FC236}">
                        <a16:creationId xmlns:a16="http://schemas.microsoft.com/office/drawing/2014/main" id="{B482F5FC-0341-EAB4-79A6-61F4CE269E96}"/>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300;p50">
                <a:extLst>
                  <a:ext uri="{FF2B5EF4-FFF2-40B4-BE49-F238E27FC236}">
                    <a16:creationId xmlns:a16="http://schemas.microsoft.com/office/drawing/2014/main" id="{BBC7A3E5-B6B7-98A3-52C6-BAC04D63F383}"/>
                  </a:ext>
                </a:extLst>
              </p:cNvPr>
              <p:cNvGrpSpPr/>
              <p:nvPr/>
            </p:nvGrpSpPr>
            <p:grpSpPr>
              <a:xfrm>
                <a:off x="7675621" y="2576914"/>
                <a:ext cx="139466" cy="159114"/>
                <a:chOff x="11250843" y="1932532"/>
                <a:chExt cx="402616" cy="459335"/>
              </a:xfrm>
            </p:grpSpPr>
            <p:sp>
              <p:nvSpPr>
                <p:cNvPr id="86" name="Google Shape;5301;p50">
                  <a:extLst>
                    <a:ext uri="{FF2B5EF4-FFF2-40B4-BE49-F238E27FC236}">
                      <a16:creationId xmlns:a16="http://schemas.microsoft.com/office/drawing/2014/main" id="{FB5B475F-BD6B-0B9F-14A7-62C7634AD559}"/>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2;p50">
                  <a:extLst>
                    <a:ext uri="{FF2B5EF4-FFF2-40B4-BE49-F238E27FC236}">
                      <a16:creationId xmlns:a16="http://schemas.microsoft.com/office/drawing/2014/main" id="{84BC4EC4-9B0E-C1FA-1FD0-2B78392BEA18}"/>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3;p50">
                  <a:extLst>
                    <a:ext uri="{FF2B5EF4-FFF2-40B4-BE49-F238E27FC236}">
                      <a16:creationId xmlns:a16="http://schemas.microsoft.com/office/drawing/2014/main" id="{BA599E88-7547-7D43-ABED-35B089828BD6}"/>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304;p50">
                <a:extLst>
                  <a:ext uri="{FF2B5EF4-FFF2-40B4-BE49-F238E27FC236}">
                    <a16:creationId xmlns:a16="http://schemas.microsoft.com/office/drawing/2014/main" id="{3A750B74-B099-D3A3-ECD0-630ECA1F6A77}"/>
                  </a:ext>
                </a:extLst>
              </p:cNvPr>
              <p:cNvGrpSpPr/>
              <p:nvPr/>
            </p:nvGrpSpPr>
            <p:grpSpPr>
              <a:xfrm>
                <a:off x="7275133" y="2185264"/>
                <a:ext cx="139466" cy="159114"/>
                <a:chOff x="11250843" y="1932532"/>
                <a:chExt cx="402616" cy="459335"/>
              </a:xfrm>
            </p:grpSpPr>
            <p:sp>
              <p:nvSpPr>
                <p:cNvPr id="83" name="Google Shape;5305;p50">
                  <a:extLst>
                    <a:ext uri="{FF2B5EF4-FFF2-40B4-BE49-F238E27FC236}">
                      <a16:creationId xmlns:a16="http://schemas.microsoft.com/office/drawing/2014/main" id="{CA8F5602-8E1B-1D70-BC76-BD2E49B6B044}"/>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06;p50">
                  <a:extLst>
                    <a:ext uri="{FF2B5EF4-FFF2-40B4-BE49-F238E27FC236}">
                      <a16:creationId xmlns:a16="http://schemas.microsoft.com/office/drawing/2014/main" id="{8560D454-D5FC-5643-FB76-A66556387B28}"/>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7;p50">
                  <a:extLst>
                    <a:ext uri="{FF2B5EF4-FFF2-40B4-BE49-F238E27FC236}">
                      <a16:creationId xmlns:a16="http://schemas.microsoft.com/office/drawing/2014/main" id="{BD5DB0A9-3D9A-0893-9795-7E68C4A37D8D}"/>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8;p50">
                <a:extLst>
                  <a:ext uri="{FF2B5EF4-FFF2-40B4-BE49-F238E27FC236}">
                    <a16:creationId xmlns:a16="http://schemas.microsoft.com/office/drawing/2014/main" id="{C2709B56-21C1-216F-6957-304EB2928D47}"/>
                  </a:ext>
                </a:extLst>
              </p:cNvPr>
              <p:cNvGrpSpPr/>
              <p:nvPr/>
            </p:nvGrpSpPr>
            <p:grpSpPr>
              <a:xfrm>
                <a:off x="6078171" y="2736014"/>
                <a:ext cx="139466" cy="159114"/>
                <a:chOff x="11250843" y="1932532"/>
                <a:chExt cx="402616" cy="459335"/>
              </a:xfrm>
            </p:grpSpPr>
            <p:sp>
              <p:nvSpPr>
                <p:cNvPr id="80" name="Google Shape;5309;p50">
                  <a:extLst>
                    <a:ext uri="{FF2B5EF4-FFF2-40B4-BE49-F238E27FC236}">
                      <a16:creationId xmlns:a16="http://schemas.microsoft.com/office/drawing/2014/main" id="{5506AE0C-7131-A68D-5E3C-3693A62BA1BD}"/>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310;p50">
                  <a:extLst>
                    <a:ext uri="{FF2B5EF4-FFF2-40B4-BE49-F238E27FC236}">
                      <a16:creationId xmlns:a16="http://schemas.microsoft.com/office/drawing/2014/main" id="{46909775-C5A3-CEDC-566A-D9724BA0E5A8}"/>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1;p50">
                  <a:extLst>
                    <a:ext uri="{FF2B5EF4-FFF2-40B4-BE49-F238E27FC236}">
                      <a16:creationId xmlns:a16="http://schemas.microsoft.com/office/drawing/2014/main" id="{7A7F426E-59FF-E72A-492F-B74C3C91A051}"/>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oogle Shape;5312;p50">
              <a:extLst>
                <a:ext uri="{FF2B5EF4-FFF2-40B4-BE49-F238E27FC236}">
                  <a16:creationId xmlns:a16="http://schemas.microsoft.com/office/drawing/2014/main" id="{1FB0A41B-BD2C-0D47-D718-62A70A3D9A2D}"/>
                </a:ext>
              </a:extLst>
            </p:cNvPr>
            <p:cNvGrpSpPr/>
            <p:nvPr/>
          </p:nvGrpSpPr>
          <p:grpSpPr>
            <a:xfrm>
              <a:off x="5754246" y="2185276"/>
              <a:ext cx="2340836" cy="3309436"/>
              <a:chOff x="12358971" y="3021926"/>
              <a:chExt cx="2340836" cy="3309436"/>
            </a:xfrm>
          </p:grpSpPr>
          <p:sp>
            <p:nvSpPr>
              <p:cNvPr id="31" name="Google Shape;5313;p50">
                <a:extLst>
                  <a:ext uri="{FF2B5EF4-FFF2-40B4-BE49-F238E27FC236}">
                    <a16:creationId xmlns:a16="http://schemas.microsoft.com/office/drawing/2014/main" id="{6EDCB715-9DB4-B732-D43B-1151A7DD538D}"/>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14;p50">
                <a:extLst>
                  <a:ext uri="{FF2B5EF4-FFF2-40B4-BE49-F238E27FC236}">
                    <a16:creationId xmlns:a16="http://schemas.microsoft.com/office/drawing/2014/main" id="{0CF53386-8597-84FE-B0AE-D422CFCB4612}"/>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5;p50">
                <a:extLst>
                  <a:ext uri="{FF2B5EF4-FFF2-40B4-BE49-F238E27FC236}">
                    <a16:creationId xmlns:a16="http://schemas.microsoft.com/office/drawing/2014/main" id="{CB6869E1-F4D3-AFD9-8E70-1C607FA3C837}"/>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6;p50">
                <a:extLst>
                  <a:ext uri="{FF2B5EF4-FFF2-40B4-BE49-F238E27FC236}">
                    <a16:creationId xmlns:a16="http://schemas.microsoft.com/office/drawing/2014/main" id="{D681565B-F78D-154D-9562-CD603152BBEE}"/>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7;p50">
                <a:extLst>
                  <a:ext uri="{FF2B5EF4-FFF2-40B4-BE49-F238E27FC236}">
                    <a16:creationId xmlns:a16="http://schemas.microsoft.com/office/drawing/2014/main" id="{B7185B95-0B0B-4649-C816-A93169B398B1}"/>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8;p50">
                <a:extLst>
                  <a:ext uri="{FF2B5EF4-FFF2-40B4-BE49-F238E27FC236}">
                    <a16:creationId xmlns:a16="http://schemas.microsoft.com/office/drawing/2014/main" id="{4DE97587-E21A-87E5-0F58-6FD772DDA174}"/>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9;p50">
                <a:extLst>
                  <a:ext uri="{FF2B5EF4-FFF2-40B4-BE49-F238E27FC236}">
                    <a16:creationId xmlns:a16="http://schemas.microsoft.com/office/drawing/2014/main" id="{212CFE46-48C6-1BB6-E591-3D69A1987A94}"/>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20;p50">
                <a:extLst>
                  <a:ext uri="{FF2B5EF4-FFF2-40B4-BE49-F238E27FC236}">
                    <a16:creationId xmlns:a16="http://schemas.microsoft.com/office/drawing/2014/main" id="{33E97F55-07AC-29C6-D702-E61D6C7AB2DB}"/>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1;p50">
                <a:extLst>
                  <a:ext uri="{FF2B5EF4-FFF2-40B4-BE49-F238E27FC236}">
                    <a16:creationId xmlns:a16="http://schemas.microsoft.com/office/drawing/2014/main" id="{78C0C9C4-DE2A-8643-49E2-CCE978596323}"/>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2;p50">
                <a:extLst>
                  <a:ext uri="{FF2B5EF4-FFF2-40B4-BE49-F238E27FC236}">
                    <a16:creationId xmlns:a16="http://schemas.microsoft.com/office/drawing/2014/main" id="{DA0A6A87-18C9-A0B5-052D-3DF0CC918D10}"/>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3;p50">
                <a:extLst>
                  <a:ext uri="{FF2B5EF4-FFF2-40B4-BE49-F238E27FC236}">
                    <a16:creationId xmlns:a16="http://schemas.microsoft.com/office/drawing/2014/main" id="{DA743136-4261-161F-9974-78DF12B9447A}"/>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4;p50">
                <a:extLst>
                  <a:ext uri="{FF2B5EF4-FFF2-40B4-BE49-F238E27FC236}">
                    <a16:creationId xmlns:a16="http://schemas.microsoft.com/office/drawing/2014/main" id="{FA874E5A-9C2A-F6CD-8F1C-8980785B3745}"/>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5;p50">
                <a:extLst>
                  <a:ext uri="{FF2B5EF4-FFF2-40B4-BE49-F238E27FC236}">
                    <a16:creationId xmlns:a16="http://schemas.microsoft.com/office/drawing/2014/main" id="{E9F24669-B65F-1371-AA59-6989D455162E}"/>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6;p50">
                <a:extLst>
                  <a:ext uri="{FF2B5EF4-FFF2-40B4-BE49-F238E27FC236}">
                    <a16:creationId xmlns:a16="http://schemas.microsoft.com/office/drawing/2014/main" id="{30CDCF4E-B0EF-82BB-0E74-978A6480542A}"/>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7;p50">
                <a:extLst>
                  <a:ext uri="{FF2B5EF4-FFF2-40B4-BE49-F238E27FC236}">
                    <a16:creationId xmlns:a16="http://schemas.microsoft.com/office/drawing/2014/main" id="{8E983265-6F1D-E9AA-5386-6F52FD6205EF}"/>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8;p50">
                <a:extLst>
                  <a:ext uri="{FF2B5EF4-FFF2-40B4-BE49-F238E27FC236}">
                    <a16:creationId xmlns:a16="http://schemas.microsoft.com/office/drawing/2014/main" id="{8817721B-32EA-F4D2-9270-7FCAF8341CEB}"/>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9;p50">
                <a:extLst>
                  <a:ext uri="{FF2B5EF4-FFF2-40B4-BE49-F238E27FC236}">
                    <a16:creationId xmlns:a16="http://schemas.microsoft.com/office/drawing/2014/main" id="{CBC0F6EB-7AB0-279E-048B-604414844A4F}"/>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30;p50">
                <a:extLst>
                  <a:ext uri="{FF2B5EF4-FFF2-40B4-BE49-F238E27FC236}">
                    <a16:creationId xmlns:a16="http://schemas.microsoft.com/office/drawing/2014/main" id="{ECCD5DDF-8ED0-44E0-3BD2-0FE61A10647D}"/>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1;p50">
                <a:extLst>
                  <a:ext uri="{FF2B5EF4-FFF2-40B4-BE49-F238E27FC236}">
                    <a16:creationId xmlns:a16="http://schemas.microsoft.com/office/drawing/2014/main" id="{7A5742CF-28E4-B357-9088-1D7CC2CBC5DC}"/>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2;p50">
                <a:extLst>
                  <a:ext uri="{FF2B5EF4-FFF2-40B4-BE49-F238E27FC236}">
                    <a16:creationId xmlns:a16="http://schemas.microsoft.com/office/drawing/2014/main" id="{2E26A7C2-AC25-270A-620F-9422C18CC4BE}"/>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3;p50">
                <a:extLst>
                  <a:ext uri="{FF2B5EF4-FFF2-40B4-BE49-F238E27FC236}">
                    <a16:creationId xmlns:a16="http://schemas.microsoft.com/office/drawing/2014/main" id="{FF87E937-67BB-B770-09C8-9155FC90A49F}"/>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4;p50">
                <a:extLst>
                  <a:ext uri="{FF2B5EF4-FFF2-40B4-BE49-F238E27FC236}">
                    <a16:creationId xmlns:a16="http://schemas.microsoft.com/office/drawing/2014/main" id="{786F34DE-3852-3BEE-1761-7C4CDDB788F0}"/>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5;p50">
                <a:extLst>
                  <a:ext uri="{FF2B5EF4-FFF2-40B4-BE49-F238E27FC236}">
                    <a16:creationId xmlns:a16="http://schemas.microsoft.com/office/drawing/2014/main" id="{AD07078A-31A9-68E4-9E67-61D8098B72EF}"/>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6;p50">
                <a:extLst>
                  <a:ext uri="{FF2B5EF4-FFF2-40B4-BE49-F238E27FC236}">
                    <a16:creationId xmlns:a16="http://schemas.microsoft.com/office/drawing/2014/main" id="{3372D91E-A3F0-3D0C-2F14-852A08244A70}"/>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7;p50">
                <a:extLst>
                  <a:ext uri="{FF2B5EF4-FFF2-40B4-BE49-F238E27FC236}">
                    <a16:creationId xmlns:a16="http://schemas.microsoft.com/office/drawing/2014/main" id="{EB197991-355B-BCAB-7800-5C5585CB511B}"/>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8;p50">
                <a:extLst>
                  <a:ext uri="{FF2B5EF4-FFF2-40B4-BE49-F238E27FC236}">
                    <a16:creationId xmlns:a16="http://schemas.microsoft.com/office/drawing/2014/main" id="{C3559A5E-B790-7119-CDBC-021D07A46A49}"/>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9;p50">
                <a:extLst>
                  <a:ext uri="{FF2B5EF4-FFF2-40B4-BE49-F238E27FC236}">
                    <a16:creationId xmlns:a16="http://schemas.microsoft.com/office/drawing/2014/main" id="{49C15CD7-426C-E4BC-8A14-A0BE58594499}"/>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40;p50">
                <a:extLst>
                  <a:ext uri="{FF2B5EF4-FFF2-40B4-BE49-F238E27FC236}">
                    <a16:creationId xmlns:a16="http://schemas.microsoft.com/office/drawing/2014/main" id="{B508688D-BA4D-A69D-7A84-297B1CC1B8E5}"/>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1;p50">
                <a:extLst>
                  <a:ext uri="{FF2B5EF4-FFF2-40B4-BE49-F238E27FC236}">
                    <a16:creationId xmlns:a16="http://schemas.microsoft.com/office/drawing/2014/main" id="{2A711423-1354-A91C-B6DB-3DE5078C3288}"/>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2;p50">
                <a:extLst>
                  <a:ext uri="{FF2B5EF4-FFF2-40B4-BE49-F238E27FC236}">
                    <a16:creationId xmlns:a16="http://schemas.microsoft.com/office/drawing/2014/main" id="{C0E14FBE-5D10-968C-0AAF-99BF98157D29}"/>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3;p50">
                <a:extLst>
                  <a:ext uri="{FF2B5EF4-FFF2-40B4-BE49-F238E27FC236}">
                    <a16:creationId xmlns:a16="http://schemas.microsoft.com/office/drawing/2014/main" id="{D5A7936F-62F7-6E23-229E-201770F78A2A}"/>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4;p50">
                <a:extLst>
                  <a:ext uri="{FF2B5EF4-FFF2-40B4-BE49-F238E27FC236}">
                    <a16:creationId xmlns:a16="http://schemas.microsoft.com/office/drawing/2014/main" id="{91DFA042-109C-52F7-D7DD-AEBD372E7CFB}"/>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5;p50">
                <a:extLst>
                  <a:ext uri="{FF2B5EF4-FFF2-40B4-BE49-F238E27FC236}">
                    <a16:creationId xmlns:a16="http://schemas.microsoft.com/office/drawing/2014/main" id="{1C8FB421-E18B-F763-DE47-8F0DAC700C02}"/>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6;p50">
                <a:extLst>
                  <a:ext uri="{FF2B5EF4-FFF2-40B4-BE49-F238E27FC236}">
                    <a16:creationId xmlns:a16="http://schemas.microsoft.com/office/drawing/2014/main" id="{E3772D76-EE66-1F6C-F980-7DFC42532CE6}"/>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7;p50">
                <a:extLst>
                  <a:ext uri="{FF2B5EF4-FFF2-40B4-BE49-F238E27FC236}">
                    <a16:creationId xmlns:a16="http://schemas.microsoft.com/office/drawing/2014/main" id="{44B8108B-53A6-ED0B-6EE0-F22DA8BAB44A}"/>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8;p50">
                <a:extLst>
                  <a:ext uri="{FF2B5EF4-FFF2-40B4-BE49-F238E27FC236}">
                    <a16:creationId xmlns:a16="http://schemas.microsoft.com/office/drawing/2014/main" id="{641B6090-49ED-85C0-B5EE-1B5937801B83}"/>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9;p50">
                <a:extLst>
                  <a:ext uri="{FF2B5EF4-FFF2-40B4-BE49-F238E27FC236}">
                    <a16:creationId xmlns:a16="http://schemas.microsoft.com/office/drawing/2014/main" id="{C4579284-42E0-CA6D-E625-46D01E2821C0}"/>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50;p50">
                <a:extLst>
                  <a:ext uri="{FF2B5EF4-FFF2-40B4-BE49-F238E27FC236}">
                    <a16:creationId xmlns:a16="http://schemas.microsoft.com/office/drawing/2014/main" id="{13365DA1-A9B4-DDDC-EBFB-FC970E337259}"/>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1;p50">
                <a:extLst>
                  <a:ext uri="{FF2B5EF4-FFF2-40B4-BE49-F238E27FC236}">
                    <a16:creationId xmlns:a16="http://schemas.microsoft.com/office/drawing/2014/main" id="{55054A01-D2A8-0D83-C61C-0B6EB53CD847}"/>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2;p50">
                <a:extLst>
                  <a:ext uri="{FF2B5EF4-FFF2-40B4-BE49-F238E27FC236}">
                    <a16:creationId xmlns:a16="http://schemas.microsoft.com/office/drawing/2014/main" id="{4AB8EBAC-9C1A-5C07-F049-557F75283358}"/>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3;p50">
                <a:extLst>
                  <a:ext uri="{FF2B5EF4-FFF2-40B4-BE49-F238E27FC236}">
                    <a16:creationId xmlns:a16="http://schemas.microsoft.com/office/drawing/2014/main" id="{065C4A00-05AB-4546-3C3B-6063C6BE2375}"/>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2977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5000"/>
                            </p:stCondLst>
                            <p:childTnLst>
                              <p:par>
                                <p:cTn id="44" presetID="3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800" decel="100000"/>
                                        <p:tgtEl>
                                          <p:spTgt spid="14"/>
                                        </p:tgtEl>
                                      </p:cBhvr>
                                    </p:animEffect>
                                    <p:anim calcmode="lin" valueType="num">
                                      <p:cBhvr>
                                        <p:cTn id="47" dur="800" decel="100000" fill="hold"/>
                                        <p:tgtEl>
                                          <p:spTgt spid="14"/>
                                        </p:tgtEl>
                                        <p:attrNameLst>
                                          <p:attrName>style.rotation</p:attrName>
                                        </p:attrNameLst>
                                      </p:cBhvr>
                                      <p:tavLst>
                                        <p:tav tm="0">
                                          <p:val>
                                            <p:fltVal val="-90"/>
                                          </p:val>
                                        </p:tav>
                                        <p:tav tm="100000">
                                          <p:val>
                                            <p:fltVal val="0"/>
                                          </p:val>
                                        </p:tav>
                                      </p:tavLst>
                                    </p:anim>
                                    <p:anim calcmode="lin" valueType="num">
                                      <p:cBhvr>
                                        <p:cTn id="48" dur="800" decel="100000" fill="hold"/>
                                        <p:tgtEl>
                                          <p:spTgt spid="14"/>
                                        </p:tgtEl>
                                        <p:attrNameLst>
                                          <p:attrName>ppt_x</p:attrName>
                                        </p:attrNameLst>
                                      </p:cBhvr>
                                      <p:tavLst>
                                        <p:tav tm="0">
                                          <p:val>
                                            <p:strVal val="#ppt_x+0.4"/>
                                          </p:val>
                                        </p:tav>
                                        <p:tav tm="100000">
                                          <p:val>
                                            <p:strVal val="#ppt_x-0.05"/>
                                          </p:val>
                                        </p:tav>
                                      </p:tavLst>
                                    </p:anim>
                                    <p:anim calcmode="lin" valueType="num">
                                      <p:cBhvr>
                                        <p:cTn id="49" dur="800" decel="100000" fill="hold"/>
                                        <p:tgtEl>
                                          <p:spTgt spid="14"/>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6500"/>
                            </p:stCondLst>
                            <p:childTnLst>
                              <p:par>
                                <p:cTn id="57" presetID="53" presetClass="entr" presetSubtype="16"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par>
                          <p:cTn id="62" fill="hold">
                            <p:stCondLst>
                              <p:cond delay="7000"/>
                            </p:stCondLst>
                            <p:childTnLst>
                              <p:par>
                                <p:cTn id="63" presetID="14"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randombar(horizont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40" name="Google Shape;1840;p59"/>
          <p:cNvSpPr txBox="1">
            <a:spLocks noGrp="1"/>
          </p:cNvSpPr>
          <p:nvPr>
            <p:ph type="title"/>
          </p:nvPr>
        </p:nvSpPr>
        <p:spPr>
          <a:xfrm>
            <a:off x="4310299" y="1223851"/>
            <a:ext cx="4453500" cy="3142800"/>
          </a:xfrm>
          <a:prstGeom prst="rect">
            <a:avLst/>
          </a:prstGeom>
        </p:spPr>
        <p:txBody>
          <a:bodyPr spcFirstLastPara="1" wrap="square" lIns="90000" tIns="91425" rIns="90000" bIns="91425" anchor="ctr" anchorCtr="0">
            <a:noAutofit/>
          </a:bodyPr>
          <a:lstStyle/>
          <a:p>
            <a:pPr marL="0" lvl="0" indent="0" algn="ctr" rtl="0">
              <a:spcBef>
                <a:spcPts val="0"/>
              </a:spcBef>
              <a:spcAft>
                <a:spcPts val="0"/>
              </a:spcAft>
              <a:buNone/>
            </a:pPr>
            <a:r>
              <a:rPr lang="en" dirty="0">
                <a:latin typeface="#9Slide07 SVNPrima" panose="02040603050506020204" pitchFamily="18" charset="0"/>
              </a:rPr>
              <a:t>CHÀO TẠM BIỆT</a:t>
            </a:r>
            <a:endParaRPr dirty="0">
              <a:latin typeface="#9Slide07 SVNPrima" panose="02040603050506020204" pitchFamily="18" charset="0"/>
            </a:endParaRPr>
          </a:p>
        </p:txBody>
      </p:sp>
      <p:grpSp>
        <p:nvGrpSpPr>
          <p:cNvPr id="184" name="Group 183">
            <a:extLst>
              <a:ext uri="{FF2B5EF4-FFF2-40B4-BE49-F238E27FC236}">
                <a16:creationId xmlns:a16="http://schemas.microsoft.com/office/drawing/2014/main" id="{AF48D474-00A3-BEEE-C699-805BA5FA254B}"/>
              </a:ext>
            </a:extLst>
          </p:cNvPr>
          <p:cNvGrpSpPr/>
          <p:nvPr/>
        </p:nvGrpSpPr>
        <p:grpSpPr>
          <a:xfrm>
            <a:off x="0" y="202429"/>
            <a:ext cx="5419672" cy="5185643"/>
            <a:chOff x="4395304" y="186882"/>
            <a:chExt cx="5419672" cy="5185643"/>
          </a:xfrm>
        </p:grpSpPr>
        <p:grpSp>
          <p:nvGrpSpPr>
            <p:cNvPr id="185" name="Google Shape;879;p44">
              <a:extLst>
                <a:ext uri="{FF2B5EF4-FFF2-40B4-BE49-F238E27FC236}">
                  <a16:creationId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a16="http://schemas.microsoft.com/office/drawing/2014/main" id="{2F416F74-CE60-A78C-0298-5DF09006BD40}"/>
                </a:ext>
              </a:extLst>
            </p:cNvPr>
            <p:cNvGrpSpPr/>
            <p:nvPr/>
          </p:nvGrpSpPr>
          <p:grpSpPr>
            <a:xfrm>
              <a:off x="6574863" y="3553200"/>
              <a:ext cx="3240113" cy="1819325"/>
              <a:chOff x="6574863" y="3553200"/>
              <a:chExt cx="3240113" cy="1819325"/>
            </a:xfrm>
          </p:grpSpPr>
          <p:sp>
            <p:nvSpPr>
              <p:cNvPr id="190" name="Google Shape;1007;p44">
                <a:extLst>
                  <a:ext uri="{FF2B5EF4-FFF2-40B4-BE49-F238E27FC236}">
                    <a16:creationId xmlns:a16="http://schemas.microsoft.com/office/drawing/2014/main" id="{0E19DA95-359D-4B1D-794B-1F0C73811526}"/>
                  </a:ext>
                </a:extLst>
              </p:cNvPr>
              <p:cNvSpPr/>
              <p:nvPr/>
            </p:nvSpPr>
            <p:spPr>
              <a:xfrm>
                <a:off x="7033000" y="3553200"/>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008;p44">
                <a:extLst>
                  <a:ext uri="{FF2B5EF4-FFF2-40B4-BE49-F238E27FC236}">
                    <a16:creationId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0165" y="76564"/>
            <a:ext cx="8723671"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031477" y="402169"/>
            <a:ext cx="1896387" cy="117028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119671" y="2875328"/>
            <a:ext cx="1255328" cy="774676"/>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59992" y="122853"/>
            <a:ext cx="1860060" cy="2017990"/>
          </a:xfrm>
          <a:prstGeom prst="rect">
            <a:avLst/>
          </a:prstGeom>
        </p:spPr>
      </p:pic>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l="33203" t="26841" r="49140"/>
          <a:stretch>
            <a:fillRect/>
          </a:stretch>
        </p:blipFill>
        <p:spPr>
          <a:xfrm>
            <a:off x="1512164" y="2639921"/>
            <a:ext cx="646968" cy="123892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724356" y="401047"/>
            <a:ext cx="512309" cy="848366"/>
          </a:xfrm>
          <a:prstGeom prst="rect">
            <a:avLst/>
          </a:prstGeom>
        </p:spPr>
      </p:pic>
      <p:pic>
        <p:nvPicPr>
          <p:cNvPr id="9" name="百石元 - Happy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839" y="-788761"/>
            <a:ext cx="457200" cy="457200"/>
          </a:xfrm>
          <a:prstGeom prst="rect">
            <a:avLst/>
          </a:prstGeom>
        </p:spPr>
      </p:pic>
      <p:grpSp>
        <p:nvGrpSpPr>
          <p:cNvPr id="18" name="Group 17"/>
          <p:cNvGrpSpPr/>
          <p:nvPr/>
        </p:nvGrpSpPr>
        <p:grpSpPr>
          <a:xfrm>
            <a:off x="1244159" y="802195"/>
            <a:ext cx="4955850" cy="2893319"/>
            <a:chOff x="3413715" y="1329524"/>
            <a:chExt cx="6607800" cy="3857758"/>
          </a:xfrm>
          <a:solidFill>
            <a:schemeClr val="accent5">
              <a:lumMod val="75000"/>
            </a:schemeClr>
          </a:solidFill>
        </p:grpSpPr>
        <p:grpSp>
          <p:nvGrpSpPr>
            <p:cNvPr id="17" name="Group 16"/>
            <p:cNvGrpSpPr/>
            <p:nvPr/>
          </p:nvGrpSpPr>
          <p:grpSpPr>
            <a:xfrm>
              <a:off x="3413715" y="1574132"/>
              <a:ext cx="6287044" cy="3613150"/>
              <a:chOff x="3413715" y="1574132"/>
              <a:chExt cx="6287044" cy="3613150"/>
            </a:xfrm>
            <a:grpFill/>
          </p:grpSpPr>
          <p:sp>
            <p:nvSpPr>
              <p:cNvPr id="30" name="Snip Diagonal Corner Rectangle 29"/>
              <p:cNvSpPr/>
              <p:nvPr/>
            </p:nvSpPr>
            <p:spPr>
              <a:xfrm>
                <a:off x="3646600" y="1574132"/>
                <a:ext cx="6054159" cy="3373679"/>
              </a:xfrm>
              <a:prstGeom prst="snip2DiagRect">
                <a:avLst/>
              </a:prstGeom>
              <a:grpFill/>
              <a:ln w="38100">
                <a:solidFill>
                  <a:schemeClr val="accent6"/>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Snip Diagonal Corner Rectangle 15"/>
              <p:cNvSpPr/>
              <p:nvPr/>
            </p:nvSpPr>
            <p:spPr>
              <a:xfrm>
                <a:off x="3413715" y="1772278"/>
                <a:ext cx="6057684" cy="3415004"/>
              </a:xfrm>
              <a:prstGeom prst="snip2DiagRect">
                <a:avLst/>
              </a:prstGeom>
              <a:grp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2" name="Snip Diagonal Corner Rectangle 31"/>
            <p:cNvSpPr/>
            <p:nvPr/>
          </p:nvSpPr>
          <p:spPr>
            <a:xfrm>
              <a:off x="3963831" y="1329524"/>
              <a:ext cx="6057684" cy="3415004"/>
            </a:xfrm>
            <a:prstGeom prst="snip2DiagRect">
              <a:avLst/>
            </a:prstGeom>
            <a:grp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p:cNvSpPr txBox="1"/>
          <p:nvPr/>
        </p:nvSpPr>
        <p:spPr>
          <a:xfrm>
            <a:off x="1834118" y="1628715"/>
            <a:ext cx="4658576" cy="1015663"/>
          </a:xfrm>
          <a:prstGeom prst="rect">
            <a:avLst/>
          </a:prstGeom>
          <a:noFill/>
        </p:spPr>
        <p:txBody>
          <a:bodyPr wrap="square" rtlCol="0">
            <a:spAutoFit/>
          </a:bodyPr>
          <a:lstStyle/>
          <a:p>
            <a:r>
              <a:rPr lang="en-US" sz="6000" dirty="0" err="1">
                <a:solidFill>
                  <a:schemeClr val="accent6"/>
                </a:solidFill>
                <a:effectLst>
                  <a:outerShdw blurRad="38100" dist="38100" dir="2700000" algn="tl">
                    <a:srgbClr val="000000">
                      <a:alpha val="43137"/>
                    </a:srgbClr>
                  </a:outerShdw>
                </a:effectLst>
                <a:latin typeface="UTM Showcard" panose="02040603050506020204" pitchFamily="18" charset="0"/>
              </a:rPr>
              <a:t>Khám</a:t>
            </a:r>
            <a:r>
              <a:rPr lang="en-US" sz="6000" dirty="0">
                <a:solidFill>
                  <a:schemeClr val="accent6"/>
                </a:solidFill>
                <a:effectLst>
                  <a:outerShdw blurRad="38100" dist="38100" dir="2700000" algn="tl">
                    <a:srgbClr val="000000">
                      <a:alpha val="43137"/>
                    </a:srgbClr>
                  </a:outerShdw>
                </a:effectLst>
                <a:latin typeface="UTM Showcard" panose="02040603050506020204" pitchFamily="18" charset="0"/>
              </a:rPr>
              <a:t> </a:t>
            </a:r>
            <a:r>
              <a:rPr lang="en-US" sz="6000" dirty="0" err="1">
                <a:solidFill>
                  <a:schemeClr val="accent6"/>
                </a:solidFill>
                <a:effectLst>
                  <a:outerShdw blurRad="38100" dist="38100" dir="2700000" algn="tl">
                    <a:srgbClr val="000000">
                      <a:alpha val="43137"/>
                    </a:srgbClr>
                  </a:outerShdw>
                </a:effectLst>
                <a:latin typeface="UTM Showcard" panose="02040603050506020204" pitchFamily="18" charset="0"/>
              </a:rPr>
              <a:t>phá</a:t>
            </a:r>
            <a:r>
              <a:rPr lang="en-US" sz="6000" dirty="0">
                <a:solidFill>
                  <a:schemeClr val="accent6"/>
                </a:solidFill>
                <a:effectLst>
                  <a:outerShdw blurRad="38100" dist="38100" dir="2700000" algn="tl">
                    <a:srgbClr val="000000">
                      <a:alpha val="43137"/>
                    </a:srgbClr>
                  </a:outerShdw>
                </a:effectLst>
                <a:latin typeface="UTM Showcard" panose="02040603050506020204" pitchFamily="18" charset="0"/>
              </a:rPr>
              <a:t> </a:t>
            </a:r>
          </a:p>
        </p:txBody>
      </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492981" y="2199601"/>
            <a:ext cx="826899" cy="143927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a:off x="5889917" y="802195"/>
            <a:ext cx="2472927" cy="1526069"/>
          </a:xfrm>
          <a:prstGeom prst="rect">
            <a:avLst/>
          </a:prstGeom>
        </p:spPr>
      </p:pic>
      <p:pic>
        <p:nvPicPr>
          <p:cNvPr id="33"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37500" r="51893" b="32813"/>
          <a:stretch>
            <a:fillRect/>
          </a:stretch>
        </p:blipFill>
        <p:spPr>
          <a:xfrm flipH="1">
            <a:off x="2133239" y="2875840"/>
            <a:ext cx="2472927" cy="1526069"/>
          </a:xfrm>
          <a:prstGeom prst="rect">
            <a:avLst/>
          </a:prstGeom>
        </p:spPr>
      </p:pic>
      <p:grpSp>
        <p:nvGrpSpPr>
          <p:cNvPr id="21" name="Google Shape;5232;p50">
            <a:extLst>
              <a:ext uri="{FF2B5EF4-FFF2-40B4-BE49-F238E27FC236}">
                <a16:creationId xmlns:a16="http://schemas.microsoft.com/office/drawing/2014/main" id="{074F4F33-B58D-7F23-B514-A76CA1CD1ABD}"/>
              </a:ext>
            </a:extLst>
          </p:cNvPr>
          <p:cNvGrpSpPr/>
          <p:nvPr/>
        </p:nvGrpSpPr>
        <p:grpSpPr>
          <a:xfrm>
            <a:off x="4942913" y="2014927"/>
            <a:ext cx="4583333" cy="3068579"/>
            <a:chOff x="4677984" y="1950276"/>
            <a:chExt cx="4748578" cy="3544435"/>
          </a:xfrm>
        </p:grpSpPr>
        <p:sp>
          <p:nvSpPr>
            <p:cNvPr id="24" name="Google Shape;5233;p50">
              <a:extLst>
                <a:ext uri="{FF2B5EF4-FFF2-40B4-BE49-F238E27FC236}">
                  <a16:creationId xmlns:a16="http://schemas.microsoft.com/office/drawing/2014/main" id="{AD311FC6-6050-3DDD-2954-AC0274534296}"/>
                </a:ext>
              </a:extLst>
            </p:cNvPr>
            <p:cNvSpPr/>
            <p:nvPr/>
          </p:nvSpPr>
          <p:spPr>
            <a:xfrm>
              <a:off x="5320578" y="2225724"/>
              <a:ext cx="3208168" cy="3207308"/>
            </a:xfrm>
            <a:custGeom>
              <a:avLst/>
              <a:gdLst/>
              <a:ahLst/>
              <a:cxnLst/>
              <a:rect l="l" t="t" r="r" b="b"/>
              <a:pathLst>
                <a:path w="33560" h="33551" extrusionOk="0">
                  <a:moveTo>
                    <a:pt x="17695" y="1"/>
                  </a:moveTo>
                  <a:cubicBezTo>
                    <a:pt x="14687" y="1"/>
                    <a:pt x="11722" y="753"/>
                    <a:pt x="9082" y="2189"/>
                  </a:cubicBezTo>
                  <a:cubicBezTo>
                    <a:pt x="6408" y="3610"/>
                    <a:pt x="4136" y="5690"/>
                    <a:pt x="2507" y="8238"/>
                  </a:cubicBezTo>
                  <a:cubicBezTo>
                    <a:pt x="836" y="10811"/>
                    <a:pt x="9" y="13601"/>
                    <a:pt x="9" y="16625"/>
                  </a:cubicBezTo>
                  <a:cubicBezTo>
                    <a:pt x="1" y="21161"/>
                    <a:pt x="1622" y="25113"/>
                    <a:pt x="4855" y="28488"/>
                  </a:cubicBezTo>
                  <a:cubicBezTo>
                    <a:pt x="8071" y="31863"/>
                    <a:pt x="12098" y="33550"/>
                    <a:pt x="16943" y="33550"/>
                  </a:cubicBezTo>
                  <a:cubicBezTo>
                    <a:pt x="16954" y="33550"/>
                    <a:pt x="16966" y="33550"/>
                    <a:pt x="16978" y="33550"/>
                  </a:cubicBezTo>
                  <a:cubicBezTo>
                    <a:pt x="21691" y="33550"/>
                    <a:pt x="25631" y="31863"/>
                    <a:pt x="28797" y="28488"/>
                  </a:cubicBezTo>
                  <a:cubicBezTo>
                    <a:pt x="31972" y="25113"/>
                    <a:pt x="33559" y="21003"/>
                    <a:pt x="33559" y="16166"/>
                  </a:cubicBezTo>
                  <a:cubicBezTo>
                    <a:pt x="33559" y="11237"/>
                    <a:pt x="32022" y="7310"/>
                    <a:pt x="28948" y="4387"/>
                  </a:cubicBezTo>
                  <a:cubicBezTo>
                    <a:pt x="25873" y="1463"/>
                    <a:pt x="22122" y="1"/>
                    <a:pt x="17695" y="1"/>
                  </a:cubicBezTo>
                  <a:close/>
                </a:path>
              </a:pathLst>
            </a:custGeom>
            <a:solidFill>
              <a:srgbClr val="E7D35E">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5234;p50">
              <a:extLst>
                <a:ext uri="{FF2B5EF4-FFF2-40B4-BE49-F238E27FC236}">
                  <a16:creationId xmlns:a16="http://schemas.microsoft.com/office/drawing/2014/main" id="{FE830DE8-5559-BC28-8427-52FAAF3CFD19}"/>
                </a:ext>
              </a:extLst>
            </p:cNvPr>
            <p:cNvGrpSpPr/>
            <p:nvPr/>
          </p:nvGrpSpPr>
          <p:grpSpPr>
            <a:xfrm>
              <a:off x="4677984" y="1950276"/>
              <a:ext cx="4748578" cy="3446142"/>
              <a:chOff x="4677984" y="1950276"/>
              <a:chExt cx="4748578" cy="3446142"/>
            </a:xfrm>
          </p:grpSpPr>
          <p:grpSp>
            <p:nvGrpSpPr>
              <p:cNvPr id="74" name="Google Shape;5235;p50">
                <a:extLst>
                  <a:ext uri="{FF2B5EF4-FFF2-40B4-BE49-F238E27FC236}">
                    <a16:creationId xmlns:a16="http://schemas.microsoft.com/office/drawing/2014/main" id="{0E036BD3-B2DC-3E6C-8BA0-EDFB4BE660E2}"/>
                  </a:ext>
                </a:extLst>
              </p:cNvPr>
              <p:cNvGrpSpPr/>
              <p:nvPr/>
            </p:nvGrpSpPr>
            <p:grpSpPr>
              <a:xfrm rot="-1150073">
                <a:off x="5044290" y="2109783"/>
                <a:ext cx="1387923" cy="2465630"/>
                <a:chOff x="593002" y="2042708"/>
                <a:chExt cx="1261647" cy="2241302"/>
              </a:xfrm>
            </p:grpSpPr>
            <p:grpSp>
              <p:nvGrpSpPr>
                <p:cNvPr id="132" name="Google Shape;5236;p50">
                  <a:extLst>
                    <a:ext uri="{FF2B5EF4-FFF2-40B4-BE49-F238E27FC236}">
                      <a16:creationId xmlns:a16="http://schemas.microsoft.com/office/drawing/2014/main" id="{6CED3777-99E5-1396-E98B-A0127951BE8C}"/>
                    </a:ext>
                  </a:extLst>
                </p:cNvPr>
                <p:cNvGrpSpPr/>
                <p:nvPr/>
              </p:nvGrpSpPr>
              <p:grpSpPr>
                <a:xfrm>
                  <a:off x="895855" y="2042708"/>
                  <a:ext cx="831800" cy="1661755"/>
                  <a:chOff x="895855" y="2042708"/>
                  <a:chExt cx="831800" cy="1661755"/>
                </a:xfrm>
              </p:grpSpPr>
              <p:sp>
                <p:nvSpPr>
                  <p:cNvPr id="140" name="Google Shape;5237;p50">
                    <a:extLst>
                      <a:ext uri="{FF2B5EF4-FFF2-40B4-BE49-F238E27FC236}">
                        <a16:creationId xmlns:a16="http://schemas.microsoft.com/office/drawing/2014/main" id="{483D7859-0EBF-CD09-3FEB-9EBF23E3247E}"/>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238;p50">
                    <a:extLst>
                      <a:ext uri="{FF2B5EF4-FFF2-40B4-BE49-F238E27FC236}">
                        <a16:creationId xmlns:a16="http://schemas.microsoft.com/office/drawing/2014/main" id="{E7CC34FA-CE89-D5EC-6A99-4670CAD417DD}"/>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239;p50">
                    <a:extLst>
                      <a:ext uri="{FF2B5EF4-FFF2-40B4-BE49-F238E27FC236}">
                        <a16:creationId xmlns:a16="http://schemas.microsoft.com/office/drawing/2014/main" id="{6E214597-B898-586D-4A87-9AB672CC5B29}"/>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240;p50">
                    <a:extLst>
                      <a:ext uri="{FF2B5EF4-FFF2-40B4-BE49-F238E27FC236}">
                        <a16:creationId xmlns:a16="http://schemas.microsoft.com/office/drawing/2014/main" id="{B1FFBAA7-620D-6AFE-E4B9-D6CB029902FE}"/>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241;p50">
                    <a:extLst>
                      <a:ext uri="{FF2B5EF4-FFF2-40B4-BE49-F238E27FC236}">
                        <a16:creationId xmlns:a16="http://schemas.microsoft.com/office/drawing/2014/main" id="{214D23D7-0D8D-8126-8BE9-DA3FC661896C}"/>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242;p50">
                    <a:extLst>
                      <a:ext uri="{FF2B5EF4-FFF2-40B4-BE49-F238E27FC236}">
                        <a16:creationId xmlns:a16="http://schemas.microsoft.com/office/drawing/2014/main" id="{7154FBA9-CA61-F3CA-1EEC-F132355F56AA}"/>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243;p50">
                    <a:extLst>
                      <a:ext uri="{FF2B5EF4-FFF2-40B4-BE49-F238E27FC236}">
                        <a16:creationId xmlns:a16="http://schemas.microsoft.com/office/drawing/2014/main" id="{C0CFC00B-B748-E43D-BEFB-3E72131DDD5A}"/>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244;p50">
                    <a:extLst>
                      <a:ext uri="{FF2B5EF4-FFF2-40B4-BE49-F238E27FC236}">
                        <a16:creationId xmlns:a16="http://schemas.microsoft.com/office/drawing/2014/main" id="{DB2CB3BD-73CC-F912-20B4-FCA917DCCC93}"/>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245;p50">
                    <a:extLst>
                      <a:ext uri="{FF2B5EF4-FFF2-40B4-BE49-F238E27FC236}">
                        <a16:creationId xmlns:a16="http://schemas.microsoft.com/office/drawing/2014/main" id="{B4E05B59-6C1B-AFFD-DFAA-ACA59C6697BB}"/>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246;p50">
                    <a:extLst>
                      <a:ext uri="{FF2B5EF4-FFF2-40B4-BE49-F238E27FC236}">
                        <a16:creationId xmlns:a16="http://schemas.microsoft.com/office/drawing/2014/main" id="{B4F13AA8-45AF-CAE6-0908-9D118A89EEC8}"/>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247;p50">
                    <a:extLst>
                      <a:ext uri="{FF2B5EF4-FFF2-40B4-BE49-F238E27FC236}">
                        <a16:creationId xmlns:a16="http://schemas.microsoft.com/office/drawing/2014/main" id="{D01BFBBB-54B2-84AA-692A-A423E825D09C}"/>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5248;p50">
                  <a:extLst>
                    <a:ext uri="{FF2B5EF4-FFF2-40B4-BE49-F238E27FC236}">
                      <a16:creationId xmlns:a16="http://schemas.microsoft.com/office/drawing/2014/main" id="{4A6130B6-8A02-5733-8B36-DF94445CF58E}"/>
                    </a:ext>
                  </a:extLst>
                </p:cNvPr>
                <p:cNvGrpSpPr/>
                <p:nvPr/>
              </p:nvGrpSpPr>
              <p:grpSpPr>
                <a:xfrm>
                  <a:off x="593002" y="2212351"/>
                  <a:ext cx="1261647" cy="2071660"/>
                  <a:chOff x="593002" y="2212351"/>
                  <a:chExt cx="1261647" cy="2071660"/>
                </a:xfrm>
              </p:grpSpPr>
              <p:sp>
                <p:nvSpPr>
                  <p:cNvPr id="134" name="Google Shape;5249;p50">
                    <a:extLst>
                      <a:ext uri="{FF2B5EF4-FFF2-40B4-BE49-F238E27FC236}">
                        <a16:creationId xmlns:a16="http://schemas.microsoft.com/office/drawing/2014/main" id="{94B7BE7D-5275-91D7-D159-D42700663A8E}"/>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250;p50">
                    <a:extLst>
                      <a:ext uri="{FF2B5EF4-FFF2-40B4-BE49-F238E27FC236}">
                        <a16:creationId xmlns:a16="http://schemas.microsoft.com/office/drawing/2014/main" id="{B4A806CE-C4EC-92F4-5E38-CEB1A882C152}"/>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251;p50">
                    <a:extLst>
                      <a:ext uri="{FF2B5EF4-FFF2-40B4-BE49-F238E27FC236}">
                        <a16:creationId xmlns:a16="http://schemas.microsoft.com/office/drawing/2014/main" id="{8288AC15-F328-B6B5-0925-75A18133FD3F}"/>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252;p50">
                    <a:extLst>
                      <a:ext uri="{FF2B5EF4-FFF2-40B4-BE49-F238E27FC236}">
                        <a16:creationId xmlns:a16="http://schemas.microsoft.com/office/drawing/2014/main" id="{C3561C8C-4716-0131-74E6-B5B7FDFDF485}"/>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253;p50">
                    <a:extLst>
                      <a:ext uri="{FF2B5EF4-FFF2-40B4-BE49-F238E27FC236}">
                        <a16:creationId xmlns:a16="http://schemas.microsoft.com/office/drawing/2014/main" id="{303B2BD3-92D8-069B-0F19-9C0BD6B434B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254;p50">
                    <a:extLst>
                      <a:ext uri="{FF2B5EF4-FFF2-40B4-BE49-F238E27FC236}">
                        <a16:creationId xmlns:a16="http://schemas.microsoft.com/office/drawing/2014/main" id="{8DB85124-31C2-3759-129E-B4811CC664AB}"/>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5255;p50">
                <a:extLst>
                  <a:ext uri="{FF2B5EF4-FFF2-40B4-BE49-F238E27FC236}">
                    <a16:creationId xmlns:a16="http://schemas.microsoft.com/office/drawing/2014/main" id="{93149018-A309-A7AD-2591-2CE03A15A9D9}"/>
                  </a:ext>
                </a:extLst>
              </p:cNvPr>
              <p:cNvGrpSpPr/>
              <p:nvPr/>
            </p:nvGrpSpPr>
            <p:grpSpPr>
              <a:xfrm rot="400947">
                <a:off x="4770825" y="3781640"/>
                <a:ext cx="1548786" cy="1294488"/>
                <a:chOff x="457474" y="3580802"/>
                <a:chExt cx="1408022" cy="1176837"/>
              </a:xfrm>
            </p:grpSpPr>
            <p:sp>
              <p:nvSpPr>
                <p:cNvPr id="108" name="Google Shape;5256;p50">
                  <a:extLst>
                    <a:ext uri="{FF2B5EF4-FFF2-40B4-BE49-F238E27FC236}">
                      <a16:creationId xmlns:a16="http://schemas.microsoft.com/office/drawing/2014/main" id="{87BF7193-F9BE-CDC2-5E96-7AC6031EAFFE}"/>
                    </a:ext>
                  </a:extLst>
                </p:cNvPr>
                <p:cNvSpPr/>
                <p:nvPr/>
              </p:nvSpPr>
              <p:spPr>
                <a:xfrm>
                  <a:off x="457474" y="3580802"/>
                  <a:ext cx="403709" cy="367926"/>
                </a:xfrm>
                <a:custGeom>
                  <a:avLst/>
                  <a:gdLst/>
                  <a:ahLst/>
                  <a:cxnLst/>
                  <a:rect l="l" t="t" r="r" b="b"/>
                  <a:pathLst>
                    <a:path w="4355" h="3969" extrusionOk="0">
                      <a:moveTo>
                        <a:pt x="2736" y="1"/>
                      </a:moveTo>
                      <a:cubicBezTo>
                        <a:pt x="2592" y="1"/>
                        <a:pt x="2430" y="32"/>
                        <a:pt x="2248" y="100"/>
                      </a:cubicBezTo>
                      <a:cubicBezTo>
                        <a:pt x="1" y="944"/>
                        <a:pt x="3459" y="3893"/>
                        <a:pt x="3459" y="3893"/>
                      </a:cubicBezTo>
                      <a:lnTo>
                        <a:pt x="3685" y="3968"/>
                      </a:lnTo>
                      <a:cubicBezTo>
                        <a:pt x="3685" y="3968"/>
                        <a:pt x="4354" y="1"/>
                        <a:pt x="27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257;p50">
                  <a:extLst>
                    <a:ext uri="{FF2B5EF4-FFF2-40B4-BE49-F238E27FC236}">
                      <a16:creationId xmlns:a16="http://schemas.microsoft.com/office/drawing/2014/main" id="{0ADF8079-B928-EE67-909C-4F646E52421E}"/>
                    </a:ext>
                  </a:extLst>
                </p:cNvPr>
                <p:cNvSpPr/>
                <p:nvPr/>
              </p:nvSpPr>
              <p:spPr>
                <a:xfrm>
                  <a:off x="665865" y="3580802"/>
                  <a:ext cx="195319" cy="367926"/>
                </a:xfrm>
                <a:custGeom>
                  <a:avLst/>
                  <a:gdLst/>
                  <a:ahLst/>
                  <a:cxnLst/>
                  <a:rect l="l" t="t" r="r" b="b"/>
                  <a:pathLst>
                    <a:path w="2107" h="3969" extrusionOk="0">
                      <a:moveTo>
                        <a:pt x="488" y="1"/>
                      </a:moveTo>
                      <a:cubicBezTo>
                        <a:pt x="344" y="1"/>
                        <a:pt x="182" y="32"/>
                        <a:pt x="0" y="100"/>
                      </a:cubicBezTo>
                      <a:cubicBezTo>
                        <a:pt x="67" y="1295"/>
                        <a:pt x="1211" y="3893"/>
                        <a:pt x="1211" y="3893"/>
                      </a:cubicBezTo>
                      <a:lnTo>
                        <a:pt x="1437" y="3968"/>
                      </a:lnTo>
                      <a:cubicBezTo>
                        <a:pt x="1437" y="3968"/>
                        <a:pt x="2106" y="1"/>
                        <a:pt x="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258;p50">
                  <a:extLst>
                    <a:ext uri="{FF2B5EF4-FFF2-40B4-BE49-F238E27FC236}">
                      <a16:creationId xmlns:a16="http://schemas.microsoft.com/office/drawing/2014/main" id="{C5565863-BECA-FF55-831A-64F0A78FC440}"/>
                    </a:ext>
                  </a:extLst>
                </p:cNvPr>
                <p:cNvSpPr/>
                <p:nvPr/>
              </p:nvSpPr>
              <p:spPr>
                <a:xfrm>
                  <a:off x="547116" y="3950030"/>
                  <a:ext cx="334832" cy="188181"/>
                </a:xfrm>
                <a:custGeom>
                  <a:avLst/>
                  <a:gdLst/>
                  <a:ahLst/>
                  <a:cxnLst/>
                  <a:rect l="l" t="t" r="r" b="b"/>
                  <a:pathLst>
                    <a:path w="3612" h="2030" extrusionOk="0">
                      <a:moveTo>
                        <a:pt x="1355" y="1"/>
                      </a:moveTo>
                      <a:cubicBezTo>
                        <a:pt x="1097" y="1"/>
                        <a:pt x="864" y="142"/>
                        <a:pt x="688" y="503"/>
                      </a:cubicBezTo>
                      <a:cubicBezTo>
                        <a:pt x="1" y="1905"/>
                        <a:pt x="2310" y="2029"/>
                        <a:pt x="3150" y="2029"/>
                      </a:cubicBezTo>
                      <a:cubicBezTo>
                        <a:pt x="3332" y="2029"/>
                        <a:pt x="3445" y="2023"/>
                        <a:pt x="3445" y="2023"/>
                      </a:cubicBezTo>
                      <a:lnTo>
                        <a:pt x="3612" y="1948"/>
                      </a:lnTo>
                      <a:cubicBezTo>
                        <a:pt x="3612" y="1948"/>
                        <a:pt x="2312" y="1"/>
                        <a:pt x="1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259;p50">
                  <a:extLst>
                    <a:ext uri="{FF2B5EF4-FFF2-40B4-BE49-F238E27FC236}">
                      <a16:creationId xmlns:a16="http://schemas.microsoft.com/office/drawing/2014/main" id="{B97CFC44-AB4E-C03D-0280-0DAE4EA50ECA}"/>
                    </a:ext>
                  </a:extLst>
                </p:cNvPr>
                <p:cNvSpPr/>
                <p:nvPr/>
              </p:nvSpPr>
              <p:spPr>
                <a:xfrm>
                  <a:off x="610801" y="3950030"/>
                  <a:ext cx="271147" cy="187625"/>
                </a:xfrm>
                <a:custGeom>
                  <a:avLst/>
                  <a:gdLst/>
                  <a:ahLst/>
                  <a:cxnLst/>
                  <a:rect l="l" t="t" r="r" b="b"/>
                  <a:pathLst>
                    <a:path w="2925" h="2024" extrusionOk="0">
                      <a:moveTo>
                        <a:pt x="668" y="1"/>
                      </a:moveTo>
                      <a:cubicBezTo>
                        <a:pt x="410" y="1"/>
                        <a:pt x="177" y="142"/>
                        <a:pt x="1" y="503"/>
                      </a:cubicBezTo>
                      <a:cubicBezTo>
                        <a:pt x="686" y="1146"/>
                        <a:pt x="2758" y="2023"/>
                        <a:pt x="2758" y="2023"/>
                      </a:cubicBezTo>
                      <a:lnTo>
                        <a:pt x="2925" y="1948"/>
                      </a:lnTo>
                      <a:cubicBezTo>
                        <a:pt x="2925" y="1948"/>
                        <a:pt x="1625"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260;p50">
                  <a:extLst>
                    <a:ext uri="{FF2B5EF4-FFF2-40B4-BE49-F238E27FC236}">
                      <a16:creationId xmlns:a16="http://schemas.microsoft.com/office/drawing/2014/main" id="{0E060844-FE0B-E2BF-2AE5-C64A8F81F7B2}"/>
                    </a:ext>
                  </a:extLst>
                </p:cNvPr>
                <p:cNvSpPr/>
                <p:nvPr/>
              </p:nvSpPr>
              <p:spPr>
                <a:xfrm>
                  <a:off x="783780" y="3796981"/>
                  <a:ext cx="335945" cy="302758"/>
                </a:xfrm>
                <a:custGeom>
                  <a:avLst/>
                  <a:gdLst/>
                  <a:ahLst/>
                  <a:cxnLst/>
                  <a:rect l="l" t="t" r="r" b="b"/>
                  <a:pathLst>
                    <a:path w="3624" h="3266" extrusionOk="0">
                      <a:moveTo>
                        <a:pt x="1637" y="1"/>
                      </a:moveTo>
                      <a:cubicBezTo>
                        <a:pt x="0" y="1"/>
                        <a:pt x="1493" y="3265"/>
                        <a:pt x="1493" y="3265"/>
                      </a:cubicBezTo>
                      <a:lnTo>
                        <a:pt x="1644" y="3165"/>
                      </a:lnTo>
                      <a:cubicBezTo>
                        <a:pt x="1644" y="3165"/>
                        <a:pt x="3624" y="191"/>
                        <a:pt x="1769" y="7"/>
                      </a:cubicBezTo>
                      <a:cubicBezTo>
                        <a:pt x="1723" y="3"/>
                        <a:pt x="1679"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61;p50">
                  <a:extLst>
                    <a:ext uri="{FF2B5EF4-FFF2-40B4-BE49-F238E27FC236}">
                      <a16:creationId xmlns:a16="http://schemas.microsoft.com/office/drawing/2014/main" id="{6867C85B-09D7-60AC-1015-245B9BB08339}"/>
                    </a:ext>
                  </a:extLst>
                </p:cNvPr>
                <p:cNvSpPr/>
                <p:nvPr/>
              </p:nvSpPr>
              <p:spPr>
                <a:xfrm>
                  <a:off x="783780" y="3796981"/>
                  <a:ext cx="181877" cy="302758"/>
                </a:xfrm>
                <a:custGeom>
                  <a:avLst/>
                  <a:gdLst/>
                  <a:ahLst/>
                  <a:cxnLst/>
                  <a:rect l="l" t="t" r="r" b="b"/>
                  <a:pathLst>
                    <a:path w="1962" h="3266" extrusionOk="0">
                      <a:moveTo>
                        <a:pt x="1637" y="1"/>
                      </a:moveTo>
                      <a:cubicBezTo>
                        <a:pt x="0" y="1"/>
                        <a:pt x="1493" y="3265"/>
                        <a:pt x="1493" y="3265"/>
                      </a:cubicBezTo>
                      <a:lnTo>
                        <a:pt x="1644" y="3165"/>
                      </a:lnTo>
                      <a:cubicBezTo>
                        <a:pt x="1644" y="3165"/>
                        <a:pt x="1961" y="934"/>
                        <a:pt x="1769" y="7"/>
                      </a:cubicBezTo>
                      <a:cubicBezTo>
                        <a:pt x="1723" y="3"/>
                        <a:pt x="1679" y="1"/>
                        <a:pt x="16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62;p50">
                  <a:extLst>
                    <a:ext uri="{FF2B5EF4-FFF2-40B4-BE49-F238E27FC236}">
                      <a16:creationId xmlns:a16="http://schemas.microsoft.com/office/drawing/2014/main" id="{4AAE0030-826F-D758-99C4-087E7ED0AF50}"/>
                    </a:ext>
                  </a:extLst>
                </p:cNvPr>
                <p:cNvSpPr/>
                <p:nvPr/>
              </p:nvSpPr>
              <p:spPr>
                <a:xfrm>
                  <a:off x="729828" y="4192535"/>
                  <a:ext cx="329456" cy="174554"/>
                </a:xfrm>
                <a:custGeom>
                  <a:avLst/>
                  <a:gdLst/>
                  <a:ahLst/>
                  <a:cxnLst/>
                  <a:rect l="l" t="t" r="r" b="b"/>
                  <a:pathLst>
                    <a:path w="3554" h="1883" extrusionOk="0">
                      <a:moveTo>
                        <a:pt x="1004" y="1"/>
                      </a:moveTo>
                      <a:cubicBezTo>
                        <a:pt x="660" y="1"/>
                        <a:pt x="382" y="182"/>
                        <a:pt x="254" y="669"/>
                      </a:cubicBezTo>
                      <a:cubicBezTo>
                        <a:pt x="0" y="1642"/>
                        <a:pt x="810" y="1882"/>
                        <a:pt x="1670" y="1882"/>
                      </a:cubicBezTo>
                      <a:cubicBezTo>
                        <a:pt x="2509" y="1882"/>
                        <a:pt x="3395" y="1655"/>
                        <a:pt x="3395" y="1655"/>
                      </a:cubicBezTo>
                      <a:lnTo>
                        <a:pt x="3554" y="1538"/>
                      </a:lnTo>
                      <a:cubicBezTo>
                        <a:pt x="3554" y="1538"/>
                        <a:pt x="2003" y="1"/>
                        <a:pt x="10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63;p50">
                  <a:extLst>
                    <a:ext uri="{FF2B5EF4-FFF2-40B4-BE49-F238E27FC236}">
                      <a16:creationId xmlns:a16="http://schemas.microsoft.com/office/drawing/2014/main" id="{9971639D-3ACB-1792-48CF-21FB07C2E09C}"/>
                    </a:ext>
                  </a:extLst>
                </p:cNvPr>
                <p:cNvSpPr/>
                <p:nvPr/>
              </p:nvSpPr>
              <p:spPr>
                <a:xfrm>
                  <a:off x="753374" y="4192535"/>
                  <a:ext cx="305910" cy="153418"/>
                </a:xfrm>
                <a:custGeom>
                  <a:avLst/>
                  <a:gdLst/>
                  <a:ahLst/>
                  <a:cxnLst/>
                  <a:rect l="l" t="t" r="r" b="b"/>
                  <a:pathLst>
                    <a:path w="3300" h="1655" extrusionOk="0">
                      <a:moveTo>
                        <a:pt x="750" y="1"/>
                      </a:moveTo>
                      <a:cubicBezTo>
                        <a:pt x="406" y="1"/>
                        <a:pt x="128" y="182"/>
                        <a:pt x="0" y="669"/>
                      </a:cubicBezTo>
                      <a:cubicBezTo>
                        <a:pt x="836" y="1195"/>
                        <a:pt x="3141" y="1655"/>
                        <a:pt x="3141" y="1655"/>
                      </a:cubicBezTo>
                      <a:lnTo>
                        <a:pt x="3300" y="1538"/>
                      </a:lnTo>
                      <a:cubicBezTo>
                        <a:pt x="3300" y="1538"/>
                        <a:pt x="1749"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64;p50">
                  <a:extLst>
                    <a:ext uri="{FF2B5EF4-FFF2-40B4-BE49-F238E27FC236}">
                      <a16:creationId xmlns:a16="http://schemas.microsoft.com/office/drawing/2014/main" id="{C80DF351-96FD-DEF5-8131-5C6311D6C539}"/>
                    </a:ext>
                  </a:extLst>
                </p:cNvPr>
                <p:cNvSpPr/>
                <p:nvPr/>
              </p:nvSpPr>
              <p:spPr>
                <a:xfrm>
                  <a:off x="878798" y="3980343"/>
                  <a:ext cx="351426" cy="316014"/>
                </a:xfrm>
                <a:custGeom>
                  <a:avLst/>
                  <a:gdLst/>
                  <a:ahLst/>
                  <a:cxnLst/>
                  <a:rect l="l" t="t" r="r" b="b"/>
                  <a:pathLst>
                    <a:path w="3791" h="3409" extrusionOk="0">
                      <a:moveTo>
                        <a:pt x="2078" y="1"/>
                      </a:moveTo>
                      <a:cubicBezTo>
                        <a:pt x="2029" y="1"/>
                        <a:pt x="1977" y="3"/>
                        <a:pt x="1922" y="9"/>
                      </a:cubicBezTo>
                      <a:cubicBezTo>
                        <a:pt x="0" y="209"/>
                        <a:pt x="2323" y="3409"/>
                        <a:pt x="2323" y="3409"/>
                      </a:cubicBezTo>
                      <a:lnTo>
                        <a:pt x="2457" y="3275"/>
                      </a:lnTo>
                      <a:cubicBezTo>
                        <a:pt x="2457" y="3275"/>
                        <a:pt x="3790" y="1"/>
                        <a:pt x="2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65;p50">
                  <a:extLst>
                    <a:ext uri="{FF2B5EF4-FFF2-40B4-BE49-F238E27FC236}">
                      <a16:creationId xmlns:a16="http://schemas.microsoft.com/office/drawing/2014/main" id="{6DEC8635-ADD9-DC30-8227-0792AD409C1C}"/>
                    </a:ext>
                  </a:extLst>
                </p:cNvPr>
                <p:cNvSpPr/>
                <p:nvPr/>
              </p:nvSpPr>
              <p:spPr>
                <a:xfrm>
                  <a:off x="878798" y="3981085"/>
                  <a:ext cx="227764" cy="315273"/>
                </a:xfrm>
                <a:custGeom>
                  <a:avLst/>
                  <a:gdLst/>
                  <a:ahLst/>
                  <a:cxnLst/>
                  <a:rect l="l" t="t" r="r" b="b"/>
                  <a:pathLst>
                    <a:path w="2457" h="3401" extrusionOk="0">
                      <a:moveTo>
                        <a:pt x="1922" y="1"/>
                      </a:moveTo>
                      <a:lnTo>
                        <a:pt x="1922" y="1"/>
                      </a:lnTo>
                      <a:cubicBezTo>
                        <a:pt x="0" y="201"/>
                        <a:pt x="2323" y="3401"/>
                        <a:pt x="2323" y="3401"/>
                      </a:cubicBezTo>
                      <a:lnTo>
                        <a:pt x="2457" y="3267"/>
                      </a:lnTo>
                      <a:cubicBezTo>
                        <a:pt x="2457" y="3267"/>
                        <a:pt x="2323" y="911"/>
                        <a:pt x="1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66;p50">
                  <a:extLst>
                    <a:ext uri="{FF2B5EF4-FFF2-40B4-BE49-F238E27FC236}">
                      <a16:creationId xmlns:a16="http://schemas.microsoft.com/office/drawing/2014/main" id="{EC6291DA-C626-2A5D-1688-7AC3FFFBCD47}"/>
                    </a:ext>
                  </a:extLst>
                </p:cNvPr>
                <p:cNvSpPr/>
                <p:nvPr/>
              </p:nvSpPr>
              <p:spPr>
                <a:xfrm>
                  <a:off x="1001904" y="4437266"/>
                  <a:ext cx="326119" cy="171402"/>
                </a:xfrm>
                <a:custGeom>
                  <a:avLst/>
                  <a:gdLst/>
                  <a:ahLst/>
                  <a:cxnLst/>
                  <a:rect l="l" t="t" r="r" b="b"/>
                  <a:pathLst>
                    <a:path w="3518" h="1849" extrusionOk="0">
                      <a:moveTo>
                        <a:pt x="925" y="0"/>
                      </a:moveTo>
                      <a:cubicBezTo>
                        <a:pt x="396" y="0"/>
                        <a:pt x="1" y="227"/>
                        <a:pt x="9" y="911"/>
                      </a:cubicBezTo>
                      <a:cubicBezTo>
                        <a:pt x="18" y="1617"/>
                        <a:pt x="428" y="1848"/>
                        <a:pt x="960" y="1848"/>
                      </a:cubicBezTo>
                      <a:cubicBezTo>
                        <a:pt x="1963" y="1848"/>
                        <a:pt x="3401" y="1028"/>
                        <a:pt x="3401" y="1028"/>
                      </a:cubicBezTo>
                      <a:lnTo>
                        <a:pt x="3518" y="878"/>
                      </a:lnTo>
                      <a:cubicBezTo>
                        <a:pt x="3518" y="878"/>
                        <a:pt x="196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7;p50">
                  <a:extLst>
                    <a:ext uri="{FF2B5EF4-FFF2-40B4-BE49-F238E27FC236}">
                      <a16:creationId xmlns:a16="http://schemas.microsoft.com/office/drawing/2014/main" id="{C894871B-0DEF-DA91-4835-38BCBD5C5E89}"/>
                    </a:ext>
                  </a:extLst>
                </p:cNvPr>
                <p:cNvSpPr/>
                <p:nvPr/>
              </p:nvSpPr>
              <p:spPr>
                <a:xfrm>
                  <a:off x="1001904" y="4437266"/>
                  <a:ext cx="326119" cy="100209"/>
                </a:xfrm>
                <a:custGeom>
                  <a:avLst/>
                  <a:gdLst/>
                  <a:ahLst/>
                  <a:cxnLst/>
                  <a:rect l="l" t="t" r="r" b="b"/>
                  <a:pathLst>
                    <a:path w="3518" h="1081" extrusionOk="0">
                      <a:moveTo>
                        <a:pt x="925" y="0"/>
                      </a:moveTo>
                      <a:cubicBezTo>
                        <a:pt x="396" y="0"/>
                        <a:pt x="1" y="227"/>
                        <a:pt x="9" y="911"/>
                      </a:cubicBezTo>
                      <a:cubicBezTo>
                        <a:pt x="453" y="1044"/>
                        <a:pt x="1195" y="1080"/>
                        <a:pt x="1871" y="1080"/>
                      </a:cubicBezTo>
                      <a:cubicBezTo>
                        <a:pt x="2683" y="1080"/>
                        <a:pt x="3401" y="1028"/>
                        <a:pt x="3401" y="1028"/>
                      </a:cubicBezTo>
                      <a:lnTo>
                        <a:pt x="3518" y="878"/>
                      </a:lnTo>
                      <a:cubicBezTo>
                        <a:pt x="3518" y="878"/>
                        <a:pt x="1965"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68;p50">
                  <a:extLst>
                    <a:ext uri="{FF2B5EF4-FFF2-40B4-BE49-F238E27FC236}">
                      <a16:creationId xmlns:a16="http://schemas.microsoft.com/office/drawing/2014/main" id="{428B88C1-4973-8C33-F565-D765C1603D89}"/>
                    </a:ext>
                  </a:extLst>
                </p:cNvPr>
                <p:cNvSpPr/>
                <p:nvPr/>
              </p:nvSpPr>
              <p:spPr>
                <a:xfrm>
                  <a:off x="1057710" y="4158514"/>
                  <a:ext cx="338540" cy="311379"/>
                </a:xfrm>
                <a:custGeom>
                  <a:avLst/>
                  <a:gdLst/>
                  <a:ahLst/>
                  <a:cxnLst/>
                  <a:rect l="l" t="t" r="r" b="b"/>
                  <a:pathLst>
                    <a:path w="3652" h="3359" extrusionOk="0">
                      <a:moveTo>
                        <a:pt x="2291" y="0"/>
                      </a:moveTo>
                      <a:cubicBezTo>
                        <a:pt x="2162" y="0"/>
                        <a:pt x="2017" y="29"/>
                        <a:pt x="1855" y="92"/>
                      </a:cubicBezTo>
                      <a:cubicBezTo>
                        <a:pt x="0" y="819"/>
                        <a:pt x="3175" y="3358"/>
                        <a:pt x="3175" y="3358"/>
                      </a:cubicBezTo>
                      <a:lnTo>
                        <a:pt x="3275" y="3191"/>
                      </a:lnTo>
                      <a:cubicBezTo>
                        <a:pt x="3275" y="3191"/>
                        <a:pt x="3651" y="0"/>
                        <a:pt x="2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69;p50">
                  <a:extLst>
                    <a:ext uri="{FF2B5EF4-FFF2-40B4-BE49-F238E27FC236}">
                      <a16:creationId xmlns:a16="http://schemas.microsoft.com/office/drawing/2014/main" id="{8CC5F667-C3FF-24B5-C7A3-EA9F36F3E2EF}"/>
                    </a:ext>
                  </a:extLst>
                </p:cNvPr>
                <p:cNvSpPr/>
                <p:nvPr/>
              </p:nvSpPr>
              <p:spPr>
                <a:xfrm>
                  <a:off x="1057710" y="4166950"/>
                  <a:ext cx="303685" cy="302944"/>
                </a:xfrm>
                <a:custGeom>
                  <a:avLst/>
                  <a:gdLst/>
                  <a:ahLst/>
                  <a:cxnLst/>
                  <a:rect l="l" t="t" r="r" b="b"/>
                  <a:pathLst>
                    <a:path w="3276" h="3268" extrusionOk="0">
                      <a:moveTo>
                        <a:pt x="1855" y="1"/>
                      </a:moveTo>
                      <a:lnTo>
                        <a:pt x="1855" y="1"/>
                      </a:lnTo>
                      <a:cubicBezTo>
                        <a:pt x="0" y="728"/>
                        <a:pt x="3175" y="3267"/>
                        <a:pt x="3175" y="3267"/>
                      </a:cubicBezTo>
                      <a:lnTo>
                        <a:pt x="3275" y="3100"/>
                      </a:lnTo>
                      <a:cubicBezTo>
                        <a:pt x="3275" y="3100"/>
                        <a:pt x="2490" y="794"/>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70;p50">
                  <a:extLst>
                    <a:ext uri="{FF2B5EF4-FFF2-40B4-BE49-F238E27FC236}">
                      <a16:creationId xmlns:a16="http://schemas.microsoft.com/office/drawing/2014/main" id="{2599461B-6325-3ECC-F362-5AB08EFFCDF4}"/>
                    </a:ext>
                  </a:extLst>
                </p:cNvPr>
                <p:cNvSpPr/>
                <p:nvPr/>
              </p:nvSpPr>
              <p:spPr>
                <a:xfrm>
                  <a:off x="1293540" y="4576688"/>
                  <a:ext cx="341136" cy="180950"/>
                </a:xfrm>
                <a:custGeom>
                  <a:avLst/>
                  <a:gdLst/>
                  <a:ahLst/>
                  <a:cxnLst/>
                  <a:rect l="l" t="t" r="r" b="b"/>
                  <a:pathLst>
                    <a:path w="3680" h="1952" extrusionOk="0">
                      <a:moveTo>
                        <a:pt x="2015" y="0"/>
                      </a:moveTo>
                      <a:cubicBezTo>
                        <a:pt x="1016" y="0"/>
                        <a:pt x="1" y="238"/>
                        <a:pt x="355" y="1278"/>
                      </a:cubicBezTo>
                      <a:cubicBezTo>
                        <a:pt x="522" y="1768"/>
                        <a:pt x="812" y="1951"/>
                        <a:pt x="1154" y="1951"/>
                      </a:cubicBezTo>
                      <a:cubicBezTo>
                        <a:pt x="2162" y="1951"/>
                        <a:pt x="3613" y="351"/>
                        <a:pt x="3613" y="351"/>
                      </a:cubicBezTo>
                      <a:lnTo>
                        <a:pt x="3680" y="167"/>
                      </a:lnTo>
                      <a:cubicBezTo>
                        <a:pt x="3680" y="167"/>
                        <a:pt x="2853" y="0"/>
                        <a:pt x="2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71;p50">
                  <a:extLst>
                    <a:ext uri="{FF2B5EF4-FFF2-40B4-BE49-F238E27FC236}">
                      <a16:creationId xmlns:a16="http://schemas.microsoft.com/office/drawing/2014/main" id="{CB645DBD-231E-5FEE-5322-2F4C9649370F}"/>
                    </a:ext>
                  </a:extLst>
                </p:cNvPr>
                <p:cNvSpPr/>
                <p:nvPr/>
              </p:nvSpPr>
              <p:spPr>
                <a:xfrm>
                  <a:off x="1293540" y="4576688"/>
                  <a:ext cx="341136" cy="118563"/>
                </a:xfrm>
                <a:custGeom>
                  <a:avLst/>
                  <a:gdLst/>
                  <a:ahLst/>
                  <a:cxnLst/>
                  <a:rect l="l" t="t" r="r" b="b"/>
                  <a:pathLst>
                    <a:path w="3680" h="1279" extrusionOk="0">
                      <a:moveTo>
                        <a:pt x="2015" y="0"/>
                      </a:moveTo>
                      <a:cubicBezTo>
                        <a:pt x="1016" y="0"/>
                        <a:pt x="1" y="238"/>
                        <a:pt x="355" y="1278"/>
                      </a:cubicBezTo>
                      <a:cubicBezTo>
                        <a:pt x="1366" y="1262"/>
                        <a:pt x="3613" y="351"/>
                        <a:pt x="3613" y="351"/>
                      </a:cubicBezTo>
                      <a:lnTo>
                        <a:pt x="3680" y="167"/>
                      </a:lnTo>
                      <a:cubicBezTo>
                        <a:pt x="3680" y="167"/>
                        <a:pt x="2853"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72;p50">
                  <a:extLst>
                    <a:ext uri="{FF2B5EF4-FFF2-40B4-BE49-F238E27FC236}">
                      <a16:creationId xmlns:a16="http://schemas.microsoft.com/office/drawing/2014/main" id="{CC1E0138-EE8F-6691-E6B2-003367AF4CC9}"/>
                    </a:ext>
                  </a:extLst>
                </p:cNvPr>
                <p:cNvSpPr/>
                <p:nvPr/>
              </p:nvSpPr>
              <p:spPr>
                <a:xfrm>
                  <a:off x="1289276" y="4264379"/>
                  <a:ext cx="357080" cy="274392"/>
                </a:xfrm>
                <a:custGeom>
                  <a:avLst/>
                  <a:gdLst/>
                  <a:ahLst/>
                  <a:cxnLst/>
                  <a:rect l="l" t="t" r="r" b="b"/>
                  <a:pathLst>
                    <a:path w="3852" h="2960" extrusionOk="0">
                      <a:moveTo>
                        <a:pt x="2175" y="0"/>
                      </a:moveTo>
                      <a:cubicBezTo>
                        <a:pt x="1984" y="0"/>
                        <a:pt x="1778" y="79"/>
                        <a:pt x="1554" y="261"/>
                      </a:cubicBezTo>
                      <a:cubicBezTo>
                        <a:pt x="0" y="1540"/>
                        <a:pt x="3818" y="2960"/>
                        <a:pt x="3818" y="2960"/>
                      </a:cubicBezTo>
                      <a:lnTo>
                        <a:pt x="3851" y="2768"/>
                      </a:lnTo>
                      <a:cubicBezTo>
                        <a:pt x="3851" y="2768"/>
                        <a:pt x="3306" y="0"/>
                        <a:pt x="2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73;p50">
                  <a:extLst>
                    <a:ext uri="{FF2B5EF4-FFF2-40B4-BE49-F238E27FC236}">
                      <a16:creationId xmlns:a16="http://schemas.microsoft.com/office/drawing/2014/main" id="{1907A5E8-D741-DAC7-AB43-DEA422967353}"/>
                    </a:ext>
                  </a:extLst>
                </p:cNvPr>
                <p:cNvSpPr/>
                <p:nvPr/>
              </p:nvSpPr>
              <p:spPr>
                <a:xfrm>
                  <a:off x="1290018" y="4288574"/>
                  <a:ext cx="356339" cy="250197"/>
                </a:xfrm>
                <a:custGeom>
                  <a:avLst/>
                  <a:gdLst/>
                  <a:ahLst/>
                  <a:cxnLst/>
                  <a:rect l="l" t="t" r="r" b="b"/>
                  <a:pathLst>
                    <a:path w="3844" h="2699" extrusionOk="0">
                      <a:moveTo>
                        <a:pt x="1546" y="0"/>
                      </a:moveTo>
                      <a:lnTo>
                        <a:pt x="1546" y="0"/>
                      </a:lnTo>
                      <a:cubicBezTo>
                        <a:pt x="0" y="1262"/>
                        <a:pt x="3810" y="2699"/>
                        <a:pt x="3810" y="2699"/>
                      </a:cubicBezTo>
                      <a:lnTo>
                        <a:pt x="3843" y="2507"/>
                      </a:lnTo>
                      <a:cubicBezTo>
                        <a:pt x="3843" y="2507"/>
                        <a:pt x="2398" y="56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5274;p50">
                  <a:extLst>
                    <a:ext uri="{FF2B5EF4-FFF2-40B4-BE49-F238E27FC236}">
                      <a16:creationId xmlns:a16="http://schemas.microsoft.com/office/drawing/2014/main" id="{3C2A66B2-1F9A-ECA4-13B7-542D51E18EAC}"/>
                    </a:ext>
                  </a:extLst>
                </p:cNvPr>
                <p:cNvGrpSpPr/>
                <p:nvPr/>
              </p:nvGrpSpPr>
              <p:grpSpPr>
                <a:xfrm>
                  <a:off x="660396" y="3746459"/>
                  <a:ext cx="1205100" cy="947215"/>
                  <a:chOff x="660396" y="3746459"/>
                  <a:chExt cx="1205100" cy="947215"/>
                </a:xfrm>
              </p:grpSpPr>
              <p:sp>
                <p:nvSpPr>
                  <p:cNvPr id="127" name="Google Shape;5275;p50">
                    <a:extLst>
                      <a:ext uri="{FF2B5EF4-FFF2-40B4-BE49-F238E27FC236}">
                        <a16:creationId xmlns:a16="http://schemas.microsoft.com/office/drawing/2014/main" id="{9D246BC5-2041-B4A6-0B28-FF12B2770419}"/>
                      </a:ext>
                    </a:extLst>
                  </p:cNvPr>
                  <p:cNvSpPr/>
                  <p:nvPr/>
                </p:nvSpPr>
                <p:spPr>
                  <a:xfrm>
                    <a:off x="706839" y="3746459"/>
                    <a:ext cx="1158657" cy="945633"/>
                  </a:xfrm>
                  <a:custGeom>
                    <a:avLst/>
                    <a:gdLst/>
                    <a:ahLst/>
                    <a:cxnLst/>
                    <a:rect l="l" t="t" r="r" b="b"/>
                    <a:pathLst>
                      <a:path w="12499" h="10201" fill="none" extrusionOk="0">
                        <a:moveTo>
                          <a:pt x="1" y="1"/>
                        </a:moveTo>
                        <a:cubicBezTo>
                          <a:pt x="1" y="1"/>
                          <a:pt x="3050" y="10201"/>
                          <a:pt x="12499" y="8914"/>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76;p50">
                    <a:extLst>
                      <a:ext uri="{FF2B5EF4-FFF2-40B4-BE49-F238E27FC236}">
                        <a16:creationId xmlns:a16="http://schemas.microsoft.com/office/drawing/2014/main" id="{7B644F48-F5B4-9076-2BCD-2550207DFE5A}"/>
                      </a:ext>
                    </a:extLst>
                  </p:cNvPr>
                  <p:cNvSpPr/>
                  <p:nvPr/>
                </p:nvSpPr>
                <p:spPr>
                  <a:xfrm>
                    <a:off x="660396" y="3922220"/>
                    <a:ext cx="290522" cy="223129"/>
                  </a:xfrm>
                  <a:custGeom>
                    <a:avLst/>
                    <a:gdLst/>
                    <a:ahLst/>
                    <a:cxnLst/>
                    <a:rect l="l" t="t" r="r" b="b"/>
                    <a:pathLst>
                      <a:path w="3134" h="2407" fill="none" extrusionOk="0">
                        <a:moveTo>
                          <a:pt x="1" y="1304"/>
                        </a:moveTo>
                        <a:cubicBezTo>
                          <a:pt x="1" y="1304"/>
                          <a:pt x="1697" y="2215"/>
                          <a:pt x="2749" y="2407"/>
                        </a:cubicBezTo>
                        <a:cubicBezTo>
                          <a:pt x="3016" y="1630"/>
                          <a:pt x="3133" y="820"/>
                          <a:pt x="3100"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7;p50">
                    <a:extLst>
                      <a:ext uri="{FF2B5EF4-FFF2-40B4-BE49-F238E27FC236}">
                        <a16:creationId xmlns:a16="http://schemas.microsoft.com/office/drawing/2014/main" id="{20094D9B-7F8E-5B4C-A440-4F55C4C2BB45}"/>
                      </a:ext>
                    </a:extLst>
                  </p:cNvPr>
                  <p:cNvSpPr/>
                  <p:nvPr/>
                </p:nvSpPr>
                <p:spPr>
                  <a:xfrm>
                    <a:off x="813722" y="4108085"/>
                    <a:ext cx="293581" cy="238610"/>
                  </a:xfrm>
                  <a:custGeom>
                    <a:avLst/>
                    <a:gdLst/>
                    <a:ahLst/>
                    <a:cxnLst/>
                    <a:rect l="l" t="t" r="r" b="b"/>
                    <a:pathLst>
                      <a:path w="3167" h="2574" fill="none" extrusionOk="0">
                        <a:moveTo>
                          <a:pt x="1" y="1989"/>
                        </a:moveTo>
                        <a:cubicBezTo>
                          <a:pt x="1" y="1989"/>
                          <a:pt x="1931" y="2574"/>
                          <a:pt x="3050" y="2549"/>
                        </a:cubicBezTo>
                        <a:cubicBezTo>
                          <a:pt x="3167" y="1697"/>
                          <a:pt x="3117" y="836"/>
                          <a:pt x="2916"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78;p50">
                    <a:extLst>
                      <a:ext uri="{FF2B5EF4-FFF2-40B4-BE49-F238E27FC236}">
                        <a16:creationId xmlns:a16="http://schemas.microsoft.com/office/drawing/2014/main" id="{32665063-05D1-D9BE-64E3-7D058160015D}"/>
                      </a:ext>
                    </a:extLst>
                  </p:cNvPr>
                  <p:cNvSpPr/>
                  <p:nvPr/>
                </p:nvSpPr>
                <p:spPr>
                  <a:xfrm>
                    <a:off x="1073191" y="4286256"/>
                    <a:ext cx="294323" cy="261878"/>
                  </a:xfrm>
                  <a:custGeom>
                    <a:avLst/>
                    <a:gdLst/>
                    <a:ahLst/>
                    <a:cxnLst/>
                    <a:rect l="l" t="t" r="r" b="b"/>
                    <a:pathLst>
                      <a:path w="3175" h="2825" fill="none" extrusionOk="0">
                        <a:moveTo>
                          <a:pt x="0" y="2766"/>
                        </a:moveTo>
                        <a:cubicBezTo>
                          <a:pt x="0" y="2766"/>
                          <a:pt x="2072" y="2824"/>
                          <a:pt x="3175" y="2490"/>
                        </a:cubicBezTo>
                        <a:cubicBezTo>
                          <a:pt x="3058" y="1613"/>
                          <a:pt x="2774" y="769"/>
                          <a:pt x="2348" y="0"/>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79;p50">
                    <a:extLst>
                      <a:ext uri="{FF2B5EF4-FFF2-40B4-BE49-F238E27FC236}">
                        <a16:creationId xmlns:a16="http://schemas.microsoft.com/office/drawing/2014/main" id="{C8B79A1C-4AE5-520D-383B-DF17EA81AB18}"/>
                      </a:ext>
                    </a:extLst>
                  </p:cNvPr>
                  <p:cNvSpPr/>
                  <p:nvPr/>
                </p:nvSpPr>
                <p:spPr>
                  <a:xfrm>
                    <a:off x="1399960" y="4383036"/>
                    <a:ext cx="271889" cy="310638"/>
                  </a:xfrm>
                  <a:custGeom>
                    <a:avLst/>
                    <a:gdLst/>
                    <a:ahLst/>
                    <a:cxnLst/>
                    <a:rect l="l" t="t" r="r" b="b"/>
                    <a:pathLst>
                      <a:path w="2933" h="3351" fill="none" extrusionOk="0">
                        <a:moveTo>
                          <a:pt x="1" y="3351"/>
                        </a:moveTo>
                        <a:cubicBezTo>
                          <a:pt x="1" y="3351"/>
                          <a:pt x="1989" y="2766"/>
                          <a:pt x="2933" y="2106"/>
                        </a:cubicBezTo>
                        <a:cubicBezTo>
                          <a:pt x="2557" y="1312"/>
                          <a:pt x="2022" y="602"/>
                          <a:pt x="1379" y="1"/>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 name="Google Shape;5280;p50">
                <a:extLst>
                  <a:ext uri="{FF2B5EF4-FFF2-40B4-BE49-F238E27FC236}">
                    <a16:creationId xmlns:a16="http://schemas.microsoft.com/office/drawing/2014/main" id="{C2818F27-FB23-07E7-4084-CD353FE450BC}"/>
                  </a:ext>
                </a:extLst>
              </p:cNvPr>
              <p:cNvGrpSpPr/>
              <p:nvPr/>
            </p:nvGrpSpPr>
            <p:grpSpPr>
              <a:xfrm rot="921995" flipH="1">
                <a:off x="7736855" y="2791113"/>
                <a:ext cx="1387844" cy="2465490"/>
                <a:chOff x="593002" y="2042708"/>
                <a:chExt cx="1261647" cy="2241302"/>
              </a:xfrm>
            </p:grpSpPr>
            <p:grpSp>
              <p:nvGrpSpPr>
                <p:cNvPr id="89" name="Google Shape;5281;p50">
                  <a:extLst>
                    <a:ext uri="{FF2B5EF4-FFF2-40B4-BE49-F238E27FC236}">
                      <a16:creationId xmlns:a16="http://schemas.microsoft.com/office/drawing/2014/main" id="{E12E3312-9530-88D5-38F7-E7F9488CA281}"/>
                    </a:ext>
                  </a:extLst>
                </p:cNvPr>
                <p:cNvGrpSpPr/>
                <p:nvPr/>
              </p:nvGrpSpPr>
              <p:grpSpPr>
                <a:xfrm>
                  <a:off x="895855" y="2042708"/>
                  <a:ext cx="831800" cy="1661755"/>
                  <a:chOff x="895855" y="2042708"/>
                  <a:chExt cx="831800" cy="1661755"/>
                </a:xfrm>
              </p:grpSpPr>
              <p:sp>
                <p:nvSpPr>
                  <p:cNvPr id="97" name="Google Shape;5282;p50">
                    <a:extLst>
                      <a:ext uri="{FF2B5EF4-FFF2-40B4-BE49-F238E27FC236}">
                        <a16:creationId xmlns:a16="http://schemas.microsoft.com/office/drawing/2014/main" id="{730FB88D-65B8-6F69-D079-640CC9B18F98}"/>
                      </a:ext>
                    </a:extLst>
                  </p:cNvPr>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83;p50">
                    <a:extLst>
                      <a:ext uri="{FF2B5EF4-FFF2-40B4-BE49-F238E27FC236}">
                        <a16:creationId xmlns:a16="http://schemas.microsoft.com/office/drawing/2014/main" id="{B5CBDBF2-0C65-E6B7-662C-398A1626AFE4}"/>
                      </a:ext>
                    </a:extLst>
                  </p:cNvPr>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84;p50">
                    <a:extLst>
                      <a:ext uri="{FF2B5EF4-FFF2-40B4-BE49-F238E27FC236}">
                        <a16:creationId xmlns:a16="http://schemas.microsoft.com/office/drawing/2014/main" id="{79ED8542-B02E-22B6-AA63-2F5247040827}"/>
                      </a:ext>
                    </a:extLst>
                  </p:cNvPr>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285;p50">
                    <a:extLst>
                      <a:ext uri="{FF2B5EF4-FFF2-40B4-BE49-F238E27FC236}">
                        <a16:creationId xmlns:a16="http://schemas.microsoft.com/office/drawing/2014/main" id="{30EDFD07-81B8-F988-B3BE-138A598CD7FF}"/>
                      </a:ext>
                    </a:extLst>
                  </p:cNvPr>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286;p50">
                    <a:extLst>
                      <a:ext uri="{FF2B5EF4-FFF2-40B4-BE49-F238E27FC236}">
                        <a16:creationId xmlns:a16="http://schemas.microsoft.com/office/drawing/2014/main" id="{00CE3908-D8AB-3F4E-9C03-6B5BB07FEEAB}"/>
                      </a:ext>
                    </a:extLst>
                  </p:cNvPr>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287;p50">
                    <a:extLst>
                      <a:ext uri="{FF2B5EF4-FFF2-40B4-BE49-F238E27FC236}">
                        <a16:creationId xmlns:a16="http://schemas.microsoft.com/office/drawing/2014/main" id="{960002F4-499B-8263-2FEF-0A75913D7BF0}"/>
                      </a:ext>
                    </a:extLst>
                  </p:cNvPr>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288;p50">
                    <a:extLst>
                      <a:ext uri="{FF2B5EF4-FFF2-40B4-BE49-F238E27FC236}">
                        <a16:creationId xmlns:a16="http://schemas.microsoft.com/office/drawing/2014/main" id="{8F4A2C2B-F1E6-E282-27D4-A27637D3EBFD}"/>
                      </a:ext>
                    </a:extLst>
                  </p:cNvPr>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289;p50">
                    <a:extLst>
                      <a:ext uri="{FF2B5EF4-FFF2-40B4-BE49-F238E27FC236}">
                        <a16:creationId xmlns:a16="http://schemas.microsoft.com/office/drawing/2014/main" id="{DAAC845E-5E6D-38BA-BA0E-FB1B4FC1F912}"/>
                      </a:ext>
                    </a:extLst>
                  </p:cNvPr>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290;p50">
                    <a:extLst>
                      <a:ext uri="{FF2B5EF4-FFF2-40B4-BE49-F238E27FC236}">
                        <a16:creationId xmlns:a16="http://schemas.microsoft.com/office/drawing/2014/main" id="{0E6E6AF0-4C71-EFE8-2F46-8D8D649BE559}"/>
                      </a:ext>
                    </a:extLst>
                  </p:cNvPr>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291;p50">
                    <a:extLst>
                      <a:ext uri="{FF2B5EF4-FFF2-40B4-BE49-F238E27FC236}">
                        <a16:creationId xmlns:a16="http://schemas.microsoft.com/office/drawing/2014/main" id="{2B33C7B3-6B5F-77C6-74EC-F39ACBCD8D61}"/>
                      </a:ext>
                    </a:extLst>
                  </p:cNvPr>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292;p50">
                    <a:extLst>
                      <a:ext uri="{FF2B5EF4-FFF2-40B4-BE49-F238E27FC236}">
                        <a16:creationId xmlns:a16="http://schemas.microsoft.com/office/drawing/2014/main" id="{9185A13A-8611-C9F9-5DAD-41D22177B9BF}"/>
                      </a:ext>
                    </a:extLst>
                  </p:cNvPr>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293;p50">
                  <a:extLst>
                    <a:ext uri="{FF2B5EF4-FFF2-40B4-BE49-F238E27FC236}">
                      <a16:creationId xmlns:a16="http://schemas.microsoft.com/office/drawing/2014/main" id="{32ACD591-6FEB-A156-22B4-056891B9C8E9}"/>
                    </a:ext>
                  </a:extLst>
                </p:cNvPr>
                <p:cNvGrpSpPr/>
                <p:nvPr/>
              </p:nvGrpSpPr>
              <p:grpSpPr>
                <a:xfrm>
                  <a:off x="593002" y="2212351"/>
                  <a:ext cx="1261647" cy="2071660"/>
                  <a:chOff x="593002" y="2212351"/>
                  <a:chExt cx="1261647" cy="2071660"/>
                </a:xfrm>
              </p:grpSpPr>
              <p:sp>
                <p:nvSpPr>
                  <p:cNvPr id="91" name="Google Shape;5294;p50">
                    <a:extLst>
                      <a:ext uri="{FF2B5EF4-FFF2-40B4-BE49-F238E27FC236}">
                        <a16:creationId xmlns:a16="http://schemas.microsoft.com/office/drawing/2014/main" id="{4CC82F90-F9A4-90D0-F436-E194B27ED50A}"/>
                      </a:ext>
                    </a:extLst>
                  </p:cNvPr>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95;p50">
                    <a:extLst>
                      <a:ext uri="{FF2B5EF4-FFF2-40B4-BE49-F238E27FC236}">
                        <a16:creationId xmlns:a16="http://schemas.microsoft.com/office/drawing/2014/main" id="{332B8A35-C0A3-D2B8-51EE-60920D955BB5}"/>
                      </a:ext>
                    </a:extLst>
                  </p:cNvPr>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96;p50">
                    <a:extLst>
                      <a:ext uri="{FF2B5EF4-FFF2-40B4-BE49-F238E27FC236}">
                        <a16:creationId xmlns:a16="http://schemas.microsoft.com/office/drawing/2014/main" id="{73638D7B-35E7-9FBD-000C-A7E908429188}"/>
                      </a:ext>
                    </a:extLst>
                  </p:cNvPr>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97;p50">
                    <a:extLst>
                      <a:ext uri="{FF2B5EF4-FFF2-40B4-BE49-F238E27FC236}">
                        <a16:creationId xmlns:a16="http://schemas.microsoft.com/office/drawing/2014/main" id="{F74E7A5C-A187-AFB8-6CC3-5261A2DB6273}"/>
                      </a:ext>
                    </a:extLst>
                  </p:cNvPr>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98;p50">
                    <a:extLst>
                      <a:ext uri="{FF2B5EF4-FFF2-40B4-BE49-F238E27FC236}">
                        <a16:creationId xmlns:a16="http://schemas.microsoft.com/office/drawing/2014/main" id="{31ECEE24-7076-78CA-4DAA-96AE1CD791A2}"/>
                      </a:ext>
                    </a:extLst>
                  </p:cNvPr>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99;p50">
                    <a:extLst>
                      <a:ext uri="{FF2B5EF4-FFF2-40B4-BE49-F238E27FC236}">
                        <a16:creationId xmlns:a16="http://schemas.microsoft.com/office/drawing/2014/main" id="{856AE6F1-BC84-218C-7C5B-A573D22BD33F}"/>
                      </a:ext>
                    </a:extLst>
                  </p:cNvPr>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5300;p50">
                <a:extLst>
                  <a:ext uri="{FF2B5EF4-FFF2-40B4-BE49-F238E27FC236}">
                    <a16:creationId xmlns:a16="http://schemas.microsoft.com/office/drawing/2014/main" id="{EDD0F8B7-209E-BA20-F019-9E6266552018}"/>
                  </a:ext>
                </a:extLst>
              </p:cNvPr>
              <p:cNvGrpSpPr/>
              <p:nvPr/>
            </p:nvGrpSpPr>
            <p:grpSpPr>
              <a:xfrm>
                <a:off x="7675621" y="2576914"/>
                <a:ext cx="139466" cy="159114"/>
                <a:chOff x="11250843" y="1932532"/>
                <a:chExt cx="402616" cy="459335"/>
              </a:xfrm>
            </p:grpSpPr>
            <p:sp>
              <p:nvSpPr>
                <p:cNvPr id="86" name="Google Shape;5301;p50">
                  <a:extLst>
                    <a:ext uri="{FF2B5EF4-FFF2-40B4-BE49-F238E27FC236}">
                      <a16:creationId xmlns:a16="http://schemas.microsoft.com/office/drawing/2014/main" id="{7D4E3A4E-D7AE-77C1-6D05-A20B32438443}"/>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2;p50">
                  <a:extLst>
                    <a:ext uri="{FF2B5EF4-FFF2-40B4-BE49-F238E27FC236}">
                      <a16:creationId xmlns:a16="http://schemas.microsoft.com/office/drawing/2014/main" id="{74224945-0092-F26F-1180-916A54171670}"/>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3;p50">
                  <a:extLst>
                    <a:ext uri="{FF2B5EF4-FFF2-40B4-BE49-F238E27FC236}">
                      <a16:creationId xmlns:a16="http://schemas.microsoft.com/office/drawing/2014/main" id="{9D896A4A-9597-9A59-1D52-59A9C5498CDD}"/>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304;p50">
                <a:extLst>
                  <a:ext uri="{FF2B5EF4-FFF2-40B4-BE49-F238E27FC236}">
                    <a16:creationId xmlns:a16="http://schemas.microsoft.com/office/drawing/2014/main" id="{D7F28420-6A49-C1B7-F3F5-9721F765AB63}"/>
                  </a:ext>
                </a:extLst>
              </p:cNvPr>
              <p:cNvGrpSpPr/>
              <p:nvPr/>
            </p:nvGrpSpPr>
            <p:grpSpPr>
              <a:xfrm>
                <a:off x="7275133" y="2185264"/>
                <a:ext cx="139466" cy="159114"/>
                <a:chOff x="11250843" y="1932532"/>
                <a:chExt cx="402616" cy="459335"/>
              </a:xfrm>
            </p:grpSpPr>
            <p:sp>
              <p:nvSpPr>
                <p:cNvPr id="83" name="Google Shape;5305;p50">
                  <a:extLst>
                    <a:ext uri="{FF2B5EF4-FFF2-40B4-BE49-F238E27FC236}">
                      <a16:creationId xmlns:a16="http://schemas.microsoft.com/office/drawing/2014/main" id="{B0407AAD-2088-5270-D172-2DCD24009155}"/>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06;p50">
                  <a:extLst>
                    <a:ext uri="{FF2B5EF4-FFF2-40B4-BE49-F238E27FC236}">
                      <a16:creationId xmlns:a16="http://schemas.microsoft.com/office/drawing/2014/main" id="{84163BD0-1025-1CA0-663A-E3EBE10652EA}"/>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07;p50">
                  <a:extLst>
                    <a:ext uri="{FF2B5EF4-FFF2-40B4-BE49-F238E27FC236}">
                      <a16:creationId xmlns:a16="http://schemas.microsoft.com/office/drawing/2014/main" id="{4569E465-4916-8623-EA33-605B19C12EDB}"/>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5308;p50">
                <a:extLst>
                  <a:ext uri="{FF2B5EF4-FFF2-40B4-BE49-F238E27FC236}">
                    <a16:creationId xmlns:a16="http://schemas.microsoft.com/office/drawing/2014/main" id="{2AF33671-E134-110C-E94B-9B61C0E4F28F}"/>
                  </a:ext>
                </a:extLst>
              </p:cNvPr>
              <p:cNvGrpSpPr/>
              <p:nvPr/>
            </p:nvGrpSpPr>
            <p:grpSpPr>
              <a:xfrm>
                <a:off x="6078171" y="2736014"/>
                <a:ext cx="139466" cy="159114"/>
                <a:chOff x="11250843" y="1932532"/>
                <a:chExt cx="402616" cy="459335"/>
              </a:xfrm>
            </p:grpSpPr>
            <p:sp>
              <p:nvSpPr>
                <p:cNvPr id="80" name="Google Shape;5309;p50">
                  <a:extLst>
                    <a:ext uri="{FF2B5EF4-FFF2-40B4-BE49-F238E27FC236}">
                      <a16:creationId xmlns:a16="http://schemas.microsoft.com/office/drawing/2014/main" id="{0AA3FD29-F54D-5F6B-5592-35D407593F62}"/>
                    </a:ext>
                  </a:extLst>
                </p:cNvPr>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310;p50">
                  <a:extLst>
                    <a:ext uri="{FF2B5EF4-FFF2-40B4-BE49-F238E27FC236}">
                      <a16:creationId xmlns:a16="http://schemas.microsoft.com/office/drawing/2014/main" id="{F3C4220C-51C7-2A49-30E0-8D945B6C4EC4}"/>
                    </a:ext>
                  </a:extLst>
                </p:cNvPr>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11;p50">
                  <a:extLst>
                    <a:ext uri="{FF2B5EF4-FFF2-40B4-BE49-F238E27FC236}">
                      <a16:creationId xmlns:a16="http://schemas.microsoft.com/office/drawing/2014/main" id="{99947898-5D4B-F8D7-2342-89EBB2BBCF52}"/>
                    </a:ext>
                  </a:extLst>
                </p:cNvPr>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oogle Shape;5312;p50">
              <a:extLst>
                <a:ext uri="{FF2B5EF4-FFF2-40B4-BE49-F238E27FC236}">
                  <a16:creationId xmlns:a16="http://schemas.microsoft.com/office/drawing/2014/main" id="{DA7A87C6-5F6F-9379-B824-99A654C03B2C}"/>
                </a:ext>
              </a:extLst>
            </p:cNvPr>
            <p:cNvGrpSpPr/>
            <p:nvPr/>
          </p:nvGrpSpPr>
          <p:grpSpPr>
            <a:xfrm>
              <a:off x="5754246" y="2185276"/>
              <a:ext cx="2340836" cy="3309436"/>
              <a:chOff x="12358971" y="3021926"/>
              <a:chExt cx="2340836" cy="3309436"/>
            </a:xfrm>
          </p:grpSpPr>
          <p:sp>
            <p:nvSpPr>
              <p:cNvPr id="29" name="Google Shape;5313;p50">
                <a:extLst>
                  <a:ext uri="{FF2B5EF4-FFF2-40B4-BE49-F238E27FC236}">
                    <a16:creationId xmlns:a16="http://schemas.microsoft.com/office/drawing/2014/main" id="{3B1775D8-9D9F-FCAC-728E-469016AB2CF7}"/>
                  </a:ext>
                </a:extLst>
              </p:cNvPr>
              <p:cNvSpPr/>
              <p:nvPr/>
            </p:nvSpPr>
            <p:spPr>
              <a:xfrm>
                <a:off x="12841045" y="3818912"/>
                <a:ext cx="938005" cy="969680"/>
              </a:xfrm>
              <a:custGeom>
                <a:avLst/>
                <a:gdLst/>
                <a:ahLst/>
                <a:cxnLst/>
                <a:rect l="l" t="t" r="r" b="b"/>
                <a:pathLst>
                  <a:path w="8647" h="8939" extrusionOk="0">
                    <a:moveTo>
                      <a:pt x="5782" y="0"/>
                    </a:moveTo>
                    <a:lnTo>
                      <a:pt x="2214" y="1847"/>
                    </a:lnTo>
                    <a:cubicBezTo>
                      <a:pt x="2298" y="4553"/>
                      <a:pt x="1513" y="5439"/>
                      <a:pt x="126" y="6533"/>
                    </a:cubicBezTo>
                    <a:cubicBezTo>
                      <a:pt x="17" y="6583"/>
                      <a:pt x="1" y="6734"/>
                      <a:pt x="101" y="6801"/>
                    </a:cubicBezTo>
                    <a:cubicBezTo>
                      <a:pt x="518" y="7293"/>
                      <a:pt x="1087" y="7628"/>
                      <a:pt x="1655" y="7937"/>
                    </a:cubicBezTo>
                    <a:cubicBezTo>
                      <a:pt x="2423" y="8354"/>
                      <a:pt x="3234" y="8755"/>
                      <a:pt x="4102" y="8889"/>
                    </a:cubicBezTo>
                    <a:cubicBezTo>
                      <a:pt x="4323" y="8923"/>
                      <a:pt x="4545" y="8939"/>
                      <a:pt x="4766" y="8939"/>
                    </a:cubicBezTo>
                    <a:cubicBezTo>
                      <a:pt x="5643" y="8939"/>
                      <a:pt x="6515" y="8688"/>
                      <a:pt x="7302" y="8288"/>
                    </a:cubicBezTo>
                    <a:cubicBezTo>
                      <a:pt x="7837" y="8012"/>
                      <a:pt x="8363" y="7653"/>
                      <a:pt x="8647" y="7118"/>
                    </a:cubicBezTo>
                    <a:cubicBezTo>
                      <a:pt x="7995" y="6892"/>
                      <a:pt x="7327" y="6659"/>
                      <a:pt x="6784" y="6233"/>
                    </a:cubicBezTo>
                    <a:cubicBezTo>
                      <a:pt x="6241" y="5815"/>
                      <a:pt x="4871" y="4620"/>
                      <a:pt x="578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14;p50">
                <a:extLst>
                  <a:ext uri="{FF2B5EF4-FFF2-40B4-BE49-F238E27FC236}">
                    <a16:creationId xmlns:a16="http://schemas.microsoft.com/office/drawing/2014/main" id="{36C8C58C-7DB5-D9E7-53DE-C2CC26E61D8D}"/>
                  </a:ext>
                </a:extLst>
              </p:cNvPr>
              <p:cNvSpPr/>
              <p:nvPr/>
            </p:nvSpPr>
            <p:spPr>
              <a:xfrm>
                <a:off x="13243389" y="3818912"/>
                <a:ext cx="281065" cy="625373"/>
              </a:xfrm>
              <a:custGeom>
                <a:avLst/>
                <a:gdLst/>
                <a:ahLst/>
                <a:cxnLst/>
                <a:rect l="l" t="t" r="r" b="b"/>
                <a:pathLst>
                  <a:path w="2591" h="5765" extrusionOk="0">
                    <a:moveTo>
                      <a:pt x="2073" y="0"/>
                    </a:moveTo>
                    <a:lnTo>
                      <a:pt x="1" y="1178"/>
                    </a:lnTo>
                    <a:cubicBezTo>
                      <a:pt x="26" y="1187"/>
                      <a:pt x="42" y="1203"/>
                      <a:pt x="68" y="1220"/>
                    </a:cubicBezTo>
                    <a:cubicBezTo>
                      <a:pt x="251" y="1412"/>
                      <a:pt x="360" y="1655"/>
                      <a:pt x="368" y="1913"/>
                    </a:cubicBezTo>
                    <a:cubicBezTo>
                      <a:pt x="377" y="2030"/>
                      <a:pt x="343" y="2139"/>
                      <a:pt x="276" y="2231"/>
                    </a:cubicBezTo>
                    <a:cubicBezTo>
                      <a:pt x="452" y="3200"/>
                      <a:pt x="811" y="4127"/>
                      <a:pt x="1346" y="4954"/>
                    </a:cubicBezTo>
                    <a:cubicBezTo>
                      <a:pt x="1672" y="5456"/>
                      <a:pt x="2106" y="5656"/>
                      <a:pt x="2590" y="5765"/>
                    </a:cubicBezTo>
                    <a:cubicBezTo>
                      <a:pt x="2014" y="5055"/>
                      <a:pt x="1379" y="3526"/>
                      <a:pt x="2073"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15;p50">
                <a:extLst>
                  <a:ext uri="{FF2B5EF4-FFF2-40B4-BE49-F238E27FC236}">
                    <a16:creationId xmlns:a16="http://schemas.microsoft.com/office/drawing/2014/main" id="{166ECA73-818A-93DE-E465-108F266D792D}"/>
                  </a:ext>
                </a:extLst>
              </p:cNvPr>
              <p:cNvSpPr/>
              <p:nvPr/>
            </p:nvSpPr>
            <p:spPr>
              <a:xfrm>
                <a:off x="12555532" y="4451446"/>
                <a:ext cx="1661224" cy="1758637"/>
              </a:xfrm>
              <a:custGeom>
                <a:avLst/>
                <a:gdLst/>
                <a:ahLst/>
                <a:cxnLst/>
                <a:rect l="l" t="t" r="r" b="b"/>
                <a:pathLst>
                  <a:path w="15314" h="16212" extrusionOk="0">
                    <a:moveTo>
                      <a:pt x="3409" y="1"/>
                    </a:moveTo>
                    <a:cubicBezTo>
                      <a:pt x="2374" y="385"/>
                      <a:pt x="820" y="1120"/>
                      <a:pt x="143" y="2005"/>
                    </a:cubicBezTo>
                    <a:cubicBezTo>
                      <a:pt x="1" y="2189"/>
                      <a:pt x="252" y="2816"/>
                      <a:pt x="185" y="3041"/>
                    </a:cubicBezTo>
                    <a:cubicBezTo>
                      <a:pt x="85" y="3367"/>
                      <a:pt x="168" y="3710"/>
                      <a:pt x="260" y="4035"/>
                    </a:cubicBezTo>
                    <a:cubicBezTo>
                      <a:pt x="912" y="6366"/>
                      <a:pt x="2064" y="8513"/>
                      <a:pt x="2875" y="10794"/>
                    </a:cubicBezTo>
                    <a:cubicBezTo>
                      <a:pt x="3443" y="12406"/>
                      <a:pt x="3844" y="14077"/>
                      <a:pt x="4053" y="15781"/>
                    </a:cubicBezTo>
                    <a:cubicBezTo>
                      <a:pt x="4069" y="15923"/>
                      <a:pt x="4103" y="16090"/>
                      <a:pt x="4228" y="16165"/>
                    </a:cubicBezTo>
                    <a:cubicBezTo>
                      <a:pt x="4290" y="16193"/>
                      <a:pt x="4353" y="16209"/>
                      <a:pt x="4420" y="16209"/>
                    </a:cubicBezTo>
                    <a:cubicBezTo>
                      <a:pt x="4434" y="16209"/>
                      <a:pt x="4448" y="16209"/>
                      <a:pt x="4462" y="16207"/>
                    </a:cubicBezTo>
                    <a:cubicBezTo>
                      <a:pt x="4617" y="16210"/>
                      <a:pt x="4772" y="16212"/>
                      <a:pt x="4928" y="16212"/>
                    </a:cubicBezTo>
                    <a:cubicBezTo>
                      <a:pt x="7359" y="16212"/>
                      <a:pt x="9798" y="15857"/>
                      <a:pt x="12223" y="15857"/>
                    </a:cubicBezTo>
                    <a:cubicBezTo>
                      <a:pt x="13001" y="15857"/>
                      <a:pt x="13779" y="15893"/>
                      <a:pt x="14554" y="15990"/>
                    </a:cubicBezTo>
                    <a:cubicBezTo>
                      <a:pt x="14612" y="15998"/>
                      <a:pt x="14673" y="16004"/>
                      <a:pt x="14733" y="16004"/>
                    </a:cubicBezTo>
                    <a:cubicBezTo>
                      <a:pt x="14860" y="16004"/>
                      <a:pt x="14981" y="15976"/>
                      <a:pt x="15055" y="15873"/>
                    </a:cubicBezTo>
                    <a:cubicBezTo>
                      <a:pt x="15097" y="15798"/>
                      <a:pt x="15122" y="15706"/>
                      <a:pt x="15113" y="15622"/>
                    </a:cubicBezTo>
                    <a:cubicBezTo>
                      <a:pt x="15314" y="12114"/>
                      <a:pt x="15289" y="8597"/>
                      <a:pt x="15038" y="5096"/>
                    </a:cubicBezTo>
                    <a:cubicBezTo>
                      <a:pt x="14988" y="4286"/>
                      <a:pt x="14913" y="3459"/>
                      <a:pt x="14612" y="2699"/>
                    </a:cubicBezTo>
                    <a:cubicBezTo>
                      <a:pt x="14320" y="1939"/>
                      <a:pt x="13760" y="1237"/>
                      <a:pt x="13000" y="953"/>
                    </a:cubicBezTo>
                    <a:cubicBezTo>
                      <a:pt x="12643" y="822"/>
                      <a:pt x="12266" y="786"/>
                      <a:pt x="11886" y="786"/>
                    </a:cubicBezTo>
                    <a:cubicBezTo>
                      <a:pt x="11661" y="786"/>
                      <a:pt x="11436" y="798"/>
                      <a:pt x="11212" y="811"/>
                    </a:cubicBezTo>
                    <a:lnTo>
                      <a:pt x="10118" y="878"/>
                    </a:lnTo>
                    <a:cubicBezTo>
                      <a:pt x="9992" y="878"/>
                      <a:pt x="9875" y="894"/>
                      <a:pt x="9767" y="936"/>
                    </a:cubicBezTo>
                    <a:cubicBezTo>
                      <a:pt x="9600" y="1011"/>
                      <a:pt x="8957" y="953"/>
                      <a:pt x="8831" y="1087"/>
                    </a:cubicBezTo>
                    <a:cubicBezTo>
                      <a:pt x="8564" y="1360"/>
                      <a:pt x="8118" y="1459"/>
                      <a:pt x="7611" y="1459"/>
                    </a:cubicBezTo>
                    <a:cubicBezTo>
                      <a:pt x="6739" y="1459"/>
                      <a:pt x="5687" y="1164"/>
                      <a:pt x="5064" y="953"/>
                    </a:cubicBezTo>
                    <a:cubicBezTo>
                      <a:pt x="4078" y="619"/>
                      <a:pt x="4830" y="677"/>
                      <a:pt x="3886" y="251"/>
                    </a:cubicBezTo>
                    <a:lnTo>
                      <a:pt x="34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16;p50">
                <a:extLst>
                  <a:ext uri="{FF2B5EF4-FFF2-40B4-BE49-F238E27FC236}">
                    <a16:creationId xmlns:a16="http://schemas.microsoft.com/office/drawing/2014/main" id="{129CD7AF-242D-4083-5943-CD2CD5CE57CC}"/>
                  </a:ext>
                </a:extLst>
              </p:cNvPr>
              <p:cNvSpPr/>
              <p:nvPr/>
            </p:nvSpPr>
            <p:spPr>
              <a:xfrm>
                <a:off x="13847825" y="4911175"/>
                <a:ext cx="181483" cy="669306"/>
              </a:xfrm>
              <a:custGeom>
                <a:avLst/>
                <a:gdLst/>
                <a:ahLst/>
                <a:cxnLst/>
                <a:rect l="l" t="t" r="r" b="b"/>
                <a:pathLst>
                  <a:path w="1673" h="6170" extrusionOk="0">
                    <a:moveTo>
                      <a:pt x="222" y="1"/>
                    </a:moveTo>
                    <a:cubicBezTo>
                      <a:pt x="206" y="1"/>
                      <a:pt x="191" y="10"/>
                      <a:pt x="185" y="31"/>
                    </a:cubicBezTo>
                    <a:cubicBezTo>
                      <a:pt x="68" y="457"/>
                      <a:pt x="9" y="892"/>
                      <a:pt x="1" y="1326"/>
                    </a:cubicBezTo>
                    <a:cubicBezTo>
                      <a:pt x="9" y="2128"/>
                      <a:pt x="151" y="2922"/>
                      <a:pt x="419" y="3682"/>
                    </a:cubicBezTo>
                    <a:cubicBezTo>
                      <a:pt x="719" y="4534"/>
                      <a:pt x="1137" y="5345"/>
                      <a:pt x="1571" y="6147"/>
                    </a:cubicBezTo>
                    <a:cubicBezTo>
                      <a:pt x="1579" y="6163"/>
                      <a:pt x="1593" y="6169"/>
                      <a:pt x="1608" y="6169"/>
                    </a:cubicBezTo>
                    <a:cubicBezTo>
                      <a:pt x="1639" y="6169"/>
                      <a:pt x="1672" y="6139"/>
                      <a:pt x="1655" y="6105"/>
                    </a:cubicBezTo>
                    <a:cubicBezTo>
                      <a:pt x="1413" y="5662"/>
                      <a:pt x="1179" y="5219"/>
                      <a:pt x="970" y="4760"/>
                    </a:cubicBezTo>
                    <a:cubicBezTo>
                      <a:pt x="594" y="4000"/>
                      <a:pt x="327" y="3189"/>
                      <a:pt x="176" y="2362"/>
                    </a:cubicBezTo>
                    <a:cubicBezTo>
                      <a:pt x="43" y="1594"/>
                      <a:pt x="76" y="808"/>
                      <a:pt x="268" y="65"/>
                    </a:cubicBezTo>
                    <a:cubicBezTo>
                      <a:pt x="279" y="28"/>
                      <a:pt x="249" y="1"/>
                      <a:pt x="222"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7;p50">
                <a:extLst>
                  <a:ext uri="{FF2B5EF4-FFF2-40B4-BE49-F238E27FC236}">
                    <a16:creationId xmlns:a16="http://schemas.microsoft.com/office/drawing/2014/main" id="{3EDDC9AA-64E0-DF7F-BE54-CD2D3B6AE9BD}"/>
                  </a:ext>
                </a:extLst>
              </p:cNvPr>
              <p:cNvSpPr/>
              <p:nvPr/>
            </p:nvSpPr>
            <p:spPr>
              <a:xfrm>
                <a:off x="13744555" y="4816691"/>
                <a:ext cx="393448" cy="1001464"/>
              </a:xfrm>
              <a:custGeom>
                <a:avLst/>
                <a:gdLst/>
                <a:ahLst/>
                <a:cxnLst/>
                <a:rect l="l" t="t" r="r" b="b"/>
                <a:pathLst>
                  <a:path w="3627" h="9232" extrusionOk="0">
                    <a:moveTo>
                      <a:pt x="3467" y="0"/>
                    </a:moveTo>
                    <a:lnTo>
                      <a:pt x="3467" y="0"/>
                    </a:lnTo>
                    <a:cubicBezTo>
                      <a:pt x="3158" y="618"/>
                      <a:pt x="2741" y="1069"/>
                      <a:pt x="2273" y="1270"/>
                    </a:cubicBezTo>
                    <a:cubicBezTo>
                      <a:pt x="2056" y="1362"/>
                      <a:pt x="1830" y="1404"/>
                      <a:pt x="1613" y="1521"/>
                    </a:cubicBezTo>
                    <a:cubicBezTo>
                      <a:pt x="1354" y="1663"/>
                      <a:pt x="1153" y="1897"/>
                      <a:pt x="1070" y="2181"/>
                    </a:cubicBezTo>
                    <a:cubicBezTo>
                      <a:pt x="903" y="2665"/>
                      <a:pt x="978" y="3275"/>
                      <a:pt x="1070" y="3810"/>
                    </a:cubicBezTo>
                    <a:cubicBezTo>
                      <a:pt x="1162" y="4344"/>
                      <a:pt x="1262" y="4921"/>
                      <a:pt x="1145" y="5447"/>
                    </a:cubicBezTo>
                    <a:cubicBezTo>
                      <a:pt x="1087" y="5698"/>
                      <a:pt x="995" y="5932"/>
                      <a:pt x="886" y="6157"/>
                    </a:cubicBezTo>
                    <a:cubicBezTo>
                      <a:pt x="460" y="7143"/>
                      <a:pt x="159" y="8179"/>
                      <a:pt x="0" y="9231"/>
                    </a:cubicBezTo>
                    <a:cubicBezTo>
                      <a:pt x="0" y="9231"/>
                      <a:pt x="2047" y="8471"/>
                      <a:pt x="2841" y="7485"/>
                    </a:cubicBezTo>
                    <a:cubicBezTo>
                      <a:pt x="3626" y="6500"/>
                      <a:pt x="3467" y="1"/>
                      <a:pt x="3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18;p50">
                <a:extLst>
                  <a:ext uri="{FF2B5EF4-FFF2-40B4-BE49-F238E27FC236}">
                    <a16:creationId xmlns:a16="http://schemas.microsoft.com/office/drawing/2014/main" id="{2C187593-E48B-D85A-A463-F0DD043B3F4C}"/>
                  </a:ext>
                </a:extLst>
              </p:cNvPr>
              <p:cNvSpPr/>
              <p:nvPr/>
            </p:nvSpPr>
            <p:spPr>
              <a:xfrm>
                <a:off x="12925332" y="4410659"/>
                <a:ext cx="818463" cy="333026"/>
              </a:xfrm>
              <a:custGeom>
                <a:avLst/>
                <a:gdLst/>
                <a:ahLst/>
                <a:cxnLst/>
                <a:rect l="l" t="t" r="r" b="b"/>
                <a:pathLst>
                  <a:path w="7545" h="3070" extrusionOk="0">
                    <a:moveTo>
                      <a:pt x="510" y="1"/>
                    </a:moveTo>
                    <a:lnTo>
                      <a:pt x="0" y="385"/>
                    </a:lnTo>
                    <a:cubicBezTo>
                      <a:pt x="876" y="2467"/>
                      <a:pt x="1810" y="3070"/>
                      <a:pt x="2597" y="3070"/>
                    </a:cubicBezTo>
                    <a:cubicBezTo>
                      <a:pt x="3680" y="3070"/>
                      <a:pt x="4487" y="1930"/>
                      <a:pt x="4487" y="1930"/>
                    </a:cubicBezTo>
                    <a:cubicBezTo>
                      <a:pt x="5104" y="2469"/>
                      <a:pt x="5609" y="2667"/>
                      <a:pt x="6017" y="2667"/>
                    </a:cubicBezTo>
                    <a:cubicBezTo>
                      <a:pt x="7155" y="2667"/>
                      <a:pt x="7544" y="1128"/>
                      <a:pt x="7544" y="1128"/>
                    </a:cubicBezTo>
                    <a:cubicBezTo>
                      <a:pt x="6951" y="1112"/>
                      <a:pt x="6358" y="945"/>
                      <a:pt x="5840" y="644"/>
                    </a:cubicBezTo>
                    <a:cubicBezTo>
                      <a:pt x="5522" y="1220"/>
                      <a:pt x="4537" y="1479"/>
                      <a:pt x="4537" y="1479"/>
                    </a:cubicBezTo>
                    <a:cubicBezTo>
                      <a:pt x="4264" y="1534"/>
                      <a:pt x="4002" y="1558"/>
                      <a:pt x="3752" y="1558"/>
                    </a:cubicBezTo>
                    <a:cubicBezTo>
                      <a:pt x="1751" y="1558"/>
                      <a:pt x="510" y="1"/>
                      <a:pt x="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19;p50">
                <a:extLst>
                  <a:ext uri="{FF2B5EF4-FFF2-40B4-BE49-F238E27FC236}">
                    <a16:creationId xmlns:a16="http://schemas.microsoft.com/office/drawing/2014/main" id="{4BA9E099-10EA-8671-F6C1-5636643762FA}"/>
                  </a:ext>
                </a:extLst>
              </p:cNvPr>
              <p:cNvSpPr/>
              <p:nvPr/>
            </p:nvSpPr>
            <p:spPr>
              <a:xfrm>
                <a:off x="13756379" y="3544355"/>
                <a:ext cx="247437" cy="908065"/>
              </a:xfrm>
              <a:custGeom>
                <a:avLst/>
                <a:gdLst/>
                <a:ahLst/>
                <a:cxnLst/>
                <a:rect l="l" t="t" r="r" b="b"/>
                <a:pathLst>
                  <a:path w="2281" h="8371" extrusionOk="0">
                    <a:moveTo>
                      <a:pt x="1370" y="0"/>
                    </a:moveTo>
                    <a:lnTo>
                      <a:pt x="0" y="877"/>
                    </a:lnTo>
                    <a:cubicBezTo>
                      <a:pt x="468" y="1780"/>
                      <a:pt x="610" y="2824"/>
                      <a:pt x="384" y="3818"/>
                    </a:cubicBezTo>
                    <a:cubicBezTo>
                      <a:pt x="301" y="4202"/>
                      <a:pt x="159" y="4578"/>
                      <a:pt x="159" y="4962"/>
                    </a:cubicBezTo>
                    <a:cubicBezTo>
                      <a:pt x="150" y="5572"/>
                      <a:pt x="476" y="6132"/>
                      <a:pt x="777" y="6658"/>
                    </a:cubicBezTo>
                    <a:cubicBezTo>
                      <a:pt x="1078" y="7185"/>
                      <a:pt x="1379" y="7761"/>
                      <a:pt x="1320" y="8371"/>
                    </a:cubicBezTo>
                    <a:cubicBezTo>
                      <a:pt x="1604" y="7895"/>
                      <a:pt x="1713" y="7335"/>
                      <a:pt x="1612" y="6792"/>
                    </a:cubicBezTo>
                    <a:cubicBezTo>
                      <a:pt x="1512" y="6216"/>
                      <a:pt x="1186" y="5664"/>
                      <a:pt x="1253" y="5079"/>
                    </a:cubicBezTo>
                    <a:cubicBezTo>
                      <a:pt x="1295" y="4645"/>
                      <a:pt x="1546" y="4277"/>
                      <a:pt x="1746" y="3893"/>
                    </a:cubicBezTo>
                    <a:cubicBezTo>
                      <a:pt x="2064" y="3275"/>
                      <a:pt x="2281" y="2598"/>
                      <a:pt x="2256" y="1905"/>
                    </a:cubicBezTo>
                    <a:cubicBezTo>
                      <a:pt x="2222" y="1178"/>
                      <a:pt x="1905" y="493"/>
                      <a:pt x="1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20;p50">
                <a:extLst>
                  <a:ext uri="{FF2B5EF4-FFF2-40B4-BE49-F238E27FC236}">
                    <a16:creationId xmlns:a16="http://schemas.microsoft.com/office/drawing/2014/main" id="{006C82C3-E0F6-B489-99E3-E1025EA5D2B6}"/>
                  </a:ext>
                </a:extLst>
              </p:cNvPr>
              <p:cNvSpPr/>
              <p:nvPr/>
            </p:nvSpPr>
            <p:spPr>
              <a:xfrm>
                <a:off x="13187197" y="3401164"/>
                <a:ext cx="709660" cy="994522"/>
              </a:xfrm>
              <a:custGeom>
                <a:avLst/>
                <a:gdLst/>
                <a:ahLst/>
                <a:cxnLst/>
                <a:rect l="l" t="t" r="r" b="b"/>
                <a:pathLst>
                  <a:path w="6542" h="9168" extrusionOk="0">
                    <a:moveTo>
                      <a:pt x="4662" y="0"/>
                    </a:moveTo>
                    <a:lnTo>
                      <a:pt x="711" y="3826"/>
                    </a:lnTo>
                    <a:cubicBezTo>
                      <a:pt x="1" y="6140"/>
                      <a:pt x="1388" y="8571"/>
                      <a:pt x="3743" y="9140"/>
                    </a:cubicBezTo>
                    <a:cubicBezTo>
                      <a:pt x="3806" y="9158"/>
                      <a:pt x="3873" y="9168"/>
                      <a:pt x="3938" y="9168"/>
                    </a:cubicBezTo>
                    <a:cubicBezTo>
                      <a:pt x="3960" y="9168"/>
                      <a:pt x="3981" y="9167"/>
                      <a:pt x="4002" y="9165"/>
                    </a:cubicBezTo>
                    <a:cubicBezTo>
                      <a:pt x="4153" y="9131"/>
                      <a:pt x="4253" y="8997"/>
                      <a:pt x="4337" y="8872"/>
                    </a:cubicBezTo>
                    <a:cubicBezTo>
                      <a:pt x="4629" y="8446"/>
                      <a:pt x="4888" y="8003"/>
                      <a:pt x="5130" y="7544"/>
                    </a:cubicBezTo>
                    <a:cubicBezTo>
                      <a:pt x="5230" y="7360"/>
                      <a:pt x="5364" y="7193"/>
                      <a:pt x="5523" y="7051"/>
                    </a:cubicBezTo>
                    <a:cubicBezTo>
                      <a:pt x="5765" y="6859"/>
                      <a:pt x="5757" y="6926"/>
                      <a:pt x="6108" y="6800"/>
                    </a:cubicBezTo>
                    <a:cubicBezTo>
                      <a:pt x="6174" y="6767"/>
                      <a:pt x="6241" y="6717"/>
                      <a:pt x="6283" y="6650"/>
                    </a:cubicBezTo>
                    <a:cubicBezTo>
                      <a:pt x="6333" y="6516"/>
                      <a:pt x="6241" y="6358"/>
                      <a:pt x="6149" y="6249"/>
                    </a:cubicBezTo>
                    <a:cubicBezTo>
                      <a:pt x="5999" y="6074"/>
                      <a:pt x="5890" y="5865"/>
                      <a:pt x="5840" y="5639"/>
                    </a:cubicBezTo>
                    <a:cubicBezTo>
                      <a:pt x="5773" y="5472"/>
                      <a:pt x="5757" y="5288"/>
                      <a:pt x="5782" y="5113"/>
                    </a:cubicBezTo>
                    <a:cubicBezTo>
                      <a:pt x="5824" y="4937"/>
                      <a:pt x="5899" y="4779"/>
                      <a:pt x="5991" y="4628"/>
                    </a:cubicBezTo>
                    <a:cubicBezTo>
                      <a:pt x="6300" y="4094"/>
                      <a:pt x="6542" y="3501"/>
                      <a:pt x="6534" y="2891"/>
                    </a:cubicBezTo>
                    <a:cubicBezTo>
                      <a:pt x="6517" y="2298"/>
                      <a:pt x="6266" y="1721"/>
                      <a:pt x="5915" y="1253"/>
                    </a:cubicBezTo>
                    <a:cubicBezTo>
                      <a:pt x="5565" y="777"/>
                      <a:pt x="5113" y="376"/>
                      <a:pt x="466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21;p50">
                <a:extLst>
                  <a:ext uri="{FF2B5EF4-FFF2-40B4-BE49-F238E27FC236}">
                    <a16:creationId xmlns:a16="http://schemas.microsoft.com/office/drawing/2014/main" id="{C6DAA760-756B-D8F5-F93C-917BCF46A6CF}"/>
                  </a:ext>
                </a:extLst>
              </p:cNvPr>
              <p:cNvSpPr/>
              <p:nvPr/>
            </p:nvSpPr>
            <p:spPr>
              <a:xfrm>
                <a:off x="12799390" y="3021926"/>
                <a:ext cx="512122" cy="509736"/>
              </a:xfrm>
              <a:custGeom>
                <a:avLst/>
                <a:gdLst/>
                <a:ahLst/>
                <a:cxnLst/>
                <a:rect l="l" t="t" r="r" b="b"/>
                <a:pathLst>
                  <a:path w="4721" h="4699" extrusionOk="0">
                    <a:moveTo>
                      <a:pt x="2888" y="1"/>
                    </a:moveTo>
                    <a:cubicBezTo>
                      <a:pt x="2779" y="1"/>
                      <a:pt x="2671" y="8"/>
                      <a:pt x="2565" y="21"/>
                    </a:cubicBezTo>
                    <a:cubicBezTo>
                      <a:pt x="1897" y="96"/>
                      <a:pt x="1278" y="380"/>
                      <a:pt x="786" y="840"/>
                    </a:cubicBezTo>
                    <a:cubicBezTo>
                      <a:pt x="301" y="1299"/>
                      <a:pt x="17" y="1934"/>
                      <a:pt x="0" y="2602"/>
                    </a:cubicBezTo>
                    <a:cubicBezTo>
                      <a:pt x="0" y="3279"/>
                      <a:pt x="326" y="3914"/>
                      <a:pt x="877" y="4307"/>
                    </a:cubicBezTo>
                    <a:cubicBezTo>
                      <a:pt x="1323" y="4601"/>
                      <a:pt x="1868" y="4698"/>
                      <a:pt x="2410" y="4698"/>
                    </a:cubicBezTo>
                    <a:cubicBezTo>
                      <a:pt x="2498" y="4698"/>
                      <a:pt x="2586" y="4696"/>
                      <a:pt x="2674" y="4691"/>
                    </a:cubicBezTo>
                    <a:lnTo>
                      <a:pt x="4328" y="3521"/>
                    </a:lnTo>
                    <a:cubicBezTo>
                      <a:pt x="4570" y="2753"/>
                      <a:pt x="4720" y="1917"/>
                      <a:pt x="4511" y="1140"/>
                    </a:cubicBezTo>
                    <a:cubicBezTo>
                      <a:pt x="4461" y="923"/>
                      <a:pt x="4361" y="723"/>
                      <a:pt x="4236" y="547"/>
                    </a:cubicBezTo>
                    <a:cubicBezTo>
                      <a:pt x="3919" y="155"/>
                      <a:pt x="3398" y="1"/>
                      <a:pt x="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22;p50">
                <a:extLst>
                  <a:ext uri="{FF2B5EF4-FFF2-40B4-BE49-F238E27FC236}">
                    <a16:creationId xmlns:a16="http://schemas.microsoft.com/office/drawing/2014/main" id="{2FD037B7-18CF-3668-09C2-FF0686731D21}"/>
                  </a:ext>
                </a:extLst>
              </p:cNvPr>
              <p:cNvSpPr/>
              <p:nvPr/>
            </p:nvSpPr>
            <p:spPr>
              <a:xfrm>
                <a:off x="12798414" y="3245282"/>
                <a:ext cx="497695" cy="286055"/>
              </a:xfrm>
              <a:custGeom>
                <a:avLst/>
                <a:gdLst/>
                <a:ahLst/>
                <a:cxnLst/>
                <a:rect l="l" t="t" r="r" b="b"/>
                <a:pathLst>
                  <a:path w="4588" h="2637" extrusionOk="0">
                    <a:moveTo>
                      <a:pt x="76" y="0"/>
                    </a:moveTo>
                    <a:cubicBezTo>
                      <a:pt x="34" y="176"/>
                      <a:pt x="9" y="360"/>
                      <a:pt x="9" y="543"/>
                    </a:cubicBezTo>
                    <a:cubicBezTo>
                      <a:pt x="1" y="1220"/>
                      <a:pt x="335" y="1855"/>
                      <a:pt x="886" y="2239"/>
                    </a:cubicBezTo>
                    <a:cubicBezTo>
                      <a:pt x="1334" y="2548"/>
                      <a:pt x="1898" y="2637"/>
                      <a:pt x="2448" y="2637"/>
                    </a:cubicBezTo>
                    <a:cubicBezTo>
                      <a:pt x="2524" y="2637"/>
                      <a:pt x="2599" y="2635"/>
                      <a:pt x="2674" y="2632"/>
                    </a:cubicBezTo>
                    <a:lnTo>
                      <a:pt x="4345" y="1462"/>
                    </a:lnTo>
                    <a:cubicBezTo>
                      <a:pt x="4454" y="1103"/>
                      <a:pt x="4537" y="735"/>
                      <a:pt x="4587" y="368"/>
                    </a:cubicBezTo>
                    <a:lnTo>
                      <a:pt x="4587" y="368"/>
                    </a:lnTo>
                    <a:cubicBezTo>
                      <a:pt x="3942" y="771"/>
                      <a:pt x="3152" y="1005"/>
                      <a:pt x="2382" y="1005"/>
                    </a:cubicBezTo>
                    <a:cubicBezTo>
                      <a:pt x="1507" y="1005"/>
                      <a:pt x="658" y="702"/>
                      <a:pt x="76"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23;p50">
                <a:extLst>
                  <a:ext uri="{FF2B5EF4-FFF2-40B4-BE49-F238E27FC236}">
                    <a16:creationId xmlns:a16="http://schemas.microsoft.com/office/drawing/2014/main" id="{26284481-4479-D0F0-4769-9BEA9BA25E53}"/>
                  </a:ext>
                </a:extLst>
              </p:cNvPr>
              <p:cNvSpPr/>
              <p:nvPr/>
            </p:nvSpPr>
            <p:spPr>
              <a:xfrm>
                <a:off x="12927177" y="3291602"/>
                <a:ext cx="987905" cy="1108315"/>
              </a:xfrm>
              <a:custGeom>
                <a:avLst/>
                <a:gdLst/>
                <a:ahLst/>
                <a:cxnLst/>
                <a:rect l="l" t="t" r="r" b="b"/>
                <a:pathLst>
                  <a:path w="9107" h="10217" extrusionOk="0">
                    <a:moveTo>
                      <a:pt x="5278" y="1"/>
                    </a:moveTo>
                    <a:cubicBezTo>
                      <a:pt x="5041" y="1"/>
                      <a:pt x="4804" y="20"/>
                      <a:pt x="4570" y="58"/>
                    </a:cubicBezTo>
                    <a:cubicBezTo>
                      <a:pt x="3851" y="183"/>
                      <a:pt x="3175" y="459"/>
                      <a:pt x="2565" y="852"/>
                    </a:cubicBezTo>
                    <a:lnTo>
                      <a:pt x="2607" y="818"/>
                    </a:lnTo>
                    <a:lnTo>
                      <a:pt x="2607" y="818"/>
                    </a:lnTo>
                    <a:cubicBezTo>
                      <a:pt x="1612" y="1319"/>
                      <a:pt x="735" y="1687"/>
                      <a:pt x="217" y="3224"/>
                    </a:cubicBezTo>
                    <a:cubicBezTo>
                      <a:pt x="0" y="3867"/>
                      <a:pt x="59" y="4828"/>
                      <a:pt x="334" y="5455"/>
                    </a:cubicBezTo>
                    <a:cubicBezTo>
                      <a:pt x="635" y="6073"/>
                      <a:pt x="986" y="6666"/>
                      <a:pt x="1379" y="7217"/>
                    </a:cubicBezTo>
                    <a:cubicBezTo>
                      <a:pt x="1412" y="7284"/>
                      <a:pt x="1470" y="7334"/>
                      <a:pt x="1537" y="7359"/>
                    </a:cubicBezTo>
                    <a:cubicBezTo>
                      <a:pt x="1587" y="7359"/>
                      <a:pt x="1638" y="7351"/>
                      <a:pt x="1679" y="7334"/>
                    </a:cubicBezTo>
                    <a:cubicBezTo>
                      <a:pt x="2239" y="7109"/>
                      <a:pt x="2715" y="6733"/>
                      <a:pt x="3049" y="6240"/>
                    </a:cubicBezTo>
                    <a:cubicBezTo>
                      <a:pt x="3150" y="6081"/>
                      <a:pt x="3258" y="5931"/>
                      <a:pt x="3384" y="5797"/>
                    </a:cubicBezTo>
                    <a:cubicBezTo>
                      <a:pt x="3493" y="5681"/>
                      <a:pt x="3635" y="5621"/>
                      <a:pt x="3789" y="5621"/>
                    </a:cubicBezTo>
                    <a:cubicBezTo>
                      <a:pt x="3823" y="5621"/>
                      <a:pt x="3858" y="5624"/>
                      <a:pt x="3893" y="5630"/>
                    </a:cubicBezTo>
                    <a:cubicBezTo>
                      <a:pt x="4077" y="5680"/>
                      <a:pt x="4194" y="5856"/>
                      <a:pt x="4336" y="5998"/>
                    </a:cubicBezTo>
                    <a:cubicBezTo>
                      <a:pt x="4252" y="6257"/>
                      <a:pt x="4211" y="6532"/>
                      <a:pt x="4194" y="6816"/>
                    </a:cubicBezTo>
                    <a:cubicBezTo>
                      <a:pt x="4194" y="7426"/>
                      <a:pt x="4511" y="7977"/>
                      <a:pt x="4812" y="8504"/>
                    </a:cubicBezTo>
                    <a:cubicBezTo>
                      <a:pt x="5113" y="9038"/>
                      <a:pt x="5414" y="9615"/>
                      <a:pt x="5355" y="10216"/>
                    </a:cubicBezTo>
                    <a:cubicBezTo>
                      <a:pt x="5639" y="9749"/>
                      <a:pt x="5748" y="9180"/>
                      <a:pt x="5647" y="8637"/>
                    </a:cubicBezTo>
                    <a:cubicBezTo>
                      <a:pt x="5547" y="8061"/>
                      <a:pt x="5221" y="7510"/>
                      <a:pt x="5288" y="6925"/>
                    </a:cubicBezTo>
                    <a:cubicBezTo>
                      <a:pt x="5330" y="6499"/>
                      <a:pt x="5581" y="6123"/>
                      <a:pt x="5781" y="5739"/>
                    </a:cubicBezTo>
                    <a:cubicBezTo>
                      <a:pt x="5890" y="5530"/>
                      <a:pt x="5982" y="5304"/>
                      <a:pt x="6065" y="5079"/>
                    </a:cubicBezTo>
                    <a:cubicBezTo>
                      <a:pt x="6934" y="4561"/>
                      <a:pt x="7878" y="4143"/>
                      <a:pt x="8630" y="3466"/>
                    </a:cubicBezTo>
                    <a:cubicBezTo>
                      <a:pt x="8872" y="3249"/>
                      <a:pt x="9106" y="2965"/>
                      <a:pt x="9098" y="2639"/>
                    </a:cubicBezTo>
                    <a:cubicBezTo>
                      <a:pt x="9073" y="2430"/>
                      <a:pt x="8989" y="2238"/>
                      <a:pt x="8864" y="2080"/>
                    </a:cubicBezTo>
                    <a:cubicBezTo>
                      <a:pt x="8647" y="1770"/>
                      <a:pt x="8404" y="1495"/>
                      <a:pt x="8137" y="1244"/>
                    </a:cubicBezTo>
                    <a:cubicBezTo>
                      <a:pt x="7845" y="952"/>
                      <a:pt x="7519" y="693"/>
                      <a:pt x="7168" y="484"/>
                    </a:cubicBezTo>
                    <a:cubicBezTo>
                      <a:pt x="6596" y="152"/>
                      <a:pt x="5938"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24;p50">
                <a:extLst>
                  <a:ext uri="{FF2B5EF4-FFF2-40B4-BE49-F238E27FC236}">
                    <a16:creationId xmlns:a16="http://schemas.microsoft.com/office/drawing/2014/main" id="{0D83405C-2271-DA58-3A96-5ADF20E570D8}"/>
                  </a:ext>
                </a:extLst>
              </p:cNvPr>
              <p:cNvSpPr/>
              <p:nvPr/>
            </p:nvSpPr>
            <p:spPr>
              <a:xfrm>
                <a:off x="12927177" y="3549779"/>
                <a:ext cx="976948" cy="850138"/>
              </a:xfrm>
              <a:custGeom>
                <a:avLst/>
                <a:gdLst/>
                <a:ahLst/>
                <a:cxnLst/>
                <a:rect l="l" t="t" r="r" b="b"/>
                <a:pathLst>
                  <a:path w="9006" h="7837" extrusionOk="0">
                    <a:moveTo>
                      <a:pt x="593" y="0"/>
                    </a:moveTo>
                    <a:lnTo>
                      <a:pt x="593" y="0"/>
                    </a:lnTo>
                    <a:cubicBezTo>
                      <a:pt x="443" y="268"/>
                      <a:pt x="309" y="543"/>
                      <a:pt x="217" y="836"/>
                    </a:cubicBezTo>
                    <a:cubicBezTo>
                      <a:pt x="0" y="1487"/>
                      <a:pt x="50" y="2448"/>
                      <a:pt x="334" y="3066"/>
                    </a:cubicBezTo>
                    <a:cubicBezTo>
                      <a:pt x="627" y="3684"/>
                      <a:pt x="978" y="4278"/>
                      <a:pt x="1379" y="4837"/>
                    </a:cubicBezTo>
                    <a:cubicBezTo>
                      <a:pt x="1412" y="4896"/>
                      <a:pt x="1462" y="4946"/>
                      <a:pt x="1529" y="4971"/>
                    </a:cubicBezTo>
                    <a:cubicBezTo>
                      <a:pt x="1541" y="4973"/>
                      <a:pt x="1554" y="4974"/>
                      <a:pt x="1566" y="4974"/>
                    </a:cubicBezTo>
                    <a:cubicBezTo>
                      <a:pt x="1604" y="4974"/>
                      <a:pt x="1640" y="4965"/>
                      <a:pt x="1671" y="4946"/>
                    </a:cubicBezTo>
                    <a:cubicBezTo>
                      <a:pt x="2231" y="4729"/>
                      <a:pt x="2707" y="4344"/>
                      <a:pt x="3049" y="3851"/>
                    </a:cubicBezTo>
                    <a:cubicBezTo>
                      <a:pt x="3141" y="3693"/>
                      <a:pt x="3250" y="3542"/>
                      <a:pt x="3375" y="3409"/>
                    </a:cubicBezTo>
                    <a:cubicBezTo>
                      <a:pt x="3486" y="3298"/>
                      <a:pt x="3637" y="3233"/>
                      <a:pt x="3790" y="3233"/>
                    </a:cubicBezTo>
                    <a:cubicBezTo>
                      <a:pt x="3821" y="3233"/>
                      <a:pt x="3853" y="3236"/>
                      <a:pt x="3885" y="3242"/>
                    </a:cubicBezTo>
                    <a:cubicBezTo>
                      <a:pt x="4077" y="3292"/>
                      <a:pt x="4194" y="3467"/>
                      <a:pt x="4336" y="3609"/>
                    </a:cubicBezTo>
                    <a:cubicBezTo>
                      <a:pt x="4252" y="3877"/>
                      <a:pt x="4202" y="4152"/>
                      <a:pt x="4186" y="4428"/>
                    </a:cubicBezTo>
                    <a:cubicBezTo>
                      <a:pt x="4186" y="5038"/>
                      <a:pt x="4503" y="5597"/>
                      <a:pt x="4804" y="6124"/>
                    </a:cubicBezTo>
                    <a:cubicBezTo>
                      <a:pt x="5113" y="6650"/>
                      <a:pt x="5405" y="7226"/>
                      <a:pt x="5347" y="7836"/>
                    </a:cubicBezTo>
                    <a:cubicBezTo>
                      <a:pt x="5631" y="7360"/>
                      <a:pt x="5739" y="6800"/>
                      <a:pt x="5647" y="6257"/>
                    </a:cubicBezTo>
                    <a:cubicBezTo>
                      <a:pt x="5539" y="5673"/>
                      <a:pt x="5221" y="5130"/>
                      <a:pt x="5280" y="4545"/>
                    </a:cubicBezTo>
                    <a:cubicBezTo>
                      <a:pt x="5322" y="4110"/>
                      <a:pt x="5572" y="3735"/>
                      <a:pt x="5773" y="3359"/>
                    </a:cubicBezTo>
                    <a:cubicBezTo>
                      <a:pt x="5881" y="3141"/>
                      <a:pt x="5982" y="2924"/>
                      <a:pt x="6057" y="2699"/>
                    </a:cubicBezTo>
                    <a:cubicBezTo>
                      <a:pt x="6926" y="2172"/>
                      <a:pt x="7870" y="1755"/>
                      <a:pt x="8622" y="1078"/>
                    </a:cubicBezTo>
                    <a:cubicBezTo>
                      <a:pt x="8780" y="944"/>
                      <a:pt x="8914" y="786"/>
                      <a:pt x="9006" y="610"/>
                    </a:cubicBezTo>
                    <a:lnTo>
                      <a:pt x="9006" y="610"/>
                    </a:lnTo>
                    <a:cubicBezTo>
                      <a:pt x="8413" y="1178"/>
                      <a:pt x="7427" y="1295"/>
                      <a:pt x="6650" y="1437"/>
                    </a:cubicBezTo>
                    <a:cubicBezTo>
                      <a:pt x="5940" y="1571"/>
                      <a:pt x="5230" y="1688"/>
                      <a:pt x="4528" y="1863"/>
                    </a:cubicBezTo>
                    <a:cubicBezTo>
                      <a:pt x="4152" y="1947"/>
                      <a:pt x="3793" y="2055"/>
                      <a:pt x="3442" y="2197"/>
                    </a:cubicBezTo>
                    <a:cubicBezTo>
                      <a:pt x="3158" y="2323"/>
                      <a:pt x="2907" y="2523"/>
                      <a:pt x="2607" y="2632"/>
                    </a:cubicBezTo>
                    <a:cubicBezTo>
                      <a:pt x="2430" y="2697"/>
                      <a:pt x="2260" y="2727"/>
                      <a:pt x="2097" y="2727"/>
                    </a:cubicBezTo>
                    <a:cubicBezTo>
                      <a:pt x="1182" y="2727"/>
                      <a:pt x="519" y="1776"/>
                      <a:pt x="476" y="861"/>
                    </a:cubicBezTo>
                    <a:cubicBezTo>
                      <a:pt x="468" y="568"/>
                      <a:pt x="501" y="276"/>
                      <a:pt x="593" y="0"/>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5;p50">
                <a:extLst>
                  <a:ext uri="{FF2B5EF4-FFF2-40B4-BE49-F238E27FC236}">
                    <a16:creationId xmlns:a16="http://schemas.microsoft.com/office/drawing/2014/main" id="{D6016E4E-A78B-4BB8-FFDA-910EE7A582BB}"/>
                  </a:ext>
                </a:extLst>
              </p:cNvPr>
              <p:cNvSpPr/>
              <p:nvPr/>
            </p:nvSpPr>
            <p:spPr>
              <a:xfrm>
                <a:off x="13242521" y="3844730"/>
                <a:ext cx="160547" cy="229755"/>
              </a:xfrm>
              <a:custGeom>
                <a:avLst/>
                <a:gdLst/>
                <a:ahLst/>
                <a:cxnLst/>
                <a:rect l="l" t="t" r="r" b="b"/>
                <a:pathLst>
                  <a:path w="1480" h="2118" extrusionOk="0">
                    <a:moveTo>
                      <a:pt x="737" y="1"/>
                    </a:moveTo>
                    <a:cubicBezTo>
                      <a:pt x="440" y="1"/>
                      <a:pt x="175" y="186"/>
                      <a:pt x="67" y="464"/>
                    </a:cubicBezTo>
                    <a:cubicBezTo>
                      <a:pt x="17" y="623"/>
                      <a:pt x="0" y="790"/>
                      <a:pt x="34" y="957"/>
                    </a:cubicBezTo>
                    <a:cubicBezTo>
                      <a:pt x="84" y="1308"/>
                      <a:pt x="243" y="1634"/>
                      <a:pt x="485" y="1901"/>
                    </a:cubicBezTo>
                    <a:cubicBezTo>
                      <a:pt x="568" y="1993"/>
                      <a:pt x="677" y="2068"/>
                      <a:pt x="794" y="2110"/>
                    </a:cubicBezTo>
                    <a:cubicBezTo>
                      <a:pt x="823" y="2115"/>
                      <a:pt x="853" y="2117"/>
                      <a:pt x="882" y="2117"/>
                    </a:cubicBezTo>
                    <a:cubicBezTo>
                      <a:pt x="1052" y="2117"/>
                      <a:pt x="1213" y="2036"/>
                      <a:pt x="1320" y="1901"/>
                    </a:cubicBezTo>
                    <a:cubicBezTo>
                      <a:pt x="1429" y="1734"/>
                      <a:pt x="1479" y="1525"/>
                      <a:pt x="1462" y="1325"/>
                    </a:cubicBezTo>
                    <a:cubicBezTo>
                      <a:pt x="1437" y="1132"/>
                      <a:pt x="1395" y="932"/>
                      <a:pt x="1329" y="748"/>
                    </a:cubicBezTo>
                    <a:cubicBezTo>
                      <a:pt x="1287" y="439"/>
                      <a:pt x="1120" y="30"/>
                      <a:pt x="811" y="5"/>
                    </a:cubicBezTo>
                    <a:cubicBezTo>
                      <a:pt x="786" y="2"/>
                      <a:pt x="762" y="1"/>
                      <a:pt x="737" y="1"/>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6;p50">
                <a:extLst>
                  <a:ext uri="{FF2B5EF4-FFF2-40B4-BE49-F238E27FC236}">
                    <a16:creationId xmlns:a16="http://schemas.microsoft.com/office/drawing/2014/main" id="{11C943BE-10BD-37AF-E9F6-575353A375D2}"/>
                  </a:ext>
                </a:extLst>
              </p:cNvPr>
              <p:cNvSpPr/>
              <p:nvPr/>
            </p:nvSpPr>
            <p:spPr>
              <a:xfrm>
                <a:off x="13242521" y="3833123"/>
                <a:ext cx="160547" cy="229538"/>
              </a:xfrm>
              <a:custGeom>
                <a:avLst/>
                <a:gdLst/>
                <a:ahLst/>
                <a:cxnLst/>
                <a:rect l="l" t="t" r="r" b="b"/>
                <a:pathLst>
                  <a:path w="1480" h="2116" extrusionOk="0">
                    <a:moveTo>
                      <a:pt x="752" y="1"/>
                    </a:moveTo>
                    <a:cubicBezTo>
                      <a:pt x="449" y="1"/>
                      <a:pt x="177" y="180"/>
                      <a:pt x="67" y="463"/>
                    </a:cubicBezTo>
                    <a:cubicBezTo>
                      <a:pt x="17" y="621"/>
                      <a:pt x="0" y="788"/>
                      <a:pt x="34" y="955"/>
                    </a:cubicBezTo>
                    <a:cubicBezTo>
                      <a:pt x="84" y="1306"/>
                      <a:pt x="243" y="1640"/>
                      <a:pt x="485" y="1899"/>
                    </a:cubicBezTo>
                    <a:cubicBezTo>
                      <a:pt x="568" y="1991"/>
                      <a:pt x="677" y="2067"/>
                      <a:pt x="794" y="2108"/>
                    </a:cubicBezTo>
                    <a:cubicBezTo>
                      <a:pt x="823" y="2113"/>
                      <a:pt x="853" y="2116"/>
                      <a:pt x="882" y="2116"/>
                    </a:cubicBezTo>
                    <a:cubicBezTo>
                      <a:pt x="1052" y="2116"/>
                      <a:pt x="1213" y="2035"/>
                      <a:pt x="1320" y="1899"/>
                    </a:cubicBezTo>
                    <a:cubicBezTo>
                      <a:pt x="1429" y="1732"/>
                      <a:pt x="1479" y="1532"/>
                      <a:pt x="1462" y="1331"/>
                    </a:cubicBezTo>
                    <a:cubicBezTo>
                      <a:pt x="1437" y="1131"/>
                      <a:pt x="1395" y="930"/>
                      <a:pt x="1329" y="747"/>
                    </a:cubicBezTo>
                    <a:lnTo>
                      <a:pt x="1329" y="755"/>
                    </a:lnTo>
                    <a:cubicBezTo>
                      <a:pt x="1287" y="437"/>
                      <a:pt x="1120" y="37"/>
                      <a:pt x="811" y="3"/>
                    </a:cubicBezTo>
                    <a:cubicBezTo>
                      <a:pt x="791" y="2"/>
                      <a:pt x="771" y="1"/>
                      <a:pt x="752"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27;p50">
                <a:extLst>
                  <a:ext uri="{FF2B5EF4-FFF2-40B4-BE49-F238E27FC236}">
                    <a16:creationId xmlns:a16="http://schemas.microsoft.com/office/drawing/2014/main" id="{69EDDF59-795B-B01D-E990-4F1A06D73A8D}"/>
                  </a:ext>
                </a:extLst>
              </p:cNvPr>
              <p:cNvSpPr/>
              <p:nvPr/>
            </p:nvSpPr>
            <p:spPr>
              <a:xfrm>
                <a:off x="13343079" y="3919254"/>
                <a:ext cx="44476" cy="81033"/>
              </a:xfrm>
              <a:custGeom>
                <a:avLst/>
                <a:gdLst/>
                <a:ahLst/>
                <a:cxnLst/>
                <a:rect l="l" t="t" r="r" b="b"/>
                <a:pathLst>
                  <a:path w="410" h="747" extrusionOk="0">
                    <a:moveTo>
                      <a:pt x="156" y="0"/>
                    </a:moveTo>
                    <a:cubicBezTo>
                      <a:pt x="78" y="0"/>
                      <a:pt x="16" y="62"/>
                      <a:pt x="9" y="145"/>
                    </a:cubicBezTo>
                    <a:cubicBezTo>
                      <a:pt x="1" y="195"/>
                      <a:pt x="1" y="253"/>
                      <a:pt x="17" y="312"/>
                    </a:cubicBezTo>
                    <a:cubicBezTo>
                      <a:pt x="34" y="437"/>
                      <a:pt x="84" y="554"/>
                      <a:pt x="159" y="654"/>
                    </a:cubicBezTo>
                    <a:cubicBezTo>
                      <a:pt x="184" y="688"/>
                      <a:pt x="218" y="713"/>
                      <a:pt x="251" y="738"/>
                    </a:cubicBezTo>
                    <a:cubicBezTo>
                      <a:pt x="263" y="744"/>
                      <a:pt x="275" y="746"/>
                      <a:pt x="287" y="746"/>
                    </a:cubicBezTo>
                    <a:cubicBezTo>
                      <a:pt x="326" y="746"/>
                      <a:pt x="364" y="718"/>
                      <a:pt x="377" y="679"/>
                    </a:cubicBezTo>
                    <a:cubicBezTo>
                      <a:pt x="402" y="621"/>
                      <a:pt x="410" y="554"/>
                      <a:pt x="402" y="487"/>
                    </a:cubicBezTo>
                    <a:cubicBezTo>
                      <a:pt x="385" y="420"/>
                      <a:pt x="368" y="345"/>
                      <a:pt x="343" y="278"/>
                    </a:cubicBezTo>
                    <a:lnTo>
                      <a:pt x="343" y="287"/>
                    </a:lnTo>
                    <a:cubicBezTo>
                      <a:pt x="318" y="178"/>
                      <a:pt x="268" y="28"/>
                      <a:pt x="184" y="3"/>
                    </a:cubicBezTo>
                    <a:cubicBezTo>
                      <a:pt x="175" y="1"/>
                      <a:pt x="166" y="0"/>
                      <a:pt x="156"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28;p50">
                <a:extLst>
                  <a:ext uri="{FF2B5EF4-FFF2-40B4-BE49-F238E27FC236}">
                    <a16:creationId xmlns:a16="http://schemas.microsoft.com/office/drawing/2014/main" id="{08AEA2F4-6B28-FD87-437A-FAA78206C88A}"/>
                  </a:ext>
                </a:extLst>
              </p:cNvPr>
              <p:cNvSpPr/>
              <p:nvPr/>
            </p:nvSpPr>
            <p:spPr>
              <a:xfrm>
                <a:off x="13675672" y="5642207"/>
                <a:ext cx="952541" cy="566144"/>
              </a:xfrm>
              <a:custGeom>
                <a:avLst/>
                <a:gdLst/>
                <a:ahLst/>
                <a:cxnLst/>
                <a:rect l="l" t="t" r="r" b="b"/>
                <a:pathLst>
                  <a:path w="8781" h="5219" extrusionOk="0">
                    <a:moveTo>
                      <a:pt x="8054" y="1"/>
                    </a:moveTo>
                    <a:cubicBezTo>
                      <a:pt x="7224" y="332"/>
                      <a:pt x="6144" y="424"/>
                      <a:pt x="5201" y="424"/>
                    </a:cubicBezTo>
                    <a:cubicBezTo>
                      <a:pt x="4027" y="424"/>
                      <a:pt x="3067" y="281"/>
                      <a:pt x="3067" y="276"/>
                    </a:cubicBezTo>
                    <a:cubicBezTo>
                      <a:pt x="1" y="3033"/>
                      <a:pt x="744" y="4904"/>
                      <a:pt x="744" y="4904"/>
                    </a:cubicBezTo>
                    <a:cubicBezTo>
                      <a:pt x="1648" y="5134"/>
                      <a:pt x="2596" y="5218"/>
                      <a:pt x="3499" y="5218"/>
                    </a:cubicBezTo>
                    <a:cubicBezTo>
                      <a:pt x="5943" y="5218"/>
                      <a:pt x="8054" y="4604"/>
                      <a:pt x="8054" y="4604"/>
                    </a:cubicBezTo>
                    <a:cubicBezTo>
                      <a:pt x="8781" y="3050"/>
                      <a:pt x="8054" y="1"/>
                      <a:pt x="80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29;p50">
                <a:extLst>
                  <a:ext uri="{FF2B5EF4-FFF2-40B4-BE49-F238E27FC236}">
                    <a16:creationId xmlns:a16="http://schemas.microsoft.com/office/drawing/2014/main" id="{E7D6D030-3037-A08B-6D5B-1D40D18188FA}"/>
                  </a:ext>
                </a:extLst>
              </p:cNvPr>
              <p:cNvSpPr/>
              <p:nvPr/>
            </p:nvSpPr>
            <p:spPr>
              <a:xfrm>
                <a:off x="13222561" y="4888286"/>
                <a:ext cx="211314" cy="271953"/>
              </a:xfrm>
              <a:custGeom>
                <a:avLst/>
                <a:gdLst/>
                <a:ahLst/>
                <a:cxnLst/>
                <a:rect l="l" t="t" r="r" b="b"/>
                <a:pathLst>
                  <a:path w="1948" h="2507" extrusionOk="0">
                    <a:moveTo>
                      <a:pt x="26" y="0"/>
                    </a:moveTo>
                    <a:cubicBezTo>
                      <a:pt x="9" y="42"/>
                      <a:pt x="1" y="92"/>
                      <a:pt x="17" y="134"/>
                    </a:cubicBezTo>
                    <a:cubicBezTo>
                      <a:pt x="84" y="485"/>
                      <a:pt x="184" y="827"/>
                      <a:pt x="310" y="1161"/>
                    </a:cubicBezTo>
                    <a:cubicBezTo>
                      <a:pt x="435" y="1496"/>
                      <a:pt x="635" y="1796"/>
                      <a:pt x="911" y="2039"/>
                    </a:cubicBezTo>
                    <a:cubicBezTo>
                      <a:pt x="1187" y="2264"/>
                      <a:pt x="1538" y="2389"/>
                      <a:pt x="1872" y="2506"/>
                    </a:cubicBezTo>
                    <a:lnTo>
                      <a:pt x="1947" y="2448"/>
                    </a:lnTo>
                    <a:cubicBezTo>
                      <a:pt x="1905" y="2072"/>
                      <a:pt x="1763" y="1713"/>
                      <a:pt x="1538" y="1404"/>
                    </a:cubicBezTo>
                    <a:cubicBezTo>
                      <a:pt x="1304" y="1103"/>
                      <a:pt x="1045" y="827"/>
                      <a:pt x="744" y="593"/>
                    </a:cubicBezTo>
                    <a:cubicBezTo>
                      <a:pt x="510" y="393"/>
                      <a:pt x="268" y="192"/>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30;p50">
                <a:extLst>
                  <a:ext uri="{FF2B5EF4-FFF2-40B4-BE49-F238E27FC236}">
                    <a16:creationId xmlns:a16="http://schemas.microsoft.com/office/drawing/2014/main" id="{3B6C524C-7B83-A07A-3152-5A9F67A9B0A2}"/>
                  </a:ext>
                </a:extLst>
              </p:cNvPr>
              <p:cNvSpPr/>
              <p:nvPr/>
            </p:nvSpPr>
            <p:spPr>
              <a:xfrm>
                <a:off x="13260094" y="4968017"/>
                <a:ext cx="172371" cy="187775"/>
              </a:xfrm>
              <a:custGeom>
                <a:avLst/>
                <a:gdLst/>
                <a:ahLst/>
                <a:cxnLst/>
                <a:rect l="l" t="t" r="r" b="b"/>
                <a:pathLst>
                  <a:path w="1589" h="1731" extrusionOk="0">
                    <a:moveTo>
                      <a:pt x="83" y="0"/>
                    </a:moveTo>
                    <a:cubicBezTo>
                      <a:pt x="42" y="0"/>
                      <a:pt x="0" y="35"/>
                      <a:pt x="22" y="84"/>
                    </a:cubicBezTo>
                    <a:cubicBezTo>
                      <a:pt x="348" y="744"/>
                      <a:pt x="908" y="1237"/>
                      <a:pt x="1459" y="1713"/>
                    </a:cubicBezTo>
                    <a:cubicBezTo>
                      <a:pt x="1472" y="1725"/>
                      <a:pt x="1485" y="1731"/>
                      <a:pt x="1498" y="1731"/>
                    </a:cubicBezTo>
                    <a:cubicBezTo>
                      <a:pt x="1547" y="1731"/>
                      <a:pt x="1589" y="1660"/>
                      <a:pt x="1543" y="1621"/>
                    </a:cubicBezTo>
                    <a:cubicBezTo>
                      <a:pt x="1008" y="1153"/>
                      <a:pt x="457" y="677"/>
                      <a:pt x="139" y="34"/>
                    </a:cubicBezTo>
                    <a:cubicBezTo>
                      <a:pt x="127" y="10"/>
                      <a:pt x="105"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31;p50">
                <a:extLst>
                  <a:ext uri="{FF2B5EF4-FFF2-40B4-BE49-F238E27FC236}">
                    <a16:creationId xmlns:a16="http://schemas.microsoft.com/office/drawing/2014/main" id="{0478A259-9030-AE65-73D1-DEE4D7735CAA}"/>
                  </a:ext>
                </a:extLst>
              </p:cNvPr>
              <p:cNvSpPr/>
              <p:nvPr/>
            </p:nvSpPr>
            <p:spPr>
              <a:xfrm>
                <a:off x="13291336" y="4696823"/>
                <a:ext cx="163367" cy="924445"/>
              </a:xfrm>
              <a:custGeom>
                <a:avLst/>
                <a:gdLst/>
                <a:ahLst/>
                <a:cxnLst/>
                <a:rect l="l" t="t" r="r" b="b"/>
                <a:pathLst>
                  <a:path w="1506" h="8522" extrusionOk="0">
                    <a:moveTo>
                      <a:pt x="132" y="0"/>
                    </a:moveTo>
                    <a:cubicBezTo>
                      <a:pt x="68" y="0"/>
                      <a:pt x="1" y="70"/>
                      <a:pt x="35" y="144"/>
                    </a:cubicBezTo>
                    <a:lnTo>
                      <a:pt x="27" y="144"/>
                    </a:lnTo>
                    <a:cubicBezTo>
                      <a:pt x="469" y="1155"/>
                      <a:pt x="912" y="2183"/>
                      <a:pt x="1113" y="3277"/>
                    </a:cubicBezTo>
                    <a:cubicBezTo>
                      <a:pt x="1204" y="3820"/>
                      <a:pt x="1263" y="4372"/>
                      <a:pt x="1271" y="4923"/>
                    </a:cubicBezTo>
                    <a:cubicBezTo>
                      <a:pt x="1296" y="5474"/>
                      <a:pt x="1296" y="6026"/>
                      <a:pt x="1280" y="6577"/>
                    </a:cubicBezTo>
                    <a:cubicBezTo>
                      <a:pt x="1263" y="7195"/>
                      <a:pt x="1230" y="7805"/>
                      <a:pt x="1179" y="8423"/>
                    </a:cubicBezTo>
                    <a:cubicBezTo>
                      <a:pt x="1171" y="8488"/>
                      <a:pt x="1220" y="8522"/>
                      <a:pt x="1271" y="8522"/>
                    </a:cubicBezTo>
                    <a:cubicBezTo>
                      <a:pt x="1319" y="8522"/>
                      <a:pt x="1367" y="8492"/>
                      <a:pt x="1372" y="8432"/>
                    </a:cubicBezTo>
                    <a:cubicBezTo>
                      <a:pt x="1472" y="7329"/>
                      <a:pt x="1505" y="6218"/>
                      <a:pt x="1480" y="5107"/>
                    </a:cubicBezTo>
                    <a:cubicBezTo>
                      <a:pt x="1472" y="4547"/>
                      <a:pt x="1422" y="3979"/>
                      <a:pt x="1346" y="3428"/>
                    </a:cubicBezTo>
                    <a:cubicBezTo>
                      <a:pt x="1246" y="2876"/>
                      <a:pt x="1113" y="2333"/>
                      <a:pt x="920" y="1815"/>
                    </a:cubicBezTo>
                    <a:cubicBezTo>
                      <a:pt x="712" y="1214"/>
                      <a:pt x="461" y="637"/>
                      <a:pt x="210" y="53"/>
                    </a:cubicBezTo>
                    <a:cubicBezTo>
                      <a:pt x="192" y="15"/>
                      <a:pt x="16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32;p50">
                <a:extLst>
                  <a:ext uri="{FF2B5EF4-FFF2-40B4-BE49-F238E27FC236}">
                    <a16:creationId xmlns:a16="http://schemas.microsoft.com/office/drawing/2014/main" id="{9750135A-42F6-AFBD-0716-A33AB98DF7B2}"/>
                  </a:ext>
                </a:extLst>
              </p:cNvPr>
              <p:cNvSpPr/>
              <p:nvPr/>
            </p:nvSpPr>
            <p:spPr>
              <a:xfrm>
                <a:off x="13411095" y="4789463"/>
                <a:ext cx="164126" cy="304605"/>
              </a:xfrm>
              <a:custGeom>
                <a:avLst/>
                <a:gdLst/>
                <a:ahLst/>
                <a:cxnLst/>
                <a:rect l="l" t="t" r="r" b="b"/>
                <a:pathLst>
                  <a:path w="1513" h="2808" extrusionOk="0">
                    <a:moveTo>
                      <a:pt x="1512" y="1"/>
                    </a:moveTo>
                    <a:cubicBezTo>
                      <a:pt x="1462" y="1"/>
                      <a:pt x="1420" y="17"/>
                      <a:pt x="1387" y="51"/>
                    </a:cubicBezTo>
                    <a:cubicBezTo>
                      <a:pt x="1103" y="268"/>
                      <a:pt x="836" y="502"/>
                      <a:pt x="593" y="761"/>
                    </a:cubicBezTo>
                    <a:cubicBezTo>
                      <a:pt x="351" y="1028"/>
                      <a:pt x="176" y="1346"/>
                      <a:pt x="84" y="1688"/>
                    </a:cubicBezTo>
                    <a:cubicBezTo>
                      <a:pt x="0" y="2039"/>
                      <a:pt x="42" y="2407"/>
                      <a:pt x="92" y="2757"/>
                    </a:cubicBezTo>
                    <a:lnTo>
                      <a:pt x="167" y="2807"/>
                    </a:lnTo>
                    <a:cubicBezTo>
                      <a:pt x="485" y="2599"/>
                      <a:pt x="752" y="2315"/>
                      <a:pt x="919" y="1972"/>
                    </a:cubicBezTo>
                    <a:cubicBezTo>
                      <a:pt x="1086" y="1638"/>
                      <a:pt x="1220" y="1270"/>
                      <a:pt x="1303" y="903"/>
                    </a:cubicBezTo>
                    <a:cubicBezTo>
                      <a:pt x="1379" y="602"/>
                      <a:pt x="1445" y="301"/>
                      <a:pt x="1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33;p50">
                <a:extLst>
                  <a:ext uri="{FF2B5EF4-FFF2-40B4-BE49-F238E27FC236}">
                    <a16:creationId xmlns:a16="http://schemas.microsoft.com/office/drawing/2014/main" id="{58AD70DA-2144-AF9F-9662-108E92303508}"/>
                  </a:ext>
                </a:extLst>
              </p:cNvPr>
              <p:cNvSpPr/>
              <p:nvPr/>
            </p:nvSpPr>
            <p:spPr>
              <a:xfrm>
                <a:off x="13420858" y="4859323"/>
                <a:ext cx="104898" cy="228779"/>
              </a:xfrm>
              <a:custGeom>
                <a:avLst/>
                <a:gdLst/>
                <a:ahLst/>
                <a:cxnLst/>
                <a:rect l="l" t="t" r="r" b="b"/>
                <a:pathLst>
                  <a:path w="967" h="2109" extrusionOk="0">
                    <a:moveTo>
                      <a:pt x="882" y="0"/>
                    </a:moveTo>
                    <a:cubicBezTo>
                      <a:pt x="866" y="0"/>
                      <a:pt x="851" y="8"/>
                      <a:pt x="838" y="25"/>
                    </a:cubicBezTo>
                    <a:cubicBezTo>
                      <a:pt x="395" y="610"/>
                      <a:pt x="194" y="1328"/>
                      <a:pt x="10" y="2038"/>
                    </a:cubicBezTo>
                    <a:cubicBezTo>
                      <a:pt x="1" y="2082"/>
                      <a:pt x="39" y="2109"/>
                      <a:pt x="76" y="2109"/>
                    </a:cubicBezTo>
                    <a:cubicBezTo>
                      <a:pt x="103" y="2109"/>
                      <a:pt x="129" y="2095"/>
                      <a:pt x="136" y="2063"/>
                    </a:cubicBezTo>
                    <a:cubicBezTo>
                      <a:pt x="311" y="1387"/>
                      <a:pt x="495" y="676"/>
                      <a:pt x="929" y="108"/>
                    </a:cubicBezTo>
                    <a:cubicBezTo>
                      <a:pt x="967" y="59"/>
                      <a:pt x="926"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334;p50">
                <a:extLst>
                  <a:ext uri="{FF2B5EF4-FFF2-40B4-BE49-F238E27FC236}">
                    <a16:creationId xmlns:a16="http://schemas.microsoft.com/office/drawing/2014/main" id="{181CD744-1595-D55A-DC34-B45E922A3B94}"/>
                  </a:ext>
                </a:extLst>
              </p:cNvPr>
              <p:cNvSpPr/>
              <p:nvPr/>
            </p:nvSpPr>
            <p:spPr>
              <a:xfrm>
                <a:off x="13240121" y="4488112"/>
                <a:ext cx="106091" cy="235288"/>
              </a:xfrm>
              <a:custGeom>
                <a:avLst/>
                <a:gdLst/>
                <a:ahLst/>
                <a:cxnLst/>
                <a:rect l="l" t="t" r="r" b="b"/>
                <a:pathLst>
                  <a:path w="978" h="2169" extrusionOk="0">
                    <a:moveTo>
                      <a:pt x="573" y="1"/>
                    </a:moveTo>
                    <a:cubicBezTo>
                      <a:pt x="404" y="1"/>
                      <a:pt x="249" y="90"/>
                      <a:pt x="167" y="239"/>
                    </a:cubicBezTo>
                    <a:cubicBezTo>
                      <a:pt x="0" y="506"/>
                      <a:pt x="42" y="865"/>
                      <a:pt x="167" y="1158"/>
                    </a:cubicBezTo>
                    <a:cubicBezTo>
                      <a:pt x="284" y="1450"/>
                      <a:pt x="460" y="1718"/>
                      <a:pt x="568" y="2018"/>
                    </a:cubicBezTo>
                    <a:lnTo>
                      <a:pt x="769" y="2169"/>
                    </a:lnTo>
                    <a:cubicBezTo>
                      <a:pt x="761" y="1651"/>
                      <a:pt x="961" y="1150"/>
                      <a:pt x="969" y="632"/>
                    </a:cubicBezTo>
                    <a:cubicBezTo>
                      <a:pt x="978" y="506"/>
                      <a:pt x="953" y="373"/>
                      <a:pt x="911" y="256"/>
                    </a:cubicBezTo>
                    <a:cubicBezTo>
                      <a:pt x="861" y="139"/>
                      <a:pt x="761" y="47"/>
                      <a:pt x="635" y="5"/>
                    </a:cubicBezTo>
                    <a:cubicBezTo>
                      <a:pt x="614" y="2"/>
                      <a:pt x="593" y="1"/>
                      <a:pt x="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35;p50">
                <a:extLst>
                  <a:ext uri="{FF2B5EF4-FFF2-40B4-BE49-F238E27FC236}">
                    <a16:creationId xmlns:a16="http://schemas.microsoft.com/office/drawing/2014/main" id="{0FED8B67-13E1-82C5-E6E2-BEC33F19C3A8}"/>
                  </a:ext>
                </a:extLst>
              </p:cNvPr>
              <p:cNvSpPr/>
              <p:nvPr/>
            </p:nvSpPr>
            <p:spPr>
              <a:xfrm>
                <a:off x="13134030" y="4415649"/>
                <a:ext cx="180507" cy="296035"/>
              </a:xfrm>
              <a:custGeom>
                <a:avLst/>
                <a:gdLst/>
                <a:ahLst/>
                <a:cxnLst/>
                <a:rect l="l" t="t" r="r" b="b"/>
                <a:pathLst>
                  <a:path w="1664" h="2729" extrusionOk="0">
                    <a:moveTo>
                      <a:pt x="533" y="0"/>
                    </a:moveTo>
                    <a:cubicBezTo>
                      <a:pt x="410" y="0"/>
                      <a:pt x="289" y="44"/>
                      <a:pt x="193" y="122"/>
                    </a:cubicBezTo>
                    <a:cubicBezTo>
                      <a:pt x="135" y="188"/>
                      <a:pt x="93" y="264"/>
                      <a:pt x="68" y="339"/>
                    </a:cubicBezTo>
                    <a:cubicBezTo>
                      <a:pt x="18" y="473"/>
                      <a:pt x="1" y="615"/>
                      <a:pt x="18" y="748"/>
                    </a:cubicBezTo>
                    <a:cubicBezTo>
                      <a:pt x="51" y="982"/>
                      <a:pt x="126" y="1208"/>
                      <a:pt x="260" y="1408"/>
                    </a:cubicBezTo>
                    <a:cubicBezTo>
                      <a:pt x="502" y="1809"/>
                      <a:pt x="786" y="2185"/>
                      <a:pt x="1095" y="2544"/>
                    </a:cubicBezTo>
                    <a:lnTo>
                      <a:pt x="1555" y="2728"/>
                    </a:lnTo>
                    <a:cubicBezTo>
                      <a:pt x="1663" y="2085"/>
                      <a:pt x="1613" y="1425"/>
                      <a:pt x="1404" y="807"/>
                    </a:cubicBezTo>
                    <a:cubicBezTo>
                      <a:pt x="1354" y="615"/>
                      <a:pt x="1254" y="431"/>
                      <a:pt x="1129" y="280"/>
                    </a:cubicBezTo>
                    <a:cubicBezTo>
                      <a:pt x="1003" y="147"/>
                      <a:pt x="853" y="55"/>
                      <a:pt x="678" y="21"/>
                    </a:cubicBezTo>
                    <a:cubicBezTo>
                      <a:pt x="630" y="7"/>
                      <a:pt x="581"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36;p50">
                <a:extLst>
                  <a:ext uri="{FF2B5EF4-FFF2-40B4-BE49-F238E27FC236}">
                    <a16:creationId xmlns:a16="http://schemas.microsoft.com/office/drawing/2014/main" id="{A04B736D-97AC-6D77-E481-BE2977667C92}"/>
                  </a:ext>
                </a:extLst>
              </p:cNvPr>
              <p:cNvSpPr/>
              <p:nvPr/>
            </p:nvSpPr>
            <p:spPr>
              <a:xfrm>
                <a:off x="13047695" y="4477589"/>
                <a:ext cx="270109" cy="263926"/>
              </a:xfrm>
              <a:custGeom>
                <a:avLst/>
                <a:gdLst/>
                <a:ahLst/>
                <a:cxnLst/>
                <a:rect l="l" t="t" r="r" b="b"/>
                <a:pathLst>
                  <a:path w="2490" h="2433" extrusionOk="0">
                    <a:moveTo>
                      <a:pt x="657" y="0"/>
                    </a:moveTo>
                    <a:cubicBezTo>
                      <a:pt x="366" y="0"/>
                      <a:pt x="107" y="197"/>
                      <a:pt x="25" y="486"/>
                    </a:cubicBezTo>
                    <a:cubicBezTo>
                      <a:pt x="0" y="595"/>
                      <a:pt x="0" y="720"/>
                      <a:pt x="25" y="829"/>
                    </a:cubicBezTo>
                    <a:cubicBezTo>
                      <a:pt x="109" y="1322"/>
                      <a:pt x="468" y="1731"/>
                      <a:pt x="894" y="1982"/>
                    </a:cubicBezTo>
                    <a:cubicBezTo>
                      <a:pt x="1320" y="2241"/>
                      <a:pt x="1813" y="2349"/>
                      <a:pt x="2306" y="2433"/>
                    </a:cubicBezTo>
                    <a:lnTo>
                      <a:pt x="2490" y="2307"/>
                    </a:lnTo>
                    <a:cubicBezTo>
                      <a:pt x="2273" y="1948"/>
                      <a:pt x="2114" y="1556"/>
                      <a:pt x="1922" y="1180"/>
                    </a:cubicBezTo>
                    <a:cubicBezTo>
                      <a:pt x="1730" y="812"/>
                      <a:pt x="1487" y="453"/>
                      <a:pt x="1153" y="194"/>
                    </a:cubicBezTo>
                    <a:cubicBezTo>
                      <a:pt x="1036" y="102"/>
                      <a:pt x="911" y="44"/>
                      <a:pt x="769" y="10"/>
                    </a:cubicBezTo>
                    <a:cubicBezTo>
                      <a:pt x="731" y="4"/>
                      <a:pt x="694" y="0"/>
                      <a:pt x="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37;p50">
                <a:extLst>
                  <a:ext uri="{FF2B5EF4-FFF2-40B4-BE49-F238E27FC236}">
                    <a16:creationId xmlns:a16="http://schemas.microsoft.com/office/drawing/2014/main" id="{E2D8087D-C2A7-7AD7-0C64-989DB1857738}"/>
                  </a:ext>
                </a:extLst>
              </p:cNvPr>
              <p:cNvSpPr/>
              <p:nvPr/>
            </p:nvSpPr>
            <p:spPr>
              <a:xfrm>
                <a:off x="13273328" y="4691941"/>
                <a:ext cx="77128" cy="85589"/>
              </a:xfrm>
              <a:custGeom>
                <a:avLst/>
                <a:gdLst/>
                <a:ahLst/>
                <a:cxnLst/>
                <a:rect l="l" t="t" r="r" b="b"/>
                <a:pathLst>
                  <a:path w="711" h="789" extrusionOk="0">
                    <a:moveTo>
                      <a:pt x="432" y="0"/>
                    </a:moveTo>
                    <a:cubicBezTo>
                      <a:pt x="393" y="0"/>
                      <a:pt x="355" y="19"/>
                      <a:pt x="335" y="56"/>
                    </a:cubicBezTo>
                    <a:cubicBezTo>
                      <a:pt x="301" y="89"/>
                      <a:pt x="268" y="123"/>
                      <a:pt x="226" y="139"/>
                    </a:cubicBezTo>
                    <a:cubicBezTo>
                      <a:pt x="201" y="156"/>
                      <a:pt x="176" y="156"/>
                      <a:pt x="151" y="164"/>
                    </a:cubicBezTo>
                    <a:cubicBezTo>
                      <a:pt x="51" y="206"/>
                      <a:pt x="0" y="306"/>
                      <a:pt x="25" y="407"/>
                    </a:cubicBezTo>
                    <a:cubicBezTo>
                      <a:pt x="59" y="507"/>
                      <a:pt x="117" y="590"/>
                      <a:pt x="209" y="649"/>
                    </a:cubicBezTo>
                    <a:cubicBezTo>
                      <a:pt x="275" y="700"/>
                      <a:pt x="429" y="789"/>
                      <a:pt x="539" y="789"/>
                    </a:cubicBezTo>
                    <a:cubicBezTo>
                      <a:pt x="556" y="789"/>
                      <a:pt x="571" y="787"/>
                      <a:pt x="585" y="783"/>
                    </a:cubicBezTo>
                    <a:lnTo>
                      <a:pt x="594" y="783"/>
                    </a:lnTo>
                    <a:cubicBezTo>
                      <a:pt x="710" y="632"/>
                      <a:pt x="644" y="490"/>
                      <a:pt x="635" y="340"/>
                    </a:cubicBezTo>
                    <a:cubicBezTo>
                      <a:pt x="627" y="240"/>
                      <a:pt x="594" y="139"/>
                      <a:pt x="535" y="64"/>
                    </a:cubicBezTo>
                    <a:cubicBezTo>
                      <a:pt x="514" y="21"/>
                      <a:pt x="472" y="0"/>
                      <a:pt x="432" y="0"/>
                    </a:cubicBezTo>
                    <a:close/>
                  </a:path>
                </a:pathLst>
              </a:custGeom>
              <a:solidFill>
                <a:srgbClr val="54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38;p50">
                <a:extLst>
                  <a:ext uri="{FF2B5EF4-FFF2-40B4-BE49-F238E27FC236}">
                    <a16:creationId xmlns:a16="http://schemas.microsoft.com/office/drawing/2014/main" id="{E00D688B-4D9D-2E85-36B7-BDD2F8466208}"/>
                  </a:ext>
                </a:extLst>
              </p:cNvPr>
              <p:cNvSpPr/>
              <p:nvPr/>
            </p:nvSpPr>
            <p:spPr>
              <a:xfrm>
                <a:off x="14219469" y="4454158"/>
                <a:ext cx="212074" cy="223247"/>
              </a:xfrm>
              <a:custGeom>
                <a:avLst/>
                <a:gdLst/>
                <a:ahLst/>
                <a:cxnLst/>
                <a:rect l="l" t="t" r="r" b="b"/>
                <a:pathLst>
                  <a:path w="1955" h="2058" extrusionOk="0">
                    <a:moveTo>
                      <a:pt x="284" y="1"/>
                    </a:moveTo>
                    <a:cubicBezTo>
                      <a:pt x="368" y="260"/>
                      <a:pt x="401" y="535"/>
                      <a:pt x="393" y="803"/>
                    </a:cubicBezTo>
                    <a:lnTo>
                      <a:pt x="393" y="928"/>
                    </a:lnTo>
                    <a:cubicBezTo>
                      <a:pt x="376" y="1279"/>
                      <a:pt x="284" y="1638"/>
                      <a:pt x="0" y="1830"/>
                    </a:cubicBezTo>
                    <a:cubicBezTo>
                      <a:pt x="242" y="2047"/>
                      <a:pt x="593" y="2056"/>
                      <a:pt x="919" y="2056"/>
                    </a:cubicBezTo>
                    <a:cubicBezTo>
                      <a:pt x="944" y="2057"/>
                      <a:pt x="969" y="2058"/>
                      <a:pt x="995" y="2058"/>
                    </a:cubicBezTo>
                    <a:cubicBezTo>
                      <a:pt x="1122" y="2058"/>
                      <a:pt x="1253" y="2040"/>
                      <a:pt x="1378" y="2006"/>
                    </a:cubicBezTo>
                    <a:cubicBezTo>
                      <a:pt x="1612" y="1930"/>
                      <a:pt x="1788" y="1747"/>
                      <a:pt x="1955" y="1571"/>
                    </a:cubicBezTo>
                    <a:cubicBezTo>
                      <a:pt x="1746" y="1396"/>
                      <a:pt x="1621" y="1137"/>
                      <a:pt x="1612" y="869"/>
                    </a:cubicBezTo>
                    <a:cubicBezTo>
                      <a:pt x="1596" y="602"/>
                      <a:pt x="1646" y="335"/>
                      <a:pt x="1746" y="92"/>
                    </a:cubicBezTo>
                    <a:lnTo>
                      <a:pt x="284" y="1"/>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39;p50">
                <a:extLst>
                  <a:ext uri="{FF2B5EF4-FFF2-40B4-BE49-F238E27FC236}">
                    <a16:creationId xmlns:a16="http://schemas.microsoft.com/office/drawing/2014/main" id="{588E823B-A2AB-FAFB-261D-7E70215D6A09}"/>
                  </a:ext>
                </a:extLst>
              </p:cNvPr>
              <p:cNvSpPr/>
              <p:nvPr/>
            </p:nvSpPr>
            <p:spPr>
              <a:xfrm>
                <a:off x="14250277" y="4454158"/>
                <a:ext cx="155882" cy="117047"/>
              </a:xfrm>
              <a:custGeom>
                <a:avLst/>
                <a:gdLst/>
                <a:ahLst/>
                <a:cxnLst/>
                <a:rect l="l" t="t" r="r" b="b"/>
                <a:pathLst>
                  <a:path w="1437" h="1079" extrusionOk="0">
                    <a:moveTo>
                      <a:pt x="0" y="1"/>
                    </a:moveTo>
                    <a:cubicBezTo>
                      <a:pt x="84" y="260"/>
                      <a:pt x="117" y="535"/>
                      <a:pt x="109" y="803"/>
                    </a:cubicBezTo>
                    <a:cubicBezTo>
                      <a:pt x="109" y="844"/>
                      <a:pt x="109" y="886"/>
                      <a:pt x="109" y="928"/>
                    </a:cubicBezTo>
                    <a:cubicBezTo>
                      <a:pt x="109" y="978"/>
                      <a:pt x="100" y="1036"/>
                      <a:pt x="92" y="1078"/>
                    </a:cubicBezTo>
                    <a:cubicBezTo>
                      <a:pt x="276" y="1062"/>
                      <a:pt x="451" y="1011"/>
                      <a:pt x="627" y="936"/>
                    </a:cubicBezTo>
                    <a:cubicBezTo>
                      <a:pt x="894" y="811"/>
                      <a:pt x="1320" y="560"/>
                      <a:pt x="1378" y="251"/>
                    </a:cubicBezTo>
                    <a:cubicBezTo>
                      <a:pt x="1387" y="193"/>
                      <a:pt x="1412" y="143"/>
                      <a:pt x="1437" y="92"/>
                    </a:cubicBezTo>
                    <a:lnTo>
                      <a:pt x="0" y="1"/>
                    </a:ln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340;p50">
                <a:extLst>
                  <a:ext uri="{FF2B5EF4-FFF2-40B4-BE49-F238E27FC236}">
                    <a16:creationId xmlns:a16="http://schemas.microsoft.com/office/drawing/2014/main" id="{7EF2F37A-15DD-E613-A710-CA34FD1A71A6}"/>
                  </a:ext>
                </a:extLst>
              </p:cNvPr>
              <p:cNvSpPr/>
              <p:nvPr/>
            </p:nvSpPr>
            <p:spPr>
              <a:xfrm>
                <a:off x="13926689" y="4607654"/>
                <a:ext cx="764983" cy="1085968"/>
              </a:xfrm>
              <a:custGeom>
                <a:avLst/>
                <a:gdLst/>
                <a:ahLst/>
                <a:cxnLst/>
                <a:rect l="l" t="t" r="r" b="b"/>
                <a:pathLst>
                  <a:path w="7052" h="10011" extrusionOk="0">
                    <a:moveTo>
                      <a:pt x="4774" y="1"/>
                    </a:moveTo>
                    <a:cubicBezTo>
                      <a:pt x="4674" y="1"/>
                      <a:pt x="4610" y="33"/>
                      <a:pt x="4562" y="64"/>
                    </a:cubicBezTo>
                    <a:cubicBezTo>
                      <a:pt x="4166" y="323"/>
                      <a:pt x="3835" y="449"/>
                      <a:pt x="3541" y="449"/>
                    </a:cubicBezTo>
                    <a:cubicBezTo>
                      <a:pt x="3295" y="449"/>
                      <a:pt x="3076" y="361"/>
                      <a:pt x="2866" y="190"/>
                    </a:cubicBezTo>
                    <a:cubicBezTo>
                      <a:pt x="686" y="2654"/>
                      <a:pt x="67" y="7115"/>
                      <a:pt x="9" y="9705"/>
                    </a:cubicBezTo>
                    <a:cubicBezTo>
                      <a:pt x="1" y="9797"/>
                      <a:pt x="17" y="9880"/>
                      <a:pt x="76" y="9955"/>
                    </a:cubicBezTo>
                    <a:cubicBezTo>
                      <a:pt x="128" y="9988"/>
                      <a:pt x="191" y="10011"/>
                      <a:pt x="252" y="10011"/>
                    </a:cubicBezTo>
                    <a:cubicBezTo>
                      <a:pt x="269" y="10011"/>
                      <a:pt x="285" y="10009"/>
                      <a:pt x="301" y="10005"/>
                    </a:cubicBezTo>
                    <a:lnTo>
                      <a:pt x="3693" y="9964"/>
                    </a:lnTo>
                    <a:cubicBezTo>
                      <a:pt x="4403" y="9955"/>
                      <a:pt x="5155" y="9930"/>
                      <a:pt x="5740" y="9538"/>
                    </a:cubicBezTo>
                    <a:cubicBezTo>
                      <a:pt x="6433" y="9078"/>
                      <a:pt x="6742" y="8193"/>
                      <a:pt x="6792" y="7366"/>
                    </a:cubicBezTo>
                    <a:cubicBezTo>
                      <a:pt x="6851" y="6539"/>
                      <a:pt x="6709" y="5703"/>
                      <a:pt x="6742" y="4868"/>
                    </a:cubicBezTo>
                    <a:cubicBezTo>
                      <a:pt x="6784" y="3907"/>
                      <a:pt x="7051" y="2930"/>
                      <a:pt x="6767" y="2011"/>
                    </a:cubicBezTo>
                    <a:cubicBezTo>
                      <a:pt x="6517" y="1200"/>
                      <a:pt x="5874" y="565"/>
                      <a:pt x="5163" y="114"/>
                    </a:cubicBezTo>
                    <a:cubicBezTo>
                      <a:pt x="5105" y="81"/>
                      <a:pt x="5046" y="56"/>
                      <a:pt x="4988" y="39"/>
                    </a:cubicBezTo>
                    <a:cubicBezTo>
                      <a:pt x="4902" y="12"/>
                      <a:pt x="4832" y="1"/>
                      <a:pt x="4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341;p50">
                <a:extLst>
                  <a:ext uri="{FF2B5EF4-FFF2-40B4-BE49-F238E27FC236}">
                    <a16:creationId xmlns:a16="http://schemas.microsoft.com/office/drawing/2014/main" id="{1E3992FA-7A3F-5B1F-F6FF-3E8FC521552C}"/>
                  </a:ext>
                </a:extLst>
              </p:cNvPr>
              <p:cNvSpPr/>
              <p:nvPr/>
            </p:nvSpPr>
            <p:spPr>
              <a:xfrm>
                <a:off x="13944804" y="4006470"/>
                <a:ext cx="209795" cy="320659"/>
              </a:xfrm>
              <a:custGeom>
                <a:avLst/>
                <a:gdLst/>
                <a:ahLst/>
                <a:cxnLst/>
                <a:rect l="l" t="t" r="r" b="b"/>
                <a:pathLst>
                  <a:path w="1934" h="2956" extrusionOk="0">
                    <a:moveTo>
                      <a:pt x="1613" y="1"/>
                    </a:moveTo>
                    <a:lnTo>
                      <a:pt x="318" y="544"/>
                    </a:lnTo>
                    <a:cubicBezTo>
                      <a:pt x="318" y="544"/>
                      <a:pt x="1" y="2423"/>
                      <a:pt x="995" y="2908"/>
                    </a:cubicBezTo>
                    <a:cubicBezTo>
                      <a:pt x="1061" y="2940"/>
                      <a:pt x="1120" y="2955"/>
                      <a:pt x="1174" y="2955"/>
                    </a:cubicBezTo>
                    <a:cubicBezTo>
                      <a:pt x="1933" y="2955"/>
                      <a:pt x="1613" y="1"/>
                      <a:pt x="1613" y="1"/>
                    </a:cubicBezTo>
                    <a:close/>
                  </a:path>
                </a:pathLst>
              </a:custGeom>
              <a:solidFill>
                <a:srgbClr val="4A19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342;p50">
                <a:extLst>
                  <a:ext uri="{FF2B5EF4-FFF2-40B4-BE49-F238E27FC236}">
                    <a16:creationId xmlns:a16="http://schemas.microsoft.com/office/drawing/2014/main" id="{101B6D17-FB8A-3ED7-D965-C6231EF6DEDE}"/>
                  </a:ext>
                </a:extLst>
              </p:cNvPr>
              <p:cNvSpPr/>
              <p:nvPr/>
            </p:nvSpPr>
            <p:spPr>
              <a:xfrm>
                <a:off x="14037227" y="3966659"/>
                <a:ext cx="561046" cy="554971"/>
              </a:xfrm>
              <a:custGeom>
                <a:avLst/>
                <a:gdLst/>
                <a:ahLst/>
                <a:cxnLst/>
                <a:rect l="l" t="t" r="r" b="b"/>
                <a:pathLst>
                  <a:path w="5172" h="5116" extrusionOk="0">
                    <a:moveTo>
                      <a:pt x="778" y="0"/>
                    </a:moveTo>
                    <a:cubicBezTo>
                      <a:pt x="460" y="593"/>
                      <a:pt x="235" y="1228"/>
                      <a:pt x="109" y="1896"/>
                    </a:cubicBezTo>
                    <a:cubicBezTo>
                      <a:pt x="1" y="2556"/>
                      <a:pt x="59" y="3258"/>
                      <a:pt x="352" y="3868"/>
                    </a:cubicBezTo>
                    <a:cubicBezTo>
                      <a:pt x="652" y="4470"/>
                      <a:pt x="1212" y="4954"/>
                      <a:pt x="1872" y="5079"/>
                    </a:cubicBezTo>
                    <a:cubicBezTo>
                      <a:pt x="1994" y="5104"/>
                      <a:pt x="2117" y="5115"/>
                      <a:pt x="2240" y="5115"/>
                    </a:cubicBezTo>
                    <a:cubicBezTo>
                      <a:pt x="2748" y="5115"/>
                      <a:pt x="3256" y="4919"/>
                      <a:pt x="3693" y="4637"/>
                    </a:cubicBezTo>
                    <a:cubicBezTo>
                      <a:pt x="3852" y="4536"/>
                      <a:pt x="4002" y="4411"/>
                      <a:pt x="4136" y="4277"/>
                    </a:cubicBezTo>
                    <a:cubicBezTo>
                      <a:pt x="4754" y="3659"/>
                      <a:pt x="5022" y="2206"/>
                      <a:pt x="5172" y="1345"/>
                    </a:cubicBezTo>
                    <a:lnTo>
                      <a:pt x="778" y="0"/>
                    </a:ln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343;p50">
                <a:extLst>
                  <a:ext uri="{FF2B5EF4-FFF2-40B4-BE49-F238E27FC236}">
                    <a16:creationId xmlns:a16="http://schemas.microsoft.com/office/drawing/2014/main" id="{95754D62-E00D-944F-0959-099225965A89}"/>
                  </a:ext>
                </a:extLst>
              </p:cNvPr>
              <p:cNvSpPr/>
              <p:nvPr/>
            </p:nvSpPr>
            <p:spPr>
              <a:xfrm>
                <a:off x="14450527" y="3653918"/>
                <a:ext cx="201226" cy="214894"/>
              </a:xfrm>
              <a:custGeom>
                <a:avLst/>
                <a:gdLst/>
                <a:ahLst/>
                <a:cxnLst/>
                <a:rect l="l" t="t" r="r" b="b"/>
                <a:pathLst>
                  <a:path w="1855" h="1981" extrusionOk="0">
                    <a:moveTo>
                      <a:pt x="677" y="1"/>
                    </a:moveTo>
                    <a:cubicBezTo>
                      <a:pt x="644" y="427"/>
                      <a:pt x="527" y="845"/>
                      <a:pt x="318" y="1212"/>
                    </a:cubicBezTo>
                    <a:lnTo>
                      <a:pt x="0" y="1981"/>
                    </a:lnTo>
                    <a:cubicBezTo>
                      <a:pt x="585" y="1680"/>
                      <a:pt x="1212" y="1471"/>
                      <a:pt x="1855" y="1371"/>
                    </a:cubicBezTo>
                    <a:cubicBezTo>
                      <a:pt x="1634" y="1265"/>
                      <a:pt x="1398" y="1213"/>
                      <a:pt x="1161" y="1213"/>
                    </a:cubicBezTo>
                    <a:cubicBezTo>
                      <a:pt x="948" y="1213"/>
                      <a:pt x="736" y="1255"/>
                      <a:pt x="535" y="1338"/>
                    </a:cubicBezTo>
                    <a:cubicBezTo>
                      <a:pt x="719" y="912"/>
                      <a:pt x="844" y="427"/>
                      <a:pt x="677" y="1"/>
                    </a:cubicBezTo>
                    <a:close/>
                  </a:path>
                </a:pathLst>
              </a:custGeom>
              <a:solidFill>
                <a:srgbClr val="44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344;p50">
                <a:extLst>
                  <a:ext uri="{FF2B5EF4-FFF2-40B4-BE49-F238E27FC236}">
                    <a16:creationId xmlns:a16="http://schemas.microsoft.com/office/drawing/2014/main" id="{39864EA1-CB24-78FD-AAAE-FFFFF3B96FCB}"/>
                  </a:ext>
                </a:extLst>
              </p:cNvPr>
              <p:cNvSpPr/>
              <p:nvPr/>
            </p:nvSpPr>
            <p:spPr>
              <a:xfrm>
                <a:off x="13879609" y="3707940"/>
                <a:ext cx="820198" cy="652818"/>
              </a:xfrm>
              <a:custGeom>
                <a:avLst/>
                <a:gdLst/>
                <a:ahLst/>
                <a:cxnLst/>
                <a:rect l="l" t="t" r="r" b="b"/>
                <a:pathLst>
                  <a:path w="7561" h="6018" extrusionOk="0">
                    <a:moveTo>
                      <a:pt x="3851" y="0"/>
                    </a:moveTo>
                    <a:cubicBezTo>
                      <a:pt x="3683" y="0"/>
                      <a:pt x="3510" y="11"/>
                      <a:pt x="3334" y="29"/>
                    </a:cubicBezTo>
                    <a:cubicBezTo>
                      <a:pt x="3083" y="63"/>
                      <a:pt x="2732" y="163"/>
                      <a:pt x="2540" y="338"/>
                    </a:cubicBezTo>
                    <a:cubicBezTo>
                      <a:pt x="2348" y="514"/>
                      <a:pt x="2264" y="848"/>
                      <a:pt x="2423" y="1057"/>
                    </a:cubicBezTo>
                    <a:cubicBezTo>
                      <a:pt x="2143" y="814"/>
                      <a:pt x="1779" y="680"/>
                      <a:pt x="1419" y="680"/>
                    </a:cubicBezTo>
                    <a:cubicBezTo>
                      <a:pt x="1221" y="680"/>
                      <a:pt x="1025" y="720"/>
                      <a:pt x="844" y="806"/>
                    </a:cubicBezTo>
                    <a:cubicBezTo>
                      <a:pt x="301" y="1082"/>
                      <a:pt x="0" y="1667"/>
                      <a:pt x="84" y="2260"/>
                    </a:cubicBezTo>
                    <a:cubicBezTo>
                      <a:pt x="142" y="2561"/>
                      <a:pt x="276" y="2836"/>
                      <a:pt x="485" y="3070"/>
                    </a:cubicBezTo>
                    <a:cubicBezTo>
                      <a:pt x="1019" y="3713"/>
                      <a:pt x="1846" y="4014"/>
                      <a:pt x="2665" y="4073"/>
                    </a:cubicBezTo>
                    <a:cubicBezTo>
                      <a:pt x="2778" y="4081"/>
                      <a:pt x="2891" y="4085"/>
                      <a:pt x="3003" y="4085"/>
                    </a:cubicBezTo>
                    <a:cubicBezTo>
                      <a:pt x="3699" y="4085"/>
                      <a:pt x="4389" y="3941"/>
                      <a:pt x="5080" y="3797"/>
                    </a:cubicBezTo>
                    <a:cubicBezTo>
                      <a:pt x="5247" y="4031"/>
                      <a:pt x="5656" y="4641"/>
                      <a:pt x="5890" y="4816"/>
                    </a:cubicBezTo>
                    <a:cubicBezTo>
                      <a:pt x="5815" y="5150"/>
                      <a:pt x="5765" y="5242"/>
                      <a:pt x="5731" y="5501"/>
                    </a:cubicBezTo>
                    <a:cubicBezTo>
                      <a:pt x="5698" y="5618"/>
                      <a:pt x="5689" y="5735"/>
                      <a:pt x="5706" y="5852"/>
                    </a:cubicBezTo>
                    <a:cubicBezTo>
                      <a:pt x="5741" y="5976"/>
                      <a:pt x="5789" y="6018"/>
                      <a:pt x="5855" y="6018"/>
                    </a:cubicBezTo>
                    <a:cubicBezTo>
                      <a:pt x="5948" y="6018"/>
                      <a:pt x="6074" y="5934"/>
                      <a:pt x="6241" y="5885"/>
                    </a:cubicBezTo>
                    <a:cubicBezTo>
                      <a:pt x="6525" y="5794"/>
                      <a:pt x="6742" y="5543"/>
                      <a:pt x="6901" y="5284"/>
                    </a:cubicBezTo>
                    <a:cubicBezTo>
                      <a:pt x="7343" y="4582"/>
                      <a:pt x="7561" y="3764"/>
                      <a:pt x="7511" y="2945"/>
                    </a:cubicBezTo>
                    <a:cubicBezTo>
                      <a:pt x="7502" y="2644"/>
                      <a:pt x="7435" y="2352"/>
                      <a:pt x="7310" y="2076"/>
                    </a:cubicBezTo>
                    <a:cubicBezTo>
                      <a:pt x="7185" y="1809"/>
                      <a:pt x="7001" y="1483"/>
                      <a:pt x="6667" y="1266"/>
                    </a:cubicBezTo>
                    <a:cubicBezTo>
                      <a:pt x="6460" y="1134"/>
                      <a:pt x="6280" y="1073"/>
                      <a:pt x="6105" y="1073"/>
                    </a:cubicBezTo>
                    <a:cubicBezTo>
                      <a:pt x="5992" y="1073"/>
                      <a:pt x="5880" y="1099"/>
                      <a:pt x="5765" y="1149"/>
                    </a:cubicBezTo>
                    <a:cubicBezTo>
                      <a:pt x="5463" y="286"/>
                      <a:pt x="4731" y="0"/>
                      <a:pt x="3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345;p50">
                <a:extLst>
                  <a:ext uri="{FF2B5EF4-FFF2-40B4-BE49-F238E27FC236}">
                    <a16:creationId xmlns:a16="http://schemas.microsoft.com/office/drawing/2014/main" id="{5ACE123A-C966-6892-DFD1-43A8B45F549C}"/>
                  </a:ext>
                </a:extLst>
              </p:cNvPr>
              <p:cNvSpPr/>
              <p:nvPr/>
            </p:nvSpPr>
            <p:spPr>
              <a:xfrm>
                <a:off x="13879609" y="3780837"/>
                <a:ext cx="820198" cy="579595"/>
              </a:xfrm>
              <a:custGeom>
                <a:avLst/>
                <a:gdLst/>
                <a:ahLst/>
                <a:cxnLst/>
                <a:rect l="l" t="t" r="r" b="b"/>
                <a:pathLst>
                  <a:path w="7561" h="5343" extrusionOk="0">
                    <a:moveTo>
                      <a:pt x="1412" y="1"/>
                    </a:moveTo>
                    <a:cubicBezTo>
                      <a:pt x="1220" y="1"/>
                      <a:pt x="1019" y="42"/>
                      <a:pt x="844" y="126"/>
                    </a:cubicBezTo>
                    <a:cubicBezTo>
                      <a:pt x="309" y="402"/>
                      <a:pt x="0" y="986"/>
                      <a:pt x="84" y="1579"/>
                    </a:cubicBezTo>
                    <a:cubicBezTo>
                      <a:pt x="142" y="1880"/>
                      <a:pt x="284" y="2164"/>
                      <a:pt x="485" y="2390"/>
                    </a:cubicBezTo>
                    <a:cubicBezTo>
                      <a:pt x="1028" y="3033"/>
                      <a:pt x="1855" y="3342"/>
                      <a:pt x="2665" y="3392"/>
                    </a:cubicBezTo>
                    <a:cubicBezTo>
                      <a:pt x="2778" y="3400"/>
                      <a:pt x="2891" y="3404"/>
                      <a:pt x="3004" y="3404"/>
                    </a:cubicBezTo>
                    <a:cubicBezTo>
                      <a:pt x="3701" y="3404"/>
                      <a:pt x="4396" y="3260"/>
                      <a:pt x="5080" y="3117"/>
                    </a:cubicBezTo>
                    <a:cubicBezTo>
                      <a:pt x="5255" y="3359"/>
                      <a:pt x="5656" y="3969"/>
                      <a:pt x="5890" y="4136"/>
                    </a:cubicBezTo>
                    <a:cubicBezTo>
                      <a:pt x="5823" y="4478"/>
                      <a:pt x="5773" y="4562"/>
                      <a:pt x="5731" y="4829"/>
                    </a:cubicBezTo>
                    <a:cubicBezTo>
                      <a:pt x="5698" y="4946"/>
                      <a:pt x="5698" y="5063"/>
                      <a:pt x="5714" y="5180"/>
                    </a:cubicBezTo>
                    <a:cubicBezTo>
                      <a:pt x="5745" y="5302"/>
                      <a:pt x="5790" y="5343"/>
                      <a:pt x="5853" y="5343"/>
                    </a:cubicBezTo>
                    <a:cubicBezTo>
                      <a:pt x="5944" y="5343"/>
                      <a:pt x="6072" y="5255"/>
                      <a:pt x="6241" y="5205"/>
                    </a:cubicBezTo>
                    <a:cubicBezTo>
                      <a:pt x="6525" y="5122"/>
                      <a:pt x="6742" y="4871"/>
                      <a:pt x="6909" y="4612"/>
                    </a:cubicBezTo>
                    <a:cubicBezTo>
                      <a:pt x="7343" y="3910"/>
                      <a:pt x="7561" y="3092"/>
                      <a:pt x="7511" y="2264"/>
                    </a:cubicBezTo>
                    <a:cubicBezTo>
                      <a:pt x="7502" y="1964"/>
                      <a:pt x="7435" y="1671"/>
                      <a:pt x="7318" y="1404"/>
                    </a:cubicBezTo>
                    <a:lnTo>
                      <a:pt x="7310" y="1387"/>
                    </a:lnTo>
                    <a:lnTo>
                      <a:pt x="7310" y="1387"/>
                    </a:lnTo>
                    <a:cubicBezTo>
                      <a:pt x="7377" y="2081"/>
                      <a:pt x="7143" y="2699"/>
                      <a:pt x="6399" y="2916"/>
                    </a:cubicBezTo>
                    <a:cubicBezTo>
                      <a:pt x="6147" y="2979"/>
                      <a:pt x="5890" y="3009"/>
                      <a:pt x="5632" y="3009"/>
                    </a:cubicBezTo>
                    <a:cubicBezTo>
                      <a:pt x="5548" y="3009"/>
                      <a:pt x="5464" y="3006"/>
                      <a:pt x="5380" y="3000"/>
                    </a:cubicBezTo>
                    <a:cubicBezTo>
                      <a:pt x="5286" y="2995"/>
                      <a:pt x="5192" y="2993"/>
                      <a:pt x="5098" y="2993"/>
                    </a:cubicBezTo>
                    <a:cubicBezTo>
                      <a:pt x="4739" y="2993"/>
                      <a:pt x="4377" y="3019"/>
                      <a:pt x="4018" y="3019"/>
                    </a:cubicBezTo>
                    <a:cubicBezTo>
                      <a:pt x="3951" y="3019"/>
                      <a:pt x="3885" y="3018"/>
                      <a:pt x="3818" y="3016"/>
                    </a:cubicBezTo>
                    <a:cubicBezTo>
                      <a:pt x="2983" y="2983"/>
                      <a:pt x="1989" y="2674"/>
                      <a:pt x="1412" y="2031"/>
                    </a:cubicBezTo>
                    <a:cubicBezTo>
                      <a:pt x="911" y="1446"/>
                      <a:pt x="911" y="585"/>
                      <a:pt x="1412" y="1"/>
                    </a:cubicBezTo>
                    <a:close/>
                  </a:path>
                </a:pathLst>
              </a:custGeom>
              <a:solidFill>
                <a:srgbClr val="0D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346;p50">
                <a:extLst>
                  <a:ext uri="{FF2B5EF4-FFF2-40B4-BE49-F238E27FC236}">
                    <a16:creationId xmlns:a16="http://schemas.microsoft.com/office/drawing/2014/main" id="{6E00115B-DD0A-E482-D92D-35E444802D1E}"/>
                  </a:ext>
                </a:extLst>
              </p:cNvPr>
              <p:cNvSpPr/>
              <p:nvPr/>
            </p:nvSpPr>
            <p:spPr>
              <a:xfrm>
                <a:off x="14505525" y="4218653"/>
                <a:ext cx="129088" cy="161523"/>
              </a:xfrm>
              <a:custGeom>
                <a:avLst/>
                <a:gdLst/>
                <a:ahLst/>
                <a:cxnLst/>
                <a:rect l="l" t="t" r="r" b="b"/>
                <a:pathLst>
                  <a:path w="1190" h="1489" extrusionOk="0">
                    <a:moveTo>
                      <a:pt x="785" y="1"/>
                    </a:moveTo>
                    <a:cubicBezTo>
                      <a:pt x="643" y="1"/>
                      <a:pt x="510" y="100"/>
                      <a:pt x="421" y="217"/>
                    </a:cubicBezTo>
                    <a:cubicBezTo>
                      <a:pt x="295" y="367"/>
                      <a:pt x="212" y="559"/>
                      <a:pt x="187" y="760"/>
                    </a:cubicBezTo>
                    <a:cubicBezTo>
                      <a:pt x="1" y="1365"/>
                      <a:pt x="150" y="1489"/>
                      <a:pt x="327" y="1489"/>
                    </a:cubicBezTo>
                    <a:cubicBezTo>
                      <a:pt x="397" y="1489"/>
                      <a:pt x="470" y="1470"/>
                      <a:pt x="529" y="1453"/>
                    </a:cubicBezTo>
                    <a:cubicBezTo>
                      <a:pt x="730" y="1378"/>
                      <a:pt x="905" y="1228"/>
                      <a:pt x="1005" y="1044"/>
                    </a:cubicBezTo>
                    <a:cubicBezTo>
                      <a:pt x="1147" y="818"/>
                      <a:pt x="1189" y="551"/>
                      <a:pt x="1122" y="292"/>
                    </a:cubicBezTo>
                    <a:cubicBezTo>
                      <a:pt x="1089" y="167"/>
                      <a:pt x="997" y="58"/>
                      <a:pt x="880" y="16"/>
                    </a:cubicBezTo>
                    <a:cubicBezTo>
                      <a:pt x="848" y="6"/>
                      <a:pt x="817" y="1"/>
                      <a:pt x="785" y="1"/>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347;p50">
                <a:extLst>
                  <a:ext uri="{FF2B5EF4-FFF2-40B4-BE49-F238E27FC236}">
                    <a16:creationId xmlns:a16="http://schemas.microsoft.com/office/drawing/2014/main" id="{A5B1C05C-EF1D-FEBD-9007-C95A6CEA085F}"/>
                  </a:ext>
                </a:extLst>
              </p:cNvPr>
              <p:cNvSpPr/>
              <p:nvPr/>
            </p:nvSpPr>
            <p:spPr>
              <a:xfrm>
                <a:off x="14531125" y="4259224"/>
                <a:ext cx="68124" cy="81358"/>
              </a:xfrm>
              <a:custGeom>
                <a:avLst/>
                <a:gdLst/>
                <a:ahLst/>
                <a:cxnLst/>
                <a:rect l="l" t="t" r="r" b="b"/>
                <a:pathLst>
                  <a:path w="628" h="750" extrusionOk="0">
                    <a:moveTo>
                      <a:pt x="445" y="0"/>
                    </a:moveTo>
                    <a:cubicBezTo>
                      <a:pt x="361" y="0"/>
                      <a:pt x="281" y="41"/>
                      <a:pt x="235" y="110"/>
                    </a:cubicBezTo>
                    <a:cubicBezTo>
                      <a:pt x="168" y="185"/>
                      <a:pt x="126" y="286"/>
                      <a:pt x="118" y="386"/>
                    </a:cubicBezTo>
                    <a:lnTo>
                      <a:pt x="1" y="653"/>
                    </a:lnTo>
                    <a:cubicBezTo>
                      <a:pt x="50" y="715"/>
                      <a:pt x="128" y="749"/>
                      <a:pt x="208" y="749"/>
                    </a:cubicBezTo>
                    <a:cubicBezTo>
                      <a:pt x="237" y="749"/>
                      <a:pt x="265" y="745"/>
                      <a:pt x="293" y="737"/>
                    </a:cubicBezTo>
                    <a:cubicBezTo>
                      <a:pt x="393" y="695"/>
                      <a:pt x="477" y="628"/>
                      <a:pt x="527" y="528"/>
                    </a:cubicBezTo>
                    <a:cubicBezTo>
                      <a:pt x="602" y="419"/>
                      <a:pt x="627" y="277"/>
                      <a:pt x="594" y="152"/>
                    </a:cubicBezTo>
                    <a:cubicBezTo>
                      <a:pt x="577" y="85"/>
                      <a:pt x="527" y="27"/>
                      <a:pt x="469" y="1"/>
                    </a:cubicBezTo>
                    <a:cubicBezTo>
                      <a:pt x="461" y="1"/>
                      <a:pt x="453" y="0"/>
                      <a:pt x="44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348;p50">
                <a:extLst>
                  <a:ext uri="{FF2B5EF4-FFF2-40B4-BE49-F238E27FC236}">
                    <a16:creationId xmlns:a16="http://schemas.microsoft.com/office/drawing/2014/main" id="{FB294563-1817-7A78-55A3-E3B8E11C1656}"/>
                  </a:ext>
                </a:extLst>
              </p:cNvPr>
              <p:cNvSpPr/>
              <p:nvPr/>
            </p:nvSpPr>
            <p:spPr>
              <a:xfrm>
                <a:off x="13987436" y="4198259"/>
                <a:ext cx="97955" cy="142322"/>
              </a:xfrm>
              <a:custGeom>
                <a:avLst/>
                <a:gdLst/>
                <a:ahLst/>
                <a:cxnLst/>
                <a:rect l="l" t="t" r="r" b="b"/>
                <a:pathLst>
                  <a:path w="903" h="1312" extrusionOk="0">
                    <a:moveTo>
                      <a:pt x="321" y="0"/>
                    </a:moveTo>
                    <a:cubicBezTo>
                      <a:pt x="289" y="0"/>
                      <a:pt x="257" y="9"/>
                      <a:pt x="226" y="29"/>
                    </a:cubicBezTo>
                    <a:cubicBezTo>
                      <a:pt x="126" y="96"/>
                      <a:pt x="67" y="204"/>
                      <a:pt x="50" y="321"/>
                    </a:cubicBezTo>
                    <a:cubicBezTo>
                      <a:pt x="0" y="547"/>
                      <a:pt x="34" y="789"/>
                      <a:pt x="142" y="998"/>
                    </a:cubicBezTo>
                    <a:cubicBezTo>
                      <a:pt x="209" y="1148"/>
                      <a:pt x="335" y="1257"/>
                      <a:pt x="485" y="1307"/>
                    </a:cubicBezTo>
                    <a:cubicBezTo>
                      <a:pt x="504" y="1310"/>
                      <a:pt x="523" y="1311"/>
                      <a:pt x="542" y="1311"/>
                    </a:cubicBezTo>
                    <a:cubicBezTo>
                      <a:pt x="696" y="1311"/>
                      <a:pt x="836" y="1222"/>
                      <a:pt x="903" y="1073"/>
                    </a:cubicBezTo>
                    <a:lnTo>
                      <a:pt x="727" y="622"/>
                    </a:lnTo>
                    <a:cubicBezTo>
                      <a:pt x="710" y="455"/>
                      <a:pt x="652" y="288"/>
                      <a:pt x="552" y="154"/>
                    </a:cubicBezTo>
                    <a:cubicBezTo>
                      <a:pt x="496" y="68"/>
                      <a:pt x="409" y="0"/>
                      <a:pt x="321"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349;p50">
                <a:extLst>
                  <a:ext uri="{FF2B5EF4-FFF2-40B4-BE49-F238E27FC236}">
                    <a16:creationId xmlns:a16="http://schemas.microsoft.com/office/drawing/2014/main" id="{576FF39F-4E8C-150F-320A-6CED8B7AF1C9}"/>
                  </a:ext>
                </a:extLst>
              </p:cNvPr>
              <p:cNvSpPr/>
              <p:nvPr/>
            </p:nvSpPr>
            <p:spPr>
              <a:xfrm>
                <a:off x="14012820" y="4233948"/>
                <a:ext cx="49900" cy="72680"/>
              </a:xfrm>
              <a:custGeom>
                <a:avLst/>
                <a:gdLst/>
                <a:ahLst/>
                <a:cxnLst/>
                <a:rect l="l" t="t" r="r" b="b"/>
                <a:pathLst>
                  <a:path w="460" h="670" extrusionOk="0">
                    <a:moveTo>
                      <a:pt x="165" y="0"/>
                    </a:moveTo>
                    <a:cubicBezTo>
                      <a:pt x="147" y="0"/>
                      <a:pt x="128" y="5"/>
                      <a:pt x="109" y="17"/>
                    </a:cubicBezTo>
                    <a:cubicBezTo>
                      <a:pt x="67" y="51"/>
                      <a:pt x="34" y="101"/>
                      <a:pt x="25" y="168"/>
                    </a:cubicBezTo>
                    <a:cubicBezTo>
                      <a:pt x="0" y="285"/>
                      <a:pt x="17" y="402"/>
                      <a:pt x="67" y="510"/>
                    </a:cubicBezTo>
                    <a:cubicBezTo>
                      <a:pt x="101" y="585"/>
                      <a:pt x="167" y="644"/>
                      <a:pt x="251" y="669"/>
                    </a:cubicBezTo>
                    <a:cubicBezTo>
                      <a:pt x="257" y="669"/>
                      <a:pt x="263" y="670"/>
                      <a:pt x="269" y="670"/>
                    </a:cubicBezTo>
                    <a:cubicBezTo>
                      <a:pt x="346" y="670"/>
                      <a:pt x="421" y="622"/>
                      <a:pt x="460" y="552"/>
                    </a:cubicBezTo>
                    <a:lnTo>
                      <a:pt x="368" y="318"/>
                    </a:lnTo>
                    <a:cubicBezTo>
                      <a:pt x="360" y="234"/>
                      <a:pt x="326" y="151"/>
                      <a:pt x="284" y="76"/>
                    </a:cubicBezTo>
                    <a:cubicBezTo>
                      <a:pt x="254" y="34"/>
                      <a:pt x="211" y="0"/>
                      <a:pt x="165" y="0"/>
                    </a:cubicBezTo>
                    <a:close/>
                  </a:path>
                </a:pathLst>
              </a:custGeom>
              <a:solidFill>
                <a:srgbClr val="F07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350;p50">
                <a:extLst>
                  <a:ext uri="{FF2B5EF4-FFF2-40B4-BE49-F238E27FC236}">
                    <a16:creationId xmlns:a16="http://schemas.microsoft.com/office/drawing/2014/main" id="{2CFE4ACF-DFD3-0890-FADA-50AB33B6791B}"/>
                  </a:ext>
                </a:extLst>
              </p:cNvPr>
              <p:cNvSpPr/>
              <p:nvPr/>
            </p:nvSpPr>
            <p:spPr>
              <a:xfrm>
                <a:off x="13369331" y="5129758"/>
                <a:ext cx="403428" cy="231166"/>
              </a:xfrm>
              <a:custGeom>
                <a:avLst/>
                <a:gdLst/>
                <a:ahLst/>
                <a:cxnLst/>
                <a:rect l="l" t="t" r="r" b="b"/>
                <a:pathLst>
                  <a:path w="3719" h="2131" extrusionOk="0">
                    <a:moveTo>
                      <a:pt x="856" y="0"/>
                    </a:moveTo>
                    <a:cubicBezTo>
                      <a:pt x="825" y="0"/>
                      <a:pt x="803" y="29"/>
                      <a:pt x="803" y="63"/>
                    </a:cubicBezTo>
                    <a:cubicBezTo>
                      <a:pt x="836" y="322"/>
                      <a:pt x="1396" y="464"/>
                      <a:pt x="1580" y="748"/>
                    </a:cubicBezTo>
                    <a:cubicBezTo>
                      <a:pt x="1605" y="773"/>
                      <a:pt x="1613" y="807"/>
                      <a:pt x="1613" y="840"/>
                    </a:cubicBezTo>
                    <a:cubicBezTo>
                      <a:pt x="1597" y="890"/>
                      <a:pt x="1546" y="907"/>
                      <a:pt x="1496" y="924"/>
                    </a:cubicBezTo>
                    <a:cubicBezTo>
                      <a:pt x="1377" y="954"/>
                      <a:pt x="1272" y="969"/>
                      <a:pt x="1179" y="969"/>
                    </a:cubicBezTo>
                    <a:cubicBezTo>
                      <a:pt x="862" y="969"/>
                      <a:pt x="682" y="792"/>
                      <a:pt x="527" y="431"/>
                    </a:cubicBezTo>
                    <a:cubicBezTo>
                      <a:pt x="527" y="428"/>
                      <a:pt x="525" y="427"/>
                      <a:pt x="522" y="427"/>
                    </a:cubicBezTo>
                    <a:cubicBezTo>
                      <a:pt x="483" y="427"/>
                      <a:pt x="224" y="700"/>
                      <a:pt x="193" y="731"/>
                    </a:cubicBezTo>
                    <a:cubicBezTo>
                      <a:pt x="160" y="773"/>
                      <a:pt x="1" y="924"/>
                      <a:pt x="110" y="1283"/>
                    </a:cubicBezTo>
                    <a:cubicBezTo>
                      <a:pt x="260" y="1809"/>
                      <a:pt x="377" y="1893"/>
                      <a:pt x="903" y="2043"/>
                    </a:cubicBezTo>
                    <a:cubicBezTo>
                      <a:pt x="1121" y="2107"/>
                      <a:pt x="1343" y="2130"/>
                      <a:pt x="1566" y="2130"/>
                    </a:cubicBezTo>
                    <a:cubicBezTo>
                      <a:pt x="2163" y="2130"/>
                      <a:pt x="2775" y="1964"/>
                      <a:pt x="3377" y="1964"/>
                    </a:cubicBezTo>
                    <a:cubicBezTo>
                      <a:pt x="3491" y="1964"/>
                      <a:pt x="3605" y="1970"/>
                      <a:pt x="3718" y="1985"/>
                    </a:cubicBezTo>
                    <a:lnTo>
                      <a:pt x="3251" y="873"/>
                    </a:lnTo>
                    <a:cubicBezTo>
                      <a:pt x="2983" y="865"/>
                      <a:pt x="2716" y="807"/>
                      <a:pt x="2457" y="723"/>
                    </a:cubicBezTo>
                    <a:cubicBezTo>
                      <a:pt x="2282" y="640"/>
                      <a:pt x="2114" y="548"/>
                      <a:pt x="1947" y="447"/>
                    </a:cubicBezTo>
                    <a:cubicBezTo>
                      <a:pt x="1605" y="264"/>
                      <a:pt x="1246" y="113"/>
                      <a:pt x="878" y="5"/>
                    </a:cubicBezTo>
                    <a:cubicBezTo>
                      <a:pt x="871" y="2"/>
                      <a:pt x="863" y="0"/>
                      <a:pt x="856"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351;p50">
                <a:extLst>
                  <a:ext uri="{FF2B5EF4-FFF2-40B4-BE49-F238E27FC236}">
                    <a16:creationId xmlns:a16="http://schemas.microsoft.com/office/drawing/2014/main" id="{21D29A12-A766-4556-B42B-6995425717D7}"/>
                  </a:ext>
                </a:extLst>
              </p:cNvPr>
              <p:cNvSpPr/>
              <p:nvPr/>
            </p:nvSpPr>
            <p:spPr>
              <a:xfrm>
                <a:off x="13614056" y="4761367"/>
                <a:ext cx="939849" cy="684710"/>
              </a:xfrm>
              <a:custGeom>
                <a:avLst/>
                <a:gdLst/>
                <a:ahLst/>
                <a:cxnLst/>
                <a:rect l="l" t="t" r="r" b="b"/>
                <a:pathLst>
                  <a:path w="8664" h="6312" extrusionOk="0">
                    <a:moveTo>
                      <a:pt x="7870" y="1"/>
                    </a:moveTo>
                    <a:cubicBezTo>
                      <a:pt x="6550" y="635"/>
                      <a:pt x="5690" y="1989"/>
                      <a:pt x="4378" y="2657"/>
                    </a:cubicBezTo>
                    <a:cubicBezTo>
                      <a:pt x="3234" y="3242"/>
                      <a:pt x="1855" y="3234"/>
                      <a:pt x="686" y="3793"/>
                    </a:cubicBezTo>
                    <a:cubicBezTo>
                      <a:pt x="560" y="3843"/>
                      <a:pt x="452" y="3919"/>
                      <a:pt x="368" y="4019"/>
                    </a:cubicBezTo>
                    <a:cubicBezTo>
                      <a:pt x="293" y="4127"/>
                      <a:pt x="234" y="4253"/>
                      <a:pt x="218" y="4386"/>
                    </a:cubicBezTo>
                    <a:lnTo>
                      <a:pt x="59" y="4971"/>
                    </a:lnTo>
                    <a:cubicBezTo>
                      <a:pt x="17" y="5097"/>
                      <a:pt x="1" y="5230"/>
                      <a:pt x="17" y="5364"/>
                    </a:cubicBezTo>
                    <a:cubicBezTo>
                      <a:pt x="67" y="5648"/>
                      <a:pt x="351" y="5823"/>
                      <a:pt x="619" y="5924"/>
                    </a:cubicBezTo>
                    <a:cubicBezTo>
                      <a:pt x="1362" y="6216"/>
                      <a:pt x="2164" y="6291"/>
                      <a:pt x="2958" y="6308"/>
                    </a:cubicBezTo>
                    <a:cubicBezTo>
                      <a:pt x="3075" y="6310"/>
                      <a:pt x="3192" y="6312"/>
                      <a:pt x="3309" y="6312"/>
                    </a:cubicBezTo>
                    <a:cubicBezTo>
                      <a:pt x="4315" y="6312"/>
                      <a:pt x="5331" y="6207"/>
                      <a:pt x="6266" y="5840"/>
                    </a:cubicBezTo>
                    <a:cubicBezTo>
                      <a:pt x="7310" y="5431"/>
                      <a:pt x="8246" y="4662"/>
                      <a:pt x="8664" y="3626"/>
                    </a:cubicBezTo>
                    <a:lnTo>
                      <a:pt x="7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352;p50">
                <a:extLst>
                  <a:ext uri="{FF2B5EF4-FFF2-40B4-BE49-F238E27FC236}">
                    <a16:creationId xmlns:a16="http://schemas.microsoft.com/office/drawing/2014/main" id="{F8C3D9CB-1BD8-1BD9-601D-2EF716F340EB}"/>
                  </a:ext>
                </a:extLst>
              </p:cNvPr>
              <p:cNvSpPr/>
              <p:nvPr/>
            </p:nvSpPr>
            <p:spPr>
              <a:xfrm>
                <a:off x="13806170" y="5419502"/>
                <a:ext cx="558334" cy="445734"/>
              </a:xfrm>
              <a:custGeom>
                <a:avLst/>
                <a:gdLst/>
                <a:ahLst/>
                <a:cxnLst/>
                <a:rect l="l" t="t" r="r" b="b"/>
                <a:pathLst>
                  <a:path w="5147" h="4109" extrusionOk="0">
                    <a:moveTo>
                      <a:pt x="3132" y="0"/>
                    </a:moveTo>
                    <a:cubicBezTo>
                      <a:pt x="3115" y="0"/>
                      <a:pt x="3099" y="5"/>
                      <a:pt x="3083" y="15"/>
                    </a:cubicBezTo>
                    <a:cubicBezTo>
                      <a:pt x="2615" y="349"/>
                      <a:pt x="2173" y="717"/>
                      <a:pt x="1780" y="1135"/>
                    </a:cubicBezTo>
                    <a:cubicBezTo>
                      <a:pt x="1596" y="1352"/>
                      <a:pt x="1396" y="1561"/>
                      <a:pt x="1195" y="1753"/>
                    </a:cubicBezTo>
                    <a:cubicBezTo>
                      <a:pt x="886" y="2012"/>
                      <a:pt x="544" y="2806"/>
                      <a:pt x="176" y="2964"/>
                    </a:cubicBezTo>
                    <a:lnTo>
                      <a:pt x="1" y="4109"/>
                    </a:lnTo>
                    <a:cubicBezTo>
                      <a:pt x="1279" y="3507"/>
                      <a:pt x="2833" y="3699"/>
                      <a:pt x="3994" y="2897"/>
                    </a:cubicBezTo>
                    <a:cubicBezTo>
                      <a:pt x="4654" y="2438"/>
                      <a:pt x="5113" y="1728"/>
                      <a:pt x="5138" y="918"/>
                    </a:cubicBezTo>
                    <a:cubicBezTo>
                      <a:pt x="5147" y="859"/>
                      <a:pt x="5113" y="801"/>
                      <a:pt x="5055" y="767"/>
                    </a:cubicBezTo>
                    <a:cubicBezTo>
                      <a:pt x="5038" y="757"/>
                      <a:pt x="5021" y="753"/>
                      <a:pt x="5005" y="753"/>
                    </a:cubicBezTo>
                    <a:cubicBezTo>
                      <a:pt x="4967" y="753"/>
                      <a:pt x="4931" y="777"/>
                      <a:pt x="4896" y="801"/>
                    </a:cubicBezTo>
                    <a:cubicBezTo>
                      <a:pt x="4228" y="1268"/>
                      <a:pt x="3451" y="1544"/>
                      <a:pt x="2632" y="1594"/>
                    </a:cubicBezTo>
                    <a:cubicBezTo>
                      <a:pt x="2617" y="1596"/>
                      <a:pt x="2601" y="1597"/>
                      <a:pt x="2585" y="1597"/>
                    </a:cubicBezTo>
                    <a:cubicBezTo>
                      <a:pt x="2524" y="1597"/>
                      <a:pt x="2465" y="1582"/>
                      <a:pt x="2432" y="1536"/>
                    </a:cubicBezTo>
                    <a:cubicBezTo>
                      <a:pt x="2415" y="1486"/>
                      <a:pt x="2415" y="1435"/>
                      <a:pt x="2432" y="1385"/>
                    </a:cubicBezTo>
                    <a:cubicBezTo>
                      <a:pt x="2565" y="909"/>
                      <a:pt x="3292" y="450"/>
                      <a:pt x="3217" y="65"/>
                    </a:cubicBezTo>
                    <a:cubicBezTo>
                      <a:pt x="3205" y="25"/>
                      <a:pt x="3170" y="0"/>
                      <a:pt x="3132" y="0"/>
                    </a:cubicBezTo>
                    <a:close/>
                  </a:path>
                </a:pathLst>
              </a:custGeom>
              <a:solidFill>
                <a:srgbClr val="FB9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353;p50">
                <a:extLst>
                  <a:ext uri="{FF2B5EF4-FFF2-40B4-BE49-F238E27FC236}">
                    <a16:creationId xmlns:a16="http://schemas.microsoft.com/office/drawing/2014/main" id="{F31D6DCA-3DED-223B-DF42-EB4097660E69}"/>
                  </a:ext>
                </a:extLst>
              </p:cNvPr>
              <p:cNvSpPr/>
              <p:nvPr/>
            </p:nvSpPr>
            <p:spPr>
              <a:xfrm>
                <a:off x="12358971" y="4620021"/>
                <a:ext cx="1573249" cy="1711341"/>
              </a:xfrm>
              <a:custGeom>
                <a:avLst/>
                <a:gdLst/>
                <a:ahLst/>
                <a:cxnLst/>
                <a:rect l="l" t="t" r="r" b="b"/>
                <a:pathLst>
                  <a:path w="14503" h="15776" extrusionOk="0">
                    <a:moveTo>
                      <a:pt x="2506" y="0"/>
                    </a:moveTo>
                    <a:cubicBezTo>
                      <a:pt x="1479" y="435"/>
                      <a:pt x="1028" y="2030"/>
                      <a:pt x="794" y="3116"/>
                    </a:cubicBezTo>
                    <a:cubicBezTo>
                      <a:pt x="0" y="6734"/>
                      <a:pt x="25" y="10677"/>
                      <a:pt x="1729" y="13968"/>
                    </a:cubicBezTo>
                    <a:cubicBezTo>
                      <a:pt x="1997" y="14478"/>
                      <a:pt x="2314" y="14979"/>
                      <a:pt x="2790" y="15297"/>
                    </a:cubicBezTo>
                    <a:cubicBezTo>
                      <a:pt x="3233" y="15581"/>
                      <a:pt x="3759" y="15681"/>
                      <a:pt x="4277" y="15731"/>
                    </a:cubicBezTo>
                    <a:cubicBezTo>
                      <a:pt x="4601" y="15761"/>
                      <a:pt x="4925" y="15776"/>
                      <a:pt x="5249" y="15776"/>
                    </a:cubicBezTo>
                    <a:cubicBezTo>
                      <a:pt x="6440" y="15776"/>
                      <a:pt x="7631" y="15582"/>
                      <a:pt x="8780" y="15280"/>
                    </a:cubicBezTo>
                    <a:cubicBezTo>
                      <a:pt x="10459" y="14845"/>
                      <a:pt x="12130" y="14152"/>
                      <a:pt x="13383" y="12941"/>
                    </a:cubicBezTo>
                    <a:cubicBezTo>
                      <a:pt x="13726" y="12598"/>
                      <a:pt x="14043" y="12222"/>
                      <a:pt x="14202" y="11763"/>
                    </a:cubicBezTo>
                    <a:cubicBezTo>
                      <a:pt x="14503" y="10877"/>
                      <a:pt x="14144" y="9908"/>
                      <a:pt x="13784" y="9039"/>
                    </a:cubicBezTo>
                    <a:cubicBezTo>
                      <a:pt x="13759" y="8956"/>
                      <a:pt x="13709" y="8889"/>
                      <a:pt x="13651" y="8831"/>
                    </a:cubicBezTo>
                    <a:cubicBezTo>
                      <a:pt x="13586" y="8800"/>
                      <a:pt x="13514" y="8785"/>
                      <a:pt x="13443" y="8785"/>
                    </a:cubicBezTo>
                    <a:cubicBezTo>
                      <a:pt x="13395" y="8785"/>
                      <a:pt x="13347" y="8792"/>
                      <a:pt x="13300" y="8805"/>
                    </a:cubicBezTo>
                    <a:lnTo>
                      <a:pt x="6608" y="10150"/>
                    </a:lnTo>
                    <a:cubicBezTo>
                      <a:pt x="6534" y="10166"/>
                      <a:pt x="6454" y="10180"/>
                      <a:pt x="6378" y="10180"/>
                    </a:cubicBezTo>
                    <a:cubicBezTo>
                      <a:pt x="6290" y="10180"/>
                      <a:pt x="6207" y="10162"/>
                      <a:pt x="6140" y="10109"/>
                    </a:cubicBezTo>
                    <a:cubicBezTo>
                      <a:pt x="6040" y="10017"/>
                      <a:pt x="5982" y="9883"/>
                      <a:pt x="5973" y="9749"/>
                    </a:cubicBezTo>
                    <a:cubicBezTo>
                      <a:pt x="5823" y="9006"/>
                      <a:pt x="5714" y="8254"/>
                      <a:pt x="5639" y="7494"/>
                    </a:cubicBezTo>
                    <a:cubicBezTo>
                      <a:pt x="5539" y="6441"/>
                      <a:pt x="5505" y="5389"/>
                      <a:pt x="5255" y="4361"/>
                    </a:cubicBezTo>
                    <a:cubicBezTo>
                      <a:pt x="4912" y="2941"/>
                      <a:pt x="3718" y="1011"/>
                      <a:pt x="2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771624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4000"/>
                            </p:stCondLst>
                            <p:childTnLst>
                              <p:par>
                                <p:cTn id="38" presetID="3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9"/>
                </p:tgtEl>
              </p:cMediaNode>
            </p:audio>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94E8A17-E16E-7A37-7FF3-B30F61497090}"/>
              </a:ext>
            </a:extLst>
          </p:cNvPr>
          <p:cNvSpPr/>
          <p:nvPr/>
        </p:nvSpPr>
        <p:spPr>
          <a:xfrm>
            <a:off x="4210402" y="1735896"/>
            <a:ext cx="4849629" cy="208949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40" name="Google Shape;1840;p59"/>
          <p:cNvSpPr txBox="1">
            <a:spLocks noGrp="1"/>
          </p:cNvSpPr>
          <p:nvPr>
            <p:ph type="title"/>
          </p:nvPr>
        </p:nvSpPr>
        <p:spPr>
          <a:xfrm>
            <a:off x="4133696" y="1199687"/>
            <a:ext cx="4943768" cy="3142800"/>
          </a:xfrm>
          <a:prstGeom prst="rect">
            <a:avLst/>
          </a:prstGeom>
        </p:spPr>
        <p:txBody>
          <a:bodyPr spcFirstLastPara="1" wrap="square" lIns="90000" tIns="91425" rIns="90000" bIns="91425" anchor="ctr" anchorCtr="0">
            <a:noAutofit/>
          </a:bodyPr>
          <a:lstStyle/>
          <a:p>
            <a:pPr marL="0" lvl="0" indent="0" rtl="0">
              <a:spcBef>
                <a:spcPts val="0"/>
              </a:spcBef>
              <a:spcAft>
                <a:spcPts val="0"/>
              </a:spcAft>
              <a:buNone/>
            </a:pPr>
            <a:r>
              <a:rPr lang="en" sz="6000" dirty="0">
                <a:latin typeface="#9Slide05 VL Fadilla" pitchFamily="2" charset="0"/>
              </a:rPr>
              <a:t>Tìm hiểu họ hàng hai bên nội ngoại</a:t>
            </a:r>
            <a:endParaRPr sz="6000" dirty="0">
              <a:latin typeface="#9Slide05 VL Fadilla" pitchFamily="2" charset="0"/>
            </a:endParaRPr>
          </a:p>
        </p:txBody>
      </p:sp>
      <p:grpSp>
        <p:nvGrpSpPr>
          <p:cNvPr id="184" name="Group 183">
            <a:extLst>
              <a:ext uri="{FF2B5EF4-FFF2-40B4-BE49-F238E27FC236}">
                <a16:creationId xmlns:a16="http://schemas.microsoft.com/office/drawing/2014/main" id="{AF48D474-00A3-BEEE-C699-805BA5FA254B}"/>
              </a:ext>
            </a:extLst>
          </p:cNvPr>
          <p:cNvGrpSpPr/>
          <p:nvPr/>
        </p:nvGrpSpPr>
        <p:grpSpPr>
          <a:xfrm>
            <a:off x="-91604" y="0"/>
            <a:ext cx="5194989" cy="5185643"/>
            <a:chOff x="4395304" y="186882"/>
            <a:chExt cx="5194989" cy="5185643"/>
          </a:xfrm>
        </p:grpSpPr>
        <p:grpSp>
          <p:nvGrpSpPr>
            <p:cNvPr id="185" name="Google Shape;879;p44">
              <a:extLst>
                <a:ext uri="{FF2B5EF4-FFF2-40B4-BE49-F238E27FC236}">
                  <a16:creationId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a16="http://schemas.microsoft.com/office/drawing/2014/main" id="{2F416F74-CE60-A78C-0298-5DF09006BD40}"/>
                </a:ext>
              </a:extLst>
            </p:cNvPr>
            <p:cNvGrpSpPr/>
            <p:nvPr/>
          </p:nvGrpSpPr>
          <p:grpSpPr>
            <a:xfrm>
              <a:off x="6574863" y="3760122"/>
              <a:ext cx="3015430" cy="1612403"/>
              <a:chOff x="6574863" y="3760122"/>
              <a:chExt cx="3015430" cy="1612403"/>
            </a:xfrm>
          </p:grpSpPr>
          <p:sp>
            <p:nvSpPr>
              <p:cNvPr id="190" name="Google Shape;1007;p44">
                <a:extLst>
                  <a:ext uri="{FF2B5EF4-FFF2-40B4-BE49-F238E27FC236}">
                    <a16:creationId xmlns:a16="http://schemas.microsoft.com/office/drawing/2014/main" id="{0E19DA95-359D-4B1D-794B-1F0C73811526}"/>
                  </a:ext>
                </a:extLst>
              </p:cNvPr>
              <p:cNvSpPr/>
              <p:nvPr/>
            </p:nvSpPr>
            <p:spPr>
              <a:xfrm>
                <a:off x="7033000" y="4120018"/>
                <a:ext cx="2557293" cy="1252507"/>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8;p44">
                <a:extLst>
                  <a:ext uri="{FF2B5EF4-FFF2-40B4-BE49-F238E27FC236}">
                    <a16:creationId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TextBox 135">
            <a:extLst>
              <a:ext uri="{FF2B5EF4-FFF2-40B4-BE49-F238E27FC236}">
                <a16:creationId xmlns:a16="http://schemas.microsoft.com/office/drawing/2014/main" id="{AA1B1D1E-BC50-32D7-5143-63191A00E429}"/>
              </a:ext>
            </a:extLst>
          </p:cNvPr>
          <p:cNvSpPr txBox="1"/>
          <p:nvPr/>
        </p:nvSpPr>
        <p:spPr>
          <a:xfrm>
            <a:off x="4653545" y="837697"/>
            <a:ext cx="5825066" cy="646331"/>
          </a:xfrm>
          <a:prstGeom prst="rect">
            <a:avLst/>
          </a:prstGeom>
          <a:noFill/>
        </p:spPr>
        <p:txBody>
          <a:bodyPr wrap="square">
            <a:spAutoFit/>
          </a:bodyPr>
          <a:lstStyle/>
          <a:p>
            <a:r>
              <a:rPr lang="en" sz="3600" dirty="0">
                <a:solidFill>
                  <a:schemeClr val="accent1"/>
                </a:solidFill>
                <a:latin typeface="#9Slide07 SVNBango" panose="02000000000000000000" pitchFamily="2" charset="0"/>
              </a:rPr>
              <a:t>Hoạt động 1: </a:t>
            </a:r>
            <a:endParaRPr lang="en-US" sz="3600" dirty="0">
              <a:solidFill>
                <a:schemeClr val="accent1"/>
              </a:solidFill>
            </a:endParaRPr>
          </a:p>
        </p:txBody>
      </p:sp>
    </p:spTree>
    <p:extLst>
      <p:ext uri="{BB962C8B-B14F-4D97-AF65-F5344CB8AC3E}">
        <p14:creationId xmlns:p14="http://schemas.microsoft.com/office/powerpoint/2010/main" val="31663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wipe(left)">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773AB21-9C6E-D874-BF99-955968AEF7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5125" y1="65739" x2="34280" y2="63460"/>
                        <a14:foregroundMark x1="46852" y1="81646" x2="51823" y2="88484"/>
                        <a14:foregroundMark x1="38580" y1="89299" x2="61900" y2="89299"/>
                        <a14:foregroundMark x1="50173" y1="79583" x2="58138" y2="83517"/>
                        <a14:foregroundMark x1="58138" y1="83517" x2="60749" y2="85988"/>
                      </a14:backgroundRemoval>
                    </a14:imgEffect>
                  </a14:imgLayer>
                </a14:imgProps>
              </a:ext>
            </a:extLst>
          </a:blip>
          <a:stretch>
            <a:fillRect/>
          </a:stretch>
        </p:blipFill>
        <p:spPr>
          <a:xfrm>
            <a:off x="6422275" y="3263139"/>
            <a:ext cx="2896160" cy="2316928"/>
          </a:xfrm>
          <a:prstGeom prst="rect">
            <a:avLst/>
          </a:prstGeom>
        </p:spPr>
      </p:pic>
      <p:pic>
        <p:nvPicPr>
          <p:cNvPr id="28" name="Picture 27">
            <a:extLst>
              <a:ext uri="{FF2B5EF4-FFF2-40B4-BE49-F238E27FC236}">
                <a16:creationId xmlns:a16="http://schemas.microsoft.com/office/drawing/2014/main" id="{056CF533-B4E2-22AE-9522-05E98DC065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9524320" y="1890851"/>
            <a:ext cx="2360316" cy="1888162"/>
          </a:xfrm>
          <a:prstGeom prst="rect">
            <a:avLst/>
          </a:prstGeom>
        </p:spPr>
      </p:pic>
      <p:pic>
        <p:nvPicPr>
          <p:cNvPr id="29" name="Picture 28">
            <a:extLst>
              <a:ext uri="{FF2B5EF4-FFF2-40B4-BE49-F238E27FC236}">
                <a16:creationId xmlns:a16="http://schemas.microsoft.com/office/drawing/2014/main" id="{1AA5FFE4-B889-063A-EDC9-BF88A98DB538}"/>
              </a:ext>
            </a:extLst>
          </p:cNvPr>
          <p:cNvPicPr>
            <a:picLocks noChangeAspect="1"/>
          </p:cNvPicPr>
          <p:nvPr/>
        </p:nvPicPr>
        <p:blipFill rotWithShape="1">
          <a:blip r:embed="rId8"/>
          <a:srcRect l="49467" t="23353" r="28478" b="47340"/>
          <a:stretch/>
        </p:blipFill>
        <p:spPr bwMode="auto">
          <a:xfrm>
            <a:off x="3244700" y="139275"/>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549638A5-3328-D30D-D225-7C10301D50AB}"/>
              </a:ext>
            </a:extLst>
          </p:cNvPr>
          <p:cNvPicPr>
            <a:picLocks noChangeAspect="1"/>
          </p:cNvPicPr>
          <p:nvPr/>
        </p:nvPicPr>
        <p:blipFill rotWithShape="1">
          <a:blip r:embed="rId8"/>
          <a:srcRect l="70615" t="23772" r="7330" b="46921"/>
          <a:stretch/>
        </p:blipFill>
        <p:spPr bwMode="auto">
          <a:xfrm>
            <a:off x="63939" y="16420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168C0C1F-D83D-B603-0F98-B47ABBA50C0F}"/>
              </a:ext>
            </a:extLst>
          </p:cNvPr>
          <p:cNvPicPr>
            <a:picLocks noChangeAspect="1"/>
          </p:cNvPicPr>
          <p:nvPr/>
        </p:nvPicPr>
        <p:blipFill rotWithShape="1">
          <a:blip r:embed="rId8"/>
          <a:srcRect l="48991" t="54092" r="28954" b="16601"/>
          <a:stretch/>
        </p:blipFill>
        <p:spPr bwMode="auto">
          <a:xfrm>
            <a:off x="63939" y="2571750"/>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7F94A18F-825B-4616-D446-36431052EF4C}"/>
              </a:ext>
            </a:extLst>
          </p:cNvPr>
          <p:cNvPicPr>
            <a:picLocks noChangeAspect="1"/>
          </p:cNvPicPr>
          <p:nvPr/>
        </p:nvPicPr>
        <p:blipFill rotWithShape="1">
          <a:blip r:embed="rId8"/>
          <a:srcRect l="70496" t="54221" r="7449" b="16472"/>
          <a:stretch/>
        </p:blipFill>
        <p:spPr bwMode="auto">
          <a:xfrm>
            <a:off x="3216946" y="260637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4" name="Speech Bubble: Rectangle with Corners Rounded 33">
            <a:extLst>
              <a:ext uri="{FF2B5EF4-FFF2-40B4-BE49-F238E27FC236}">
                <a16:creationId xmlns:a16="http://schemas.microsoft.com/office/drawing/2014/main" id="{5AFCB804-5726-A66C-1F26-74C1DB22B240}"/>
              </a:ext>
            </a:extLst>
          </p:cNvPr>
          <p:cNvSpPr/>
          <p:nvPr/>
        </p:nvSpPr>
        <p:spPr>
          <a:xfrm>
            <a:off x="6328615" y="1218844"/>
            <a:ext cx="2570682" cy="1747692"/>
          </a:xfrm>
          <a:prstGeom prst="wedgeRoundRectCallout">
            <a:avLst>
              <a:gd name="adj1" fmla="val 29606"/>
              <a:gd name="adj2" fmla="val 87609"/>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Người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nào</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là</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họ</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hàng</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bên</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nội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của</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Hoa</a:t>
            </a:r>
            <a:r>
              <a:rPr lang="vi-VN"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a:t>
            </a:r>
          </a:p>
        </p:txBody>
      </p:sp>
      <p:sp>
        <p:nvSpPr>
          <p:cNvPr id="35" name="Speech Bubble: Rectangle with Corners Rounded 34">
            <a:extLst>
              <a:ext uri="{FF2B5EF4-FFF2-40B4-BE49-F238E27FC236}">
                <a16:creationId xmlns:a16="http://schemas.microsoft.com/office/drawing/2014/main" id="{84848DC5-806B-7A69-93D5-775D9007FE39}"/>
              </a:ext>
            </a:extLst>
          </p:cNvPr>
          <p:cNvSpPr/>
          <p:nvPr/>
        </p:nvSpPr>
        <p:spPr>
          <a:xfrm>
            <a:off x="6166079" y="1138425"/>
            <a:ext cx="2938896" cy="1908529"/>
          </a:xfrm>
          <a:prstGeom prst="wedgeRoundRectCallout">
            <a:avLst>
              <a:gd name="adj1" fmla="val 35992"/>
              <a:gd name="adj2" fmla="val 74976"/>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UTM Avo" panose="02040603050506020204" pitchFamily="18" charset="0"/>
              </a:rPr>
              <a:t>Ông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nội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gia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đình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anh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trai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bố</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endParaRPr lang="en-US" sz="2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0094427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strVal val="#ppt_w+.3"/>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animEffect transition="in" filter="fade">
                                      <p:cBhvr>
                                        <p:cTn id="21" dur="1000"/>
                                        <p:tgtEl>
                                          <p:spTgt spid="35"/>
                                        </p:tgtEl>
                                      </p:cBhvr>
                                    </p:animEffect>
                                  </p:childTnLst>
                                </p:cTn>
                              </p:par>
                              <p:par>
                                <p:cTn id="22" presetID="16" presetClass="exit" presetSubtype="21" fill="hold" nodeType="withEffect">
                                  <p:stCondLst>
                                    <p:cond delay="0"/>
                                  </p:stCondLst>
                                  <p:childTnLst>
                                    <p:animEffect transition="out" filter="barn(inVertical)">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6" presetClass="exit" presetSubtype="21" fill="hold" nodeType="withEffect">
                                  <p:stCondLst>
                                    <p:cond delay="0"/>
                                  </p:stCondLst>
                                  <p:childTnLst>
                                    <p:animEffect transition="out" filter="barn(inVertical)">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par>
                                <p:cTn id="28" presetID="26" presetClass="emph" presetSubtype="0" fill="hold" nodeType="withEffect">
                                  <p:stCondLst>
                                    <p:cond delay="0"/>
                                  </p:stCondLst>
                                  <p:childTnLst>
                                    <p:animEffect transition="out" filter="fade">
                                      <p:cBhvr>
                                        <p:cTn id="29" dur="500" tmFilter="0, 0; .2, .5; .8, .5; 1, 0"/>
                                        <p:tgtEl>
                                          <p:spTgt spid="29"/>
                                        </p:tgtEl>
                                      </p:cBhvr>
                                    </p:animEffect>
                                    <p:animScale>
                                      <p:cBhvr>
                                        <p:cTn id="30" dur="250" autoRev="1" fill="hold"/>
                                        <p:tgtEl>
                                          <p:spTgt spid="29"/>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31"/>
                                        </p:tgtEl>
                                      </p:cBhvr>
                                    </p:animEffect>
                                    <p:animScale>
                                      <p:cBhvr>
                                        <p:cTn id="33"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8;p3">
            <a:extLst>
              <a:ext uri="{FF2B5EF4-FFF2-40B4-BE49-F238E27FC236}">
                <a16:creationId xmlns:a16="http://schemas.microsoft.com/office/drawing/2014/main" id="{31431F06-6858-4B2A-5422-04863482C9D1}"/>
              </a:ext>
            </a:extLst>
          </p:cNvPr>
          <p:cNvGrpSpPr/>
          <p:nvPr/>
        </p:nvGrpSpPr>
        <p:grpSpPr>
          <a:xfrm>
            <a:off x="6422275" y="-93587"/>
            <a:ext cx="2781975" cy="1981112"/>
            <a:chOff x="6422275" y="-93587"/>
            <a:chExt cx="2781975" cy="1981112"/>
          </a:xfrm>
        </p:grpSpPr>
        <p:sp>
          <p:nvSpPr>
            <p:cNvPr id="12" name="Google Shape;29;p3">
              <a:extLst>
                <a:ext uri="{FF2B5EF4-FFF2-40B4-BE49-F238E27FC236}">
                  <a16:creationId xmlns:a16="http://schemas.microsoft.com/office/drawing/2014/main" id="{9F87D28E-429F-DDAE-0AB3-602BC7A1E98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p3">
              <a:extLst>
                <a:ext uri="{FF2B5EF4-FFF2-40B4-BE49-F238E27FC236}">
                  <a16:creationId xmlns:a16="http://schemas.microsoft.com/office/drawing/2014/main" id="{595AAC8F-0D7B-F2A1-CB3D-C4C50F3E42DF}"/>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p3">
              <a:extLst>
                <a:ext uri="{FF2B5EF4-FFF2-40B4-BE49-F238E27FC236}">
                  <a16:creationId xmlns:a16="http://schemas.microsoft.com/office/drawing/2014/main" id="{BD6A0F06-2FA0-A4E0-604B-997DD2B2BD0D}"/>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p3">
              <a:extLst>
                <a:ext uri="{FF2B5EF4-FFF2-40B4-BE49-F238E27FC236}">
                  <a16:creationId xmlns:a16="http://schemas.microsoft.com/office/drawing/2014/main" id="{242EF179-3AC5-504B-2C30-1D0673194DB1}"/>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p3">
              <a:extLst>
                <a:ext uri="{FF2B5EF4-FFF2-40B4-BE49-F238E27FC236}">
                  <a16:creationId xmlns:a16="http://schemas.microsoft.com/office/drawing/2014/main" id="{DD04D09B-E0CA-AEE6-6BAF-5F5B97D542A5}"/>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p3">
              <a:extLst>
                <a:ext uri="{FF2B5EF4-FFF2-40B4-BE49-F238E27FC236}">
                  <a16:creationId xmlns:a16="http://schemas.microsoft.com/office/drawing/2014/main" id="{FD1085EB-934C-6E4E-45AA-5EE7A7DA8450}"/>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p3">
            <a:extLst>
              <a:ext uri="{FF2B5EF4-FFF2-40B4-BE49-F238E27FC236}">
                <a16:creationId xmlns:a16="http://schemas.microsoft.com/office/drawing/2014/main" id="{0C3FFC39-57B2-3968-1233-11F26D632B12}"/>
              </a:ext>
            </a:extLst>
          </p:cNvPr>
          <p:cNvGrpSpPr/>
          <p:nvPr/>
        </p:nvGrpSpPr>
        <p:grpSpPr>
          <a:xfrm>
            <a:off x="-447625" y="2881950"/>
            <a:ext cx="5153207" cy="2594325"/>
            <a:chOff x="-447625" y="2881950"/>
            <a:chExt cx="5153207" cy="2594325"/>
          </a:xfrm>
        </p:grpSpPr>
        <p:sp>
          <p:nvSpPr>
            <p:cNvPr id="21" name="Google Shape;36;p3">
              <a:extLst>
                <a:ext uri="{FF2B5EF4-FFF2-40B4-BE49-F238E27FC236}">
                  <a16:creationId xmlns:a16="http://schemas.microsoft.com/office/drawing/2014/main" id="{F82D3915-DB76-E703-93E8-CAABEED1EBB3}"/>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p3">
              <a:extLst>
                <a:ext uri="{FF2B5EF4-FFF2-40B4-BE49-F238E27FC236}">
                  <a16:creationId xmlns:a16="http://schemas.microsoft.com/office/drawing/2014/main" id="{7D591202-FD26-D152-25DA-9B66033E2BED}"/>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p3">
              <a:extLst>
                <a:ext uri="{FF2B5EF4-FFF2-40B4-BE49-F238E27FC236}">
                  <a16:creationId xmlns:a16="http://schemas.microsoft.com/office/drawing/2014/main" id="{EA590061-45C8-6378-C4BE-938A3C8F4FB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p3">
              <a:extLst>
                <a:ext uri="{FF2B5EF4-FFF2-40B4-BE49-F238E27FC236}">
                  <a16:creationId xmlns:a16="http://schemas.microsoft.com/office/drawing/2014/main" id="{FC1FEE48-93AE-AD0E-D195-87E4822962CF}"/>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p3">
              <a:extLst>
                <a:ext uri="{FF2B5EF4-FFF2-40B4-BE49-F238E27FC236}">
                  <a16:creationId xmlns:a16="http://schemas.microsoft.com/office/drawing/2014/main" id="{1981C25D-BA35-6657-BCD2-020971219061}"/>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p3">
              <a:extLst>
                <a:ext uri="{FF2B5EF4-FFF2-40B4-BE49-F238E27FC236}">
                  <a16:creationId xmlns:a16="http://schemas.microsoft.com/office/drawing/2014/main" id="{4F9EC34E-7C8F-CC59-000A-D2AD305610E0}"/>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p3">
              <a:extLst>
                <a:ext uri="{FF2B5EF4-FFF2-40B4-BE49-F238E27FC236}">
                  <a16:creationId xmlns:a16="http://schemas.microsoft.com/office/drawing/2014/main" id="{B41C9FCD-AEAE-3516-BEC2-0C308E7D618F}"/>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167844" y="117708"/>
            <a:ext cx="8723671" cy="463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773AB21-9C6E-D874-BF99-955968AEF7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5125" y1="65739" x2="34280" y2="63460"/>
                        <a14:foregroundMark x1="46852" y1="81646" x2="51823" y2="88484"/>
                        <a14:foregroundMark x1="38580" y1="89299" x2="61900" y2="89299"/>
                        <a14:foregroundMark x1="50173" y1="79583" x2="58138" y2="83517"/>
                        <a14:foregroundMark x1="58138" y1="83517" x2="60749" y2="85988"/>
                      </a14:backgroundRemoval>
                    </a14:imgEffect>
                  </a14:imgLayer>
                </a14:imgProps>
              </a:ext>
            </a:extLst>
          </a:blip>
          <a:stretch>
            <a:fillRect/>
          </a:stretch>
        </p:blipFill>
        <p:spPr>
          <a:xfrm>
            <a:off x="6422275" y="3263139"/>
            <a:ext cx="2896160" cy="2316928"/>
          </a:xfrm>
          <a:prstGeom prst="rect">
            <a:avLst/>
          </a:prstGeom>
        </p:spPr>
      </p:pic>
      <p:pic>
        <p:nvPicPr>
          <p:cNvPr id="28" name="Picture 27">
            <a:extLst>
              <a:ext uri="{FF2B5EF4-FFF2-40B4-BE49-F238E27FC236}">
                <a16:creationId xmlns:a16="http://schemas.microsoft.com/office/drawing/2014/main" id="{056CF533-B4E2-22AE-9522-05E98DC065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9524320" y="1890851"/>
            <a:ext cx="2360316" cy="1888162"/>
          </a:xfrm>
          <a:prstGeom prst="rect">
            <a:avLst/>
          </a:prstGeom>
        </p:spPr>
      </p:pic>
      <p:pic>
        <p:nvPicPr>
          <p:cNvPr id="29" name="Picture 28">
            <a:extLst>
              <a:ext uri="{FF2B5EF4-FFF2-40B4-BE49-F238E27FC236}">
                <a16:creationId xmlns:a16="http://schemas.microsoft.com/office/drawing/2014/main" id="{1AA5FFE4-B889-063A-EDC9-BF88A98DB538}"/>
              </a:ext>
            </a:extLst>
          </p:cNvPr>
          <p:cNvPicPr>
            <a:picLocks noChangeAspect="1"/>
          </p:cNvPicPr>
          <p:nvPr/>
        </p:nvPicPr>
        <p:blipFill rotWithShape="1">
          <a:blip r:embed="rId8"/>
          <a:srcRect l="49467" t="23353" r="28478" b="47340"/>
          <a:stretch/>
        </p:blipFill>
        <p:spPr bwMode="auto">
          <a:xfrm>
            <a:off x="3244700" y="139275"/>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549638A5-3328-D30D-D225-7C10301D50AB}"/>
              </a:ext>
            </a:extLst>
          </p:cNvPr>
          <p:cNvPicPr>
            <a:picLocks noChangeAspect="1"/>
          </p:cNvPicPr>
          <p:nvPr/>
        </p:nvPicPr>
        <p:blipFill rotWithShape="1">
          <a:blip r:embed="rId8"/>
          <a:srcRect l="70615" t="23772" r="7330" b="46921"/>
          <a:stretch/>
        </p:blipFill>
        <p:spPr bwMode="auto">
          <a:xfrm>
            <a:off x="63939" y="16420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168C0C1F-D83D-B603-0F98-B47ABBA50C0F}"/>
              </a:ext>
            </a:extLst>
          </p:cNvPr>
          <p:cNvPicPr>
            <a:picLocks noChangeAspect="1"/>
          </p:cNvPicPr>
          <p:nvPr/>
        </p:nvPicPr>
        <p:blipFill rotWithShape="1">
          <a:blip r:embed="rId8"/>
          <a:srcRect l="48991" t="54092" r="28954" b="16601"/>
          <a:stretch/>
        </p:blipFill>
        <p:spPr bwMode="auto">
          <a:xfrm>
            <a:off x="63939" y="2571750"/>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7F94A18F-825B-4616-D446-36431052EF4C}"/>
              </a:ext>
            </a:extLst>
          </p:cNvPr>
          <p:cNvPicPr>
            <a:picLocks noChangeAspect="1"/>
          </p:cNvPicPr>
          <p:nvPr/>
        </p:nvPicPr>
        <p:blipFill rotWithShape="1">
          <a:blip r:embed="rId8"/>
          <a:srcRect l="70496" t="54221" r="7449" b="16472"/>
          <a:stretch/>
        </p:blipFill>
        <p:spPr bwMode="auto">
          <a:xfrm>
            <a:off x="3216946" y="2606373"/>
            <a:ext cx="3060569" cy="2287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4" name="Speech Bubble: Rectangle with Corners Rounded 33">
            <a:extLst>
              <a:ext uri="{FF2B5EF4-FFF2-40B4-BE49-F238E27FC236}">
                <a16:creationId xmlns:a16="http://schemas.microsoft.com/office/drawing/2014/main" id="{5AFCB804-5726-A66C-1F26-74C1DB22B240}"/>
              </a:ext>
            </a:extLst>
          </p:cNvPr>
          <p:cNvSpPr/>
          <p:nvPr/>
        </p:nvSpPr>
        <p:spPr>
          <a:xfrm>
            <a:off x="6328615" y="1218844"/>
            <a:ext cx="2570682" cy="1747692"/>
          </a:xfrm>
          <a:prstGeom prst="wedgeRoundRectCallout">
            <a:avLst>
              <a:gd name="adj1" fmla="val 29606"/>
              <a:gd name="adj2" fmla="val 87609"/>
              <a:gd name="adj3" fmla="val 16667"/>
            </a:avLst>
          </a:prstGeom>
          <a:solidFill>
            <a:srgbClr val="7030A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Người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nào</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là</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họ</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hàng</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bên</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ngoại</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của</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tx1"/>
                </a:solidFill>
                <a:effectLst>
                  <a:outerShdw blurRad="38100" dist="38100" dir="2700000" algn="tl">
                    <a:srgbClr val="000000">
                      <a:alpha val="43137"/>
                    </a:srgbClr>
                  </a:outerShdw>
                </a:effectLst>
                <a:latin typeface="UTM Avo" panose="02040603050506020204" pitchFamily="18" charset="0"/>
              </a:rPr>
              <a:t>Hoa</a:t>
            </a:r>
            <a:r>
              <a:rPr lang="vi-VN" sz="3000" b="1" dirty="0">
                <a:solidFill>
                  <a:schemeClr val="tx1"/>
                </a:solidFill>
                <a:effectLst>
                  <a:outerShdw blurRad="38100" dist="38100" dir="2700000" algn="tl">
                    <a:srgbClr val="000000">
                      <a:alpha val="43137"/>
                    </a:srgbClr>
                  </a:outerShdw>
                </a:effectLst>
                <a:latin typeface="UTM Avo" panose="02040603050506020204" pitchFamily="18" charset="0"/>
              </a:rPr>
              <a:t> </a:t>
            </a:r>
            <a:r>
              <a:rPr lang="en-US" sz="3000" b="1" dirty="0">
                <a:solidFill>
                  <a:schemeClr val="tx1"/>
                </a:solidFill>
                <a:effectLst>
                  <a:outerShdw blurRad="38100" dist="38100" dir="2700000" algn="tl">
                    <a:srgbClr val="000000">
                      <a:alpha val="43137"/>
                    </a:srgbClr>
                  </a:outerShdw>
                </a:effectLst>
                <a:latin typeface="UTM Avo" panose="02040603050506020204" pitchFamily="18" charset="0"/>
              </a:rPr>
              <a:t>?</a:t>
            </a:r>
          </a:p>
        </p:txBody>
      </p:sp>
      <p:sp>
        <p:nvSpPr>
          <p:cNvPr id="35" name="Speech Bubble: Rectangle with Corners Rounded 34">
            <a:extLst>
              <a:ext uri="{FF2B5EF4-FFF2-40B4-BE49-F238E27FC236}">
                <a16:creationId xmlns:a16="http://schemas.microsoft.com/office/drawing/2014/main" id="{84848DC5-806B-7A69-93D5-775D9007FE39}"/>
              </a:ext>
            </a:extLst>
          </p:cNvPr>
          <p:cNvSpPr/>
          <p:nvPr/>
        </p:nvSpPr>
        <p:spPr>
          <a:xfrm>
            <a:off x="6078239" y="1146713"/>
            <a:ext cx="2798762" cy="1908529"/>
          </a:xfrm>
          <a:prstGeom prst="wedgeRoundRectCallout">
            <a:avLst>
              <a:gd name="adj1" fmla="val 35992"/>
              <a:gd name="adj2" fmla="val 74976"/>
              <a:gd name="adj3" fmla="val 16667"/>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UTM Avo" panose="02040603050506020204" pitchFamily="18" charset="0"/>
              </a:rPr>
              <a:t>Ông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bà</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ngoại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gia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đình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em</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gái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của</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mẹ</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Hoa</a:t>
            </a:r>
            <a:endParaRPr lang="en-US" sz="2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7351692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strVal val="#ppt_w+.3"/>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animEffect transition="in" filter="fade">
                                      <p:cBhvr>
                                        <p:cTn id="21" dur="1000"/>
                                        <p:tgtEl>
                                          <p:spTgt spid="35"/>
                                        </p:tgtEl>
                                      </p:cBhvr>
                                    </p:animEffect>
                                  </p:childTnLst>
                                </p:cTn>
                              </p:par>
                              <p:par>
                                <p:cTn id="22" presetID="42" presetClass="exit" presetSubtype="0" fill="hold" nodeType="withEffect">
                                  <p:stCondLst>
                                    <p:cond delay="0"/>
                                  </p:stCondLst>
                                  <p:childTnLst>
                                    <p:animEffect transition="out" filter="fade">
                                      <p:cBhvr>
                                        <p:cTn id="23" dur="1000"/>
                                        <p:tgtEl>
                                          <p:spTgt spid="29"/>
                                        </p:tgtEl>
                                      </p:cBhvr>
                                    </p:animEffect>
                                    <p:anim calcmode="lin" valueType="num">
                                      <p:cBhvr>
                                        <p:cTn id="24" dur="1000"/>
                                        <p:tgtEl>
                                          <p:spTgt spid="29"/>
                                        </p:tgtEl>
                                        <p:attrNameLst>
                                          <p:attrName>ppt_x</p:attrName>
                                        </p:attrNameLst>
                                      </p:cBhvr>
                                      <p:tavLst>
                                        <p:tav tm="0">
                                          <p:val>
                                            <p:strVal val="ppt_x"/>
                                          </p:val>
                                        </p:tav>
                                        <p:tav tm="100000">
                                          <p:val>
                                            <p:strVal val="ppt_x"/>
                                          </p:val>
                                        </p:tav>
                                      </p:tavLst>
                                    </p:anim>
                                    <p:anim calcmode="lin" valueType="num">
                                      <p:cBhvr>
                                        <p:cTn id="25" dur="1000"/>
                                        <p:tgtEl>
                                          <p:spTgt spid="29"/>
                                        </p:tgtEl>
                                        <p:attrNameLst>
                                          <p:attrName>ppt_y</p:attrName>
                                        </p:attrNameLst>
                                      </p:cBhvr>
                                      <p:tavLst>
                                        <p:tav tm="0">
                                          <p:val>
                                            <p:strVal val="ppt_y"/>
                                          </p:val>
                                        </p:tav>
                                        <p:tav tm="100000">
                                          <p:val>
                                            <p:strVal val="ppt_y+.1"/>
                                          </p:val>
                                        </p:tav>
                                      </p:tavLst>
                                    </p:anim>
                                    <p:set>
                                      <p:cBhvr>
                                        <p:cTn id="26" dur="1" fill="hold">
                                          <p:stCondLst>
                                            <p:cond delay="999"/>
                                          </p:stCondLst>
                                        </p:cTn>
                                        <p:tgtEl>
                                          <p:spTgt spid="29"/>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31"/>
                                        </p:tgtEl>
                                      </p:cBhvr>
                                    </p:animEffect>
                                    <p:anim calcmode="lin" valueType="num">
                                      <p:cBhvr>
                                        <p:cTn id="29" dur="1000"/>
                                        <p:tgtEl>
                                          <p:spTgt spid="31"/>
                                        </p:tgtEl>
                                        <p:attrNameLst>
                                          <p:attrName>ppt_x</p:attrName>
                                        </p:attrNameLst>
                                      </p:cBhvr>
                                      <p:tavLst>
                                        <p:tav tm="0">
                                          <p:val>
                                            <p:strVal val="ppt_x"/>
                                          </p:val>
                                        </p:tav>
                                        <p:tav tm="100000">
                                          <p:val>
                                            <p:strVal val="ppt_x"/>
                                          </p:val>
                                        </p:tav>
                                      </p:tavLst>
                                    </p:anim>
                                    <p:anim calcmode="lin" valueType="num">
                                      <p:cBhvr>
                                        <p:cTn id="30" dur="1000"/>
                                        <p:tgtEl>
                                          <p:spTgt spid="31"/>
                                        </p:tgtEl>
                                        <p:attrNameLst>
                                          <p:attrName>ppt_y</p:attrName>
                                        </p:attrNameLst>
                                      </p:cBhvr>
                                      <p:tavLst>
                                        <p:tav tm="0">
                                          <p:val>
                                            <p:strVal val="ppt_y"/>
                                          </p:val>
                                        </p:tav>
                                        <p:tav tm="100000">
                                          <p:val>
                                            <p:strVal val="ppt_y+.1"/>
                                          </p:val>
                                        </p:tav>
                                      </p:tavLst>
                                    </p:anim>
                                    <p:set>
                                      <p:cBhvr>
                                        <p:cTn id="31" dur="1" fill="hold">
                                          <p:stCondLst>
                                            <p:cond delay="999"/>
                                          </p:stCondLst>
                                        </p:cTn>
                                        <p:tgtEl>
                                          <p:spTgt spid="31"/>
                                        </p:tgtEl>
                                        <p:attrNameLst>
                                          <p:attrName>style.visibility</p:attrName>
                                        </p:attrNameLst>
                                      </p:cBhvr>
                                      <p:to>
                                        <p:strVal val="hidden"/>
                                      </p:to>
                                    </p:set>
                                  </p:childTnLst>
                                </p:cTn>
                              </p:par>
                              <p:par>
                                <p:cTn id="32" presetID="26" presetClass="emph" presetSubtype="0" fill="hold" nodeType="withEffect">
                                  <p:stCondLst>
                                    <p:cond delay="0"/>
                                  </p:stCondLst>
                                  <p:childTnLst>
                                    <p:animEffect transition="out" filter="fade">
                                      <p:cBhvr>
                                        <p:cTn id="33" dur="500" tmFilter="0, 0; .2, .5; .8, .5; 1, 0"/>
                                        <p:tgtEl>
                                          <p:spTgt spid="30"/>
                                        </p:tgtEl>
                                      </p:cBhvr>
                                    </p:animEffect>
                                    <p:animScale>
                                      <p:cBhvr>
                                        <p:cTn id="34" dur="250" autoRev="1" fill="hold"/>
                                        <p:tgtEl>
                                          <p:spTgt spid="30"/>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33"/>
                                        </p:tgtEl>
                                      </p:cBhvr>
                                    </p:animEffect>
                                    <p:animScale>
                                      <p:cBhvr>
                                        <p:cTn id="37"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oogle Shape;28;p3">
            <a:extLst>
              <a:ext uri="{FF2B5EF4-FFF2-40B4-BE49-F238E27FC236}">
                <a16:creationId xmlns:a16="http://schemas.microsoft.com/office/drawing/2014/main" id="{5F7447AC-615C-CA25-3198-8340BC0049BE}"/>
              </a:ext>
            </a:extLst>
          </p:cNvPr>
          <p:cNvGrpSpPr/>
          <p:nvPr/>
        </p:nvGrpSpPr>
        <p:grpSpPr>
          <a:xfrm>
            <a:off x="6422275" y="-93587"/>
            <a:ext cx="2781975" cy="1981112"/>
            <a:chOff x="6422275" y="-93587"/>
            <a:chExt cx="2781975" cy="1981112"/>
          </a:xfrm>
        </p:grpSpPr>
        <p:sp>
          <p:nvSpPr>
            <p:cNvPr id="20" name="Google Shape;29;p3">
              <a:extLst>
                <a:ext uri="{FF2B5EF4-FFF2-40B4-BE49-F238E27FC236}">
                  <a16:creationId xmlns:a16="http://schemas.microsoft.com/office/drawing/2014/main" id="{449CA114-128C-A824-CC02-82BA6773AAD3}"/>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p3">
              <a:extLst>
                <a:ext uri="{FF2B5EF4-FFF2-40B4-BE49-F238E27FC236}">
                  <a16:creationId xmlns:a16="http://schemas.microsoft.com/office/drawing/2014/main" id="{47ABC563-B2DE-A5CD-9029-4CD2ACD7654D}"/>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p3">
              <a:extLst>
                <a:ext uri="{FF2B5EF4-FFF2-40B4-BE49-F238E27FC236}">
                  <a16:creationId xmlns:a16="http://schemas.microsoft.com/office/drawing/2014/main" id="{0CD44554-F7A8-9734-FD74-9CB27D3465E2}"/>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p3">
              <a:extLst>
                <a:ext uri="{FF2B5EF4-FFF2-40B4-BE49-F238E27FC236}">
                  <a16:creationId xmlns:a16="http://schemas.microsoft.com/office/drawing/2014/main" id="{F04F59D1-3E44-6939-34BA-4044B36CD7F8}"/>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p3">
              <a:extLst>
                <a:ext uri="{FF2B5EF4-FFF2-40B4-BE49-F238E27FC236}">
                  <a16:creationId xmlns:a16="http://schemas.microsoft.com/office/drawing/2014/main" id="{1B6EAC02-7F83-1260-E187-7B4D8BC9E150}"/>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4;p3">
              <a:extLst>
                <a:ext uri="{FF2B5EF4-FFF2-40B4-BE49-F238E27FC236}">
                  <a16:creationId xmlns:a16="http://schemas.microsoft.com/office/drawing/2014/main" id="{2EBB397B-2562-41F5-1B27-FB6572F5C043}"/>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组合 3"/>
          <p:cNvGrpSpPr/>
          <p:nvPr/>
        </p:nvGrpSpPr>
        <p:grpSpPr>
          <a:xfrm>
            <a:off x="210163" y="0"/>
            <a:ext cx="8723671" cy="4821953"/>
            <a:chOff x="280219" y="157316"/>
            <a:chExt cx="11631561" cy="6319253"/>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870079" y="844590"/>
            <a:ext cx="7403841" cy="3722914"/>
          </a:xfrm>
          <a:prstGeom prst="rect">
            <a:avLst/>
          </a:prstGeom>
          <a:solidFill>
            <a:schemeClr val="accent5">
              <a:lumMod val="20000"/>
              <a:lumOff val="80000"/>
              <a:alpha val="54000"/>
            </a:schemeClr>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p:cNvSpPr/>
          <p:nvPr/>
        </p:nvSpPr>
        <p:spPr>
          <a:xfrm>
            <a:off x="3407398" y="97108"/>
            <a:ext cx="3032936" cy="769441"/>
          </a:xfrm>
          <a:prstGeom prst="rect">
            <a:avLst/>
          </a:prstGeom>
        </p:spPr>
        <p:txBody>
          <a:bodyPr wrap="square">
            <a:spAutoFit/>
          </a:bodyPr>
          <a:lstStyle/>
          <a:p>
            <a:r>
              <a:rPr lang="en-US" sz="4400" b="1" dirty="0">
                <a:solidFill>
                  <a:srgbClr val="32947B"/>
                </a:solidFill>
                <a:latin typeface="UTM Alberta Heavy" panose="02040603050506020204" pitchFamily="18" charset="0"/>
              </a:rPr>
              <a:t>GHI NHỚ</a:t>
            </a:r>
          </a:p>
        </p:txBody>
      </p:sp>
      <p:sp>
        <p:nvSpPr>
          <p:cNvPr id="31" name="Rectangle 30"/>
          <p:cNvSpPr/>
          <p:nvPr/>
        </p:nvSpPr>
        <p:spPr>
          <a:xfrm>
            <a:off x="950159" y="907012"/>
            <a:ext cx="6260182" cy="3416320"/>
          </a:xfrm>
          <a:prstGeom prst="rect">
            <a:avLst/>
          </a:prstGeom>
        </p:spPr>
        <p:txBody>
          <a:bodyPr wrap="square">
            <a:spAutoFit/>
          </a:bodyPr>
          <a:lstStyle/>
          <a:p>
            <a:pPr algn="just"/>
            <a:r>
              <a:rPr lang="en-US" sz="2400" dirty="0">
                <a:solidFill>
                  <a:srgbClr val="002060"/>
                </a:solidFill>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Họ hàng là người có mối quan hệ dựa trên huyết thống. Những người có mối quan hệ huyết thống với bố là họ hàng bên nội, với mẹ là họ hàng bên ngoại. Những người trong gia đình của người có mối quan hệ huyết thống với bố là thành viên trong gia đình thuộc họ hàng bên nội. Những người trong gia đình của người có mối quan hệ huyết thống với mẹ là thành viên trong gia đình thuộc họ hàng bên ngoại.</a:t>
            </a:r>
            <a:r>
              <a:rPr lang="vi-VN" sz="2400" dirty="0">
                <a:solidFill>
                  <a:srgbClr val="002060"/>
                </a:solidFill>
                <a:latin typeface="Calibri" panose="020F0502020204030204" pitchFamily="34" charset="0"/>
                <a:cs typeface="Calibri" panose="020F0502020204030204" pitchFamily="34" charset="0"/>
              </a:rPr>
              <a:t>. </a:t>
            </a:r>
            <a:endParaRPr lang="en-US" sz="2400" dirty="0">
              <a:solidFill>
                <a:srgbClr val="002060"/>
              </a:solidFill>
              <a:latin typeface="Calibri" panose="020F0502020204030204" pitchFamily="34" charset="0"/>
              <a:cs typeface="Calibri" panose="020F0502020204030204" pitchFamily="34" charset="0"/>
            </a:endParaRPr>
          </a:p>
        </p:txBody>
      </p:sp>
      <p:grpSp>
        <p:nvGrpSpPr>
          <p:cNvPr id="26" name="Google Shape;35;p3">
            <a:extLst>
              <a:ext uri="{FF2B5EF4-FFF2-40B4-BE49-F238E27FC236}">
                <a16:creationId xmlns:a16="http://schemas.microsoft.com/office/drawing/2014/main" id="{705F2755-763B-25E8-2495-857F25B2A647}"/>
              </a:ext>
            </a:extLst>
          </p:cNvPr>
          <p:cNvGrpSpPr/>
          <p:nvPr/>
        </p:nvGrpSpPr>
        <p:grpSpPr>
          <a:xfrm>
            <a:off x="-1398350" y="2961835"/>
            <a:ext cx="5153207" cy="2594325"/>
            <a:chOff x="-447625" y="2881950"/>
            <a:chExt cx="5153207" cy="2594325"/>
          </a:xfrm>
        </p:grpSpPr>
        <p:sp>
          <p:nvSpPr>
            <p:cNvPr id="27" name="Google Shape;36;p3">
              <a:extLst>
                <a:ext uri="{FF2B5EF4-FFF2-40B4-BE49-F238E27FC236}">
                  <a16:creationId xmlns:a16="http://schemas.microsoft.com/office/drawing/2014/main" id="{51D81F27-303D-E9FA-A9C1-CEFCEC59F36F}"/>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p3">
              <a:extLst>
                <a:ext uri="{FF2B5EF4-FFF2-40B4-BE49-F238E27FC236}">
                  <a16:creationId xmlns:a16="http://schemas.microsoft.com/office/drawing/2014/main" id="{0932F87C-4001-F65F-4EC7-98FF60968DA6}"/>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p3">
              <a:extLst>
                <a:ext uri="{FF2B5EF4-FFF2-40B4-BE49-F238E27FC236}">
                  <a16:creationId xmlns:a16="http://schemas.microsoft.com/office/drawing/2014/main" id="{77EAB38D-4CF2-150A-2CDD-FE819AB6FBF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p3">
              <a:extLst>
                <a:ext uri="{FF2B5EF4-FFF2-40B4-BE49-F238E27FC236}">
                  <a16:creationId xmlns:a16="http://schemas.microsoft.com/office/drawing/2014/main" id="{91B1DAF4-46F6-4BC2-46D8-188AAADF8036}"/>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p3">
              <a:extLst>
                <a:ext uri="{FF2B5EF4-FFF2-40B4-BE49-F238E27FC236}">
                  <a16:creationId xmlns:a16="http://schemas.microsoft.com/office/drawing/2014/main" id="{9A014603-611C-44DC-A289-CC51835FF9B7}"/>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p3">
              <a:extLst>
                <a:ext uri="{FF2B5EF4-FFF2-40B4-BE49-F238E27FC236}">
                  <a16:creationId xmlns:a16="http://schemas.microsoft.com/office/drawing/2014/main" id="{B0AF3769-1DA8-D9F3-4E5A-4B2789D2B04C}"/>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p3">
              <a:extLst>
                <a:ext uri="{FF2B5EF4-FFF2-40B4-BE49-F238E27FC236}">
                  <a16:creationId xmlns:a16="http://schemas.microsoft.com/office/drawing/2014/main" id="{01D68F3A-E268-B31A-DF52-64FBFFDF1C34}"/>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roup 43">
            <a:extLst>
              <a:ext uri="{FF2B5EF4-FFF2-40B4-BE49-F238E27FC236}">
                <a16:creationId xmlns:a16="http://schemas.microsoft.com/office/drawing/2014/main" id="{3BEB8103-78E8-788F-A696-4C73B1979336}"/>
              </a:ext>
            </a:extLst>
          </p:cNvPr>
          <p:cNvGrpSpPr/>
          <p:nvPr/>
        </p:nvGrpSpPr>
        <p:grpSpPr>
          <a:xfrm>
            <a:off x="7126167" y="2782423"/>
            <a:ext cx="2017830" cy="2229622"/>
            <a:chOff x="1349291" y="1500568"/>
            <a:chExt cx="2932677" cy="3240492"/>
          </a:xfrm>
        </p:grpSpPr>
        <p:grpSp>
          <p:nvGrpSpPr>
            <p:cNvPr id="45" name="Google Shape;1096;p47">
              <a:extLst>
                <a:ext uri="{FF2B5EF4-FFF2-40B4-BE49-F238E27FC236}">
                  <a16:creationId xmlns:a16="http://schemas.microsoft.com/office/drawing/2014/main" id="{BED18730-0455-8F09-ED2B-8A1DE484EAC8}"/>
                </a:ext>
              </a:extLst>
            </p:cNvPr>
            <p:cNvGrpSpPr/>
            <p:nvPr/>
          </p:nvGrpSpPr>
          <p:grpSpPr>
            <a:xfrm rot="-180243">
              <a:off x="1612985" y="1500568"/>
              <a:ext cx="2241917" cy="3240492"/>
              <a:chOff x="1831095" y="1501031"/>
              <a:chExt cx="2242200" cy="3240900"/>
            </a:xfrm>
          </p:grpSpPr>
          <p:sp>
            <p:nvSpPr>
              <p:cNvPr id="153" name="Google Shape;1097;p47">
                <a:extLst>
                  <a:ext uri="{FF2B5EF4-FFF2-40B4-BE49-F238E27FC236}">
                    <a16:creationId xmlns:a16="http://schemas.microsoft.com/office/drawing/2014/main" id="{CAD9D4D7-0FD4-2331-E3FA-3375B72C22AE}"/>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98;p47">
                <a:extLst>
                  <a:ext uri="{FF2B5EF4-FFF2-40B4-BE49-F238E27FC236}">
                    <a16:creationId xmlns:a16="http://schemas.microsoft.com/office/drawing/2014/main" id="{26D9CA5F-2AE0-8EF2-549E-47C5F74FAC8A}"/>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1099;p47">
              <a:extLst>
                <a:ext uri="{FF2B5EF4-FFF2-40B4-BE49-F238E27FC236}">
                  <a16:creationId xmlns:a16="http://schemas.microsoft.com/office/drawing/2014/main" id="{676C4751-4DB6-A8F4-35D5-CB4E5C60EB04}"/>
                </a:ext>
              </a:extLst>
            </p:cNvPr>
            <p:cNvGrpSpPr/>
            <p:nvPr/>
          </p:nvGrpSpPr>
          <p:grpSpPr>
            <a:xfrm>
              <a:off x="2283497" y="1769583"/>
              <a:ext cx="867630" cy="2732393"/>
              <a:chOff x="2283497" y="1769583"/>
              <a:chExt cx="867630" cy="2732393"/>
            </a:xfrm>
          </p:grpSpPr>
          <p:sp>
            <p:nvSpPr>
              <p:cNvPr id="62" name="Google Shape;1100;p47">
                <a:extLst>
                  <a:ext uri="{FF2B5EF4-FFF2-40B4-BE49-F238E27FC236}">
                    <a16:creationId xmlns:a16="http://schemas.microsoft.com/office/drawing/2014/main" id="{0BD8FB5E-E5D5-E0C2-A2A8-D6576C4773A0}"/>
                  </a:ext>
                </a:extLst>
              </p:cNvPr>
              <p:cNvSpPr/>
              <p:nvPr/>
            </p:nvSpPr>
            <p:spPr>
              <a:xfrm rot="-177967">
                <a:off x="2579241" y="3117049"/>
                <a:ext cx="514415" cy="1359240"/>
              </a:xfrm>
              <a:custGeom>
                <a:avLst/>
                <a:gdLst/>
                <a:ahLst/>
                <a:cxnLst/>
                <a:rect l="l" t="t" r="r" b="b"/>
                <a:pathLst>
                  <a:path w="18016" h="47201" extrusionOk="0">
                    <a:moveTo>
                      <a:pt x="12256" y="1"/>
                    </a:moveTo>
                    <a:cubicBezTo>
                      <a:pt x="10114" y="1"/>
                      <a:pt x="1" y="824"/>
                      <a:pt x="154" y="1233"/>
                    </a:cubicBezTo>
                    <a:cubicBezTo>
                      <a:pt x="269" y="1462"/>
                      <a:pt x="2523" y="5913"/>
                      <a:pt x="4834" y="10335"/>
                    </a:cubicBezTo>
                    <a:cubicBezTo>
                      <a:pt x="8086" y="16612"/>
                      <a:pt x="9256" y="23745"/>
                      <a:pt x="8115" y="30707"/>
                    </a:cubicBezTo>
                    <a:cubicBezTo>
                      <a:pt x="7116" y="36870"/>
                      <a:pt x="6032" y="43147"/>
                      <a:pt x="6032" y="43147"/>
                    </a:cubicBezTo>
                    <a:lnTo>
                      <a:pt x="5946" y="43746"/>
                    </a:lnTo>
                    <a:cubicBezTo>
                      <a:pt x="5889" y="43917"/>
                      <a:pt x="5889" y="44117"/>
                      <a:pt x="5889" y="44288"/>
                    </a:cubicBezTo>
                    <a:cubicBezTo>
                      <a:pt x="5945" y="45881"/>
                      <a:pt x="7260" y="47200"/>
                      <a:pt x="8869" y="47200"/>
                    </a:cubicBezTo>
                    <a:cubicBezTo>
                      <a:pt x="8903" y="47200"/>
                      <a:pt x="8937" y="47200"/>
                      <a:pt x="8971" y="47199"/>
                    </a:cubicBezTo>
                    <a:lnTo>
                      <a:pt x="15362" y="47142"/>
                    </a:lnTo>
                    <a:cubicBezTo>
                      <a:pt x="16190" y="47142"/>
                      <a:pt x="17074" y="46628"/>
                      <a:pt x="17445" y="45772"/>
                    </a:cubicBezTo>
                    <a:cubicBezTo>
                      <a:pt x="18016" y="44602"/>
                      <a:pt x="17502" y="43204"/>
                      <a:pt x="16304" y="42691"/>
                    </a:cubicBezTo>
                    <a:lnTo>
                      <a:pt x="13650" y="41464"/>
                    </a:lnTo>
                    <a:cubicBezTo>
                      <a:pt x="13650" y="41464"/>
                      <a:pt x="14849" y="31563"/>
                      <a:pt x="15704" y="24658"/>
                    </a:cubicBezTo>
                    <a:cubicBezTo>
                      <a:pt x="16247" y="20350"/>
                      <a:pt x="16075" y="16013"/>
                      <a:pt x="15162" y="11762"/>
                    </a:cubicBezTo>
                    <a:cubicBezTo>
                      <a:pt x="14135" y="6769"/>
                      <a:pt x="12851" y="549"/>
                      <a:pt x="12652" y="35"/>
                    </a:cubicBezTo>
                    <a:cubicBezTo>
                      <a:pt x="12643" y="12"/>
                      <a:pt x="12502" y="1"/>
                      <a:pt x="1225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1;p47">
                <a:extLst>
                  <a:ext uri="{FF2B5EF4-FFF2-40B4-BE49-F238E27FC236}">
                    <a16:creationId xmlns:a16="http://schemas.microsoft.com/office/drawing/2014/main" id="{890759E3-BDC1-26C4-A038-B1E0B5B52B5E}"/>
                  </a:ext>
                </a:extLst>
              </p:cNvPr>
              <p:cNvSpPr/>
              <p:nvPr/>
            </p:nvSpPr>
            <p:spPr>
              <a:xfrm rot="-177967">
                <a:off x="2757550" y="4153035"/>
                <a:ext cx="385355" cy="324569"/>
              </a:xfrm>
              <a:custGeom>
                <a:avLst/>
                <a:gdLst/>
                <a:ahLst/>
                <a:cxnLst/>
                <a:rect l="l" t="t" r="r" b="b"/>
                <a:pathLst>
                  <a:path w="13496" h="11271" extrusionOk="0">
                    <a:moveTo>
                      <a:pt x="1170" y="1"/>
                    </a:moveTo>
                    <a:lnTo>
                      <a:pt x="143" y="9188"/>
                    </a:lnTo>
                    <a:cubicBezTo>
                      <a:pt x="0" y="10301"/>
                      <a:pt x="885" y="11271"/>
                      <a:pt x="1997" y="11271"/>
                    </a:cubicBezTo>
                    <a:lnTo>
                      <a:pt x="11442" y="11271"/>
                    </a:lnTo>
                    <a:cubicBezTo>
                      <a:pt x="12012" y="11271"/>
                      <a:pt x="12526" y="10843"/>
                      <a:pt x="12640" y="10272"/>
                    </a:cubicBezTo>
                    <a:cubicBezTo>
                      <a:pt x="13496" y="5450"/>
                      <a:pt x="8845" y="4908"/>
                      <a:pt x="8845" y="4908"/>
                    </a:cubicBezTo>
                    <a:lnTo>
                      <a:pt x="9245" y="400"/>
                    </a:lnTo>
                    <a:lnTo>
                      <a:pt x="1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02;p47">
                <a:extLst>
                  <a:ext uri="{FF2B5EF4-FFF2-40B4-BE49-F238E27FC236}">
                    <a16:creationId xmlns:a16="http://schemas.microsoft.com/office/drawing/2014/main" id="{AEFE8961-B995-C472-1F0D-389EAF44B80D}"/>
                  </a:ext>
                </a:extLst>
              </p:cNvPr>
              <p:cNvSpPr/>
              <p:nvPr/>
            </p:nvSpPr>
            <p:spPr>
              <a:xfrm rot="-177967">
                <a:off x="2457447" y="3114415"/>
                <a:ext cx="359314" cy="1378736"/>
              </a:xfrm>
              <a:custGeom>
                <a:avLst/>
                <a:gdLst/>
                <a:ahLst/>
                <a:cxnLst/>
                <a:rect l="l" t="t" r="r" b="b"/>
                <a:pathLst>
                  <a:path w="12584" h="47878" extrusionOk="0">
                    <a:moveTo>
                      <a:pt x="1485" y="0"/>
                    </a:moveTo>
                    <a:cubicBezTo>
                      <a:pt x="1713" y="599"/>
                      <a:pt x="2968" y="11013"/>
                      <a:pt x="3567" y="16235"/>
                    </a:cubicBezTo>
                    <a:cubicBezTo>
                      <a:pt x="3824" y="18232"/>
                      <a:pt x="3796" y="20229"/>
                      <a:pt x="3510" y="22198"/>
                    </a:cubicBezTo>
                    <a:cubicBezTo>
                      <a:pt x="2483" y="29046"/>
                      <a:pt x="58" y="44196"/>
                      <a:pt x="58" y="44367"/>
                    </a:cubicBezTo>
                    <a:cubicBezTo>
                      <a:pt x="1" y="46079"/>
                      <a:pt x="1285" y="47506"/>
                      <a:pt x="2997" y="47592"/>
                    </a:cubicBezTo>
                    <a:lnTo>
                      <a:pt x="8760" y="47877"/>
                    </a:lnTo>
                    <a:cubicBezTo>
                      <a:pt x="8786" y="47878"/>
                      <a:pt x="8812" y="47878"/>
                      <a:pt x="8837" y="47878"/>
                    </a:cubicBezTo>
                    <a:cubicBezTo>
                      <a:pt x="9781" y="47878"/>
                      <a:pt x="10713" y="47368"/>
                      <a:pt x="11157" y="46507"/>
                    </a:cubicBezTo>
                    <a:cubicBezTo>
                      <a:pt x="11842" y="45280"/>
                      <a:pt x="11357" y="43711"/>
                      <a:pt x="10101" y="43026"/>
                    </a:cubicBezTo>
                    <a:lnTo>
                      <a:pt x="7933" y="41828"/>
                    </a:lnTo>
                    <a:cubicBezTo>
                      <a:pt x="7933" y="41657"/>
                      <a:pt x="8418" y="36065"/>
                      <a:pt x="8532" y="35037"/>
                    </a:cubicBezTo>
                    <a:cubicBezTo>
                      <a:pt x="8561" y="34609"/>
                      <a:pt x="10986" y="23539"/>
                      <a:pt x="11671" y="19858"/>
                    </a:cubicBezTo>
                    <a:cubicBezTo>
                      <a:pt x="11813" y="19059"/>
                      <a:pt x="12527" y="400"/>
                      <a:pt x="125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03;p47">
                <a:extLst>
                  <a:ext uri="{FF2B5EF4-FFF2-40B4-BE49-F238E27FC236}">
                    <a16:creationId xmlns:a16="http://schemas.microsoft.com/office/drawing/2014/main" id="{0B91C0F3-A2FA-B2DC-7E97-BA4E4AC4AB01}"/>
                  </a:ext>
                </a:extLst>
              </p:cNvPr>
              <p:cNvSpPr/>
              <p:nvPr/>
            </p:nvSpPr>
            <p:spPr>
              <a:xfrm rot="-177967">
                <a:off x="2476848" y="4167579"/>
                <a:ext cx="385383" cy="324569"/>
              </a:xfrm>
              <a:custGeom>
                <a:avLst/>
                <a:gdLst/>
                <a:ahLst/>
                <a:cxnLst/>
                <a:rect l="l" t="t" r="r" b="b"/>
                <a:pathLst>
                  <a:path w="13497" h="11271" extrusionOk="0">
                    <a:moveTo>
                      <a:pt x="1170" y="1"/>
                    </a:moveTo>
                    <a:lnTo>
                      <a:pt x="143" y="9188"/>
                    </a:lnTo>
                    <a:cubicBezTo>
                      <a:pt x="1" y="10301"/>
                      <a:pt x="885" y="11271"/>
                      <a:pt x="1998" y="11271"/>
                    </a:cubicBezTo>
                    <a:lnTo>
                      <a:pt x="11442" y="11271"/>
                    </a:lnTo>
                    <a:cubicBezTo>
                      <a:pt x="12013" y="11271"/>
                      <a:pt x="12526" y="10843"/>
                      <a:pt x="12640" y="10272"/>
                    </a:cubicBezTo>
                    <a:cubicBezTo>
                      <a:pt x="13496" y="5450"/>
                      <a:pt x="8846" y="4908"/>
                      <a:pt x="8846" y="4908"/>
                    </a:cubicBezTo>
                    <a:lnTo>
                      <a:pt x="9245" y="400"/>
                    </a:lnTo>
                    <a:lnTo>
                      <a:pt x="11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04;p47">
                <a:extLst>
                  <a:ext uri="{FF2B5EF4-FFF2-40B4-BE49-F238E27FC236}">
                    <a16:creationId xmlns:a16="http://schemas.microsoft.com/office/drawing/2014/main" id="{455326E6-8261-6EA0-A9DB-0231648ACF3F}"/>
                  </a:ext>
                </a:extLst>
              </p:cNvPr>
              <p:cNvSpPr/>
              <p:nvPr/>
            </p:nvSpPr>
            <p:spPr>
              <a:xfrm rot="-177967">
                <a:off x="2427820" y="2159651"/>
                <a:ext cx="400031" cy="158642"/>
              </a:xfrm>
              <a:custGeom>
                <a:avLst/>
                <a:gdLst/>
                <a:ahLst/>
                <a:cxnLst/>
                <a:rect l="l" t="t" r="r" b="b"/>
                <a:pathLst>
                  <a:path w="14010" h="5509" extrusionOk="0">
                    <a:moveTo>
                      <a:pt x="11773" y="0"/>
                    </a:moveTo>
                    <a:cubicBezTo>
                      <a:pt x="9553" y="0"/>
                      <a:pt x="7102" y="396"/>
                      <a:pt x="4480" y="1200"/>
                    </a:cubicBezTo>
                    <a:cubicBezTo>
                      <a:pt x="1883" y="1971"/>
                      <a:pt x="57" y="2855"/>
                      <a:pt x="0" y="2912"/>
                    </a:cubicBezTo>
                    <a:lnTo>
                      <a:pt x="1027" y="5509"/>
                    </a:lnTo>
                    <a:cubicBezTo>
                      <a:pt x="1113" y="5509"/>
                      <a:pt x="6020" y="3112"/>
                      <a:pt x="11128" y="2855"/>
                    </a:cubicBezTo>
                    <a:cubicBezTo>
                      <a:pt x="12611" y="2798"/>
                      <a:pt x="13838" y="1657"/>
                      <a:pt x="14009" y="145"/>
                    </a:cubicBezTo>
                    <a:cubicBezTo>
                      <a:pt x="13293" y="49"/>
                      <a:pt x="12547" y="0"/>
                      <a:pt x="11773"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05;p47">
                <a:extLst>
                  <a:ext uri="{FF2B5EF4-FFF2-40B4-BE49-F238E27FC236}">
                    <a16:creationId xmlns:a16="http://schemas.microsoft.com/office/drawing/2014/main" id="{1E9CD7FD-3135-DE50-C755-C269C172DE49}"/>
                  </a:ext>
                </a:extLst>
              </p:cNvPr>
              <p:cNvSpPr/>
              <p:nvPr/>
            </p:nvSpPr>
            <p:spPr>
              <a:xfrm rot="-177967">
                <a:off x="2655587" y="2147881"/>
                <a:ext cx="207782" cy="131515"/>
              </a:xfrm>
              <a:custGeom>
                <a:avLst/>
                <a:gdLst/>
                <a:ahLst/>
                <a:cxnLst/>
                <a:rect l="l" t="t" r="r" b="b"/>
                <a:pathLst>
                  <a:path w="7277" h="4567" extrusionOk="0">
                    <a:moveTo>
                      <a:pt x="5184" y="0"/>
                    </a:moveTo>
                    <a:cubicBezTo>
                      <a:pt x="2801" y="0"/>
                      <a:pt x="1" y="458"/>
                      <a:pt x="1" y="458"/>
                    </a:cubicBezTo>
                    <a:cubicBezTo>
                      <a:pt x="400" y="1714"/>
                      <a:pt x="628" y="2998"/>
                      <a:pt x="742" y="4282"/>
                    </a:cubicBezTo>
                    <a:lnTo>
                      <a:pt x="799" y="4567"/>
                    </a:lnTo>
                    <a:lnTo>
                      <a:pt x="4537" y="3368"/>
                    </a:lnTo>
                    <a:cubicBezTo>
                      <a:pt x="4537" y="3368"/>
                      <a:pt x="5308" y="3169"/>
                      <a:pt x="6164" y="2541"/>
                    </a:cubicBezTo>
                    <a:cubicBezTo>
                      <a:pt x="7276" y="1742"/>
                      <a:pt x="6706" y="30"/>
                      <a:pt x="5393" y="2"/>
                    </a:cubicBezTo>
                    <a:cubicBezTo>
                      <a:pt x="5324" y="1"/>
                      <a:pt x="5254" y="0"/>
                      <a:pt x="5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06;p47">
                <a:extLst>
                  <a:ext uri="{FF2B5EF4-FFF2-40B4-BE49-F238E27FC236}">
                    <a16:creationId xmlns:a16="http://schemas.microsoft.com/office/drawing/2014/main" id="{3403571D-3181-EAE4-6BE6-A61745441A1A}"/>
                  </a:ext>
                </a:extLst>
              </p:cNvPr>
              <p:cNvSpPr/>
              <p:nvPr/>
            </p:nvSpPr>
            <p:spPr>
              <a:xfrm rot="-177967">
                <a:off x="2655277" y="2164182"/>
                <a:ext cx="25270" cy="122444"/>
              </a:xfrm>
              <a:custGeom>
                <a:avLst/>
                <a:gdLst/>
                <a:ahLst/>
                <a:cxnLst/>
                <a:rect l="l" t="t" r="r" b="b"/>
                <a:pathLst>
                  <a:path w="885" h="4252" extrusionOk="0">
                    <a:moveTo>
                      <a:pt x="29" y="0"/>
                    </a:moveTo>
                    <a:cubicBezTo>
                      <a:pt x="0" y="0"/>
                      <a:pt x="0" y="29"/>
                      <a:pt x="0" y="57"/>
                    </a:cubicBezTo>
                    <a:cubicBezTo>
                      <a:pt x="0" y="86"/>
                      <a:pt x="770" y="2711"/>
                      <a:pt x="770" y="4166"/>
                    </a:cubicBezTo>
                    <a:cubicBezTo>
                      <a:pt x="770" y="4194"/>
                      <a:pt x="827" y="4251"/>
                      <a:pt x="856" y="4251"/>
                    </a:cubicBezTo>
                    <a:cubicBezTo>
                      <a:pt x="885" y="4251"/>
                      <a:pt x="885" y="4194"/>
                      <a:pt x="885" y="4166"/>
                    </a:cubicBezTo>
                    <a:cubicBezTo>
                      <a:pt x="885" y="2711"/>
                      <a:pt x="114" y="57"/>
                      <a:pt x="114" y="29"/>
                    </a:cubicBez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07;p47">
                <a:extLst>
                  <a:ext uri="{FF2B5EF4-FFF2-40B4-BE49-F238E27FC236}">
                    <a16:creationId xmlns:a16="http://schemas.microsoft.com/office/drawing/2014/main" id="{9CADE0F6-F22E-4D2B-1C07-D4B4CBEB5421}"/>
                  </a:ext>
                </a:extLst>
              </p:cNvPr>
              <p:cNvSpPr/>
              <p:nvPr/>
            </p:nvSpPr>
            <p:spPr>
              <a:xfrm rot="-177967">
                <a:off x="2809570" y="3417934"/>
                <a:ext cx="194733" cy="78097"/>
              </a:xfrm>
              <a:custGeom>
                <a:avLst/>
                <a:gdLst/>
                <a:ahLst/>
                <a:cxnLst/>
                <a:rect l="l" t="t" r="r" b="b"/>
                <a:pathLst>
                  <a:path w="6820" h="2712" extrusionOk="0">
                    <a:moveTo>
                      <a:pt x="6335" y="1"/>
                    </a:moveTo>
                    <a:lnTo>
                      <a:pt x="1" y="743"/>
                    </a:lnTo>
                    <a:lnTo>
                      <a:pt x="6820" y="2712"/>
                    </a:lnTo>
                    <a:lnTo>
                      <a:pt x="6820" y="2712"/>
                    </a:lnTo>
                    <a:lnTo>
                      <a:pt x="63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08;p47">
                <a:extLst>
                  <a:ext uri="{FF2B5EF4-FFF2-40B4-BE49-F238E27FC236}">
                    <a16:creationId xmlns:a16="http://schemas.microsoft.com/office/drawing/2014/main" id="{A9AEAEE6-A404-D879-1598-C32FAD8779E1}"/>
                  </a:ext>
                </a:extLst>
              </p:cNvPr>
              <p:cNvSpPr/>
              <p:nvPr/>
            </p:nvSpPr>
            <p:spPr>
              <a:xfrm rot="-177967">
                <a:off x="2797775" y="4475455"/>
                <a:ext cx="300666" cy="4118"/>
              </a:xfrm>
              <a:custGeom>
                <a:avLst/>
                <a:gdLst/>
                <a:ahLst/>
                <a:cxnLst/>
                <a:rect l="l" t="t" r="r" b="b"/>
                <a:pathLst>
                  <a:path w="10530" h="143" extrusionOk="0">
                    <a:moveTo>
                      <a:pt x="58" y="0"/>
                    </a:moveTo>
                    <a:cubicBezTo>
                      <a:pt x="30" y="0"/>
                      <a:pt x="1" y="57"/>
                      <a:pt x="1" y="86"/>
                    </a:cubicBezTo>
                    <a:cubicBezTo>
                      <a:pt x="1" y="114"/>
                      <a:pt x="30" y="143"/>
                      <a:pt x="58" y="143"/>
                    </a:cubicBezTo>
                    <a:lnTo>
                      <a:pt x="10444" y="143"/>
                    </a:lnTo>
                    <a:cubicBezTo>
                      <a:pt x="10472" y="143"/>
                      <a:pt x="10529" y="114"/>
                      <a:pt x="10529" y="86"/>
                    </a:cubicBezTo>
                    <a:cubicBezTo>
                      <a:pt x="10529" y="57"/>
                      <a:pt x="10472" y="0"/>
                      <a:pt x="10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09;p47">
                <a:extLst>
                  <a:ext uri="{FF2B5EF4-FFF2-40B4-BE49-F238E27FC236}">
                    <a16:creationId xmlns:a16="http://schemas.microsoft.com/office/drawing/2014/main" id="{060187E7-DD8F-9673-3FD8-EC08D38CF777}"/>
                  </a:ext>
                </a:extLst>
              </p:cNvPr>
              <p:cNvSpPr/>
              <p:nvPr/>
            </p:nvSpPr>
            <p:spPr>
              <a:xfrm rot="-177967">
                <a:off x="2604765" y="3458512"/>
                <a:ext cx="183340" cy="120803"/>
              </a:xfrm>
              <a:custGeom>
                <a:avLst/>
                <a:gdLst/>
                <a:ahLst/>
                <a:cxnLst/>
                <a:rect l="l" t="t" r="r" b="b"/>
                <a:pathLst>
                  <a:path w="6421" h="4195" extrusionOk="0">
                    <a:moveTo>
                      <a:pt x="1" y="0"/>
                    </a:moveTo>
                    <a:lnTo>
                      <a:pt x="6278" y="4194"/>
                    </a:lnTo>
                    <a:lnTo>
                      <a:pt x="6421" y="742"/>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10;p47">
                <a:extLst>
                  <a:ext uri="{FF2B5EF4-FFF2-40B4-BE49-F238E27FC236}">
                    <a16:creationId xmlns:a16="http://schemas.microsoft.com/office/drawing/2014/main" id="{263104C2-5671-40F2-4643-93E0A7B9ED2B}"/>
                  </a:ext>
                </a:extLst>
              </p:cNvPr>
              <p:cNvSpPr/>
              <p:nvPr/>
            </p:nvSpPr>
            <p:spPr>
              <a:xfrm rot="-177967">
                <a:off x="2515476" y="4490083"/>
                <a:ext cx="300637" cy="4118"/>
              </a:xfrm>
              <a:custGeom>
                <a:avLst/>
                <a:gdLst/>
                <a:ahLst/>
                <a:cxnLst/>
                <a:rect l="l" t="t" r="r" b="b"/>
                <a:pathLst>
                  <a:path w="10529" h="143" extrusionOk="0">
                    <a:moveTo>
                      <a:pt x="86" y="0"/>
                    </a:moveTo>
                    <a:cubicBezTo>
                      <a:pt x="57" y="0"/>
                      <a:pt x="0" y="57"/>
                      <a:pt x="0" y="86"/>
                    </a:cubicBezTo>
                    <a:cubicBezTo>
                      <a:pt x="0" y="114"/>
                      <a:pt x="57" y="143"/>
                      <a:pt x="86" y="143"/>
                    </a:cubicBezTo>
                    <a:lnTo>
                      <a:pt x="10472" y="143"/>
                    </a:lnTo>
                    <a:cubicBezTo>
                      <a:pt x="10500" y="143"/>
                      <a:pt x="10529" y="143"/>
                      <a:pt x="10529" y="86"/>
                    </a:cubicBezTo>
                    <a:cubicBezTo>
                      <a:pt x="10529" y="57"/>
                      <a:pt x="10500" y="0"/>
                      <a:pt x="10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11;p47">
                <a:extLst>
                  <a:ext uri="{FF2B5EF4-FFF2-40B4-BE49-F238E27FC236}">
                    <a16:creationId xmlns:a16="http://schemas.microsoft.com/office/drawing/2014/main" id="{F166C558-633B-CA38-2237-A0D695B880DD}"/>
                  </a:ext>
                </a:extLst>
              </p:cNvPr>
              <p:cNvSpPr/>
              <p:nvPr/>
            </p:nvSpPr>
            <p:spPr>
              <a:xfrm rot="-177967">
                <a:off x="2765419" y="4308387"/>
                <a:ext cx="84746" cy="135604"/>
              </a:xfrm>
              <a:custGeom>
                <a:avLst/>
                <a:gdLst/>
                <a:ahLst/>
                <a:cxnLst/>
                <a:rect l="l" t="t" r="r" b="b"/>
                <a:pathLst>
                  <a:path w="2968" h="4709" extrusionOk="0">
                    <a:moveTo>
                      <a:pt x="86" y="0"/>
                    </a:moveTo>
                    <a:cubicBezTo>
                      <a:pt x="57" y="0"/>
                      <a:pt x="0" y="0"/>
                      <a:pt x="0" y="29"/>
                    </a:cubicBezTo>
                    <a:cubicBezTo>
                      <a:pt x="0" y="58"/>
                      <a:pt x="0" y="115"/>
                      <a:pt x="57" y="115"/>
                    </a:cubicBezTo>
                    <a:cubicBezTo>
                      <a:pt x="57" y="115"/>
                      <a:pt x="799" y="400"/>
                      <a:pt x="1484" y="1113"/>
                    </a:cubicBezTo>
                    <a:cubicBezTo>
                      <a:pt x="2369" y="2055"/>
                      <a:pt x="2768" y="3253"/>
                      <a:pt x="2568" y="4623"/>
                    </a:cubicBezTo>
                    <a:cubicBezTo>
                      <a:pt x="2568" y="4680"/>
                      <a:pt x="2625" y="4708"/>
                      <a:pt x="2654" y="4708"/>
                    </a:cubicBezTo>
                    <a:cubicBezTo>
                      <a:pt x="2682" y="4708"/>
                      <a:pt x="2711" y="4708"/>
                      <a:pt x="2711" y="4680"/>
                    </a:cubicBezTo>
                    <a:cubicBezTo>
                      <a:pt x="2968" y="2882"/>
                      <a:pt x="2226" y="1712"/>
                      <a:pt x="1570" y="1028"/>
                    </a:cubicBezTo>
                    <a:cubicBezTo>
                      <a:pt x="856" y="314"/>
                      <a:pt x="115"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12;p47">
                <a:extLst>
                  <a:ext uri="{FF2B5EF4-FFF2-40B4-BE49-F238E27FC236}">
                    <a16:creationId xmlns:a16="http://schemas.microsoft.com/office/drawing/2014/main" id="{27E5D978-7F88-2F47-D3C5-42EF906B5B49}"/>
                  </a:ext>
                </a:extLst>
              </p:cNvPr>
              <p:cNvSpPr/>
              <p:nvPr/>
            </p:nvSpPr>
            <p:spPr>
              <a:xfrm rot="-177967">
                <a:off x="2322960" y="2229171"/>
                <a:ext cx="755234" cy="1303605"/>
              </a:xfrm>
              <a:custGeom>
                <a:avLst/>
                <a:gdLst/>
                <a:ahLst/>
                <a:cxnLst/>
                <a:rect l="l" t="t" r="r" b="b"/>
                <a:pathLst>
                  <a:path w="26450" h="45269" extrusionOk="0">
                    <a:moveTo>
                      <a:pt x="9171" y="0"/>
                    </a:moveTo>
                    <a:cubicBezTo>
                      <a:pt x="5535" y="0"/>
                      <a:pt x="3012" y="2461"/>
                      <a:pt x="2540" y="14749"/>
                    </a:cubicBezTo>
                    <a:cubicBezTo>
                      <a:pt x="2426" y="17516"/>
                      <a:pt x="1" y="41227"/>
                      <a:pt x="58" y="44907"/>
                    </a:cubicBezTo>
                    <a:cubicBezTo>
                      <a:pt x="58" y="44907"/>
                      <a:pt x="2855" y="45269"/>
                      <a:pt x="6603" y="45269"/>
                    </a:cubicBezTo>
                    <a:cubicBezTo>
                      <a:pt x="8718" y="45269"/>
                      <a:pt x="11136" y="45153"/>
                      <a:pt x="13525" y="44793"/>
                    </a:cubicBezTo>
                    <a:cubicBezTo>
                      <a:pt x="20087" y="43794"/>
                      <a:pt x="26364" y="40884"/>
                      <a:pt x="26421" y="40570"/>
                    </a:cubicBezTo>
                    <a:cubicBezTo>
                      <a:pt x="26450" y="40428"/>
                      <a:pt x="20230" y="18315"/>
                      <a:pt x="19887" y="16689"/>
                    </a:cubicBezTo>
                    <a:cubicBezTo>
                      <a:pt x="18832" y="11411"/>
                      <a:pt x="15864" y="797"/>
                      <a:pt x="10871" y="140"/>
                    </a:cubicBezTo>
                    <a:cubicBezTo>
                      <a:pt x="10282" y="55"/>
                      <a:pt x="9714" y="0"/>
                      <a:pt x="9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13;p47">
                <a:extLst>
                  <a:ext uri="{FF2B5EF4-FFF2-40B4-BE49-F238E27FC236}">
                    <a16:creationId xmlns:a16="http://schemas.microsoft.com/office/drawing/2014/main" id="{7666171D-3F60-CD2C-6A0D-41906629302F}"/>
                  </a:ext>
                </a:extLst>
              </p:cNvPr>
              <p:cNvSpPr/>
              <p:nvPr/>
            </p:nvSpPr>
            <p:spPr>
              <a:xfrm rot="-177967">
                <a:off x="2448030" y="2730362"/>
                <a:ext cx="18759" cy="18084"/>
              </a:xfrm>
              <a:custGeom>
                <a:avLst/>
                <a:gdLst/>
                <a:ahLst/>
                <a:cxnLst/>
                <a:rect l="l" t="t" r="r" b="b"/>
                <a:pathLst>
                  <a:path w="657" h="628" extrusionOk="0">
                    <a:moveTo>
                      <a:pt x="343" y="0"/>
                    </a:moveTo>
                    <a:cubicBezTo>
                      <a:pt x="171" y="0"/>
                      <a:pt x="0" y="143"/>
                      <a:pt x="0" y="314"/>
                    </a:cubicBezTo>
                    <a:cubicBezTo>
                      <a:pt x="0" y="485"/>
                      <a:pt x="171" y="628"/>
                      <a:pt x="343" y="628"/>
                    </a:cubicBezTo>
                    <a:cubicBezTo>
                      <a:pt x="514" y="628"/>
                      <a:pt x="657" y="485"/>
                      <a:pt x="657" y="314"/>
                    </a:cubicBezTo>
                    <a:cubicBezTo>
                      <a:pt x="657" y="143"/>
                      <a:pt x="514" y="0"/>
                      <a:pt x="3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14;p47">
                <a:extLst>
                  <a:ext uri="{FF2B5EF4-FFF2-40B4-BE49-F238E27FC236}">
                    <a16:creationId xmlns:a16="http://schemas.microsoft.com/office/drawing/2014/main" id="{49FDA271-78C9-E415-AD1F-285B07455FEF}"/>
                  </a:ext>
                </a:extLst>
              </p:cNvPr>
              <p:cNvSpPr/>
              <p:nvPr/>
            </p:nvSpPr>
            <p:spPr>
              <a:xfrm rot="-177967">
                <a:off x="2326991" y="2348070"/>
                <a:ext cx="756033" cy="1188129"/>
              </a:xfrm>
              <a:custGeom>
                <a:avLst/>
                <a:gdLst/>
                <a:ahLst/>
                <a:cxnLst/>
                <a:rect l="l" t="t" r="r" b="b"/>
                <a:pathLst>
                  <a:path w="26478" h="41259" extrusionOk="0">
                    <a:moveTo>
                      <a:pt x="3595" y="1"/>
                    </a:moveTo>
                    <a:cubicBezTo>
                      <a:pt x="3567" y="1"/>
                      <a:pt x="3538" y="29"/>
                      <a:pt x="3538" y="58"/>
                    </a:cubicBezTo>
                    <a:lnTo>
                      <a:pt x="0" y="40802"/>
                    </a:lnTo>
                    <a:lnTo>
                      <a:pt x="0" y="40830"/>
                    </a:lnTo>
                    <a:cubicBezTo>
                      <a:pt x="0" y="40859"/>
                      <a:pt x="0" y="40859"/>
                      <a:pt x="29" y="40859"/>
                    </a:cubicBezTo>
                    <a:lnTo>
                      <a:pt x="3139" y="41116"/>
                    </a:lnTo>
                    <a:cubicBezTo>
                      <a:pt x="4308" y="41230"/>
                      <a:pt x="5535" y="41258"/>
                      <a:pt x="6705" y="41258"/>
                    </a:cubicBezTo>
                    <a:cubicBezTo>
                      <a:pt x="12440" y="41258"/>
                      <a:pt x="18147" y="40088"/>
                      <a:pt x="23425" y="37834"/>
                    </a:cubicBezTo>
                    <a:lnTo>
                      <a:pt x="26421" y="36550"/>
                    </a:lnTo>
                    <a:cubicBezTo>
                      <a:pt x="26478" y="36522"/>
                      <a:pt x="26478" y="36493"/>
                      <a:pt x="26478" y="36436"/>
                    </a:cubicBezTo>
                    <a:cubicBezTo>
                      <a:pt x="26421" y="36408"/>
                      <a:pt x="26392" y="36408"/>
                      <a:pt x="26364" y="36408"/>
                    </a:cubicBezTo>
                    <a:lnTo>
                      <a:pt x="23368" y="37692"/>
                    </a:lnTo>
                    <a:cubicBezTo>
                      <a:pt x="18132" y="39956"/>
                      <a:pt x="12467" y="41128"/>
                      <a:pt x="6760" y="41128"/>
                    </a:cubicBezTo>
                    <a:cubicBezTo>
                      <a:pt x="5563" y="41128"/>
                      <a:pt x="4364" y="41077"/>
                      <a:pt x="3167" y="40973"/>
                    </a:cubicBezTo>
                    <a:lnTo>
                      <a:pt x="143" y="40716"/>
                    </a:lnTo>
                    <a:lnTo>
                      <a:pt x="3681" y="58"/>
                    </a:lnTo>
                    <a:cubicBezTo>
                      <a:pt x="3681" y="29"/>
                      <a:pt x="3652"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15;p47">
                <a:extLst>
                  <a:ext uri="{FF2B5EF4-FFF2-40B4-BE49-F238E27FC236}">
                    <a16:creationId xmlns:a16="http://schemas.microsoft.com/office/drawing/2014/main" id="{2C7F3118-BBFA-AD66-CBEA-227BBF46DB0A}"/>
                  </a:ext>
                </a:extLst>
              </p:cNvPr>
              <p:cNvSpPr/>
              <p:nvPr/>
            </p:nvSpPr>
            <p:spPr>
              <a:xfrm rot="-177967">
                <a:off x="2504001" y="2247403"/>
                <a:ext cx="130374" cy="64937"/>
              </a:xfrm>
              <a:custGeom>
                <a:avLst/>
                <a:gdLst/>
                <a:ahLst/>
                <a:cxnLst/>
                <a:rect l="l" t="t" r="r" b="b"/>
                <a:pathLst>
                  <a:path w="4566" h="2255" extrusionOk="0">
                    <a:moveTo>
                      <a:pt x="4509" y="1"/>
                    </a:moveTo>
                    <a:cubicBezTo>
                      <a:pt x="4451" y="1"/>
                      <a:pt x="4423" y="29"/>
                      <a:pt x="4423" y="58"/>
                    </a:cubicBezTo>
                    <a:cubicBezTo>
                      <a:pt x="4423" y="58"/>
                      <a:pt x="4394" y="1855"/>
                      <a:pt x="2454" y="2055"/>
                    </a:cubicBezTo>
                    <a:cubicBezTo>
                      <a:pt x="2327" y="2070"/>
                      <a:pt x="2206" y="2077"/>
                      <a:pt x="2092" y="2077"/>
                    </a:cubicBezTo>
                    <a:cubicBezTo>
                      <a:pt x="487" y="2077"/>
                      <a:pt x="115" y="680"/>
                      <a:pt x="115" y="600"/>
                    </a:cubicBezTo>
                    <a:cubicBezTo>
                      <a:pt x="115" y="571"/>
                      <a:pt x="86" y="571"/>
                      <a:pt x="29" y="571"/>
                    </a:cubicBezTo>
                    <a:cubicBezTo>
                      <a:pt x="0" y="571"/>
                      <a:pt x="0" y="600"/>
                      <a:pt x="0" y="628"/>
                    </a:cubicBezTo>
                    <a:cubicBezTo>
                      <a:pt x="0" y="685"/>
                      <a:pt x="400" y="2255"/>
                      <a:pt x="2140" y="2255"/>
                    </a:cubicBezTo>
                    <a:cubicBezTo>
                      <a:pt x="2254" y="2255"/>
                      <a:pt x="2369" y="2255"/>
                      <a:pt x="2454" y="2198"/>
                    </a:cubicBezTo>
                    <a:cubicBezTo>
                      <a:pt x="4537" y="1941"/>
                      <a:pt x="4566" y="86"/>
                      <a:pt x="4566" y="58"/>
                    </a:cubicBezTo>
                    <a:cubicBezTo>
                      <a:pt x="4566" y="29"/>
                      <a:pt x="4537" y="1"/>
                      <a:pt x="4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16;p47">
                <a:extLst>
                  <a:ext uri="{FF2B5EF4-FFF2-40B4-BE49-F238E27FC236}">
                    <a16:creationId xmlns:a16="http://schemas.microsoft.com/office/drawing/2014/main" id="{4E577847-EF6B-C567-68F2-523680D1B48D}"/>
                  </a:ext>
                </a:extLst>
              </p:cNvPr>
              <p:cNvSpPr/>
              <p:nvPr/>
            </p:nvSpPr>
            <p:spPr>
              <a:xfrm rot="-177967">
                <a:off x="2655736" y="1954099"/>
                <a:ext cx="35063" cy="123884"/>
              </a:xfrm>
              <a:custGeom>
                <a:avLst/>
                <a:gdLst/>
                <a:ahLst/>
                <a:cxnLst/>
                <a:rect l="l" t="t" r="r" b="b"/>
                <a:pathLst>
                  <a:path w="1228" h="4302" extrusionOk="0">
                    <a:moveTo>
                      <a:pt x="229" y="0"/>
                    </a:moveTo>
                    <a:cubicBezTo>
                      <a:pt x="200" y="0"/>
                      <a:pt x="200" y="29"/>
                      <a:pt x="200" y="58"/>
                    </a:cubicBezTo>
                    <a:cubicBezTo>
                      <a:pt x="200" y="115"/>
                      <a:pt x="1085" y="2055"/>
                      <a:pt x="0" y="4195"/>
                    </a:cubicBezTo>
                    <a:cubicBezTo>
                      <a:pt x="0" y="4195"/>
                      <a:pt x="0" y="4280"/>
                      <a:pt x="29" y="4280"/>
                    </a:cubicBezTo>
                    <a:cubicBezTo>
                      <a:pt x="43" y="4295"/>
                      <a:pt x="50" y="4302"/>
                      <a:pt x="58" y="4302"/>
                    </a:cubicBezTo>
                    <a:cubicBezTo>
                      <a:pt x="65" y="4302"/>
                      <a:pt x="72" y="4295"/>
                      <a:pt x="86" y="4280"/>
                    </a:cubicBezTo>
                    <a:cubicBezTo>
                      <a:pt x="1227" y="2055"/>
                      <a:pt x="314" y="58"/>
                      <a:pt x="314" y="29"/>
                    </a:cubicBezTo>
                    <a:cubicBezTo>
                      <a:pt x="314" y="0"/>
                      <a:pt x="286"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17;p47">
                <a:extLst>
                  <a:ext uri="{FF2B5EF4-FFF2-40B4-BE49-F238E27FC236}">
                    <a16:creationId xmlns:a16="http://schemas.microsoft.com/office/drawing/2014/main" id="{87D300F1-52A1-5BAB-F28F-58D3C6B2916F}"/>
                  </a:ext>
                </a:extLst>
              </p:cNvPr>
              <p:cNvSpPr/>
              <p:nvPr/>
            </p:nvSpPr>
            <p:spPr>
              <a:xfrm rot="-177967">
                <a:off x="2379486" y="1941048"/>
                <a:ext cx="217661" cy="254852"/>
              </a:xfrm>
              <a:custGeom>
                <a:avLst/>
                <a:gdLst/>
                <a:ahLst/>
                <a:cxnLst/>
                <a:rect l="l" t="t" r="r" b="b"/>
                <a:pathLst>
                  <a:path w="7623" h="8850" extrusionOk="0">
                    <a:moveTo>
                      <a:pt x="2433" y="1"/>
                    </a:moveTo>
                    <a:cubicBezTo>
                      <a:pt x="1781" y="1"/>
                      <a:pt x="1201" y="425"/>
                      <a:pt x="803" y="1473"/>
                    </a:cubicBezTo>
                    <a:cubicBezTo>
                      <a:pt x="0" y="3535"/>
                      <a:pt x="1784" y="8560"/>
                      <a:pt x="3964" y="8560"/>
                    </a:cubicBezTo>
                    <a:cubicBezTo>
                      <a:pt x="4107" y="8560"/>
                      <a:pt x="4252" y="8538"/>
                      <a:pt x="4398" y="8492"/>
                    </a:cubicBezTo>
                    <a:cubicBezTo>
                      <a:pt x="4435" y="8482"/>
                      <a:pt x="4473" y="8477"/>
                      <a:pt x="4512" y="8477"/>
                    </a:cubicBezTo>
                    <a:cubicBezTo>
                      <a:pt x="4862" y="8477"/>
                      <a:pt x="5305" y="8850"/>
                      <a:pt x="5654" y="8850"/>
                    </a:cubicBezTo>
                    <a:cubicBezTo>
                      <a:pt x="5693" y="8850"/>
                      <a:pt x="5731" y="8845"/>
                      <a:pt x="5768" y="8835"/>
                    </a:cubicBezTo>
                    <a:cubicBezTo>
                      <a:pt x="7623" y="8407"/>
                      <a:pt x="7623" y="5610"/>
                      <a:pt x="6253" y="3328"/>
                    </a:cubicBezTo>
                    <a:cubicBezTo>
                      <a:pt x="5236" y="1596"/>
                      <a:pt x="3698" y="1"/>
                      <a:pt x="24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18;p47">
                <a:extLst>
                  <a:ext uri="{FF2B5EF4-FFF2-40B4-BE49-F238E27FC236}">
                    <a16:creationId xmlns:a16="http://schemas.microsoft.com/office/drawing/2014/main" id="{F3B996E4-1D7E-4FA0-06DD-AE9BFCAA44AE}"/>
                  </a:ext>
                </a:extLst>
              </p:cNvPr>
              <p:cNvSpPr/>
              <p:nvPr/>
            </p:nvSpPr>
            <p:spPr>
              <a:xfrm rot="-177967">
                <a:off x="2379429" y="1899306"/>
                <a:ext cx="292500" cy="235846"/>
              </a:xfrm>
              <a:custGeom>
                <a:avLst/>
                <a:gdLst/>
                <a:ahLst/>
                <a:cxnLst/>
                <a:rect l="l" t="t" r="r" b="b"/>
                <a:pathLst>
                  <a:path w="10244" h="8190" extrusionOk="0">
                    <a:moveTo>
                      <a:pt x="5835" y="0"/>
                    </a:moveTo>
                    <a:cubicBezTo>
                      <a:pt x="4901" y="0"/>
                      <a:pt x="3919" y="208"/>
                      <a:pt x="2996" y="656"/>
                    </a:cubicBezTo>
                    <a:cubicBezTo>
                      <a:pt x="0" y="2140"/>
                      <a:pt x="827" y="7190"/>
                      <a:pt x="4394" y="7989"/>
                    </a:cubicBezTo>
                    <a:cubicBezTo>
                      <a:pt x="4394" y="7989"/>
                      <a:pt x="4882" y="8189"/>
                      <a:pt x="5603" y="8189"/>
                    </a:cubicBezTo>
                    <a:cubicBezTo>
                      <a:pt x="6805" y="8189"/>
                      <a:pt x="8655" y="7631"/>
                      <a:pt x="9958" y="4651"/>
                    </a:cubicBezTo>
                    <a:cubicBezTo>
                      <a:pt x="10158" y="4194"/>
                      <a:pt x="10243" y="3652"/>
                      <a:pt x="10186" y="3053"/>
                    </a:cubicBezTo>
                    <a:cubicBezTo>
                      <a:pt x="9985" y="1167"/>
                      <a:pt x="8049" y="0"/>
                      <a:pt x="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19;p47">
                <a:extLst>
                  <a:ext uri="{FF2B5EF4-FFF2-40B4-BE49-F238E27FC236}">
                    <a16:creationId xmlns:a16="http://schemas.microsoft.com/office/drawing/2014/main" id="{4C3653A5-C069-D58B-1BB9-CD5DD14A8781}"/>
                  </a:ext>
                </a:extLst>
              </p:cNvPr>
              <p:cNvSpPr/>
              <p:nvPr/>
            </p:nvSpPr>
            <p:spPr>
              <a:xfrm rot="-177967">
                <a:off x="2471543" y="2074888"/>
                <a:ext cx="158071" cy="228705"/>
              </a:xfrm>
              <a:custGeom>
                <a:avLst/>
                <a:gdLst/>
                <a:ahLst/>
                <a:cxnLst/>
                <a:rect l="l" t="t" r="r" b="b"/>
                <a:pathLst>
                  <a:path w="5536" h="7942" extrusionOk="0">
                    <a:moveTo>
                      <a:pt x="4423" y="0"/>
                    </a:moveTo>
                    <a:lnTo>
                      <a:pt x="0" y="742"/>
                    </a:lnTo>
                    <a:lnTo>
                      <a:pt x="885" y="6049"/>
                    </a:lnTo>
                    <a:cubicBezTo>
                      <a:pt x="1088" y="7164"/>
                      <a:pt x="2033" y="7942"/>
                      <a:pt x="3102" y="7942"/>
                    </a:cubicBezTo>
                    <a:cubicBezTo>
                      <a:pt x="3236" y="7942"/>
                      <a:pt x="3373" y="7929"/>
                      <a:pt x="3510" y="7904"/>
                    </a:cubicBezTo>
                    <a:cubicBezTo>
                      <a:pt x="4708" y="7733"/>
                      <a:pt x="5536" y="6563"/>
                      <a:pt x="5279" y="5307"/>
                    </a:cubicBezTo>
                    <a:lnTo>
                      <a:pt x="5279" y="5222"/>
                    </a:lnTo>
                    <a:lnTo>
                      <a:pt x="4936" y="3082"/>
                    </a:lnTo>
                    <a:lnTo>
                      <a:pt x="4423"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20;p47">
                <a:extLst>
                  <a:ext uri="{FF2B5EF4-FFF2-40B4-BE49-F238E27FC236}">
                    <a16:creationId xmlns:a16="http://schemas.microsoft.com/office/drawing/2014/main" id="{DDC234BB-1863-166B-7978-C852AB34327E}"/>
                  </a:ext>
                </a:extLst>
              </p:cNvPr>
              <p:cNvSpPr/>
              <p:nvPr/>
            </p:nvSpPr>
            <p:spPr>
              <a:xfrm rot="-177967">
                <a:off x="2528774" y="2172918"/>
                <a:ext cx="97766" cy="69890"/>
              </a:xfrm>
              <a:custGeom>
                <a:avLst/>
                <a:gdLst/>
                <a:ahLst/>
                <a:cxnLst/>
                <a:rect l="l" t="t" r="r" b="b"/>
                <a:pathLst>
                  <a:path w="3424" h="2427" extrusionOk="0">
                    <a:moveTo>
                      <a:pt x="3024" y="1"/>
                    </a:moveTo>
                    <a:lnTo>
                      <a:pt x="0" y="58"/>
                    </a:lnTo>
                    <a:lnTo>
                      <a:pt x="3424" y="2426"/>
                    </a:lnTo>
                    <a:lnTo>
                      <a:pt x="3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21;p47">
                <a:extLst>
                  <a:ext uri="{FF2B5EF4-FFF2-40B4-BE49-F238E27FC236}">
                    <a16:creationId xmlns:a16="http://schemas.microsoft.com/office/drawing/2014/main" id="{1EF4EA4D-6A39-04A4-4CD6-6093BF5EE990}"/>
                  </a:ext>
                </a:extLst>
              </p:cNvPr>
              <p:cNvSpPr/>
              <p:nvPr/>
            </p:nvSpPr>
            <p:spPr>
              <a:xfrm rot="-177967">
                <a:off x="2430636" y="1924585"/>
                <a:ext cx="261548" cy="273426"/>
              </a:xfrm>
              <a:custGeom>
                <a:avLst/>
                <a:gdLst/>
                <a:ahLst/>
                <a:cxnLst/>
                <a:rect l="l" t="t" r="r" b="b"/>
                <a:pathLst>
                  <a:path w="9160" h="9495" extrusionOk="0">
                    <a:moveTo>
                      <a:pt x="4549" y="1"/>
                    </a:moveTo>
                    <a:cubicBezTo>
                      <a:pt x="3335" y="1"/>
                      <a:pt x="2003" y="474"/>
                      <a:pt x="1057" y="1799"/>
                    </a:cubicBezTo>
                    <a:cubicBezTo>
                      <a:pt x="1" y="3397"/>
                      <a:pt x="914" y="5679"/>
                      <a:pt x="914" y="5679"/>
                    </a:cubicBezTo>
                    <a:cubicBezTo>
                      <a:pt x="914" y="5679"/>
                      <a:pt x="2675" y="9495"/>
                      <a:pt x="5381" y="9495"/>
                    </a:cubicBezTo>
                    <a:cubicBezTo>
                      <a:pt x="5598" y="9495"/>
                      <a:pt x="5821" y="9470"/>
                      <a:pt x="6050" y="9417"/>
                    </a:cubicBezTo>
                    <a:cubicBezTo>
                      <a:pt x="9160" y="8704"/>
                      <a:pt x="8247" y="2484"/>
                      <a:pt x="7476" y="1228"/>
                    </a:cubicBezTo>
                    <a:cubicBezTo>
                      <a:pt x="7101" y="583"/>
                      <a:pt x="5897" y="1"/>
                      <a:pt x="4549"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22;p47">
                <a:extLst>
                  <a:ext uri="{FF2B5EF4-FFF2-40B4-BE49-F238E27FC236}">
                    <a16:creationId xmlns:a16="http://schemas.microsoft.com/office/drawing/2014/main" id="{C15CA211-029D-4889-E7B9-1F18606D538F}"/>
                  </a:ext>
                </a:extLst>
              </p:cNvPr>
              <p:cNvSpPr/>
              <p:nvPr/>
            </p:nvSpPr>
            <p:spPr>
              <a:xfrm rot="-177967">
                <a:off x="2583451" y="1926790"/>
                <a:ext cx="88001" cy="64447"/>
              </a:xfrm>
              <a:custGeom>
                <a:avLst/>
                <a:gdLst/>
                <a:ahLst/>
                <a:cxnLst/>
                <a:rect l="l" t="t" r="r" b="b"/>
                <a:pathLst>
                  <a:path w="3082" h="2238" extrusionOk="0">
                    <a:moveTo>
                      <a:pt x="958" y="1"/>
                    </a:moveTo>
                    <a:cubicBezTo>
                      <a:pt x="678" y="1"/>
                      <a:pt x="442" y="95"/>
                      <a:pt x="314" y="287"/>
                    </a:cubicBezTo>
                    <a:cubicBezTo>
                      <a:pt x="0" y="715"/>
                      <a:pt x="428" y="1086"/>
                      <a:pt x="1084" y="1599"/>
                    </a:cubicBezTo>
                    <a:cubicBezTo>
                      <a:pt x="1585" y="1939"/>
                      <a:pt x="2085" y="2237"/>
                      <a:pt x="2438" y="2237"/>
                    </a:cubicBezTo>
                    <a:cubicBezTo>
                      <a:pt x="2588" y="2237"/>
                      <a:pt x="2711" y="2183"/>
                      <a:pt x="2796" y="2056"/>
                    </a:cubicBezTo>
                    <a:cubicBezTo>
                      <a:pt x="3082" y="1628"/>
                      <a:pt x="2768" y="886"/>
                      <a:pt x="2083" y="429"/>
                    </a:cubicBezTo>
                    <a:cubicBezTo>
                      <a:pt x="1720" y="145"/>
                      <a:pt x="1305" y="1"/>
                      <a:pt x="9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23;p47">
                <a:extLst>
                  <a:ext uri="{FF2B5EF4-FFF2-40B4-BE49-F238E27FC236}">
                    <a16:creationId xmlns:a16="http://schemas.microsoft.com/office/drawing/2014/main" id="{BDADB9FA-FD77-B553-2D1E-9240DD4BA662}"/>
                  </a:ext>
                </a:extLst>
              </p:cNvPr>
              <p:cNvSpPr/>
              <p:nvPr/>
            </p:nvSpPr>
            <p:spPr>
              <a:xfrm rot="-177967">
                <a:off x="2522068" y="1906576"/>
                <a:ext cx="142595" cy="95980"/>
              </a:xfrm>
              <a:custGeom>
                <a:avLst/>
                <a:gdLst/>
                <a:ahLst/>
                <a:cxnLst/>
                <a:rect l="l" t="t" r="r" b="b"/>
                <a:pathLst>
                  <a:path w="4994" h="3333" extrusionOk="0">
                    <a:moveTo>
                      <a:pt x="949" y="0"/>
                    </a:moveTo>
                    <a:cubicBezTo>
                      <a:pt x="676" y="0"/>
                      <a:pt x="464" y="73"/>
                      <a:pt x="343" y="222"/>
                    </a:cubicBezTo>
                    <a:cubicBezTo>
                      <a:pt x="0" y="707"/>
                      <a:pt x="657" y="1791"/>
                      <a:pt x="1883" y="2647"/>
                    </a:cubicBezTo>
                    <a:cubicBezTo>
                      <a:pt x="2220" y="2894"/>
                      <a:pt x="2502" y="2963"/>
                      <a:pt x="2760" y="2963"/>
                    </a:cubicBezTo>
                    <a:cubicBezTo>
                      <a:pt x="3088" y="2963"/>
                      <a:pt x="3376" y="2850"/>
                      <a:pt x="3684" y="2850"/>
                    </a:cubicBezTo>
                    <a:cubicBezTo>
                      <a:pt x="3972" y="2850"/>
                      <a:pt x="4278" y="2949"/>
                      <a:pt x="4651" y="3332"/>
                    </a:cubicBezTo>
                    <a:cubicBezTo>
                      <a:pt x="4993" y="2847"/>
                      <a:pt x="4309" y="1763"/>
                      <a:pt x="3139" y="907"/>
                    </a:cubicBezTo>
                    <a:cubicBezTo>
                      <a:pt x="2332" y="311"/>
                      <a:pt x="1511" y="0"/>
                      <a:pt x="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24;p47">
                <a:extLst>
                  <a:ext uri="{FF2B5EF4-FFF2-40B4-BE49-F238E27FC236}">
                    <a16:creationId xmlns:a16="http://schemas.microsoft.com/office/drawing/2014/main" id="{AC4511C5-1B3B-770E-2AA4-1C82CE4ED39B}"/>
                  </a:ext>
                </a:extLst>
              </p:cNvPr>
              <p:cNvSpPr/>
              <p:nvPr/>
            </p:nvSpPr>
            <p:spPr>
              <a:xfrm rot="-177967">
                <a:off x="2417554" y="2031784"/>
                <a:ext cx="71155" cy="102776"/>
              </a:xfrm>
              <a:custGeom>
                <a:avLst/>
                <a:gdLst/>
                <a:ahLst/>
                <a:cxnLst/>
                <a:rect l="l" t="t" r="r" b="b"/>
                <a:pathLst>
                  <a:path w="2492" h="3569" extrusionOk="0">
                    <a:moveTo>
                      <a:pt x="1443" y="1"/>
                    </a:moveTo>
                    <a:cubicBezTo>
                      <a:pt x="926" y="1"/>
                      <a:pt x="399" y="773"/>
                      <a:pt x="209" y="1724"/>
                    </a:cubicBezTo>
                    <a:cubicBezTo>
                      <a:pt x="0" y="2662"/>
                      <a:pt x="355" y="3568"/>
                      <a:pt x="894" y="3568"/>
                    </a:cubicBezTo>
                    <a:cubicBezTo>
                      <a:pt x="1093" y="3568"/>
                      <a:pt x="1318" y="3444"/>
                      <a:pt x="1550" y="3151"/>
                    </a:cubicBezTo>
                    <a:cubicBezTo>
                      <a:pt x="1550" y="3151"/>
                      <a:pt x="2491" y="2010"/>
                      <a:pt x="1978" y="441"/>
                    </a:cubicBezTo>
                    <a:cubicBezTo>
                      <a:pt x="1949" y="298"/>
                      <a:pt x="1835" y="155"/>
                      <a:pt x="1749" y="98"/>
                    </a:cubicBezTo>
                    <a:cubicBezTo>
                      <a:pt x="1650" y="32"/>
                      <a:pt x="1547" y="1"/>
                      <a:pt x="1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25;p47">
                <a:extLst>
                  <a:ext uri="{FF2B5EF4-FFF2-40B4-BE49-F238E27FC236}">
                    <a16:creationId xmlns:a16="http://schemas.microsoft.com/office/drawing/2014/main" id="{62B6459B-A2DE-0A51-5CAF-21F40DC8DB3D}"/>
                  </a:ext>
                </a:extLst>
              </p:cNvPr>
              <p:cNvSpPr/>
              <p:nvPr/>
            </p:nvSpPr>
            <p:spPr>
              <a:xfrm rot="-177967">
                <a:off x="2361580" y="1873216"/>
                <a:ext cx="273597" cy="199735"/>
              </a:xfrm>
              <a:custGeom>
                <a:avLst/>
                <a:gdLst/>
                <a:ahLst/>
                <a:cxnLst/>
                <a:rect l="l" t="t" r="r" b="b"/>
                <a:pathLst>
                  <a:path w="9582" h="6936" extrusionOk="0">
                    <a:moveTo>
                      <a:pt x="5631" y="0"/>
                    </a:moveTo>
                    <a:cubicBezTo>
                      <a:pt x="5069" y="0"/>
                      <a:pt x="4493" y="85"/>
                      <a:pt x="3938" y="268"/>
                    </a:cubicBezTo>
                    <a:cubicBezTo>
                      <a:pt x="1028" y="1238"/>
                      <a:pt x="1" y="5975"/>
                      <a:pt x="3254" y="6859"/>
                    </a:cubicBezTo>
                    <a:cubicBezTo>
                      <a:pt x="3254" y="6859"/>
                      <a:pt x="3584" y="6936"/>
                      <a:pt x="4113" y="6936"/>
                    </a:cubicBezTo>
                    <a:cubicBezTo>
                      <a:pt x="5294" y="6936"/>
                      <a:pt x="7465" y="6555"/>
                      <a:pt x="9160" y="4092"/>
                    </a:cubicBezTo>
                    <a:cubicBezTo>
                      <a:pt x="9417" y="3721"/>
                      <a:pt x="9559" y="3293"/>
                      <a:pt x="9559" y="2836"/>
                    </a:cubicBezTo>
                    <a:cubicBezTo>
                      <a:pt x="9582" y="1154"/>
                      <a:pt x="7699" y="0"/>
                      <a:pt x="5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26;p47">
                <a:extLst>
                  <a:ext uri="{FF2B5EF4-FFF2-40B4-BE49-F238E27FC236}">
                    <a16:creationId xmlns:a16="http://schemas.microsoft.com/office/drawing/2014/main" id="{B020F0D8-13AF-E804-BF31-D0861801777D}"/>
                  </a:ext>
                </a:extLst>
              </p:cNvPr>
              <p:cNvSpPr/>
              <p:nvPr/>
            </p:nvSpPr>
            <p:spPr>
              <a:xfrm rot="-177967">
                <a:off x="2441299" y="2071471"/>
                <a:ext cx="49740" cy="49588"/>
              </a:xfrm>
              <a:custGeom>
                <a:avLst/>
                <a:gdLst/>
                <a:ahLst/>
                <a:cxnLst/>
                <a:rect l="l" t="t" r="r" b="b"/>
                <a:pathLst>
                  <a:path w="1742" h="1722" extrusionOk="0">
                    <a:moveTo>
                      <a:pt x="814" y="0"/>
                    </a:moveTo>
                    <a:cubicBezTo>
                      <a:pt x="496" y="0"/>
                      <a:pt x="205" y="165"/>
                      <a:pt x="144" y="609"/>
                    </a:cubicBezTo>
                    <a:cubicBezTo>
                      <a:pt x="1" y="1493"/>
                      <a:pt x="1313" y="1693"/>
                      <a:pt x="1741" y="1722"/>
                    </a:cubicBezTo>
                    <a:lnTo>
                      <a:pt x="1570" y="295"/>
                    </a:lnTo>
                    <a:cubicBezTo>
                      <a:pt x="1385" y="123"/>
                      <a:pt x="1090" y="0"/>
                      <a:pt x="81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27;p47">
                <a:extLst>
                  <a:ext uri="{FF2B5EF4-FFF2-40B4-BE49-F238E27FC236}">
                    <a16:creationId xmlns:a16="http://schemas.microsoft.com/office/drawing/2014/main" id="{A68BEF7C-8A41-8DA6-5C45-086B398754A9}"/>
                  </a:ext>
                </a:extLst>
              </p:cNvPr>
              <p:cNvSpPr/>
              <p:nvPr/>
            </p:nvSpPr>
            <p:spPr>
              <a:xfrm rot="-177967">
                <a:off x="2453982" y="2082945"/>
                <a:ext cx="30181" cy="12498"/>
              </a:xfrm>
              <a:custGeom>
                <a:avLst/>
                <a:gdLst/>
                <a:ahLst/>
                <a:cxnLst/>
                <a:rect l="l" t="t" r="r" b="b"/>
                <a:pathLst>
                  <a:path w="1057" h="434" extrusionOk="0">
                    <a:moveTo>
                      <a:pt x="464" y="0"/>
                    </a:moveTo>
                    <a:cubicBezTo>
                      <a:pt x="250" y="0"/>
                      <a:pt x="86" y="91"/>
                      <a:pt x="86" y="91"/>
                    </a:cubicBezTo>
                    <a:cubicBezTo>
                      <a:pt x="57" y="91"/>
                      <a:pt x="0" y="148"/>
                      <a:pt x="57" y="176"/>
                    </a:cubicBezTo>
                    <a:cubicBezTo>
                      <a:pt x="57" y="196"/>
                      <a:pt x="72" y="217"/>
                      <a:pt x="90" y="217"/>
                    </a:cubicBezTo>
                    <a:cubicBezTo>
                      <a:pt x="98" y="217"/>
                      <a:pt x="106" y="213"/>
                      <a:pt x="114" y="205"/>
                    </a:cubicBezTo>
                    <a:cubicBezTo>
                      <a:pt x="130" y="189"/>
                      <a:pt x="262" y="107"/>
                      <a:pt x="435" y="107"/>
                    </a:cubicBezTo>
                    <a:cubicBezTo>
                      <a:pt x="581" y="107"/>
                      <a:pt x="756" y="166"/>
                      <a:pt x="913" y="376"/>
                    </a:cubicBezTo>
                    <a:cubicBezTo>
                      <a:pt x="942" y="433"/>
                      <a:pt x="942" y="433"/>
                      <a:pt x="970" y="433"/>
                    </a:cubicBezTo>
                    <a:cubicBezTo>
                      <a:pt x="999" y="376"/>
                      <a:pt x="1056" y="347"/>
                      <a:pt x="1056" y="319"/>
                    </a:cubicBezTo>
                    <a:cubicBezTo>
                      <a:pt x="871" y="68"/>
                      <a:pt x="649" y="0"/>
                      <a:pt x="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28;p47">
                <a:extLst>
                  <a:ext uri="{FF2B5EF4-FFF2-40B4-BE49-F238E27FC236}">
                    <a16:creationId xmlns:a16="http://schemas.microsoft.com/office/drawing/2014/main" id="{37AB09A8-7F9F-55B1-B3B1-9646CFCD2A63}"/>
                  </a:ext>
                </a:extLst>
              </p:cNvPr>
              <p:cNvSpPr/>
              <p:nvPr/>
            </p:nvSpPr>
            <p:spPr>
              <a:xfrm rot="-177967">
                <a:off x="2623372" y="2057895"/>
                <a:ext cx="29353" cy="50970"/>
              </a:xfrm>
              <a:custGeom>
                <a:avLst/>
                <a:gdLst/>
                <a:ahLst/>
                <a:cxnLst/>
                <a:rect l="l" t="t" r="r" b="b"/>
                <a:pathLst>
                  <a:path w="1028" h="1770" extrusionOk="0">
                    <a:moveTo>
                      <a:pt x="29" y="0"/>
                    </a:moveTo>
                    <a:cubicBezTo>
                      <a:pt x="0" y="0"/>
                      <a:pt x="0" y="29"/>
                      <a:pt x="0" y="58"/>
                    </a:cubicBezTo>
                    <a:lnTo>
                      <a:pt x="342" y="942"/>
                    </a:lnTo>
                    <a:cubicBezTo>
                      <a:pt x="342" y="999"/>
                      <a:pt x="400" y="999"/>
                      <a:pt x="400" y="999"/>
                    </a:cubicBezTo>
                    <a:cubicBezTo>
                      <a:pt x="400" y="999"/>
                      <a:pt x="827" y="999"/>
                      <a:pt x="856" y="1284"/>
                    </a:cubicBezTo>
                    <a:cubicBezTo>
                      <a:pt x="885" y="1598"/>
                      <a:pt x="314" y="1655"/>
                      <a:pt x="314" y="1655"/>
                    </a:cubicBezTo>
                    <a:cubicBezTo>
                      <a:pt x="285" y="1655"/>
                      <a:pt x="285" y="1684"/>
                      <a:pt x="285" y="1741"/>
                    </a:cubicBezTo>
                    <a:cubicBezTo>
                      <a:pt x="285" y="1769"/>
                      <a:pt x="314" y="1769"/>
                      <a:pt x="342" y="1769"/>
                    </a:cubicBezTo>
                    <a:cubicBezTo>
                      <a:pt x="400" y="1769"/>
                      <a:pt x="428" y="1769"/>
                      <a:pt x="428" y="1741"/>
                    </a:cubicBezTo>
                    <a:cubicBezTo>
                      <a:pt x="599" y="1712"/>
                      <a:pt x="1027" y="1598"/>
                      <a:pt x="999" y="1284"/>
                    </a:cubicBezTo>
                    <a:cubicBezTo>
                      <a:pt x="970" y="942"/>
                      <a:pt x="685" y="885"/>
                      <a:pt x="457" y="885"/>
                    </a:cubicBezTo>
                    <a:lnTo>
                      <a:pt x="114" y="29"/>
                    </a:lnTo>
                    <a:cubicBezTo>
                      <a:pt x="114" y="0"/>
                      <a:pt x="5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29;p47">
                <a:extLst>
                  <a:ext uri="{FF2B5EF4-FFF2-40B4-BE49-F238E27FC236}">
                    <a16:creationId xmlns:a16="http://schemas.microsoft.com/office/drawing/2014/main" id="{3EDE5AB7-8F7A-B99B-0C5C-70AB11CC7245}"/>
                  </a:ext>
                </a:extLst>
              </p:cNvPr>
              <p:cNvSpPr/>
              <p:nvPr/>
            </p:nvSpPr>
            <p:spPr>
              <a:xfrm rot="-177967">
                <a:off x="2640927" y="2050905"/>
                <a:ext cx="15961" cy="12815"/>
              </a:xfrm>
              <a:custGeom>
                <a:avLst/>
                <a:gdLst/>
                <a:ahLst/>
                <a:cxnLst/>
                <a:rect l="l" t="t" r="r" b="b"/>
                <a:pathLst>
                  <a:path w="559" h="445" extrusionOk="0">
                    <a:moveTo>
                      <a:pt x="264" y="0"/>
                    </a:moveTo>
                    <a:cubicBezTo>
                      <a:pt x="167" y="0"/>
                      <a:pt x="74" y="50"/>
                      <a:pt x="51" y="165"/>
                    </a:cubicBezTo>
                    <a:cubicBezTo>
                      <a:pt x="0" y="336"/>
                      <a:pt x="152" y="445"/>
                      <a:pt x="295" y="445"/>
                    </a:cubicBezTo>
                    <a:cubicBezTo>
                      <a:pt x="392" y="445"/>
                      <a:pt x="485" y="395"/>
                      <a:pt x="508" y="280"/>
                    </a:cubicBezTo>
                    <a:cubicBezTo>
                      <a:pt x="559" y="109"/>
                      <a:pt x="407"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0;p47">
                <a:extLst>
                  <a:ext uri="{FF2B5EF4-FFF2-40B4-BE49-F238E27FC236}">
                    <a16:creationId xmlns:a16="http://schemas.microsoft.com/office/drawing/2014/main" id="{A3D8B314-68C8-A99D-4866-1C119466D31C}"/>
                  </a:ext>
                </a:extLst>
              </p:cNvPr>
              <p:cNvSpPr/>
              <p:nvPr/>
            </p:nvSpPr>
            <p:spPr>
              <a:xfrm rot="-177967">
                <a:off x="2590348" y="2057278"/>
                <a:ext cx="15847" cy="13189"/>
              </a:xfrm>
              <a:custGeom>
                <a:avLst/>
                <a:gdLst/>
                <a:ahLst/>
                <a:cxnLst/>
                <a:rect l="l" t="t" r="r" b="b"/>
                <a:pathLst>
                  <a:path w="555" h="458" extrusionOk="0">
                    <a:moveTo>
                      <a:pt x="258" y="0"/>
                    </a:moveTo>
                    <a:cubicBezTo>
                      <a:pt x="162" y="0"/>
                      <a:pt x="69" y="53"/>
                      <a:pt x="35" y="178"/>
                    </a:cubicBezTo>
                    <a:cubicBezTo>
                      <a:pt x="1" y="348"/>
                      <a:pt x="149" y="457"/>
                      <a:pt x="293" y="457"/>
                    </a:cubicBezTo>
                    <a:cubicBezTo>
                      <a:pt x="390" y="457"/>
                      <a:pt x="485" y="407"/>
                      <a:pt x="520" y="292"/>
                    </a:cubicBezTo>
                    <a:cubicBezTo>
                      <a:pt x="554" y="120"/>
                      <a:pt x="403"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31;p47">
                <a:extLst>
                  <a:ext uri="{FF2B5EF4-FFF2-40B4-BE49-F238E27FC236}">
                    <a16:creationId xmlns:a16="http://schemas.microsoft.com/office/drawing/2014/main" id="{E79F2134-A7EB-CA4E-08F3-DC85379F7433}"/>
                  </a:ext>
                </a:extLst>
              </p:cNvPr>
              <p:cNvSpPr/>
              <p:nvPr/>
            </p:nvSpPr>
            <p:spPr>
              <a:xfrm rot="-177967">
                <a:off x="2607124" y="2115157"/>
                <a:ext cx="32294" cy="20187"/>
              </a:xfrm>
              <a:custGeom>
                <a:avLst/>
                <a:gdLst/>
                <a:ahLst/>
                <a:cxnLst/>
                <a:rect l="l" t="t" r="r" b="b"/>
                <a:pathLst>
                  <a:path w="1131" h="701" extrusionOk="0">
                    <a:moveTo>
                      <a:pt x="273" y="0"/>
                    </a:moveTo>
                    <a:cubicBezTo>
                      <a:pt x="120" y="0"/>
                      <a:pt x="0" y="297"/>
                      <a:pt x="131" y="494"/>
                    </a:cubicBezTo>
                    <a:cubicBezTo>
                      <a:pt x="257" y="620"/>
                      <a:pt x="427" y="700"/>
                      <a:pt x="608" y="700"/>
                    </a:cubicBezTo>
                    <a:cubicBezTo>
                      <a:pt x="714" y="700"/>
                      <a:pt x="824" y="672"/>
                      <a:pt x="930" y="608"/>
                    </a:cubicBezTo>
                    <a:cubicBezTo>
                      <a:pt x="987" y="551"/>
                      <a:pt x="1045" y="494"/>
                      <a:pt x="1073" y="437"/>
                    </a:cubicBezTo>
                    <a:cubicBezTo>
                      <a:pt x="1130" y="352"/>
                      <a:pt x="1102" y="237"/>
                      <a:pt x="959" y="237"/>
                    </a:cubicBezTo>
                    <a:cubicBezTo>
                      <a:pt x="788" y="237"/>
                      <a:pt x="559" y="209"/>
                      <a:pt x="417" y="95"/>
                    </a:cubicBezTo>
                    <a:cubicBezTo>
                      <a:pt x="370" y="28"/>
                      <a:pt x="320"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2;p47">
                <a:extLst>
                  <a:ext uri="{FF2B5EF4-FFF2-40B4-BE49-F238E27FC236}">
                    <a16:creationId xmlns:a16="http://schemas.microsoft.com/office/drawing/2014/main" id="{A084334A-F852-6B36-8B6F-8D1A77F4D4F1}"/>
                  </a:ext>
                </a:extLst>
              </p:cNvPr>
              <p:cNvSpPr/>
              <p:nvPr/>
            </p:nvSpPr>
            <p:spPr>
              <a:xfrm rot="-177967">
                <a:off x="2570065" y="2086296"/>
                <a:ext cx="17161" cy="15925"/>
              </a:xfrm>
              <a:custGeom>
                <a:avLst/>
                <a:gdLst/>
                <a:ahLst/>
                <a:cxnLst/>
                <a:rect l="l" t="t" r="r" b="b"/>
                <a:pathLst>
                  <a:path w="601" h="553" extrusionOk="0">
                    <a:moveTo>
                      <a:pt x="304" y="0"/>
                    </a:moveTo>
                    <a:cubicBezTo>
                      <a:pt x="280" y="0"/>
                      <a:pt x="255" y="2"/>
                      <a:pt x="229" y="6"/>
                    </a:cubicBezTo>
                    <a:cubicBezTo>
                      <a:pt x="87" y="34"/>
                      <a:pt x="1" y="177"/>
                      <a:pt x="29" y="320"/>
                    </a:cubicBezTo>
                    <a:cubicBezTo>
                      <a:pt x="55" y="448"/>
                      <a:pt x="172" y="552"/>
                      <a:pt x="299" y="552"/>
                    </a:cubicBezTo>
                    <a:cubicBezTo>
                      <a:pt x="314" y="552"/>
                      <a:pt x="328" y="551"/>
                      <a:pt x="343" y="548"/>
                    </a:cubicBezTo>
                    <a:cubicBezTo>
                      <a:pt x="486" y="491"/>
                      <a:pt x="600" y="348"/>
                      <a:pt x="572" y="206"/>
                    </a:cubicBezTo>
                    <a:cubicBezTo>
                      <a:pt x="572" y="81"/>
                      <a:pt x="463"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33;p47">
                <a:extLst>
                  <a:ext uri="{FF2B5EF4-FFF2-40B4-BE49-F238E27FC236}">
                    <a16:creationId xmlns:a16="http://schemas.microsoft.com/office/drawing/2014/main" id="{A975A435-D638-82F9-E8BD-390B1CEDC70E}"/>
                  </a:ext>
                </a:extLst>
              </p:cNvPr>
              <p:cNvSpPr/>
              <p:nvPr/>
            </p:nvSpPr>
            <p:spPr>
              <a:xfrm rot="-177967">
                <a:off x="2295516" y="1819019"/>
                <a:ext cx="229768" cy="215804"/>
              </a:xfrm>
              <a:custGeom>
                <a:avLst/>
                <a:gdLst/>
                <a:ahLst/>
                <a:cxnLst/>
                <a:rect l="l" t="t" r="r" b="b"/>
                <a:pathLst>
                  <a:path w="8047" h="7494" extrusionOk="0">
                    <a:moveTo>
                      <a:pt x="4002" y="1"/>
                    </a:moveTo>
                    <a:cubicBezTo>
                      <a:pt x="2196" y="1"/>
                      <a:pt x="622" y="1314"/>
                      <a:pt x="314" y="3134"/>
                    </a:cubicBezTo>
                    <a:cubicBezTo>
                      <a:pt x="0" y="5188"/>
                      <a:pt x="1370" y="7100"/>
                      <a:pt x="3424" y="7442"/>
                    </a:cubicBezTo>
                    <a:cubicBezTo>
                      <a:pt x="3630" y="7477"/>
                      <a:pt x="3835" y="7494"/>
                      <a:pt x="4037" y="7494"/>
                    </a:cubicBezTo>
                    <a:cubicBezTo>
                      <a:pt x="5827" y="7494"/>
                      <a:pt x="7422" y="6178"/>
                      <a:pt x="7704" y="4332"/>
                    </a:cubicBezTo>
                    <a:cubicBezTo>
                      <a:pt x="8047" y="2306"/>
                      <a:pt x="6648" y="366"/>
                      <a:pt x="4623" y="52"/>
                    </a:cubicBezTo>
                    <a:cubicBezTo>
                      <a:pt x="4414" y="17"/>
                      <a:pt x="4206"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34;p47">
                <a:extLst>
                  <a:ext uri="{FF2B5EF4-FFF2-40B4-BE49-F238E27FC236}">
                    <a16:creationId xmlns:a16="http://schemas.microsoft.com/office/drawing/2014/main" id="{F5A9EAFB-3DEB-7315-0CD4-D570E68AD109}"/>
                  </a:ext>
                </a:extLst>
              </p:cNvPr>
              <p:cNvSpPr/>
              <p:nvPr/>
            </p:nvSpPr>
            <p:spPr>
              <a:xfrm rot="-177967">
                <a:off x="2285653" y="1776160"/>
                <a:ext cx="83947" cy="84663"/>
              </a:xfrm>
              <a:custGeom>
                <a:avLst/>
                <a:gdLst/>
                <a:ahLst/>
                <a:cxnLst/>
                <a:rect l="l" t="t" r="r" b="b"/>
                <a:pathLst>
                  <a:path w="2940" h="2940" extrusionOk="0">
                    <a:moveTo>
                      <a:pt x="1484" y="1"/>
                    </a:moveTo>
                    <a:cubicBezTo>
                      <a:pt x="657" y="1"/>
                      <a:pt x="1" y="657"/>
                      <a:pt x="1" y="1456"/>
                    </a:cubicBezTo>
                    <a:cubicBezTo>
                      <a:pt x="1" y="2283"/>
                      <a:pt x="657" y="2940"/>
                      <a:pt x="1484" y="2940"/>
                    </a:cubicBezTo>
                    <a:cubicBezTo>
                      <a:pt x="2283" y="2940"/>
                      <a:pt x="2940" y="2283"/>
                      <a:pt x="2940" y="1456"/>
                    </a:cubicBezTo>
                    <a:cubicBezTo>
                      <a:pt x="2940" y="657"/>
                      <a:pt x="2283"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35;p47">
                <a:extLst>
                  <a:ext uri="{FF2B5EF4-FFF2-40B4-BE49-F238E27FC236}">
                    <a16:creationId xmlns:a16="http://schemas.microsoft.com/office/drawing/2014/main" id="{1A316876-B15B-3986-F694-B3E9759EA410}"/>
                  </a:ext>
                </a:extLst>
              </p:cNvPr>
              <p:cNvSpPr/>
              <p:nvPr/>
            </p:nvSpPr>
            <p:spPr>
              <a:xfrm rot="-177967">
                <a:off x="2289698" y="1841215"/>
                <a:ext cx="204498" cy="198842"/>
              </a:xfrm>
              <a:custGeom>
                <a:avLst/>
                <a:gdLst/>
                <a:ahLst/>
                <a:cxnLst/>
                <a:rect l="l" t="t" r="r" b="b"/>
                <a:pathLst>
                  <a:path w="7162" h="6905" extrusionOk="0">
                    <a:moveTo>
                      <a:pt x="2197" y="0"/>
                    </a:moveTo>
                    <a:cubicBezTo>
                      <a:pt x="2169" y="29"/>
                      <a:pt x="1512" y="314"/>
                      <a:pt x="999" y="999"/>
                    </a:cubicBezTo>
                    <a:cubicBezTo>
                      <a:pt x="485" y="1626"/>
                      <a:pt x="0" y="2739"/>
                      <a:pt x="457" y="4480"/>
                    </a:cubicBezTo>
                    <a:cubicBezTo>
                      <a:pt x="799" y="5878"/>
                      <a:pt x="2083" y="6705"/>
                      <a:pt x="4137" y="6876"/>
                    </a:cubicBezTo>
                    <a:cubicBezTo>
                      <a:pt x="4423" y="6905"/>
                      <a:pt x="4651" y="6905"/>
                      <a:pt x="4936" y="6905"/>
                    </a:cubicBezTo>
                    <a:cubicBezTo>
                      <a:pt x="6135" y="6905"/>
                      <a:pt x="7076" y="6705"/>
                      <a:pt x="7133" y="6705"/>
                    </a:cubicBezTo>
                    <a:cubicBezTo>
                      <a:pt x="7162" y="6705"/>
                      <a:pt x="7162" y="6677"/>
                      <a:pt x="7162" y="6619"/>
                    </a:cubicBezTo>
                    <a:cubicBezTo>
                      <a:pt x="7162" y="6591"/>
                      <a:pt x="7133" y="6591"/>
                      <a:pt x="7076" y="6591"/>
                    </a:cubicBezTo>
                    <a:cubicBezTo>
                      <a:pt x="7076" y="6591"/>
                      <a:pt x="6163" y="6774"/>
                      <a:pt x="5038" y="6774"/>
                    </a:cubicBezTo>
                    <a:cubicBezTo>
                      <a:pt x="4757" y="6774"/>
                      <a:pt x="4463" y="6762"/>
                      <a:pt x="4166" y="6734"/>
                    </a:cubicBezTo>
                    <a:cubicBezTo>
                      <a:pt x="2169" y="6562"/>
                      <a:pt x="942" y="5821"/>
                      <a:pt x="599" y="4451"/>
                    </a:cubicBezTo>
                    <a:cubicBezTo>
                      <a:pt x="228" y="3139"/>
                      <a:pt x="428" y="1969"/>
                      <a:pt x="1084" y="1056"/>
                    </a:cubicBezTo>
                    <a:cubicBezTo>
                      <a:pt x="1598" y="399"/>
                      <a:pt x="2226" y="114"/>
                      <a:pt x="2226" y="114"/>
                    </a:cubicBezTo>
                    <a:cubicBezTo>
                      <a:pt x="2283" y="114"/>
                      <a:pt x="2283" y="57"/>
                      <a:pt x="2283" y="29"/>
                    </a:cubicBezTo>
                    <a:cubicBezTo>
                      <a:pt x="2283" y="0"/>
                      <a:pt x="2226" y="0"/>
                      <a:pt x="2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6;p47">
                <a:extLst>
                  <a:ext uri="{FF2B5EF4-FFF2-40B4-BE49-F238E27FC236}">
                    <a16:creationId xmlns:a16="http://schemas.microsoft.com/office/drawing/2014/main" id="{96EE3CEF-F081-9CC5-12AA-F1BB3CFC30CC}"/>
                  </a:ext>
                </a:extLst>
              </p:cNvPr>
              <p:cNvSpPr/>
              <p:nvPr/>
            </p:nvSpPr>
            <p:spPr>
              <a:xfrm rot="-177967">
                <a:off x="2350947" y="1770191"/>
                <a:ext cx="25298" cy="68220"/>
              </a:xfrm>
              <a:custGeom>
                <a:avLst/>
                <a:gdLst/>
                <a:ahLst/>
                <a:cxnLst/>
                <a:rect l="l" t="t" r="r" b="b"/>
                <a:pathLst>
                  <a:path w="886" h="2369" extrusionOk="0">
                    <a:moveTo>
                      <a:pt x="58" y="0"/>
                    </a:moveTo>
                    <a:cubicBezTo>
                      <a:pt x="58" y="0"/>
                      <a:pt x="1" y="0"/>
                      <a:pt x="1" y="57"/>
                    </a:cubicBezTo>
                    <a:cubicBezTo>
                      <a:pt x="1" y="57"/>
                      <a:pt x="1" y="114"/>
                      <a:pt x="29" y="114"/>
                    </a:cubicBezTo>
                    <a:cubicBezTo>
                      <a:pt x="29" y="114"/>
                      <a:pt x="486" y="371"/>
                      <a:pt x="629" y="913"/>
                    </a:cubicBezTo>
                    <a:cubicBezTo>
                      <a:pt x="771" y="1284"/>
                      <a:pt x="657" y="1769"/>
                      <a:pt x="372" y="2254"/>
                    </a:cubicBezTo>
                    <a:cubicBezTo>
                      <a:pt x="372" y="2283"/>
                      <a:pt x="372" y="2340"/>
                      <a:pt x="457" y="2368"/>
                    </a:cubicBezTo>
                    <a:cubicBezTo>
                      <a:pt x="486" y="2368"/>
                      <a:pt x="514" y="2368"/>
                      <a:pt x="457" y="2340"/>
                    </a:cubicBezTo>
                    <a:cubicBezTo>
                      <a:pt x="771" y="1798"/>
                      <a:pt x="885" y="1284"/>
                      <a:pt x="743" y="856"/>
                    </a:cubicBezTo>
                    <a:cubicBezTo>
                      <a:pt x="543" y="286"/>
                      <a:pt x="86"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37;p47">
                <a:extLst>
                  <a:ext uri="{FF2B5EF4-FFF2-40B4-BE49-F238E27FC236}">
                    <a16:creationId xmlns:a16="http://schemas.microsoft.com/office/drawing/2014/main" id="{2DB1B37C-8401-CB15-9624-CADC76D88E03}"/>
                  </a:ext>
                </a:extLst>
              </p:cNvPr>
              <p:cNvSpPr/>
              <p:nvPr/>
            </p:nvSpPr>
            <p:spPr>
              <a:xfrm rot="-177967">
                <a:off x="2381939" y="2031540"/>
                <a:ext cx="25270" cy="74296"/>
              </a:xfrm>
              <a:custGeom>
                <a:avLst/>
                <a:gdLst/>
                <a:ahLst/>
                <a:cxnLst/>
                <a:rect l="l" t="t" r="r" b="b"/>
                <a:pathLst>
                  <a:path w="885" h="2580" extrusionOk="0">
                    <a:moveTo>
                      <a:pt x="543" y="0"/>
                    </a:moveTo>
                    <a:cubicBezTo>
                      <a:pt x="516" y="0"/>
                      <a:pt x="485" y="27"/>
                      <a:pt x="485" y="69"/>
                    </a:cubicBezTo>
                    <a:cubicBezTo>
                      <a:pt x="0" y="1524"/>
                      <a:pt x="713" y="2522"/>
                      <a:pt x="742" y="2551"/>
                    </a:cubicBezTo>
                    <a:cubicBezTo>
                      <a:pt x="770" y="2579"/>
                      <a:pt x="770" y="2579"/>
                      <a:pt x="827" y="2579"/>
                    </a:cubicBezTo>
                    <a:cubicBezTo>
                      <a:pt x="856" y="2579"/>
                      <a:pt x="856" y="2579"/>
                      <a:pt x="856" y="2551"/>
                    </a:cubicBezTo>
                    <a:cubicBezTo>
                      <a:pt x="856" y="2522"/>
                      <a:pt x="885" y="2494"/>
                      <a:pt x="856" y="2437"/>
                    </a:cubicBezTo>
                    <a:cubicBezTo>
                      <a:pt x="856" y="2437"/>
                      <a:pt x="143" y="1495"/>
                      <a:pt x="599" y="97"/>
                    </a:cubicBezTo>
                    <a:cubicBezTo>
                      <a:pt x="628" y="69"/>
                      <a:pt x="599" y="11"/>
                      <a:pt x="571" y="11"/>
                    </a:cubicBezTo>
                    <a:cubicBezTo>
                      <a:pt x="563" y="4"/>
                      <a:pt x="553" y="0"/>
                      <a:pt x="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38;p47">
                <a:extLst>
                  <a:ext uri="{FF2B5EF4-FFF2-40B4-BE49-F238E27FC236}">
                    <a16:creationId xmlns:a16="http://schemas.microsoft.com/office/drawing/2014/main" id="{5400D301-4BD3-2BE0-52FB-19B18082308F}"/>
                  </a:ext>
                </a:extLst>
              </p:cNvPr>
              <p:cNvSpPr/>
              <p:nvPr/>
            </p:nvSpPr>
            <p:spPr>
              <a:xfrm rot="-177967">
                <a:off x="2503459" y="2150854"/>
                <a:ext cx="145850" cy="50049"/>
              </a:xfrm>
              <a:custGeom>
                <a:avLst/>
                <a:gdLst/>
                <a:ahLst/>
                <a:cxnLst/>
                <a:rect l="l" t="t" r="r" b="b"/>
                <a:pathLst>
                  <a:path w="5108" h="1738" extrusionOk="0">
                    <a:moveTo>
                      <a:pt x="86" y="1"/>
                    </a:moveTo>
                    <a:cubicBezTo>
                      <a:pt x="77" y="1"/>
                      <a:pt x="67" y="7"/>
                      <a:pt x="58" y="26"/>
                    </a:cubicBezTo>
                    <a:cubicBezTo>
                      <a:pt x="58" y="55"/>
                      <a:pt x="1" y="83"/>
                      <a:pt x="58" y="112"/>
                    </a:cubicBezTo>
                    <a:cubicBezTo>
                      <a:pt x="86" y="112"/>
                      <a:pt x="1256" y="1738"/>
                      <a:pt x="2968" y="1738"/>
                    </a:cubicBezTo>
                    <a:cubicBezTo>
                      <a:pt x="3139" y="1738"/>
                      <a:pt x="3339" y="1738"/>
                      <a:pt x="3482" y="1681"/>
                    </a:cubicBezTo>
                    <a:cubicBezTo>
                      <a:pt x="4109" y="1538"/>
                      <a:pt x="4766" y="1196"/>
                      <a:pt x="5079" y="682"/>
                    </a:cubicBezTo>
                    <a:cubicBezTo>
                      <a:pt x="5108" y="654"/>
                      <a:pt x="5108" y="625"/>
                      <a:pt x="5079" y="597"/>
                    </a:cubicBezTo>
                    <a:cubicBezTo>
                      <a:pt x="5065" y="568"/>
                      <a:pt x="5044" y="554"/>
                      <a:pt x="5022" y="554"/>
                    </a:cubicBezTo>
                    <a:cubicBezTo>
                      <a:pt x="5001" y="554"/>
                      <a:pt x="4980" y="568"/>
                      <a:pt x="4965" y="597"/>
                    </a:cubicBezTo>
                    <a:cubicBezTo>
                      <a:pt x="4651" y="1053"/>
                      <a:pt x="4081" y="1396"/>
                      <a:pt x="3424" y="1510"/>
                    </a:cubicBezTo>
                    <a:cubicBezTo>
                      <a:pt x="3251" y="1544"/>
                      <a:pt x="3082" y="1559"/>
                      <a:pt x="2917" y="1559"/>
                    </a:cubicBezTo>
                    <a:cubicBezTo>
                      <a:pt x="1296" y="1559"/>
                      <a:pt x="143" y="52"/>
                      <a:pt x="143" y="26"/>
                    </a:cubicBezTo>
                    <a:cubicBezTo>
                      <a:pt x="124" y="26"/>
                      <a:pt x="10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39;p47">
                <a:extLst>
                  <a:ext uri="{FF2B5EF4-FFF2-40B4-BE49-F238E27FC236}">
                    <a16:creationId xmlns:a16="http://schemas.microsoft.com/office/drawing/2014/main" id="{886E9BC4-D344-DCFC-8ABD-0FC728DCFEE3}"/>
                  </a:ext>
                </a:extLst>
              </p:cNvPr>
              <p:cNvSpPr/>
              <p:nvPr/>
            </p:nvSpPr>
            <p:spPr>
              <a:xfrm rot="-177967">
                <a:off x="2715073" y="2137119"/>
                <a:ext cx="298210" cy="428728"/>
              </a:xfrm>
              <a:custGeom>
                <a:avLst/>
                <a:gdLst/>
                <a:ahLst/>
                <a:cxnLst/>
                <a:rect l="l" t="t" r="r" b="b"/>
                <a:pathLst>
                  <a:path w="10444" h="14888" extrusionOk="0">
                    <a:moveTo>
                      <a:pt x="5527" y="1"/>
                    </a:moveTo>
                    <a:cubicBezTo>
                      <a:pt x="4937" y="1"/>
                      <a:pt x="4277" y="25"/>
                      <a:pt x="3539" y="80"/>
                    </a:cubicBezTo>
                    <a:cubicBezTo>
                      <a:pt x="999" y="308"/>
                      <a:pt x="1427" y="5158"/>
                      <a:pt x="1170" y="6414"/>
                    </a:cubicBezTo>
                    <a:cubicBezTo>
                      <a:pt x="857" y="8011"/>
                      <a:pt x="714" y="8725"/>
                      <a:pt x="543" y="9295"/>
                    </a:cubicBezTo>
                    <a:cubicBezTo>
                      <a:pt x="1" y="11150"/>
                      <a:pt x="1028" y="13062"/>
                      <a:pt x="2854" y="13689"/>
                    </a:cubicBezTo>
                    <a:cubicBezTo>
                      <a:pt x="5992" y="14717"/>
                      <a:pt x="9759" y="14888"/>
                      <a:pt x="9759" y="14888"/>
                    </a:cubicBezTo>
                    <a:cubicBezTo>
                      <a:pt x="9759" y="14888"/>
                      <a:pt x="10187" y="8154"/>
                      <a:pt x="10443" y="1506"/>
                    </a:cubicBezTo>
                    <a:cubicBezTo>
                      <a:pt x="10443" y="1506"/>
                      <a:pt x="10174"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40;p47">
                <a:extLst>
                  <a:ext uri="{FF2B5EF4-FFF2-40B4-BE49-F238E27FC236}">
                    <a16:creationId xmlns:a16="http://schemas.microsoft.com/office/drawing/2014/main" id="{23C0E569-7B2E-512A-B6EF-7C045415466E}"/>
                  </a:ext>
                </a:extLst>
              </p:cNvPr>
              <p:cNvSpPr/>
              <p:nvPr/>
            </p:nvSpPr>
            <p:spPr>
              <a:xfrm rot="-177967">
                <a:off x="2752193" y="1863732"/>
                <a:ext cx="171120" cy="153055"/>
              </a:xfrm>
              <a:custGeom>
                <a:avLst/>
                <a:gdLst/>
                <a:ahLst/>
                <a:cxnLst/>
                <a:rect l="l" t="t" r="r" b="b"/>
                <a:pathLst>
                  <a:path w="5993" h="5315" extrusionOk="0">
                    <a:moveTo>
                      <a:pt x="3145" y="0"/>
                    </a:moveTo>
                    <a:cubicBezTo>
                      <a:pt x="2938" y="0"/>
                      <a:pt x="2731" y="51"/>
                      <a:pt x="2540" y="157"/>
                    </a:cubicBezTo>
                    <a:cubicBezTo>
                      <a:pt x="2398" y="243"/>
                      <a:pt x="2284" y="329"/>
                      <a:pt x="2198" y="471"/>
                    </a:cubicBezTo>
                    <a:cubicBezTo>
                      <a:pt x="1998" y="728"/>
                      <a:pt x="1713" y="899"/>
                      <a:pt x="1399" y="956"/>
                    </a:cubicBezTo>
                    <a:cubicBezTo>
                      <a:pt x="943" y="1042"/>
                      <a:pt x="515" y="1384"/>
                      <a:pt x="343" y="1869"/>
                    </a:cubicBezTo>
                    <a:cubicBezTo>
                      <a:pt x="229" y="2183"/>
                      <a:pt x="229" y="2526"/>
                      <a:pt x="343" y="2839"/>
                    </a:cubicBezTo>
                    <a:cubicBezTo>
                      <a:pt x="400" y="3039"/>
                      <a:pt x="372" y="3267"/>
                      <a:pt x="258" y="3439"/>
                    </a:cubicBezTo>
                    <a:cubicBezTo>
                      <a:pt x="58" y="3752"/>
                      <a:pt x="1" y="4180"/>
                      <a:pt x="144" y="4551"/>
                    </a:cubicBezTo>
                    <a:cubicBezTo>
                      <a:pt x="351" y="5009"/>
                      <a:pt x="832" y="5315"/>
                      <a:pt x="1353" y="5315"/>
                    </a:cubicBezTo>
                    <a:cubicBezTo>
                      <a:pt x="1547" y="5315"/>
                      <a:pt x="1747" y="5272"/>
                      <a:pt x="1941" y="5179"/>
                    </a:cubicBezTo>
                    <a:cubicBezTo>
                      <a:pt x="2654" y="4865"/>
                      <a:pt x="2968" y="4038"/>
                      <a:pt x="2711" y="3439"/>
                    </a:cubicBezTo>
                    <a:cubicBezTo>
                      <a:pt x="2683" y="3410"/>
                      <a:pt x="2683" y="3325"/>
                      <a:pt x="2654" y="3296"/>
                    </a:cubicBezTo>
                    <a:cubicBezTo>
                      <a:pt x="2797" y="3153"/>
                      <a:pt x="2911" y="2982"/>
                      <a:pt x="2968" y="2754"/>
                    </a:cubicBezTo>
                    <a:cubicBezTo>
                      <a:pt x="2968" y="2725"/>
                      <a:pt x="2968" y="2725"/>
                      <a:pt x="2997" y="2697"/>
                    </a:cubicBezTo>
                    <a:cubicBezTo>
                      <a:pt x="3100" y="2714"/>
                      <a:pt x="3202" y="2724"/>
                      <a:pt x="3299" y="2724"/>
                    </a:cubicBezTo>
                    <a:cubicBezTo>
                      <a:pt x="3524" y="2724"/>
                      <a:pt x="3731" y="2674"/>
                      <a:pt x="3910" y="2554"/>
                    </a:cubicBezTo>
                    <a:cubicBezTo>
                      <a:pt x="4053" y="2469"/>
                      <a:pt x="4110" y="2354"/>
                      <a:pt x="4224" y="2269"/>
                    </a:cubicBezTo>
                    <a:cubicBezTo>
                      <a:pt x="4394" y="2362"/>
                      <a:pt x="4597" y="2412"/>
                      <a:pt x="4807" y="2412"/>
                    </a:cubicBezTo>
                    <a:cubicBezTo>
                      <a:pt x="4984" y="2412"/>
                      <a:pt x="5166" y="2376"/>
                      <a:pt x="5336" y="2297"/>
                    </a:cubicBezTo>
                    <a:cubicBezTo>
                      <a:pt x="5850" y="2012"/>
                      <a:pt x="5993" y="1327"/>
                      <a:pt x="5679" y="814"/>
                    </a:cubicBezTo>
                    <a:cubicBezTo>
                      <a:pt x="5457" y="431"/>
                      <a:pt x="5066" y="205"/>
                      <a:pt x="4684" y="205"/>
                    </a:cubicBezTo>
                    <a:cubicBezTo>
                      <a:pt x="4524" y="205"/>
                      <a:pt x="4367" y="245"/>
                      <a:pt x="4224" y="329"/>
                    </a:cubicBezTo>
                    <a:cubicBezTo>
                      <a:pt x="4195" y="357"/>
                      <a:pt x="4138" y="357"/>
                      <a:pt x="4110" y="414"/>
                    </a:cubicBezTo>
                    <a:cubicBezTo>
                      <a:pt x="3841" y="145"/>
                      <a:pt x="3493" y="0"/>
                      <a:pt x="3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41;p47">
                <a:extLst>
                  <a:ext uri="{FF2B5EF4-FFF2-40B4-BE49-F238E27FC236}">
                    <a16:creationId xmlns:a16="http://schemas.microsoft.com/office/drawing/2014/main" id="{E487D82B-A196-F65E-071E-47C385DF9F3A}"/>
                  </a:ext>
                </a:extLst>
              </p:cNvPr>
              <p:cNvSpPr/>
              <p:nvPr/>
            </p:nvSpPr>
            <p:spPr>
              <a:xfrm rot="-177967">
                <a:off x="2935917" y="1973465"/>
                <a:ext cx="89657" cy="128722"/>
              </a:xfrm>
              <a:custGeom>
                <a:avLst/>
                <a:gdLst/>
                <a:ahLst/>
                <a:cxnLst/>
                <a:rect l="l" t="t" r="r" b="b"/>
                <a:pathLst>
                  <a:path w="3140" h="4470" extrusionOk="0">
                    <a:moveTo>
                      <a:pt x="2190" y="0"/>
                    </a:moveTo>
                    <a:cubicBezTo>
                      <a:pt x="2059" y="0"/>
                      <a:pt x="1926" y="29"/>
                      <a:pt x="1798" y="89"/>
                    </a:cubicBezTo>
                    <a:cubicBezTo>
                      <a:pt x="1655" y="175"/>
                      <a:pt x="1541" y="260"/>
                      <a:pt x="1456" y="403"/>
                    </a:cubicBezTo>
                    <a:cubicBezTo>
                      <a:pt x="1256" y="403"/>
                      <a:pt x="1028" y="460"/>
                      <a:pt x="856" y="603"/>
                    </a:cubicBezTo>
                    <a:cubicBezTo>
                      <a:pt x="257" y="945"/>
                      <a:pt x="0" y="1772"/>
                      <a:pt x="371" y="2457"/>
                    </a:cubicBezTo>
                    <a:cubicBezTo>
                      <a:pt x="400" y="2514"/>
                      <a:pt x="428" y="2600"/>
                      <a:pt x="514" y="2628"/>
                    </a:cubicBezTo>
                    <a:cubicBezTo>
                      <a:pt x="229" y="3227"/>
                      <a:pt x="257" y="3770"/>
                      <a:pt x="257" y="3770"/>
                    </a:cubicBezTo>
                    <a:cubicBezTo>
                      <a:pt x="269" y="4261"/>
                      <a:pt x="482" y="4469"/>
                      <a:pt x="761" y="4469"/>
                    </a:cubicBezTo>
                    <a:cubicBezTo>
                      <a:pt x="1163" y="4469"/>
                      <a:pt x="1700" y="4038"/>
                      <a:pt x="1969" y="3399"/>
                    </a:cubicBezTo>
                    <a:cubicBezTo>
                      <a:pt x="2026" y="3256"/>
                      <a:pt x="2083" y="3113"/>
                      <a:pt x="2112" y="2971"/>
                    </a:cubicBezTo>
                    <a:cubicBezTo>
                      <a:pt x="2140" y="2971"/>
                      <a:pt x="2169" y="2942"/>
                      <a:pt x="2226" y="2914"/>
                    </a:cubicBezTo>
                    <a:cubicBezTo>
                      <a:pt x="2597" y="2657"/>
                      <a:pt x="2854" y="2229"/>
                      <a:pt x="2825" y="1772"/>
                    </a:cubicBezTo>
                    <a:cubicBezTo>
                      <a:pt x="2825" y="1601"/>
                      <a:pt x="2854" y="1458"/>
                      <a:pt x="2939" y="1259"/>
                    </a:cubicBezTo>
                    <a:cubicBezTo>
                      <a:pt x="3139" y="1088"/>
                      <a:pt x="3139" y="745"/>
                      <a:pt x="2968" y="460"/>
                    </a:cubicBezTo>
                    <a:cubicBezTo>
                      <a:pt x="2788" y="160"/>
                      <a:pt x="2496" y="0"/>
                      <a:pt x="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42;p47">
                <a:extLst>
                  <a:ext uri="{FF2B5EF4-FFF2-40B4-BE49-F238E27FC236}">
                    <a16:creationId xmlns:a16="http://schemas.microsoft.com/office/drawing/2014/main" id="{846B6D82-1665-339B-087B-99A61E2960BF}"/>
                  </a:ext>
                </a:extLst>
              </p:cNvPr>
              <p:cNvSpPr/>
              <p:nvPr/>
            </p:nvSpPr>
            <p:spPr>
              <a:xfrm rot="-177967">
                <a:off x="2860438" y="2068012"/>
                <a:ext cx="118981" cy="109486"/>
              </a:xfrm>
              <a:custGeom>
                <a:avLst/>
                <a:gdLst/>
                <a:ahLst/>
                <a:cxnLst/>
                <a:rect l="l" t="t" r="r" b="b"/>
                <a:pathLst>
                  <a:path w="4167" h="3802" extrusionOk="0">
                    <a:moveTo>
                      <a:pt x="4166" y="0"/>
                    </a:moveTo>
                    <a:lnTo>
                      <a:pt x="485" y="172"/>
                    </a:lnTo>
                    <a:cubicBezTo>
                      <a:pt x="485" y="200"/>
                      <a:pt x="428" y="286"/>
                      <a:pt x="428" y="343"/>
                    </a:cubicBezTo>
                    <a:cubicBezTo>
                      <a:pt x="371" y="885"/>
                      <a:pt x="0" y="2597"/>
                      <a:pt x="0" y="2597"/>
                    </a:cubicBezTo>
                    <a:cubicBezTo>
                      <a:pt x="0" y="2597"/>
                      <a:pt x="0" y="2654"/>
                      <a:pt x="57" y="2797"/>
                    </a:cubicBezTo>
                    <a:cubicBezTo>
                      <a:pt x="114" y="2996"/>
                      <a:pt x="229" y="3225"/>
                      <a:pt x="514" y="3453"/>
                    </a:cubicBezTo>
                    <a:cubicBezTo>
                      <a:pt x="771" y="3624"/>
                      <a:pt x="1113" y="3767"/>
                      <a:pt x="1684" y="3795"/>
                    </a:cubicBezTo>
                    <a:cubicBezTo>
                      <a:pt x="1765" y="3800"/>
                      <a:pt x="1843" y="3802"/>
                      <a:pt x="1918" y="3802"/>
                    </a:cubicBezTo>
                    <a:cubicBezTo>
                      <a:pt x="3313" y="3802"/>
                      <a:pt x="3595" y="3082"/>
                      <a:pt x="3595" y="3082"/>
                    </a:cubicBezTo>
                    <a:lnTo>
                      <a:pt x="4166"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43;p47">
                <a:extLst>
                  <a:ext uri="{FF2B5EF4-FFF2-40B4-BE49-F238E27FC236}">
                    <a16:creationId xmlns:a16="http://schemas.microsoft.com/office/drawing/2014/main" id="{660D4800-F13E-3EB1-600D-E196FC83A22A}"/>
                  </a:ext>
                </a:extLst>
              </p:cNvPr>
              <p:cNvSpPr/>
              <p:nvPr/>
            </p:nvSpPr>
            <p:spPr>
              <a:xfrm rot="-177967">
                <a:off x="2863134" y="2118109"/>
                <a:ext cx="71612" cy="51287"/>
              </a:xfrm>
              <a:custGeom>
                <a:avLst/>
                <a:gdLst/>
                <a:ahLst/>
                <a:cxnLst/>
                <a:rect l="l" t="t" r="r" b="b"/>
                <a:pathLst>
                  <a:path w="2508" h="1781" extrusionOk="0">
                    <a:moveTo>
                      <a:pt x="2090" y="1"/>
                    </a:moveTo>
                    <a:cubicBezTo>
                      <a:pt x="1565" y="1"/>
                      <a:pt x="143" y="611"/>
                      <a:pt x="143" y="611"/>
                    </a:cubicBezTo>
                    <a:lnTo>
                      <a:pt x="0" y="1153"/>
                    </a:lnTo>
                    <a:cubicBezTo>
                      <a:pt x="57" y="1324"/>
                      <a:pt x="172" y="1581"/>
                      <a:pt x="457" y="1780"/>
                    </a:cubicBezTo>
                    <a:cubicBezTo>
                      <a:pt x="2355" y="388"/>
                      <a:pt x="2508" y="1"/>
                      <a:pt x="2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44;p47">
                <a:extLst>
                  <a:ext uri="{FF2B5EF4-FFF2-40B4-BE49-F238E27FC236}">
                    <a16:creationId xmlns:a16="http://schemas.microsoft.com/office/drawing/2014/main" id="{E7BB5042-FDA8-A4EC-3B76-8B0EBDC3C6E8}"/>
                  </a:ext>
                </a:extLst>
              </p:cNvPr>
              <p:cNvSpPr/>
              <p:nvPr/>
            </p:nvSpPr>
            <p:spPr>
              <a:xfrm rot="-177967">
                <a:off x="2783303" y="1884099"/>
                <a:ext cx="259092" cy="207309"/>
              </a:xfrm>
              <a:custGeom>
                <a:avLst/>
                <a:gdLst/>
                <a:ahLst/>
                <a:cxnLst/>
                <a:rect l="l" t="t" r="r" b="b"/>
                <a:pathLst>
                  <a:path w="9074" h="7199" extrusionOk="0">
                    <a:moveTo>
                      <a:pt x="3880" y="1"/>
                    </a:moveTo>
                    <a:cubicBezTo>
                      <a:pt x="1926" y="1"/>
                      <a:pt x="209" y="1035"/>
                      <a:pt x="29" y="2713"/>
                    </a:cubicBezTo>
                    <a:cubicBezTo>
                      <a:pt x="1" y="3198"/>
                      <a:pt x="86" y="3711"/>
                      <a:pt x="257" y="4111"/>
                    </a:cubicBezTo>
                    <a:cubicBezTo>
                      <a:pt x="1414" y="6710"/>
                      <a:pt x="3049" y="7199"/>
                      <a:pt x="4115" y="7199"/>
                    </a:cubicBezTo>
                    <a:cubicBezTo>
                      <a:pt x="4758" y="7199"/>
                      <a:pt x="5193" y="7021"/>
                      <a:pt x="5193" y="7021"/>
                    </a:cubicBezTo>
                    <a:cubicBezTo>
                      <a:pt x="8332" y="6336"/>
                      <a:pt x="9074" y="1885"/>
                      <a:pt x="6420" y="601"/>
                    </a:cubicBezTo>
                    <a:cubicBezTo>
                      <a:pt x="5599" y="191"/>
                      <a:pt x="4718"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45;p47">
                <a:extLst>
                  <a:ext uri="{FF2B5EF4-FFF2-40B4-BE49-F238E27FC236}">
                    <a16:creationId xmlns:a16="http://schemas.microsoft.com/office/drawing/2014/main" id="{B25CD770-591D-C8CB-27F9-622EB297627B}"/>
                  </a:ext>
                </a:extLst>
              </p:cNvPr>
              <p:cNvSpPr/>
              <p:nvPr/>
            </p:nvSpPr>
            <p:spPr>
              <a:xfrm rot="-177967">
                <a:off x="2768420" y="1910424"/>
                <a:ext cx="233023" cy="241116"/>
              </a:xfrm>
              <a:custGeom>
                <a:avLst/>
                <a:gdLst/>
                <a:ahLst/>
                <a:cxnLst/>
                <a:rect l="l" t="t" r="r" b="b"/>
                <a:pathLst>
                  <a:path w="8161" h="8373" extrusionOk="0">
                    <a:moveTo>
                      <a:pt x="4028" y="0"/>
                    </a:moveTo>
                    <a:cubicBezTo>
                      <a:pt x="2849" y="0"/>
                      <a:pt x="1799" y="499"/>
                      <a:pt x="1456" y="1052"/>
                    </a:cubicBezTo>
                    <a:cubicBezTo>
                      <a:pt x="828" y="2136"/>
                      <a:pt x="0" y="7700"/>
                      <a:pt x="2739" y="8299"/>
                    </a:cubicBezTo>
                    <a:cubicBezTo>
                      <a:pt x="2951" y="8349"/>
                      <a:pt x="3157" y="8372"/>
                      <a:pt x="3357" y="8372"/>
                    </a:cubicBezTo>
                    <a:cubicBezTo>
                      <a:pt x="5771" y="8372"/>
                      <a:pt x="7305" y="4989"/>
                      <a:pt x="7305" y="4989"/>
                    </a:cubicBezTo>
                    <a:cubicBezTo>
                      <a:pt x="7305" y="4989"/>
                      <a:pt x="8161" y="2992"/>
                      <a:pt x="7133" y="1565"/>
                    </a:cubicBezTo>
                    <a:cubicBezTo>
                      <a:pt x="6278" y="411"/>
                      <a:pt x="5099" y="0"/>
                      <a:pt x="4028"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46;p47">
                <a:extLst>
                  <a:ext uri="{FF2B5EF4-FFF2-40B4-BE49-F238E27FC236}">
                    <a16:creationId xmlns:a16="http://schemas.microsoft.com/office/drawing/2014/main" id="{6970393C-8022-92C8-6F33-F06E054D7A2C}"/>
                  </a:ext>
                </a:extLst>
              </p:cNvPr>
              <p:cNvSpPr/>
              <p:nvPr/>
            </p:nvSpPr>
            <p:spPr>
              <a:xfrm rot="-177967">
                <a:off x="2898866" y="1901271"/>
                <a:ext cx="126805" cy="134625"/>
              </a:xfrm>
              <a:custGeom>
                <a:avLst/>
                <a:gdLst/>
                <a:ahLst/>
                <a:cxnLst/>
                <a:rect l="l" t="t" r="r" b="b"/>
                <a:pathLst>
                  <a:path w="4441" h="4675" extrusionOk="0">
                    <a:moveTo>
                      <a:pt x="1783" y="0"/>
                    </a:moveTo>
                    <a:cubicBezTo>
                      <a:pt x="1769" y="0"/>
                      <a:pt x="1755" y="1"/>
                      <a:pt x="1741" y="1"/>
                    </a:cubicBezTo>
                    <a:cubicBezTo>
                      <a:pt x="457" y="30"/>
                      <a:pt x="1" y="800"/>
                      <a:pt x="1" y="2141"/>
                    </a:cubicBezTo>
                    <a:cubicBezTo>
                      <a:pt x="1" y="2455"/>
                      <a:pt x="58" y="2712"/>
                      <a:pt x="172" y="2911"/>
                    </a:cubicBezTo>
                    <a:cubicBezTo>
                      <a:pt x="933" y="4434"/>
                      <a:pt x="1935" y="4674"/>
                      <a:pt x="2492" y="4674"/>
                    </a:cubicBezTo>
                    <a:cubicBezTo>
                      <a:pt x="2749" y="4674"/>
                      <a:pt x="2911" y="4623"/>
                      <a:pt x="2911" y="4623"/>
                    </a:cubicBezTo>
                    <a:cubicBezTo>
                      <a:pt x="4441" y="4028"/>
                      <a:pt x="3776" y="0"/>
                      <a:pt x="17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47;p47">
                <a:extLst>
                  <a:ext uri="{FF2B5EF4-FFF2-40B4-BE49-F238E27FC236}">
                    <a16:creationId xmlns:a16="http://schemas.microsoft.com/office/drawing/2014/main" id="{6CD7DAD8-B29F-9680-1D3F-8F701B0F999A}"/>
                  </a:ext>
                </a:extLst>
              </p:cNvPr>
              <p:cNvSpPr/>
              <p:nvPr/>
            </p:nvSpPr>
            <p:spPr>
              <a:xfrm rot="-177967">
                <a:off x="2948903" y="2031098"/>
                <a:ext cx="44029" cy="43253"/>
              </a:xfrm>
              <a:custGeom>
                <a:avLst/>
                <a:gdLst/>
                <a:ahLst/>
                <a:cxnLst/>
                <a:rect l="l" t="t" r="r" b="b"/>
                <a:pathLst>
                  <a:path w="1542" h="1502" extrusionOk="0">
                    <a:moveTo>
                      <a:pt x="830" y="1"/>
                    </a:moveTo>
                    <a:cubicBezTo>
                      <a:pt x="594" y="1"/>
                      <a:pt x="341" y="102"/>
                      <a:pt x="172" y="246"/>
                    </a:cubicBezTo>
                    <a:lnTo>
                      <a:pt x="0" y="1501"/>
                    </a:lnTo>
                    <a:cubicBezTo>
                      <a:pt x="371" y="1501"/>
                      <a:pt x="1541" y="1330"/>
                      <a:pt x="1427" y="531"/>
                    </a:cubicBezTo>
                    <a:cubicBezTo>
                      <a:pt x="1365" y="144"/>
                      <a:pt x="1110" y="1"/>
                      <a:pt x="830"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48;p47">
                <a:extLst>
                  <a:ext uri="{FF2B5EF4-FFF2-40B4-BE49-F238E27FC236}">
                    <a16:creationId xmlns:a16="http://schemas.microsoft.com/office/drawing/2014/main" id="{B0ABF6D0-BB79-A4D3-6A76-EAFD52D65407}"/>
                  </a:ext>
                </a:extLst>
              </p:cNvPr>
              <p:cNvSpPr/>
              <p:nvPr/>
            </p:nvSpPr>
            <p:spPr>
              <a:xfrm rot="-177967">
                <a:off x="2955875" y="2040111"/>
                <a:ext cx="25270" cy="11346"/>
              </a:xfrm>
              <a:custGeom>
                <a:avLst/>
                <a:gdLst/>
                <a:ahLst/>
                <a:cxnLst/>
                <a:rect l="l" t="t" r="r" b="b"/>
                <a:pathLst>
                  <a:path w="885" h="394" extrusionOk="0">
                    <a:moveTo>
                      <a:pt x="529" y="0"/>
                    </a:moveTo>
                    <a:cubicBezTo>
                      <a:pt x="363" y="0"/>
                      <a:pt x="162" y="64"/>
                      <a:pt x="0" y="308"/>
                    </a:cubicBezTo>
                    <a:cubicBezTo>
                      <a:pt x="29" y="336"/>
                      <a:pt x="29" y="365"/>
                      <a:pt x="57" y="393"/>
                    </a:cubicBezTo>
                    <a:cubicBezTo>
                      <a:pt x="114" y="393"/>
                      <a:pt x="114" y="393"/>
                      <a:pt x="143" y="365"/>
                    </a:cubicBezTo>
                    <a:cubicBezTo>
                      <a:pt x="276" y="178"/>
                      <a:pt x="434" y="129"/>
                      <a:pt x="565" y="129"/>
                    </a:cubicBezTo>
                    <a:cubicBezTo>
                      <a:pt x="714" y="129"/>
                      <a:pt x="828" y="194"/>
                      <a:pt x="828" y="194"/>
                    </a:cubicBezTo>
                    <a:cubicBezTo>
                      <a:pt x="856" y="194"/>
                      <a:pt x="885" y="194"/>
                      <a:pt x="885" y="165"/>
                    </a:cubicBezTo>
                    <a:cubicBezTo>
                      <a:pt x="885" y="108"/>
                      <a:pt x="885" y="80"/>
                      <a:pt x="856" y="80"/>
                    </a:cubicBezTo>
                    <a:cubicBezTo>
                      <a:pt x="856" y="80"/>
                      <a:pt x="714"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49;p47">
                <a:extLst>
                  <a:ext uri="{FF2B5EF4-FFF2-40B4-BE49-F238E27FC236}">
                    <a16:creationId xmlns:a16="http://schemas.microsoft.com/office/drawing/2014/main" id="{512908A3-986C-B357-F3DF-D3E38E69E0D5}"/>
                  </a:ext>
                </a:extLst>
              </p:cNvPr>
              <p:cNvSpPr/>
              <p:nvPr/>
            </p:nvSpPr>
            <p:spPr>
              <a:xfrm rot="-177967">
                <a:off x="2777112" y="1884689"/>
                <a:ext cx="177630" cy="127916"/>
              </a:xfrm>
              <a:custGeom>
                <a:avLst/>
                <a:gdLst/>
                <a:ahLst/>
                <a:cxnLst/>
                <a:rect l="l" t="t" r="r" b="b"/>
                <a:pathLst>
                  <a:path w="6221" h="4442" extrusionOk="0">
                    <a:moveTo>
                      <a:pt x="4497" y="1"/>
                    </a:moveTo>
                    <a:cubicBezTo>
                      <a:pt x="3654" y="1"/>
                      <a:pt x="2563" y="389"/>
                      <a:pt x="1713" y="920"/>
                    </a:cubicBezTo>
                    <a:cubicBezTo>
                      <a:pt x="372" y="1776"/>
                      <a:pt x="1" y="2803"/>
                      <a:pt x="572" y="3745"/>
                    </a:cubicBezTo>
                    <a:cubicBezTo>
                      <a:pt x="869" y="4205"/>
                      <a:pt x="1436" y="4441"/>
                      <a:pt x="2105" y="4441"/>
                    </a:cubicBezTo>
                    <a:cubicBezTo>
                      <a:pt x="2722" y="4441"/>
                      <a:pt x="3424" y="4241"/>
                      <a:pt x="4081" y="3830"/>
                    </a:cubicBezTo>
                    <a:cubicBezTo>
                      <a:pt x="5422" y="2974"/>
                      <a:pt x="6221" y="1405"/>
                      <a:pt x="5650" y="492"/>
                    </a:cubicBezTo>
                    <a:cubicBezTo>
                      <a:pt x="5434" y="146"/>
                      <a:pt x="5012"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50;p47">
                <a:extLst>
                  <a:ext uri="{FF2B5EF4-FFF2-40B4-BE49-F238E27FC236}">
                    <a16:creationId xmlns:a16="http://schemas.microsoft.com/office/drawing/2014/main" id="{0073053D-BC45-FD48-778A-28CCAD8BFA98}"/>
                  </a:ext>
                </a:extLst>
              </p:cNvPr>
              <p:cNvSpPr/>
              <p:nvPr/>
            </p:nvSpPr>
            <p:spPr>
              <a:xfrm rot="-177967">
                <a:off x="2810713" y="2036654"/>
                <a:ext cx="29353" cy="50970"/>
              </a:xfrm>
              <a:custGeom>
                <a:avLst/>
                <a:gdLst/>
                <a:ahLst/>
                <a:cxnLst/>
                <a:rect l="l" t="t" r="r" b="b"/>
                <a:pathLst>
                  <a:path w="1028" h="1770" extrusionOk="0">
                    <a:moveTo>
                      <a:pt x="999" y="1"/>
                    </a:moveTo>
                    <a:cubicBezTo>
                      <a:pt x="970" y="1"/>
                      <a:pt x="942" y="1"/>
                      <a:pt x="942" y="30"/>
                    </a:cubicBezTo>
                    <a:lnTo>
                      <a:pt x="571" y="885"/>
                    </a:lnTo>
                    <a:cubicBezTo>
                      <a:pt x="342" y="885"/>
                      <a:pt x="86" y="971"/>
                      <a:pt x="29" y="1285"/>
                    </a:cubicBezTo>
                    <a:cubicBezTo>
                      <a:pt x="0" y="1599"/>
                      <a:pt x="428" y="1713"/>
                      <a:pt x="599" y="1741"/>
                    </a:cubicBezTo>
                    <a:cubicBezTo>
                      <a:pt x="656" y="1741"/>
                      <a:pt x="685" y="1741"/>
                      <a:pt x="685" y="1770"/>
                    </a:cubicBezTo>
                    <a:cubicBezTo>
                      <a:pt x="713" y="1770"/>
                      <a:pt x="742" y="1770"/>
                      <a:pt x="742" y="1741"/>
                    </a:cubicBezTo>
                    <a:cubicBezTo>
                      <a:pt x="742" y="1713"/>
                      <a:pt x="742" y="1684"/>
                      <a:pt x="713" y="1684"/>
                    </a:cubicBezTo>
                    <a:cubicBezTo>
                      <a:pt x="713" y="1684"/>
                      <a:pt x="143" y="1599"/>
                      <a:pt x="171" y="1285"/>
                    </a:cubicBezTo>
                    <a:cubicBezTo>
                      <a:pt x="228" y="1000"/>
                      <a:pt x="628" y="1000"/>
                      <a:pt x="628" y="1000"/>
                    </a:cubicBezTo>
                    <a:cubicBezTo>
                      <a:pt x="628" y="1000"/>
                      <a:pt x="685" y="1000"/>
                      <a:pt x="685" y="971"/>
                    </a:cubicBezTo>
                    <a:lnTo>
                      <a:pt x="1027" y="58"/>
                    </a:lnTo>
                    <a:cubicBezTo>
                      <a:pt x="1027" y="30"/>
                      <a:pt x="1027"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51;p47">
                <a:extLst>
                  <a:ext uri="{FF2B5EF4-FFF2-40B4-BE49-F238E27FC236}">
                    <a16:creationId xmlns:a16="http://schemas.microsoft.com/office/drawing/2014/main" id="{20C9BC64-ED2F-73C2-ED9D-CF232C237E93}"/>
                  </a:ext>
                </a:extLst>
              </p:cNvPr>
              <p:cNvSpPr/>
              <p:nvPr/>
            </p:nvSpPr>
            <p:spPr>
              <a:xfrm rot="-177967">
                <a:off x="2805100" y="2030061"/>
                <a:ext cx="15819" cy="12815"/>
              </a:xfrm>
              <a:custGeom>
                <a:avLst/>
                <a:gdLst/>
                <a:ahLst/>
                <a:cxnLst/>
                <a:rect l="l" t="t" r="r" b="b"/>
                <a:pathLst>
                  <a:path w="554" h="445" extrusionOk="0">
                    <a:moveTo>
                      <a:pt x="293" y="0"/>
                    </a:moveTo>
                    <a:cubicBezTo>
                      <a:pt x="149" y="0"/>
                      <a:pt x="1" y="109"/>
                      <a:pt x="35" y="280"/>
                    </a:cubicBezTo>
                    <a:cubicBezTo>
                      <a:pt x="69" y="395"/>
                      <a:pt x="164" y="445"/>
                      <a:pt x="262" y="445"/>
                    </a:cubicBezTo>
                    <a:cubicBezTo>
                      <a:pt x="405" y="445"/>
                      <a:pt x="554" y="336"/>
                      <a:pt x="520" y="165"/>
                    </a:cubicBezTo>
                    <a:cubicBezTo>
                      <a:pt x="485" y="50"/>
                      <a:pt x="390"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52;p47">
                <a:extLst>
                  <a:ext uri="{FF2B5EF4-FFF2-40B4-BE49-F238E27FC236}">
                    <a16:creationId xmlns:a16="http://schemas.microsoft.com/office/drawing/2014/main" id="{39910F11-E204-F709-6AED-31D3DE7DEDE7}"/>
                  </a:ext>
                </a:extLst>
              </p:cNvPr>
              <p:cNvSpPr/>
              <p:nvPr/>
            </p:nvSpPr>
            <p:spPr>
              <a:xfrm rot="-177967">
                <a:off x="2856062" y="2031164"/>
                <a:ext cx="15990" cy="13189"/>
              </a:xfrm>
              <a:custGeom>
                <a:avLst/>
                <a:gdLst/>
                <a:ahLst/>
                <a:cxnLst/>
                <a:rect l="l" t="t" r="r" b="b"/>
                <a:pathLst>
                  <a:path w="560" h="458" extrusionOk="0">
                    <a:moveTo>
                      <a:pt x="300" y="0"/>
                    </a:moveTo>
                    <a:cubicBezTo>
                      <a:pt x="156" y="0"/>
                      <a:pt x="1" y="121"/>
                      <a:pt x="52" y="292"/>
                    </a:cubicBezTo>
                    <a:cubicBezTo>
                      <a:pt x="75" y="407"/>
                      <a:pt x="168" y="457"/>
                      <a:pt x="265" y="457"/>
                    </a:cubicBezTo>
                    <a:cubicBezTo>
                      <a:pt x="408" y="457"/>
                      <a:pt x="560" y="348"/>
                      <a:pt x="509" y="178"/>
                    </a:cubicBezTo>
                    <a:cubicBezTo>
                      <a:pt x="486" y="53"/>
                      <a:pt x="39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3;p47">
                <a:extLst>
                  <a:ext uri="{FF2B5EF4-FFF2-40B4-BE49-F238E27FC236}">
                    <a16:creationId xmlns:a16="http://schemas.microsoft.com/office/drawing/2014/main" id="{EC1E255B-2E24-1B02-8588-CCDE39551958}"/>
                  </a:ext>
                </a:extLst>
              </p:cNvPr>
              <p:cNvSpPr/>
              <p:nvPr/>
            </p:nvSpPr>
            <p:spPr>
              <a:xfrm rot="-177967">
                <a:off x="2841830" y="2085647"/>
                <a:ext cx="33036" cy="19870"/>
              </a:xfrm>
              <a:custGeom>
                <a:avLst/>
                <a:gdLst/>
                <a:ahLst/>
                <a:cxnLst/>
                <a:rect l="l" t="t" r="r" b="b"/>
                <a:pathLst>
                  <a:path w="1157" h="690" extrusionOk="0">
                    <a:moveTo>
                      <a:pt x="856" y="0"/>
                    </a:moveTo>
                    <a:cubicBezTo>
                      <a:pt x="810" y="0"/>
                      <a:pt x="761" y="20"/>
                      <a:pt x="713" y="68"/>
                    </a:cubicBezTo>
                    <a:cubicBezTo>
                      <a:pt x="571" y="154"/>
                      <a:pt x="371" y="211"/>
                      <a:pt x="200" y="211"/>
                    </a:cubicBezTo>
                    <a:cubicBezTo>
                      <a:pt x="86" y="211"/>
                      <a:pt x="0" y="296"/>
                      <a:pt x="86" y="410"/>
                    </a:cubicBezTo>
                    <a:cubicBezTo>
                      <a:pt x="114" y="439"/>
                      <a:pt x="143" y="525"/>
                      <a:pt x="228" y="553"/>
                    </a:cubicBezTo>
                    <a:cubicBezTo>
                      <a:pt x="336" y="649"/>
                      <a:pt x="459" y="689"/>
                      <a:pt x="578" y="689"/>
                    </a:cubicBezTo>
                    <a:cubicBezTo>
                      <a:pt x="738" y="689"/>
                      <a:pt x="891" y="616"/>
                      <a:pt x="991" y="505"/>
                    </a:cubicBezTo>
                    <a:lnTo>
                      <a:pt x="991" y="505"/>
                    </a:lnTo>
                    <a:cubicBezTo>
                      <a:pt x="985" y="513"/>
                      <a:pt x="985" y="517"/>
                      <a:pt x="988" y="517"/>
                    </a:cubicBezTo>
                    <a:cubicBezTo>
                      <a:pt x="992" y="517"/>
                      <a:pt x="999" y="510"/>
                      <a:pt x="999" y="496"/>
                    </a:cubicBezTo>
                    <a:lnTo>
                      <a:pt x="999" y="496"/>
                    </a:lnTo>
                    <a:cubicBezTo>
                      <a:pt x="999" y="496"/>
                      <a:pt x="999" y="496"/>
                      <a:pt x="999" y="496"/>
                    </a:cubicBezTo>
                    <a:cubicBezTo>
                      <a:pt x="1157" y="293"/>
                      <a:pt x="1029" y="0"/>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54;p47">
                <a:extLst>
                  <a:ext uri="{FF2B5EF4-FFF2-40B4-BE49-F238E27FC236}">
                    <a16:creationId xmlns:a16="http://schemas.microsoft.com/office/drawing/2014/main" id="{B95C9490-8E3B-753F-6673-6FF10734513C}"/>
                  </a:ext>
                </a:extLst>
              </p:cNvPr>
              <p:cNvSpPr/>
              <p:nvPr/>
            </p:nvSpPr>
            <p:spPr>
              <a:xfrm rot="-177967">
                <a:off x="2887006" y="2046863"/>
                <a:ext cx="17132" cy="15925"/>
              </a:xfrm>
              <a:custGeom>
                <a:avLst/>
                <a:gdLst/>
                <a:ahLst/>
                <a:cxnLst/>
                <a:rect l="l" t="t" r="r" b="b"/>
                <a:pathLst>
                  <a:path w="600" h="553" extrusionOk="0">
                    <a:moveTo>
                      <a:pt x="298" y="1"/>
                    </a:moveTo>
                    <a:cubicBezTo>
                      <a:pt x="171" y="1"/>
                      <a:pt x="54" y="106"/>
                      <a:pt x="29" y="233"/>
                    </a:cubicBezTo>
                    <a:cubicBezTo>
                      <a:pt x="0" y="376"/>
                      <a:pt x="114" y="519"/>
                      <a:pt x="257" y="547"/>
                    </a:cubicBezTo>
                    <a:cubicBezTo>
                      <a:pt x="275" y="551"/>
                      <a:pt x="294" y="553"/>
                      <a:pt x="312" y="553"/>
                    </a:cubicBezTo>
                    <a:cubicBezTo>
                      <a:pt x="434" y="553"/>
                      <a:pt x="546" y="472"/>
                      <a:pt x="571" y="347"/>
                    </a:cubicBezTo>
                    <a:cubicBezTo>
                      <a:pt x="599" y="205"/>
                      <a:pt x="485" y="62"/>
                      <a:pt x="342" y="5"/>
                    </a:cubicBezTo>
                    <a:cubicBezTo>
                      <a:pt x="328" y="2"/>
                      <a:pt x="31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55;p47">
                <a:extLst>
                  <a:ext uri="{FF2B5EF4-FFF2-40B4-BE49-F238E27FC236}">
                    <a16:creationId xmlns:a16="http://schemas.microsoft.com/office/drawing/2014/main" id="{CC0729AE-A150-CC4E-1288-7B08C83FB8E5}"/>
                  </a:ext>
                </a:extLst>
              </p:cNvPr>
              <p:cNvSpPr/>
              <p:nvPr/>
            </p:nvSpPr>
            <p:spPr>
              <a:xfrm rot="-177967">
                <a:off x="2841676" y="2124168"/>
                <a:ext cx="90457" cy="29402"/>
              </a:xfrm>
              <a:custGeom>
                <a:avLst/>
                <a:gdLst/>
                <a:ahLst/>
                <a:cxnLst/>
                <a:rect l="l" t="t" r="r" b="b"/>
                <a:pathLst>
                  <a:path w="3168" h="1021" extrusionOk="0">
                    <a:moveTo>
                      <a:pt x="3071" y="1"/>
                    </a:moveTo>
                    <a:cubicBezTo>
                      <a:pt x="3054" y="1"/>
                      <a:pt x="3039" y="8"/>
                      <a:pt x="3025" y="22"/>
                    </a:cubicBezTo>
                    <a:cubicBezTo>
                      <a:pt x="2192" y="714"/>
                      <a:pt x="1456" y="889"/>
                      <a:pt x="926" y="889"/>
                    </a:cubicBezTo>
                    <a:cubicBezTo>
                      <a:pt x="385" y="889"/>
                      <a:pt x="58" y="707"/>
                      <a:pt x="58" y="707"/>
                    </a:cubicBezTo>
                    <a:cubicBezTo>
                      <a:pt x="58" y="707"/>
                      <a:pt x="1" y="707"/>
                      <a:pt x="1" y="735"/>
                    </a:cubicBezTo>
                    <a:cubicBezTo>
                      <a:pt x="1" y="735"/>
                      <a:pt x="1" y="821"/>
                      <a:pt x="29" y="821"/>
                    </a:cubicBezTo>
                    <a:cubicBezTo>
                      <a:pt x="29" y="849"/>
                      <a:pt x="371" y="1021"/>
                      <a:pt x="942" y="1021"/>
                    </a:cubicBezTo>
                    <a:cubicBezTo>
                      <a:pt x="1484" y="1021"/>
                      <a:pt x="2283" y="849"/>
                      <a:pt x="3139" y="136"/>
                    </a:cubicBezTo>
                    <a:cubicBezTo>
                      <a:pt x="3168" y="108"/>
                      <a:pt x="3168" y="51"/>
                      <a:pt x="3139" y="22"/>
                    </a:cubicBezTo>
                    <a:cubicBezTo>
                      <a:pt x="3111" y="8"/>
                      <a:pt x="3089" y="1"/>
                      <a:pt x="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56;p47">
                <a:extLst>
                  <a:ext uri="{FF2B5EF4-FFF2-40B4-BE49-F238E27FC236}">
                    <a16:creationId xmlns:a16="http://schemas.microsoft.com/office/drawing/2014/main" id="{A91E1180-5FCE-B9FA-FFD2-EC39B26EA8C9}"/>
                  </a:ext>
                </a:extLst>
              </p:cNvPr>
              <p:cNvSpPr/>
              <p:nvPr/>
            </p:nvSpPr>
            <p:spPr>
              <a:xfrm rot="-177967">
                <a:off x="2597141" y="2497023"/>
                <a:ext cx="394320" cy="717589"/>
              </a:xfrm>
              <a:custGeom>
                <a:avLst/>
                <a:gdLst/>
                <a:ahLst/>
                <a:cxnLst/>
                <a:rect l="l" t="t" r="r" b="b"/>
                <a:pathLst>
                  <a:path w="13810" h="24919" extrusionOk="0">
                    <a:moveTo>
                      <a:pt x="10170" y="1"/>
                    </a:moveTo>
                    <a:cubicBezTo>
                      <a:pt x="9193" y="1"/>
                      <a:pt x="8212" y="438"/>
                      <a:pt x="7561" y="1255"/>
                    </a:cubicBezTo>
                    <a:lnTo>
                      <a:pt x="771" y="9700"/>
                    </a:lnTo>
                    <a:lnTo>
                      <a:pt x="571" y="9929"/>
                    </a:lnTo>
                    <a:cubicBezTo>
                      <a:pt x="86" y="10528"/>
                      <a:pt x="0" y="11384"/>
                      <a:pt x="428" y="12068"/>
                    </a:cubicBezTo>
                    <a:lnTo>
                      <a:pt x="5108" y="19544"/>
                    </a:lnTo>
                    <a:lnTo>
                      <a:pt x="5108" y="19772"/>
                    </a:lnTo>
                    <a:lnTo>
                      <a:pt x="3538" y="21370"/>
                    </a:lnTo>
                    <a:cubicBezTo>
                      <a:pt x="3453" y="21484"/>
                      <a:pt x="3339" y="21570"/>
                      <a:pt x="3253" y="21741"/>
                    </a:cubicBezTo>
                    <a:cubicBezTo>
                      <a:pt x="2597" y="22796"/>
                      <a:pt x="2682" y="24594"/>
                      <a:pt x="3909" y="24879"/>
                    </a:cubicBezTo>
                    <a:cubicBezTo>
                      <a:pt x="4028" y="24906"/>
                      <a:pt x="4149" y="24918"/>
                      <a:pt x="4271" y="24918"/>
                    </a:cubicBezTo>
                    <a:cubicBezTo>
                      <a:pt x="6390" y="24918"/>
                      <a:pt x="9017" y="21170"/>
                      <a:pt x="9017" y="21170"/>
                    </a:cubicBezTo>
                    <a:cubicBezTo>
                      <a:pt x="9017" y="21170"/>
                      <a:pt x="9758" y="19943"/>
                      <a:pt x="9159" y="18973"/>
                    </a:cubicBezTo>
                    <a:lnTo>
                      <a:pt x="6934" y="14094"/>
                    </a:lnTo>
                    <a:cubicBezTo>
                      <a:pt x="6220" y="12496"/>
                      <a:pt x="6705" y="10613"/>
                      <a:pt x="8132" y="9558"/>
                    </a:cubicBezTo>
                    <a:lnTo>
                      <a:pt x="12298" y="6562"/>
                    </a:lnTo>
                    <a:cubicBezTo>
                      <a:pt x="12469" y="6419"/>
                      <a:pt x="12469" y="5506"/>
                      <a:pt x="12669" y="5278"/>
                    </a:cubicBezTo>
                    <a:cubicBezTo>
                      <a:pt x="13810" y="3908"/>
                      <a:pt x="13553" y="1797"/>
                      <a:pt x="12127" y="684"/>
                    </a:cubicBezTo>
                    <a:cubicBezTo>
                      <a:pt x="11557" y="222"/>
                      <a:pt x="10865" y="1"/>
                      <a:pt x="10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57;p47">
                <a:extLst>
                  <a:ext uri="{FF2B5EF4-FFF2-40B4-BE49-F238E27FC236}">
                    <a16:creationId xmlns:a16="http://schemas.microsoft.com/office/drawing/2014/main" id="{771CA74F-80A7-6B2B-D654-C06EF716B305}"/>
                  </a:ext>
                </a:extLst>
              </p:cNvPr>
              <p:cNvSpPr/>
              <p:nvPr/>
            </p:nvSpPr>
            <p:spPr>
              <a:xfrm rot="-177967">
                <a:off x="2751198" y="3057119"/>
                <a:ext cx="42373" cy="6594"/>
              </a:xfrm>
              <a:custGeom>
                <a:avLst/>
                <a:gdLst/>
                <a:ahLst/>
                <a:cxnLst/>
                <a:rect l="l" t="t" r="r" b="b"/>
                <a:pathLst>
                  <a:path w="1484" h="229" extrusionOk="0">
                    <a:moveTo>
                      <a:pt x="1427" y="0"/>
                    </a:moveTo>
                    <a:lnTo>
                      <a:pt x="57" y="86"/>
                    </a:lnTo>
                    <a:cubicBezTo>
                      <a:pt x="29" y="86"/>
                      <a:pt x="0" y="114"/>
                      <a:pt x="0" y="143"/>
                    </a:cubicBezTo>
                    <a:cubicBezTo>
                      <a:pt x="0" y="200"/>
                      <a:pt x="29" y="228"/>
                      <a:pt x="57" y="228"/>
                    </a:cubicBezTo>
                    <a:lnTo>
                      <a:pt x="1427" y="143"/>
                    </a:lnTo>
                    <a:cubicBezTo>
                      <a:pt x="1455" y="143"/>
                      <a:pt x="1484" y="114"/>
                      <a:pt x="1484" y="86"/>
                    </a:cubicBezTo>
                    <a:cubicBezTo>
                      <a:pt x="1484" y="57"/>
                      <a:pt x="1455" y="0"/>
                      <a:pt x="1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58;p47">
                <a:extLst>
                  <a:ext uri="{FF2B5EF4-FFF2-40B4-BE49-F238E27FC236}">
                    <a16:creationId xmlns:a16="http://schemas.microsoft.com/office/drawing/2014/main" id="{CADE39A2-6EAC-7BD9-1289-2A34027D55A0}"/>
                  </a:ext>
                </a:extLst>
              </p:cNvPr>
              <p:cNvSpPr/>
              <p:nvPr/>
            </p:nvSpPr>
            <p:spPr>
              <a:xfrm rot="-177967">
                <a:off x="2961676" y="2211861"/>
                <a:ext cx="119781" cy="292461"/>
              </a:xfrm>
              <a:custGeom>
                <a:avLst/>
                <a:gdLst/>
                <a:ahLst/>
                <a:cxnLst/>
                <a:rect l="l" t="t" r="r" b="b"/>
                <a:pathLst>
                  <a:path w="4195" h="10156" extrusionOk="0">
                    <a:moveTo>
                      <a:pt x="1530" y="0"/>
                    </a:moveTo>
                    <a:cubicBezTo>
                      <a:pt x="1439" y="0"/>
                      <a:pt x="1347" y="9"/>
                      <a:pt x="1256" y="26"/>
                    </a:cubicBezTo>
                    <a:cubicBezTo>
                      <a:pt x="514" y="169"/>
                      <a:pt x="0" y="882"/>
                      <a:pt x="143" y="1596"/>
                    </a:cubicBezTo>
                    <a:lnTo>
                      <a:pt x="999" y="5619"/>
                    </a:lnTo>
                    <a:cubicBezTo>
                      <a:pt x="1341" y="7131"/>
                      <a:pt x="1370" y="8671"/>
                      <a:pt x="1142" y="10155"/>
                    </a:cubicBezTo>
                    <a:lnTo>
                      <a:pt x="3966" y="10127"/>
                    </a:lnTo>
                    <a:cubicBezTo>
                      <a:pt x="4195" y="8443"/>
                      <a:pt x="4109" y="6760"/>
                      <a:pt x="3738" y="5133"/>
                    </a:cubicBezTo>
                    <a:lnTo>
                      <a:pt x="2911" y="1053"/>
                    </a:lnTo>
                    <a:cubicBezTo>
                      <a:pt x="2786" y="428"/>
                      <a:pt x="2178" y="0"/>
                      <a:pt x="153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59;p47">
                <a:extLst>
                  <a:ext uri="{FF2B5EF4-FFF2-40B4-BE49-F238E27FC236}">
                    <a16:creationId xmlns:a16="http://schemas.microsoft.com/office/drawing/2014/main" id="{7B2C927A-3E59-1825-27EA-1199A483EC88}"/>
                  </a:ext>
                </a:extLst>
              </p:cNvPr>
              <p:cNvSpPr/>
              <p:nvPr/>
            </p:nvSpPr>
            <p:spPr>
              <a:xfrm rot="-177967">
                <a:off x="2941347" y="2163541"/>
                <a:ext cx="147506" cy="235385"/>
              </a:xfrm>
              <a:custGeom>
                <a:avLst/>
                <a:gdLst/>
                <a:ahLst/>
                <a:cxnLst/>
                <a:rect l="l" t="t" r="r" b="b"/>
                <a:pathLst>
                  <a:path w="5166" h="8174" extrusionOk="0">
                    <a:moveTo>
                      <a:pt x="2255" y="0"/>
                    </a:moveTo>
                    <a:cubicBezTo>
                      <a:pt x="1" y="1455"/>
                      <a:pt x="486" y="3453"/>
                      <a:pt x="486" y="3453"/>
                    </a:cubicBezTo>
                    <a:lnTo>
                      <a:pt x="1513" y="8103"/>
                    </a:lnTo>
                    <a:cubicBezTo>
                      <a:pt x="1775" y="8150"/>
                      <a:pt x="2035" y="8174"/>
                      <a:pt x="2292" y="8174"/>
                    </a:cubicBezTo>
                    <a:cubicBezTo>
                      <a:pt x="3129" y="8174"/>
                      <a:pt x="3938" y="7927"/>
                      <a:pt x="4680" y="7447"/>
                    </a:cubicBezTo>
                    <a:lnTo>
                      <a:pt x="5165" y="7162"/>
                    </a:lnTo>
                    <a:cubicBezTo>
                      <a:pt x="5165" y="7162"/>
                      <a:pt x="4366" y="1712"/>
                      <a:pt x="2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60;p47">
                <a:extLst>
                  <a:ext uri="{FF2B5EF4-FFF2-40B4-BE49-F238E27FC236}">
                    <a16:creationId xmlns:a16="http://schemas.microsoft.com/office/drawing/2014/main" id="{E021AC54-B7CD-DD55-0A37-9906B8ADF7A4}"/>
                  </a:ext>
                </a:extLst>
              </p:cNvPr>
              <p:cNvSpPr/>
              <p:nvPr/>
            </p:nvSpPr>
            <p:spPr>
              <a:xfrm rot="-177967">
                <a:off x="2963016" y="2305205"/>
                <a:ext cx="126291" cy="94511"/>
              </a:xfrm>
              <a:custGeom>
                <a:avLst/>
                <a:gdLst/>
                <a:ahLst/>
                <a:cxnLst/>
                <a:rect l="l" t="t" r="r" b="b"/>
                <a:pathLst>
                  <a:path w="4423" h="3282" extrusionOk="0">
                    <a:moveTo>
                      <a:pt x="57" y="0"/>
                    </a:moveTo>
                    <a:cubicBezTo>
                      <a:pt x="29" y="0"/>
                      <a:pt x="0" y="29"/>
                      <a:pt x="0" y="57"/>
                    </a:cubicBezTo>
                    <a:cubicBezTo>
                      <a:pt x="343" y="2311"/>
                      <a:pt x="514" y="3167"/>
                      <a:pt x="514" y="3167"/>
                    </a:cubicBezTo>
                    <a:cubicBezTo>
                      <a:pt x="514" y="3167"/>
                      <a:pt x="514" y="3196"/>
                      <a:pt x="571" y="3196"/>
                    </a:cubicBezTo>
                    <a:cubicBezTo>
                      <a:pt x="856" y="3224"/>
                      <a:pt x="1085" y="3282"/>
                      <a:pt x="1370" y="3282"/>
                    </a:cubicBezTo>
                    <a:cubicBezTo>
                      <a:pt x="2426" y="3282"/>
                      <a:pt x="3424" y="2996"/>
                      <a:pt x="4309" y="2454"/>
                    </a:cubicBezTo>
                    <a:lnTo>
                      <a:pt x="4337" y="2426"/>
                    </a:lnTo>
                    <a:cubicBezTo>
                      <a:pt x="4366" y="2426"/>
                      <a:pt x="4423" y="2369"/>
                      <a:pt x="4366" y="2340"/>
                    </a:cubicBezTo>
                    <a:cubicBezTo>
                      <a:pt x="4366" y="2320"/>
                      <a:pt x="4352" y="2300"/>
                      <a:pt x="4333" y="2300"/>
                    </a:cubicBezTo>
                    <a:cubicBezTo>
                      <a:pt x="4325" y="2300"/>
                      <a:pt x="4317" y="2303"/>
                      <a:pt x="4309" y="2311"/>
                    </a:cubicBezTo>
                    <a:lnTo>
                      <a:pt x="4280" y="2340"/>
                    </a:lnTo>
                    <a:cubicBezTo>
                      <a:pt x="3425" y="2858"/>
                      <a:pt x="2445" y="3145"/>
                      <a:pt x="1453" y="3145"/>
                    </a:cubicBezTo>
                    <a:cubicBezTo>
                      <a:pt x="1188" y="3145"/>
                      <a:pt x="922" y="3124"/>
                      <a:pt x="657" y="3082"/>
                    </a:cubicBezTo>
                    <a:cubicBezTo>
                      <a:pt x="600" y="2911"/>
                      <a:pt x="428" y="2026"/>
                      <a:pt x="115" y="57"/>
                    </a:cubicBezTo>
                    <a:cubicBezTo>
                      <a:pt x="115" y="29"/>
                      <a:pt x="86"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61;p47">
                <a:extLst>
                  <a:ext uri="{FF2B5EF4-FFF2-40B4-BE49-F238E27FC236}">
                    <a16:creationId xmlns:a16="http://schemas.microsoft.com/office/drawing/2014/main" id="{E8DB5E42-CAC6-2524-6221-FA7DD1D110ED}"/>
                  </a:ext>
                </a:extLst>
              </p:cNvPr>
              <p:cNvSpPr/>
              <p:nvPr/>
            </p:nvSpPr>
            <p:spPr>
              <a:xfrm rot="-177967">
                <a:off x="2683385" y="2137939"/>
                <a:ext cx="358486" cy="585843"/>
              </a:xfrm>
              <a:custGeom>
                <a:avLst/>
                <a:gdLst/>
                <a:ahLst/>
                <a:cxnLst/>
                <a:rect l="l" t="t" r="r" b="b"/>
                <a:pathLst>
                  <a:path w="12555" h="20344" extrusionOk="0">
                    <a:moveTo>
                      <a:pt x="5393" y="1"/>
                    </a:moveTo>
                    <a:lnTo>
                      <a:pt x="3595" y="29"/>
                    </a:lnTo>
                    <a:lnTo>
                      <a:pt x="2340" y="4879"/>
                    </a:lnTo>
                    <a:lnTo>
                      <a:pt x="1855" y="7219"/>
                    </a:lnTo>
                    <a:cubicBezTo>
                      <a:pt x="1313" y="9017"/>
                      <a:pt x="1141" y="13068"/>
                      <a:pt x="1141" y="13068"/>
                    </a:cubicBezTo>
                    <a:lnTo>
                      <a:pt x="0" y="17833"/>
                    </a:lnTo>
                    <a:cubicBezTo>
                      <a:pt x="2197" y="18147"/>
                      <a:pt x="5650" y="19573"/>
                      <a:pt x="8417" y="20344"/>
                    </a:cubicBezTo>
                    <a:cubicBezTo>
                      <a:pt x="9730" y="18775"/>
                      <a:pt x="11213" y="16036"/>
                      <a:pt x="10928" y="14038"/>
                    </a:cubicBezTo>
                    <a:cubicBezTo>
                      <a:pt x="10871" y="13553"/>
                      <a:pt x="10814" y="13182"/>
                      <a:pt x="10814" y="13182"/>
                    </a:cubicBezTo>
                    <a:cubicBezTo>
                      <a:pt x="9416" y="12868"/>
                      <a:pt x="8446" y="11613"/>
                      <a:pt x="8446" y="10186"/>
                    </a:cubicBezTo>
                    <a:lnTo>
                      <a:pt x="8446" y="9816"/>
                    </a:lnTo>
                    <a:cubicBezTo>
                      <a:pt x="8446" y="7904"/>
                      <a:pt x="9131" y="5878"/>
                      <a:pt x="10443" y="4480"/>
                    </a:cubicBezTo>
                    <a:lnTo>
                      <a:pt x="12554" y="1855"/>
                    </a:lnTo>
                    <a:lnTo>
                      <a:pt x="11299" y="856"/>
                    </a:lnTo>
                    <a:lnTo>
                      <a:pt x="7447" y="6021"/>
                    </a:lnTo>
                    <a:lnTo>
                      <a:pt x="4023" y="5307"/>
                    </a:lnTo>
                    <a:lnTo>
                      <a:pt x="53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62;p47">
                <a:extLst>
                  <a:ext uri="{FF2B5EF4-FFF2-40B4-BE49-F238E27FC236}">
                    <a16:creationId xmlns:a16="http://schemas.microsoft.com/office/drawing/2014/main" id="{438FBDED-B199-1277-E0F9-FD562E66942B}"/>
                  </a:ext>
                </a:extLst>
              </p:cNvPr>
              <p:cNvSpPr/>
              <p:nvPr/>
            </p:nvSpPr>
            <p:spPr>
              <a:xfrm rot="-177967">
                <a:off x="2770065" y="2323723"/>
                <a:ext cx="114898" cy="104389"/>
              </a:xfrm>
              <a:custGeom>
                <a:avLst/>
                <a:gdLst/>
                <a:ahLst/>
                <a:cxnLst/>
                <a:rect l="l" t="t" r="r" b="b"/>
                <a:pathLst>
                  <a:path w="4024" h="3625" extrusionOk="0">
                    <a:moveTo>
                      <a:pt x="543" y="86"/>
                    </a:moveTo>
                    <a:lnTo>
                      <a:pt x="3881" y="885"/>
                    </a:lnTo>
                    <a:lnTo>
                      <a:pt x="3567" y="2283"/>
                    </a:lnTo>
                    <a:cubicBezTo>
                      <a:pt x="3398" y="3031"/>
                      <a:pt x="2720" y="3534"/>
                      <a:pt x="1963" y="3534"/>
                    </a:cubicBezTo>
                    <a:cubicBezTo>
                      <a:pt x="1824" y="3534"/>
                      <a:pt x="1683" y="3517"/>
                      <a:pt x="1541" y="3482"/>
                    </a:cubicBezTo>
                    <a:cubicBezTo>
                      <a:pt x="1114" y="3367"/>
                      <a:pt x="714" y="3082"/>
                      <a:pt x="457" y="2740"/>
                    </a:cubicBezTo>
                    <a:cubicBezTo>
                      <a:pt x="229" y="2340"/>
                      <a:pt x="115" y="1912"/>
                      <a:pt x="229" y="1484"/>
                    </a:cubicBezTo>
                    <a:lnTo>
                      <a:pt x="543" y="86"/>
                    </a:lnTo>
                    <a:close/>
                    <a:moveTo>
                      <a:pt x="457" y="1"/>
                    </a:moveTo>
                    <a:cubicBezTo>
                      <a:pt x="429" y="1"/>
                      <a:pt x="429" y="29"/>
                      <a:pt x="429" y="29"/>
                    </a:cubicBezTo>
                    <a:lnTo>
                      <a:pt x="115" y="1484"/>
                    </a:lnTo>
                    <a:cubicBezTo>
                      <a:pt x="1" y="1912"/>
                      <a:pt x="115" y="2426"/>
                      <a:pt x="372" y="2797"/>
                    </a:cubicBezTo>
                    <a:cubicBezTo>
                      <a:pt x="600" y="3196"/>
                      <a:pt x="1028" y="3482"/>
                      <a:pt x="1513" y="3596"/>
                    </a:cubicBezTo>
                    <a:cubicBezTo>
                      <a:pt x="1656" y="3624"/>
                      <a:pt x="1798" y="3624"/>
                      <a:pt x="1941" y="3624"/>
                    </a:cubicBezTo>
                    <a:cubicBezTo>
                      <a:pt x="2740" y="3624"/>
                      <a:pt x="3510" y="3082"/>
                      <a:pt x="3681" y="2312"/>
                    </a:cubicBezTo>
                    <a:lnTo>
                      <a:pt x="3995" y="857"/>
                    </a:lnTo>
                    <a:cubicBezTo>
                      <a:pt x="4024" y="800"/>
                      <a:pt x="3995" y="771"/>
                      <a:pt x="3967" y="771"/>
                    </a:cubicBez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63;p47">
                <a:extLst>
                  <a:ext uri="{FF2B5EF4-FFF2-40B4-BE49-F238E27FC236}">
                    <a16:creationId xmlns:a16="http://schemas.microsoft.com/office/drawing/2014/main" id="{354B1A41-75D9-D70B-4C23-0027F9C1B939}"/>
                  </a:ext>
                </a:extLst>
              </p:cNvPr>
              <p:cNvSpPr/>
              <p:nvPr/>
            </p:nvSpPr>
            <p:spPr>
              <a:xfrm rot="-177967">
                <a:off x="2945144" y="2553700"/>
                <a:ext cx="125492" cy="130709"/>
              </a:xfrm>
              <a:custGeom>
                <a:avLst/>
                <a:gdLst/>
                <a:ahLst/>
                <a:cxnLst/>
                <a:rect l="l" t="t" r="r" b="b"/>
                <a:pathLst>
                  <a:path w="4395" h="4539" extrusionOk="0">
                    <a:moveTo>
                      <a:pt x="3146" y="0"/>
                    </a:moveTo>
                    <a:cubicBezTo>
                      <a:pt x="1801" y="0"/>
                      <a:pt x="998" y="1206"/>
                      <a:pt x="971" y="1288"/>
                    </a:cubicBezTo>
                    <a:cubicBezTo>
                      <a:pt x="885" y="1403"/>
                      <a:pt x="885" y="1488"/>
                      <a:pt x="914" y="1602"/>
                    </a:cubicBezTo>
                    <a:cubicBezTo>
                      <a:pt x="971" y="1659"/>
                      <a:pt x="999" y="1745"/>
                      <a:pt x="1056" y="1773"/>
                    </a:cubicBezTo>
                    <a:cubicBezTo>
                      <a:pt x="1099" y="1816"/>
                      <a:pt x="1163" y="1846"/>
                      <a:pt x="1245" y="1846"/>
                    </a:cubicBezTo>
                    <a:cubicBezTo>
                      <a:pt x="1330" y="1846"/>
                      <a:pt x="1436" y="1814"/>
                      <a:pt x="1559" y="1728"/>
                    </a:cubicBezTo>
                    <a:lnTo>
                      <a:pt x="1559" y="1728"/>
                    </a:lnTo>
                    <a:cubicBezTo>
                      <a:pt x="1331" y="1943"/>
                      <a:pt x="1093" y="2084"/>
                      <a:pt x="796" y="2084"/>
                    </a:cubicBezTo>
                    <a:cubicBezTo>
                      <a:pt x="724" y="2084"/>
                      <a:pt x="650" y="2076"/>
                      <a:pt x="571" y="2059"/>
                    </a:cubicBezTo>
                    <a:cubicBezTo>
                      <a:pt x="554" y="2056"/>
                      <a:pt x="537" y="2055"/>
                      <a:pt x="520" y="2055"/>
                    </a:cubicBezTo>
                    <a:cubicBezTo>
                      <a:pt x="343" y="2055"/>
                      <a:pt x="198" y="2188"/>
                      <a:pt x="172" y="2344"/>
                    </a:cubicBezTo>
                    <a:lnTo>
                      <a:pt x="172" y="2544"/>
                    </a:lnTo>
                    <a:cubicBezTo>
                      <a:pt x="172" y="2572"/>
                      <a:pt x="200" y="2601"/>
                      <a:pt x="229" y="2629"/>
                    </a:cubicBezTo>
                    <a:cubicBezTo>
                      <a:pt x="143" y="2687"/>
                      <a:pt x="58" y="2744"/>
                      <a:pt x="29" y="2886"/>
                    </a:cubicBezTo>
                    <a:cubicBezTo>
                      <a:pt x="1" y="2943"/>
                      <a:pt x="1" y="3029"/>
                      <a:pt x="29" y="3086"/>
                    </a:cubicBezTo>
                    <a:cubicBezTo>
                      <a:pt x="58" y="3200"/>
                      <a:pt x="143" y="3314"/>
                      <a:pt x="229" y="3343"/>
                    </a:cubicBezTo>
                    <a:cubicBezTo>
                      <a:pt x="343" y="3371"/>
                      <a:pt x="457" y="3428"/>
                      <a:pt x="514" y="3428"/>
                    </a:cubicBezTo>
                    <a:cubicBezTo>
                      <a:pt x="429" y="3457"/>
                      <a:pt x="315" y="3600"/>
                      <a:pt x="315" y="3742"/>
                    </a:cubicBezTo>
                    <a:cubicBezTo>
                      <a:pt x="315" y="3771"/>
                      <a:pt x="315" y="3799"/>
                      <a:pt x="343" y="3856"/>
                    </a:cubicBezTo>
                    <a:cubicBezTo>
                      <a:pt x="372" y="3999"/>
                      <a:pt x="514" y="4085"/>
                      <a:pt x="657" y="4142"/>
                    </a:cubicBezTo>
                    <a:cubicBezTo>
                      <a:pt x="857" y="4142"/>
                      <a:pt x="1028" y="4142"/>
                      <a:pt x="1170" y="4113"/>
                    </a:cubicBezTo>
                    <a:lnTo>
                      <a:pt x="1170" y="4256"/>
                    </a:lnTo>
                    <a:lnTo>
                      <a:pt x="1170" y="4284"/>
                    </a:lnTo>
                    <a:cubicBezTo>
                      <a:pt x="1216" y="4420"/>
                      <a:pt x="1351" y="4538"/>
                      <a:pt x="1476" y="4538"/>
                    </a:cubicBezTo>
                    <a:cubicBezTo>
                      <a:pt x="1509" y="4538"/>
                      <a:pt x="1541" y="4530"/>
                      <a:pt x="1570" y="4513"/>
                    </a:cubicBezTo>
                    <a:cubicBezTo>
                      <a:pt x="4280" y="3856"/>
                      <a:pt x="4395" y="1631"/>
                      <a:pt x="4052" y="718"/>
                    </a:cubicBezTo>
                    <a:cubicBezTo>
                      <a:pt x="3967" y="404"/>
                      <a:pt x="3710" y="147"/>
                      <a:pt x="3539" y="119"/>
                    </a:cubicBezTo>
                    <a:cubicBezTo>
                      <a:pt x="3453" y="33"/>
                      <a:pt x="3396" y="5"/>
                      <a:pt x="3282" y="5"/>
                    </a:cubicBezTo>
                    <a:cubicBezTo>
                      <a:pt x="3236" y="2"/>
                      <a:pt x="3191" y="0"/>
                      <a:pt x="314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64;p47">
                <a:extLst>
                  <a:ext uri="{FF2B5EF4-FFF2-40B4-BE49-F238E27FC236}">
                    <a16:creationId xmlns:a16="http://schemas.microsoft.com/office/drawing/2014/main" id="{8E6045BE-1377-DD69-01FC-4C66A2F5BED6}"/>
                  </a:ext>
                </a:extLst>
              </p:cNvPr>
              <p:cNvSpPr/>
              <p:nvPr/>
            </p:nvSpPr>
            <p:spPr>
              <a:xfrm rot="-177967">
                <a:off x="2969968" y="2430168"/>
                <a:ext cx="119781" cy="235011"/>
              </a:xfrm>
              <a:custGeom>
                <a:avLst/>
                <a:gdLst/>
                <a:ahLst/>
                <a:cxnLst/>
                <a:rect l="l" t="t" r="r" b="b"/>
                <a:pathLst>
                  <a:path w="4195" h="8161" extrusionOk="0">
                    <a:moveTo>
                      <a:pt x="1313" y="0"/>
                    </a:moveTo>
                    <a:cubicBezTo>
                      <a:pt x="1398" y="1227"/>
                      <a:pt x="1284" y="2540"/>
                      <a:pt x="999" y="3738"/>
                    </a:cubicBezTo>
                    <a:lnTo>
                      <a:pt x="200" y="6534"/>
                    </a:lnTo>
                    <a:cubicBezTo>
                      <a:pt x="0" y="7247"/>
                      <a:pt x="428" y="8132"/>
                      <a:pt x="1199" y="8160"/>
                    </a:cubicBezTo>
                    <a:cubicBezTo>
                      <a:pt x="2140" y="8160"/>
                      <a:pt x="2825" y="7590"/>
                      <a:pt x="2996" y="6991"/>
                    </a:cubicBezTo>
                    <a:lnTo>
                      <a:pt x="3738" y="4394"/>
                    </a:lnTo>
                    <a:lnTo>
                      <a:pt x="3738" y="4309"/>
                    </a:lnTo>
                    <a:cubicBezTo>
                      <a:pt x="4052" y="2911"/>
                      <a:pt x="4195" y="1484"/>
                      <a:pt x="4137" y="114"/>
                    </a:cubicBezTo>
                    <a:lnTo>
                      <a:pt x="1313" y="0"/>
                    </a:ln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65;p47">
                <a:extLst>
                  <a:ext uri="{FF2B5EF4-FFF2-40B4-BE49-F238E27FC236}">
                    <a16:creationId xmlns:a16="http://schemas.microsoft.com/office/drawing/2014/main" id="{5B83C587-0B93-7C02-88E6-01F90FB267DF}"/>
                  </a:ext>
                </a:extLst>
              </p:cNvPr>
              <p:cNvSpPr/>
              <p:nvPr/>
            </p:nvSpPr>
            <p:spPr>
              <a:xfrm rot="-177967">
                <a:off x="3038370" y="2547217"/>
                <a:ext cx="29" cy="29"/>
              </a:xfrm>
              <a:custGeom>
                <a:avLst/>
                <a:gdLst/>
                <a:ahLst/>
                <a:cxnLst/>
                <a:rect l="l" t="t" r="r" b="b"/>
                <a:pathLst>
                  <a:path w="1" h="1" extrusionOk="0">
                    <a:moveTo>
                      <a:pt x="1" y="0"/>
                    </a:move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66;p47">
                <a:extLst>
                  <a:ext uri="{FF2B5EF4-FFF2-40B4-BE49-F238E27FC236}">
                    <a16:creationId xmlns:a16="http://schemas.microsoft.com/office/drawing/2014/main" id="{072B4FBC-ED9F-A9F7-13FC-CC174ADD0F1D}"/>
                  </a:ext>
                </a:extLst>
              </p:cNvPr>
              <p:cNvSpPr/>
              <p:nvPr/>
            </p:nvSpPr>
            <p:spPr>
              <a:xfrm rot="-177967">
                <a:off x="2759376" y="2697347"/>
                <a:ext cx="195561" cy="162702"/>
              </a:xfrm>
              <a:custGeom>
                <a:avLst/>
                <a:gdLst/>
                <a:ahLst/>
                <a:cxnLst/>
                <a:rect l="l" t="t" r="r" b="b"/>
                <a:pathLst>
                  <a:path w="6849" h="5650" extrusionOk="0">
                    <a:moveTo>
                      <a:pt x="3338" y="1771"/>
                    </a:moveTo>
                    <a:cubicBezTo>
                      <a:pt x="3271" y="1821"/>
                      <a:pt x="3205" y="1869"/>
                      <a:pt x="3140" y="1914"/>
                    </a:cubicBezTo>
                    <a:cubicBezTo>
                      <a:pt x="3253" y="1829"/>
                      <a:pt x="3282" y="1772"/>
                      <a:pt x="3338" y="1771"/>
                    </a:cubicBezTo>
                    <a:close/>
                    <a:moveTo>
                      <a:pt x="4845" y="0"/>
                    </a:moveTo>
                    <a:cubicBezTo>
                      <a:pt x="4587" y="0"/>
                      <a:pt x="4503" y="300"/>
                      <a:pt x="4366" y="573"/>
                    </a:cubicBezTo>
                    <a:cubicBezTo>
                      <a:pt x="4124" y="1083"/>
                      <a:pt x="3736" y="1469"/>
                      <a:pt x="3344" y="1766"/>
                    </a:cubicBezTo>
                    <a:lnTo>
                      <a:pt x="3344" y="1766"/>
                    </a:lnTo>
                    <a:cubicBezTo>
                      <a:pt x="3682" y="1429"/>
                      <a:pt x="3738" y="1399"/>
                      <a:pt x="3682" y="1115"/>
                    </a:cubicBezTo>
                    <a:cubicBezTo>
                      <a:pt x="3653" y="1001"/>
                      <a:pt x="3568" y="887"/>
                      <a:pt x="3510" y="858"/>
                    </a:cubicBezTo>
                    <a:cubicBezTo>
                      <a:pt x="3415" y="782"/>
                      <a:pt x="3308" y="757"/>
                      <a:pt x="3196" y="757"/>
                    </a:cubicBezTo>
                    <a:cubicBezTo>
                      <a:pt x="3140" y="757"/>
                      <a:pt x="3082" y="763"/>
                      <a:pt x="3025" y="773"/>
                    </a:cubicBezTo>
                    <a:cubicBezTo>
                      <a:pt x="2940" y="830"/>
                      <a:pt x="714" y="1600"/>
                      <a:pt x="58" y="3769"/>
                    </a:cubicBezTo>
                    <a:cubicBezTo>
                      <a:pt x="1" y="3911"/>
                      <a:pt x="1" y="4054"/>
                      <a:pt x="87" y="4168"/>
                    </a:cubicBezTo>
                    <a:cubicBezTo>
                      <a:pt x="87" y="4425"/>
                      <a:pt x="229" y="4710"/>
                      <a:pt x="572" y="4995"/>
                    </a:cubicBezTo>
                    <a:cubicBezTo>
                      <a:pt x="1211" y="5488"/>
                      <a:pt x="1889" y="5650"/>
                      <a:pt x="2501" y="5650"/>
                    </a:cubicBezTo>
                    <a:cubicBezTo>
                      <a:pt x="2954" y="5650"/>
                      <a:pt x="3371" y="5561"/>
                      <a:pt x="3710" y="5452"/>
                    </a:cubicBezTo>
                    <a:lnTo>
                      <a:pt x="3796" y="5452"/>
                    </a:lnTo>
                    <a:cubicBezTo>
                      <a:pt x="3824" y="5452"/>
                      <a:pt x="4224" y="5309"/>
                      <a:pt x="4680" y="5052"/>
                    </a:cubicBezTo>
                    <a:cubicBezTo>
                      <a:pt x="5422" y="4624"/>
                      <a:pt x="6421" y="3883"/>
                      <a:pt x="6849" y="2599"/>
                    </a:cubicBezTo>
                    <a:cubicBezTo>
                      <a:pt x="6849" y="2313"/>
                      <a:pt x="6763" y="2057"/>
                      <a:pt x="6563" y="1914"/>
                    </a:cubicBezTo>
                    <a:cubicBezTo>
                      <a:pt x="6649" y="1771"/>
                      <a:pt x="6678" y="1629"/>
                      <a:pt x="6763" y="1486"/>
                    </a:cubicBezTo>
                    <a:cubicBezTo>
                      <a:pt x="6820" y="1286"/>
                      <a:pt x="6763" y="1029"/>
                      <a:pt x="6563" y="887"/>
                    </a:cubicBezTo>
                    <a:cubicBezTo>
                      <a:pt x="6535" y="858"/>
                      <a:pt x="6478" y="830"/>
                      <a:pt x="6421" y="830"/>
                    </a:cubicBezTo>
                    <a:cubicBezTo>
                      <a:pt x="6394" y="812"/>
                      <a:pt x="6368" y="805"/>
                      <a:pt x="6343" y="805"/>
                    </a:cubicBezTo>
                    <a:cubicBezTo>
                      <a:pt x="6288" y="805"/>
                      <a:pt x="6241" y="839"/>
                      <a:pt x="6221" y="858"/>
                    </a:cubicBezTo>
                    <a:cubicBezTo>
                      <a:pt x="6221" y="744"/>
                      <a:pt x="6250" y="630"/>
                      <a:pt x="6250" y="544"/>
                    </a:cubicBezTo>
                    <a:cubicBezTo>
                      <a:pt x="6250" y="345"/>
                      <a:pt x="6192" y="202"/>
                      <a:pt x="6078" y="145"/>
                    </a:cubicBezTo>
                    <a:cubicBezTo>
                      <a:pt x="5993" y="59"/>
                      <a:pt x="5907" y="59"/>
                      <a:pt x="5793" y="59"/>
                    </a:cubicBezTo>
                    <a:cubicBezTo>
                      <a:pt x="5565" y="59"/>
                      <a:pt x="5394" y="202"/>
                      <a:pt x="5337" y="430"/>
                    </a:cubicBezTo>
                    <a:cubicBezTo>
                      <a:pt x="5279" y="288"/>
                      <a:pt x="5222" y="173"/>
                      <a:pt x="5108" y="116"/>
                    </a:cubicBezTo>
                    <a:lnTo>
                      <a:pt x="4880" y="2"/>
                    </a:lnTo>
                    <a:cubicBezTo>
                      <a:pt x="4868" y="1"/>
                      <a:pt x="4856" y="0"/>
                      <a:pt x="484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67;p47">
                <a:extLst>
                  <a:ext uri="{FF2B5EF4-FFF2-40B4-BE49-F238E27FC236}">
                    <a16:creationId xmlns:a16="http://schemas.microsoft.com/office/drawing/2014/main" id="{98F4FC0C-1E02-D48A-E400-1E36EA58D50B}"/>
                  </a:ext>
                </a:extLst>
              </p:cNvPr>
              <p:cNvSpPr/>
              <p:nvPr/>
            </p:nvSpPr>
            <p:spPr>
              <a:xfrm rot="-177967">
                <a:off x="2405525" y="2655990"/>
                <a:ext cx="180885" cy="65772"/>
              </a:xfrm>
              <a:custGeom>
                <a:avLst/>
                <a:gdLst/>
                <a:ahLst/>
                <a:cxnLst/>
                <a:rect l="l" t="t" r="r" b="b"/>
                <a:pathLst>
                  <a:path w="6335" h="2284" extrusionOk="0">
                    <a:moveTo>
                      <a:pt x="3196" y="0"/>
                    </a:moveTo>
                    <a:cubicBezTo>
                      <a:pt x="1484" y="0"/>
                      <a:pt x="0" y="657"/>
                      <a:pt x="0" y="1284"/>
                    </a:cubicBezTo>
                    <a:cubicBezTo>
                      <a:pt x="0" y="1884"/>
                      <a:pt x="1484" y="2283"/>
                      <a:pt x="3196" y="2283"/>
                    </a:cubicBezTo>
                    <a:cubicBezTo>
                      <a:pt x="4879" y="2283"/>
                      <a:pt x="6334" y="1969"/>
                      <a:pt x="6334" y="1341"/>
                    </a:cubicBezTo>
                    <a:cubicBezTo>
                      <a:pt x="6334" y="685"/>
                      <a:pt x="4908" y="0"/>
                      <a:pt x="3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68;p47">
                <a:extLst>
                  <a:ext uri="{FF2B5EF4-FFF2-40B4-BE49-F238E27FC236}">
                    <a16:creationId xmlns:a16="http://schemas.microsoft.com/office/drawing/2014/main" id="{948EB576-1F8D-3159-190F-5FD995A1AD44}"/>
                  </a:ext>
                </a:extLst>
              </p:cNvPr>
              <p:cNvSpPr/>
              <p:nvPr/>
            </p:nvSpPr>
            <p:spPr>
              <a:xfrm rot="-177967">
                <a:off x="2419954" y="2392453"/>
                <a:ext cx="457052" cy="482520"/>
              </a:xfrm>
              <a:custGeom>
                <a:avLst/>
                <a:gdLst/>
                <a:ahLst/>
                <a:cxnLst/>
                <a:rect l="l" t="t" r="r" b="b"/>
                <a:pathLst>
                  <a:path w="16007" h="16756" extrusionOk="0">
                    <a:moveTo>
                      <a:pt x="400" y="10958"/>
                    </a:moveTo>
                    <a:lnTo>
                      <a:pt x="400" y="10958"/>
                    </a:lnTo>
                    <a:cubicBezTo>
                      <a:pt x="400" y="10968"/>
                      <a:pt x="401" y="10978"/>
                      <a:pt x="402" y="10987"/>
                    </a:cubicBezTo>
                    <a:lnTo>
                      <a:pt x="402" y="10987"/>
                    </a:lnTo>
                    <a:cubicBezTo>
                      <a:pt x="401" y="10977"/>
                      <a:pt x="400" y="10967"/>
                      <a:pt x="400" y="10958"/>
                    </a:cubicBezTo>
                    <a:close/>
                    <a:moveTo>
                      <a:pt x="2579" y="0"/>
                    </a:moveTo>
                    <a:cubicBezTo>
                      <a:pt x="2547" y="0"/>
                      <a:pt x="2515" y="1"/>
                      <a:pt x="2483" y="2"/>
                    </a:cubicBezTo>
                    <a:cubicBezTo>
                      <a:pt x="2197" y="2"/>
                      <a:pt x="1912" y="31"/>
                      <a:pt x="1627" y="88"/>
                    </a:cubicBezTo>
                    <a:cubicBezTo>
                      <a:pt x="742" y="230"/>
                      <a:pt x="115" y="944"/>
                      <a:pt x="57" y="1828"/>
                    </a:cubicBezTo>
                    <a:cubicBezTo>
                      <a:pt x="0" y="4938"/>
                      <a:pt x="0" y="7991"/>
                      <a:pt x="400" y="11129"/>
                    </a:cubicBezTo>
                    <a:cubicBezTo>
                      <a:pt x="404" y="11125"/>
                      <a:pt x="408" y="11119"/>
                      <a:pt x="410" y="11112"/>
                    </a:cubicBezTo>
                    <a:lnTo>
                      <a:pt x="410" y="11112"/>
                    </a:lnTo>
                    <a:cubicBezTo>
                      <a:pt x="436" y="11517"/>
                      <a:pt x="473" y="11926"/>
                      <a:pt x="600" y="12356"/>
                    </a:cubicBezTo>
                    <a:cubicBezTo>
                      <a:pt x="742" y="12813"/>
                      <a:pt x="885" y="13241"/>
                      <a:pt x="1142" y="13640"/>
                    </a:cubicBezTo>
                    <a:cubicBezTo>
                      <a:pt x="1627" y="14411"/>
                      <a:pt x="2254" y="15010"/>
                      <a:pt x="2968" y="15552"/>
                    </a:cubicBezTo>
                    <a:cubicBezTo>
                      <a:pt x="3310" y="15809"/>
                      <a:pt x="3738" y="15980"/>
                      <a:pt x="4138" y="16151"/>
                    </a:cubicBezTo>
                    <a:cubicBezTo>
                      <a:pt x="4166" y="16208"/>
                      <a:pt x="4252" y="16237"/>
                      <a:pt x="4280" y="16237"/>
                    </a:cubicBezTo>
                    <a:cubicBezTo>
                      <a:pt x="4309" y="16237"/>
                      <a:pt x="4394" y="16265"/>
                      <a:pt x="4423" y="16265"/>
                    </a:cubicBezTo>
                    <a:lnTo>
                      <a:pt x="4737" y="16379"/>
                    </a:lnTo>
                    <a:cubicBezTo>
                      <a:pt x="4851" y="16408"/>
                      <a:pt x="4965" y="16408"/>
                      <a:pt x="5051" y="16436"/>
                    </a:cubicBezTo>
                    <a:cubicBezTo>
                      <a:pt x="5108" y="16436"/>
                      <a:pt x="5165" y="16494"/>
                      <a:pt x="5193" y="16494"/>
                    </a:cubicBezTo>
                    <a:lnTo>
                      <a:pt x="5279" y="16494"/>
                    </a:lnTo>
                    <a:cubicBezTo>
                      <a:pt x="5317" y="16494"/>
                      <a:pt x="5228" y="16468"/>
                      <a:pt x="5232" y="16468"/>
                    </a:cubicBezTo>
                    <a:lnTo>
                      <a:pt x="5232" y="16468"/>
                    </a:lnTo>
                    <a:cubicBezTo>
                      <a:pt x="5234" y="16468"/>
                      <a:pt x="5260" y="16474"/>
                      <a:pt x="5336" y="16494"/>
                    </a:cubicBezTo>
                    <a:cubicBezTo>
                      <a:pt x="5376" y="16498"/>
                      <a:pt x="5395" y="16500"/>
                      <a:pt x="5401" y="16500"/>
                    </a:cubicBezTo>
                    <a:cubicBezTo>
                      <a:pt x="5421" y="16500"/>
                      <a:pt x="5312" y="16483"/>
                      <a:pt x="5316" y="16483"/>
                    </a:cubicBezTo>
                    <a:lnTo>
                      <a:pt x="5316" y="16483"/>
                    </a:lnTo>
                    <a:cubicBezTo>
                      <a:pt x="5318" y="16483"/>
                      <a:pt x="5380" y="16492"/>
                      <a:pt x="5593" y="16522"/>
                    </a:cubicBezTo>
                    <a:cubicBezTo>
                      <a:pt x="6192" y="16579"/>
                      <a:pt x="6163" y="16665"/>
                      <a:pt x="7618" y="16722"/>
                    </a:cubicBezTo>
                    <a:cubicBezTo>
                      <a:pt x="8016" y="16745"/>
                      <a:pt x="8539" y="16755"/>
                      <a:pt x="9126" y="16755"/>
                    </a:cubicBezTo>
                    <a:cubicBezTo>
                      <a:pt x="10732" y="16755"/>
                      <a:pt x="12823" y="16676"/>
                      <a:pt x="14181" y="16551"/>
                    </a:cubicBezTo>
                    <a:cubicBezTo>
                      <a:pt x="15237" y="16494"/>
                      <a:pt x="15950" y="15866"/>
                      <a:pt x="15978" y="14867"/>
                    </a:cubicBezTo>
                    <a:cubicBezTo>
                      <a:pt x="16007" y="13840"/>
                      <a:pt x="15237" y="13041"/>
                      <a:pt x="14238" y="12984"/>
                    </a:cubicBezTo>
                    <a:cubicBezTo>
                      <a:pt x="12469" y="12841"/>
                      <a:pt x="9530" y="12984"/>
                      <a:pt x="8161" y="12756"/>
                    </a:cubicBezTo>
                    <a:cubicBezTo>
                      <a:pt x="6848" y="12556"/>
                      <a:pt x="6962" y="12585"/>
                      <a:pt x="6392" y="12470"/>
                    </a:cubicBezTo>
                    <a:cubicBezTo>
                      <a:pt x="6189" y="12440"/>
                      <a:pt x="6123" y="12431"/>
                      <a:pt x="6113" y="12431"/>
                    </a:cubicBezTo>
                    <a:cubicBezTo>
                      <a:pt x="6100" y="12431"/>
                      <a:pt x="6194" y="12448"/>
                      <a:pt x="6183" y="12448"/>
                    </a:cubicBezTo>
                    <a:cubicBezTo>
                      <a:pt x="6180" y="12448"/>
                      <a:pt x="6166" y="12446"/>
                      <a:pt x="6135" y="12442"/>
                    </a:cubicBezTo>
                    <a:cubicBezTo>
                      <a:pt x="6049" y="12432"/>
                      <a:pt x="6021" y="12429"/>
                      <a:pt x="6018" y="12429"/>
                    </a:cubicBezTo>
                    <a:cubicBezTo>
                      <a:pt x="6011" y="12429"/>
                      <a:pt x="6106" y="12442"/>
                      <a:pt x="6049" y="12442"/>
                    </a:cubicBezTo>
                    <a:lnTo>
                      <a:pt x="5992" y="12442"/>
                    </a:lnTo>
                    <a:cubicBezTo>
                      <a:pt x="5964" y="12442"/>
                      <a:pt x="5907" y="12413"/>
                      <a:pt x="5878" y="12413"/>
                    </a:cubicBezTo>
                    <a:cubicBezTo>
                      <a:pt x="5849" y="12385"/>
                      <a:pt x="5764" y="12356"/>
                      <a:pt x="5735" y="12356"/>
                    </a:cubicBezTo>
                    <a:cubicBezTo>
                      <a:pt x="5735" y="12299"/>
                      <a:pt x="5707" y="12299"/>
                      <a:pt x="5707" y="12299"/>
                    </a:cubicBezTo>
                    <a:lnTo>
                      <a:pt x="5393" y="12100"/>
                    </a:lnTo>
                    <a:cubicBezTo>
                      <a:pt x="5165" y="11928"/>
                      <a:pt x="5022" y="11729"/>
                      <a:pt x="4908" y="11529"/>
                    </a:cubicBezTo>
                    <a:cubicBezTo>
                      <a:pt x="4822" y="11301"/>
                      <a:pt x="4822" y="11101"/>
                      <a:pt x="4822" y="10873"/>
                    </a:cubicBezTo>
                    <a:cubicBezTo>
                      <a:pt x="4807" y="10636"/>
                      <a:pt x="4800" y="10548"/>
                      <a:pt x="4798" y="10548"/>
                    </a:cubicBezTo>
                    <a:lnTo>
                      <a:pt x="4798" y="10548"/>
                    </a:lnTo>
                    <a:cubicBezTo>
                      <a:pt x="4791" y="10548"/>
                      <a:pt x="4827" y="11313"/>
                      <a:pt x="4824" y="11313"/>
                    </a:cubicBezTo>
                    <a:cubicBezTo>
                      <a:pt x="4823" y="11313"/>
                      <a:pt x="4809" y="11050"/>
                      <a:pt x="4765" y="10216"/>
                    </a:cubicBezTo>
                    <a:cubicBezTo>
                      <a:pt x="4651" y="8077"/>
                      <a:pt x="4879" y="5309"/>
                      <a:pt x="5136" y="2827"/>
                    </a:cubicBezTo>
                    <a:cubicBezTo>
                      <a:pt x="5276" y="1290"/>
                      <a:pt x="4076" y="0"/>
                      <a:pt x="25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69;p47">
                <a:extLst>
                  <a:ext uri="{FF2B5EF4-FFF2-40B4-BE49-F238E27FC236}">
                    <a16:creationId xmlns:a16="http://schemas.microsoft.com/office/drawing/2014/main" id="{40CDDD8C-2C10-42FD-8E76-AC22183BA090}"/>
                  </a:ext>
                </a:extLst>
              </p:cNvPr>
              <p:cNvSpPr/>
              <p:nvPr/>
            </p:nvSpPr>
            <p:spPr>
              <a:xfrm rot="-177967">
                <a:off x="2396253" y="2326913"/>
                <a:ext cx="205326" cy="368974"/>
              </a:xfrm>
              <a:custGeom>
                <a:avLst/>
                <a:gdLst/>
                <a:ahLst/>
                <a:cxnLst/>
                <a:rect l="l" t="t" r="r" b="b"/>
                <a:pathLst>
                  <a:path w="7191" h="12813" extrusionOk="0">
                    <a:moveTo>
                      <a:pt x="3587" y="1"/>
                    </a:moveTo>
                    <a:cubicBezTo>
                      <a:pt x="2057" y="1"/>
                      <a:pt x="56" y="790"/>
                      <a:pt x="0" y="12813"/>
                    </a:cubicBezTo>
                    <a:cubicBezTo>
                      <a:pt x="738" y="12074"/>
                      <a:pt x="2296" y="11478"/>
                      <a:pt x="3727" y="11478"/>
                    </a:cubicBezTo>
                    <a:cubicBezTo>
                      <a:pt x="4784" y="11478"/>
                      <a:pt x="5772" y="11804"/>
                      <a:pt x="6306" y="12641"/>
                    </a:cubicBezTo>
                    <a:cubicBezTo>
                      <a:pt x="6620" y="6250"/>
                      <a:pt x="7190" y="59"/>
                      <a:pt x="3681" y="2"/>
                    </a:cubicBezTo>
                    <a:cubicBezTo>
                      <a:pt x="3650" y="1"/>
                      <a:pt x="3619" y="1"/>
                      <a:pt x="3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70;p47">
                <a:extLst>
                  <a:ext uri="{FF2B5EF4-FFF2-40B4-BE49-F238E27FC236}">
                    <a16:creationId xmlns:a16="http://schemas.microsoft.com/office/drawing/2014/main" id="{169BDEB5-2B84-37BB-AB72-02270A27725B}"/>
                  </a:ext>
                </a:extLst>
              </p:cNvPr>
              <p:cNvSpPr/>
              <p:nvPr/>
            </p:nvSpPr>
            <p:spPr>
              <a:xfrm rot="-177967">
                <a:off x="2397057" y="2449099"/>
                <a:ext cx="185767" cy="249813"/>
              </a:xfrm>
              <a:custGeom>
                <a:avLst/>
                <a:gdLst/>
                <a:ahLst/>
                <a:cxnLst/>
                <a:rect l="l" t="t" r="r" b="b"/>
                <a:pathLst>
                  <a:path w="6506" h="8675" extrusionOk="0">
                    <a:moveTo>
                      <a:pt x="543" y="0"/>
                    </a:moveTo>
                    <a:cubicBezTo>
                      <a:pt x="514" y="0"/>
                      <a:pt x="457" y="29"/>
                      <a:pt x="457" y="57"/>
                    </a:cubicBezTo>
                    <a:lnTo>
                      <a:pt x="1" y="8589"/>
                    </a:lnTo>
                    <a:cubicBezTo>
                      <a:pt x="1" y="8617"/>
                      <a:pt x="1" y="8617"/>
                      <a:pt x="86" y="8674"/>
                    </a:cubicBezTo>
                    <a:cubicBezTo>
                      <a:pt x="86" y="8674"/>
                      <a:pt x="115" y="8617"/>
                      <a:pt x="86" y="8617"/>
                    </a:cubicBezTo>
                    <a:cubicBezTo>
                      <a:pt x="113" y="8617"/>
                      <a:pt x="1460" y="7323"/>
                      <a:pt x="3733" y="7323"/>
                    </a:cubicBezTo>
                    <a:cubicBezTo>
                      <a:pt x="3847" y="7323"/>
                      <a:pt x="3963" y="7326"/>
                      <a:pt x="4081" y="7333"/>
                    </a:cubicBezTo>
                    <a:cubicBezTo>
                      <a:pt x="5992" y="7447"/>
                      <a:pt x="6363" y="8531"/>
                      <a:pt x="6363" y="8531"/>
                    </a:cubicBezTo>
                    <a:cubicBezTo>
                      <a:pt x="6363" y="8560"/>
                      <a:pt x="6392" y="8560"/>
                      <a:pt x="6420" y="8560"/>
                    </a:cubicBezTo>
                    <a:cubicBezTo>
                      <a:pt x="6449" y="8560"/>
                      <a:pt x="6506" y="8531"/>
                      <a:pt x="6506" y="8474"/>
                    </a:cubicBezTo>
                    <a:lnTo>
                      <a:pt x="6306" y="2711"/>
                    </a:lnTo>
                    <a:cubicBezTo>
                      <a:pt x="6306" y="2682"/>
                      <a:pt x="6278" y="2625"/>
                      <a:pt x="6249" y="2625"/>
                    </a:cubicBezTo>
                    <a:cubicBezTo>
                      <a:pt x="6221" y="2625"/>
                      <a:pt x="6164" y="2682"/>
                      <a:pt x="6164" y="2711"/>
                    </a:cubicBezTo>
                    <a:lnTo>
                      <a:pt x="6363" y="8189"/>
                    </a:lnTo>
                    <a:cubicBezTo>
                      <a:pt x="6135" y="7847"/>
                      <a:pt x="5536" y="7305"/>
                      <a:pt x="4109" y="7190"/>
                    </a:cubicBezTo>
                    <a:cubicBezTo>
                      <a:pt x="4022" y="7187"/>
                      <a:pt x="3936" y="7185"/>
                      <a:pt x="3851" y="7185"/>
                    </a:cubicBezTo>
                    <a:cubicBezTo>
                      <a:pt x="1857" y="7185"/>
                      <a:pt x="554" y="8116"/>
                      <a:pt x="143" y="8417"/>
                    </a:cubicBezTo>
                    <a:lnTo>
                      <a:pt x="600" y="57"/>
                    </a:lnTo>
                    <a:cubicBezTo>
                      <a:pt x="600" y="29"/>
                      <a:pt x="571"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171;p47">
                <a:extLst>
                  <a:ext uri="{FF2B5EF4-FFF2-40B4-BE49-F238E27FC236}">
                    <a16:creationId xmlns:a16="http://schemas.microsoft.com/office/drawing/2014/main" id="{F2C7540D-E527-9A4F-1929-05583AB01A85}"/>
                  </a:ext>
                </a:extLst>
              </p:cNvPr>
              <p:cNvGrpSpPr/>
              <p:nvPr/>
            </p:nvGrpSpPr>
            <p:grpSpPr>
              <a:xfrm>
                <a:off x="2377015" y="2375902"/>
                <a:ext cx="650490" cy="1020159"/>
                <a:chOff x="2377015" y="2375902"/>
                <a:chExt cx="650490" cy="1020159"/>
              </a:xfrm>
            </p:grpSpPr>
            <p:sp>
              <p:nvSpPr>
                <p:cNvPr id="140" name="Google Shape;1172;p47">
                  <a:extLst>
                    <a:ext uri="{FF2B5EF4-FFF2-40B4-BE49-F238E27FC236}">
                      <a16:creationId xmlns:a16="http://schemas.microsoft.com/office/drawing/2014/main" id="{73C34ACE-D2A9-73D3-195A-D36E520F5649}"/>
                    </a:ext>
                  </a:extLst>
                </p:cNvPr>
                <p:cNvSpPr/>
                <p:nvPr/>
              </p:nvSpPr>
              <p:spPr>
                <a:xfrm rot="-177967">
                  <a:off x="2454018" y="3341308"/>
                  <a:ext cx="52995" cy="53418"/>
                </a:xfrm>
                <a:custGeom>
                  <a:avLst/>
                  <a:gdLst/>
                  <a:ahLst/>
                  <a:cxnLst/>
                  <a:rect l="l" t="t" r="r" b="b"/>
                  <a:pathLst>
                    <a:path w="1856" h="1855" extrusionOk="0">
                      <a:moveTo>
                        <a:pt x="914" y="0"/>
                      </a:moveTo>
                      <a:cubicBezTo>
                        <a:pt x="372" y="0"/>
                        <a:pt x="1" y="371"/>
                        <a:pt x="1" y="913"/>
                      </a:cubicBezTo>
                      <a:cubicBezTo>
                        <a:pt x="1" y="1455"/>
                        <a:pt x="429" y="1855"/>
                        <a:pt x="914" y="1855"/>
                      </a:cubicBezTo>
                      <a:cubicBezTo>
                        <a:pt x="1456" y="1855"/>
                        <a:pt x="1855" y="1427"/>
                        <a:pt x="1855" y="913"/>
                      </a:cubicBezTo>
                      <a:cubicBezTo>
                        <a:pt x="1855" y="428"/>
                        <a:pt x="1456" y="29"/>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73;p47">
                  <a:extLst>
                    <a:ext uri="{FF2B5EF4-FFF2-40B4-BE49-F238E27FC236}">
                      <a16:creationId xmlns:a16="http://schemas.microsoft.com/office/drawing/2014/main" id="{965469FA-5FE8-FDC7-4184-122519CEC55A}"/>
                    </a:ext>
                  </a:extLst>
                </p:cNvPr>
                <p:cNvSpPr/>
                <p:nvPr/>
              </p:nvSpPr>
              <p:spPr>
                <a:xfrm rot="-177967">
                  <a:off x="2549425" y="3149337"/>
                  <a:ext cx="30181" cy="31273"/>
                </a:xfrm>
                <a:custGeom>
                  <a:avLst/>
                  <a:gdLst/>
                  <a:ahLst/>
                  <a:cxnLst/>
                  <a:rect l="l" t="t" r="r" b="b"/>
                  <a:pathLst>
                    <a:path w="1057" h="1086" extrusionOk="0">
                      <a:moveTo>
                        <a:pt x="543" y="1"/>
                      </a:moveTo>
                      <a:cubicBezTo>
                        <a:pt x="229" y="1"/>
                        <a:pt x="1" y="258"/>
                        <a:pt x="1" y="543"/>
                      </a:cubicBezTo>
                      <a:cubicBezTo>
                        <a:pt x="1" y="828"/>
                        <a:pt x="229" y="1085"/>
                        <a:pt x="543" y="1085"/>
                      </a:cubicBezTo>
                      <a:cubicBezTo>
                        <a:pt x="828" y="1085"/>
                        <a:pt x="1057" y="828"/>
                        <a:pt x="1057" y="543"/>
                      </a:cubicBezTo>
                      <a:cubicBezTo>
                        <a:pt x="1057" y="258"/>
                        <a:pt x="828" y="1"/>
                        <a:pt x="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74;p47">
                  <a:extLst>
                    <a:ext uri="{FF2B5EF4-FFF2-40B4-BE49-F238E27FC236}">
                      <a16:creationId xmlns:a16="http://schemas.microsoft.com/office/drawing/2014/main" id="{438BCDED-8D68-FB7D-54FE-5EDA2DFE9DD7}"/>
                    </a:ext>
                  </a:extLst>
                </p:cNvPr>
                <p:cNvSpPr/>
                <p:nvPr/>
              </p:nvSpPr>
              <p:spPr>
                <a:xfrm rot="-177967">
                  <a:off x="2377853" y="2972233"/>
                  <a:ext cx="32636" cy="32886"/>
                </a:xfrm>
                <a:custGeom>
                  <a:avLst/>
                  <a:gdLst/>
                  <a:ahLst/>
                  <a:cxnLst/>
                  <a:rect l="l" t="t" r="r" b="b"/>
                  <a:pathLst>
                    <a:path w="1143" h="1142" extrusionOk="0">
                      <a:moveTo>
                        <a:pt x="572" y="1"/>
                      </a:moveTo>
                      <a:cubicBezTo>
                        <a:pt x="258" y="1"/>
                        <a:pt x="1" y="257"/>
                        <a:pt x="1" y="571"/>
                      </a:cubicBezTo>
                      <a:cubicBezTo>
                        <a:pt x="1" y="885"/>
                        <a:pt x="258" y="1142"/>
                        <a:pt x="572" y="1142"/>
                      </a:cubicBezTo>
                      <a:cubicBezTo>
                        <a:pt x="885" y="1142"/>
                        <a:pt x="1142" y="885"/>
                        <a:pt x="1142" y="571"/>
                      </a:cubicBezTo>
                      <a:cubicBezTo>
                        <a:pt x="1142" y="257"/>
                        <a:pt x="885" y="1"/>
                        <a:pt x="5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5;p47">
                  <a:extLst>
                    <a:ext uri="{FF2B5EF4-FFF2-40B4-BE49-F238E27FC236}">
                      <a16:creationId xmlns:a16="http://schemas.microsoft.com/office/drawing/2014/main" id="{B64220AE-CCDB-FA5B-3021-78E21CC9AAC8}"/>
                    </a:ext>
                  </a:extLst>
                </p:cNvPr>
                <p:cNvSpPr/>
                <p:nvPr/>
              </p:nvSpPr>
              <p:spPr>
                <a:xfrm rot="-177967">
                  <a:off x="2889009" y="3321632"/>
                  <a:ext cx="36691" cy="37004"/>
                </a:xfrm>
                <a:custGeom>
                  <a:avLst/>
                  <a:gdLst/>
                  <a:ahLst/>
                  <a:cxnLst/>
                  <a:rect l="l" t="t" r="r" b="b"/>
                  <a:pathLst>
                    <a:path w="1285" h="1285" extrusionOk="0">
                      <a:moveTo>
                        <a:pt x="628" y="1"/>
                      </a:moveTo>
                      <a:cubicBezTo>
                        <a:pt x="286" y="1"/>
                        <a:pt x="0" y="286"/>
                        <a:pt x="0" y="657"/>
                      </a:cubicBezTo>
                      <a:cubicBezTo>
                        <a:pt x="0" y="999"/>
                        <a:pt x="286" y="1285"/>
                        <a:pt x="628" y="1285"/>
                      </a:cubicBezTo>
                      <a:cubicBezTo>
                        <a:pt x="999" y="1285"/>
                        <a:pt x="1284" y="999"/>
                        <a:pt x="1284" y="657"/>
                      </a:cubicBezTo>
                      <a:cubicBezTo>
                        <a:pt x="1284" y="286"/>
                        <a:pt x="999" y="1"/>
                        <a:pt x="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6;p47">
                  <a:extLst>
                    <a:ext uri="{FF2B5EF4-FFF2-40B4-BE49-F238E27FC236}">
                      <a16:creationId xmlns:a16="http://schemas.microsoft.com/office/drawing/2014/main" id="{D3DF4341-ECB3-48BB-8FD6-1B55A66DADEF}"/>
                    </a:ext>
                  </a:extLst>
                </p:cNvPr>
                <p:cNvSpPr/>
                <p:nvPr/>
              </p:nvSpPr>
              <p:spPr>
                <a:xfrm rot="-177967">
                  <a:off x="2664704" y="3255712"/>
                  <a:ext cx="44829" cy="45211"/>
                </a:xfrm>
                <a:custGeom>
                  <a:avLst/>
                  <a:gdLst/>
                  <a:ahLst/>
                  <a:cxnLst/>
                  <a:rect l="l" t="t" r="r" b="b"/>
                  <a:pathLst>
                    <a:path w="1570" h="1570" extrusionOk="0">
                      <a:moveTo>
                        <a:pt x="771" y="1"/>
                      </a:moveTo>
                      <a:cubicBezTo>
                        <a:pt x="343" y="1"/>
                        <a:pt x="0" y="372"/>
                        <a:pt x="0" y="800"/>
                      </a:cubicBezTo>
                      <a:cubicBezTo>
                        <a:pt x="0" y="1228"/>
                        <a:pt x="343" y="1570"/>
                        <a:pt x="771" y="1570"/>
                      </a:cubicBezTo>
                      <a:cubicBezTo>
                        <a:pt x="1199" y="1570"/>
                        <a:pt x="1569" y="1228"/>
                        <a:pt x="1569" y="800"/>
                      </a:cubicBezTo>
                      <a:cubicBezTo>
                        <a:pt x="1569" y="372"/>
                        <a:pt x="1199" y="1"/>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7;p47">
                  <a:extLst>
                    <a:ext uri="{FF2B5EF4-FFF2-40B4-BE49-F238E27FC236}">
                      <a16:creationId xmlns:a16="http://schemas.microsoft.com/office/drawing/2014/main" id="{B5E6C943-E482-1AC7-50E8-C99C357D2A45}"/>
                    </a:ext>
                  </a:extLst>
                </p:cNvPr>
                <p:cNvSpPr/>
                <p:nvPr/>
              </p:nvSpPr>
              <p:spPr>
                <a:xfrm rot="-177967">
                  <a:off x="2511194" y="2892508"/>
                  <a:ext cx="48912" cy="49329"/>
                </a:xfrm>
                <a:custGeom>
                  <a:avLst/>
                  <a:gdLst/>
                  <a:ahLst/>
                  <a:cxnLst/>
                  <a:rect l="l" t="t" r="r" b="b"/>
                  <a:pathLst>
                    <a:path w="1713" h="1713" extrusionOk="0">
                      <a:moveTo>
                        <a:pt x="856" y="1"/>
                      </a:moveTo>
                      <a:cubicBezTo>
                        <a:pt x="371" y="1"/>
                        <a:pt x="0" y="400"/>
                        <a:pt x="0" y="857"/>
                      </a:cubicBezTo>
                      <a:cubicBezTo>
                        <a:pt x="0" y="1342"/>
                        <a:pt x="371" y="1713"/>
                        <a:pt x="856" y="1713"/>
                      </a:cubicBezTo>
                      <a:cubicBezTo>
                        <a:pt x="1313" y="1713"/>
                        <a:pt x="1712" y="1342"/>
                        <a:pt x="1712" y="857"/>
                      </a:cubicBezTo>
                      <a:cubicBezTo>
                        <a:pt x="1712" y="372"/>
                        <a:pt x="1341" y="1"/>
                        <a:pt x="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8;p47">
                  <a:extLst>
                    <a:ext uri="{FF2B5EF4-FFF2-40B4-BE49-F238E27FC236}">
                      <a16:creationId xmlns:a16="http://schemas.microsoft.com/office/drawing/2014/main" id="{E454F5BF-4394-E6DC-AE57-06AC666290EB}"/>
                    </a:ext>
                  </a:extLst>
                </p:cNvPr>
                <p:cNvSpPr/>
                <p:nvPr/>
              </p:nvSpPr>
              <p:spPr>
                <a:xfrm rot="-177967">
                  <a:off x="2634753" y="2440604"/>
                  <a:ext cx="32636" cy="32886"/>
                </a:xfrm>
                <a:custGeom>
                  <a:avLst/>
                  <a:gdLst/>
                  <a:ahLst/>
                  <a:cxnLst/>
                  <a:rect l="l" t="t" r="r" b="b"/>
                  <a:pathLst>
                    <a:path w="1143" h="1142" extrusionOk="0">
                      <a:moveTo>
                        <a:pt x="571" y="0"/>
                      </a:moveTo>
                      <a:cubicBezTo>
                        <a:pt x="258" y="0"/>
                        <a:pt x="1" y="257"/>
                        <a:pt x="1" y="571"/>
                      </a:cubicBezTo>
                      <a:cubicBezTo>
                        <a:pt x="1" y="885"/>
                        <a:pt x="258" y="1142"/>
                        <a:pt x="571" y="1142"/>
                      </a:cubicBezTo>
                      <a:cubicBezTo>
                        <a:pt x="885" y="1142"/>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9;p47">
                  <a:extLst>
                    <a:ext uri="{FF2B5EF4-FFF2-40B4-BE49-F238E27FC236}">
                      <a16:creationId xmlns:a16="http://schemas.microsoft.com/office/drawing/2014/main" id="{CE173E4A-D6C7-BFAE-F229-60004B6CC7DC}"/>
                    </a:ext>
                  </a:extLst>
                </p:cNvPr>
                <p:cNvSpPr/>
                <p:nvPr/>
              </p:nvSpPr>
              <p:spPr>
                <a:xfrm rot="-177967">
                  <a:off x="2925505" y="3093189"/>
                  <a:ext cx="48912" cy="49329"/>
                </a:xfrm>
                <a:custGeom>
                  <a:avLst/>
                  <a:gdLst/>
                  <a:ahLst/>
                  <a:cxnLst/>
                  <a:rect l="l" t="t" r="r" b="b"/>
                  <a:pathLst>
                    <a:path w="1713" h="1713" extrusionOk="0">
                      <a:moveTo>
                        <a:pt x="857" y="0"/>
                      </a:moveTo>
                      <a:cubicBezTo>
                        <a:pt x="372" y="0"/>
                        <a:pt x="1" y="400"/>
                        <a:pt x="1" y="856"/>
                      </a:cubicBezTo>
                      <a:cubicBezTo>
                        <a:pt x="1" y="1341"/>
                        <a:pt x="372" y="1712"/>
                        <a:pt x="857" y="1712"/>
                      </a:cubicBezTo>
                      <a:cubicBezTo>
                        <a:pt x="1313" y="1712"/>
                        <a:pt x="1713" y="1341"/>
                        <a:pt x="1713" y="856"/>
                      </a:cubicBezTo>
                      <a:cubicBezTo>
                        <a:pt x="1713" y="400"/>
                        <a:pt x="1313" y="57"/>
                        <a:pt x="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80;p47">
                  <a:extLst>
                    <a:ext uri="{FF2B5EF4-FFF2-40B4-BE49-F238E27FC236}">
                      <a16:creationId xmlns:a16="http://schemas.microsoft.com/office/drawing/2014/main" id="{826BD9A1-DC8E-E696-0CA5-981F951B507C}"/>
                    </a:ext>
                  </a:extLst>
                </p:cNvPr>
                <p:cNvSpPr/>
                <p:nvPr/>
              </p:nvSpPr>
              <p:spPr>
                <a:xfrm rot="-177967">
                  <a:off x="2985712" y="3265509"/>
                  <a:ext cx="40745" cy="41122"/>
                </a:xfrm>
                <a:custGeom>
                  <a:avLst/>
                  <a:gdLst/>
                  <a:ahLst/>
                  <a:cxnLst/>
                  <a:rect l="l" t="t" r="r" b="b"/>
                  <a:pathLst>
                    <a:path w="1427" h="1428" extrusionOk="0">
                      <a:moveTo>
                        <a:pt x="714" y="1"/>
                      </a:moveTo>
                      <a:cubicBezTo>
                        <a:pt x="314" y="1"/>
                        <a:pt x="0" y="315"/>
                        <a:pt x="0" y="714"/>
                      </a:cubicBezTo>
                      <a:cubicBezTo>
                        <a:pt x="0" y="1113"/>
                        <a:pt x="314" y="1427"/>
                        <a:pt x="714" y="1427"/>
                      </a:cubicBezTo>
                      <a:cubicBezTo>
                        <a:pt x="1113" y="1427"/>
                        <a:pt x="1427" y="1113"/>
                        <a:pt x="1427" y="714"/>
                      </a:cubicBezTo>
                      <a:cubicBezTo>
                        <a:pt x="1427" y="315"/>
                        <a:pt x="1113" y="1"/>
                        <a:pt x="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1;p47">
                  <a:extLst>
                    <a:ext uri="{FF2B5EF4-FFF2-40B4-BE49-F238E27FC236}">
                      <a16:creationId xmlns:a16="http://schemas.microsoft.com/office/drawing/2014/main" id="{B5EE6908-FAC9-3C19-E5D3-4D2258E77BBE}"/>
                    </a:ext>
                  </a:extLst>
                </p:cNvPr>
                <p:cNvSpPr/>
                <p:nvPr/>
              </p:nvSpPr>
              <p:spPr>
                <a:xfrm rot="-177967">
                  <a:off x="2430461" y="2586804"/>
                  <a:ext cx="38318" cy="38645"/>
                </a:xfrm>
                <a:custGeom>
                  <a:avLst/>
                  <a:gdLst/>
                  <a:ahLst/>
                  <a:cxnLst/>
                  <a:rect l="l" t="t" r="r" b="b"/>
                  <a:pathLst>
                    <a:path w="1342" h="1342" extrusionOk="0">
                      <a:moveTo>
                        <a:pt x="657" y="0"/>
                      </a:moveTo>
                      <a:cubicBezTo>
                        <a:pt x="286" y="0"/>
                        <a:pt x="0" y="285"/>
                        <a:pt x="0" y="685"/>
                      </a:cubicBezTo>
                      <a:cubicBezTo>
                        <a:pt x="0" y="1056"/>
                        <a:pt x="286" y="1341"/>
                        <a:pt x="657" y="1341"/>
                      </a:cubicBezTo>
                      <a:cubicBezTo>
                        <a:pt x="1056" y="1341"/>
                        <a:pt x="1341" y="1056"/>
                        <a:pt x="1341" y="685"/>
                      </a:cubicBezTo>
                      <a:cubicBezTo>
                        <a:pt x="1341" y="285"/>
                        <a:pt x="1056"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2;p47">
                  <a:extLst>
                    <a:ext uri="{FF2B5EF4-FFF2-40B4-BE49-F238E27FC236}">
                      <a16:creationId xmlns:a16="http://schemas.microsoft.com/office/drawing/2014/main" id="{5A1239C6-5B12-6067-F767-50C1DDAE028B}"/>
                    </a:ext>
                  </a:extLst>
                </p:cNvPr>
                <p:cNvSpPr/>
                <p:nvPr/>
              </p:nvSpPr>
              <p:spPr>
                <a:xfrm rot="-177967">
                  <a:off x="2509369" y="2512302"/>
                  <a:ext cx="24470" cy="23844"/>
                </a:xfrm>
                <a:custGeom>
                  <a:avLst/>
                  <a:gdLst/>
                  <a:ahLst/>
                  <a:cxnLst/>
                  <a:rect l="l" t="t" r="r" b="b"/>
                  <a:pathLst>
                    <a:path w="857" h="828" extrusionOk="0">
                      <a:moveTo>
                        <a:pt x="429" y="0"/>
                      </a:moveTo>
                      <a:cubicBezTo>
                        <a:pt x="200" y="0"/>
                        <a:pt x="1" y="172"/>
                        <a:pt x="1" y="400"/>
                      </a:cubicBezTo>
                      <a:cubicBezTo>
                        <a:pt x="1" y="657"/>
                        <a:pt x="200" y="828"/>
                        <a:pt x="429" y="828"/>
                      </a:cubicBezTo>
                      <a:cubicBezTo>
                        <a:pt x="685" y="828"/>
                        <a:pt x="857" y="657"/>
                        <a:pt x="857" y="400"/>
                      </a:cubicBezTo>
                      <a:cubicBezTo>
                        <a:pt x="857" y="172"/>
                        <a:pt x="657"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3;p47">
                  <a:extLst>
                    <a:ext uri="{FF2B5EF4-FFF2-40B4-BE49-F238E27FC236}">
                      <a16:creationId xmlns:a16="http://schemas.microsoft.com/office/drawing/2014/main" id="{A5FD8510-3F85-53C8-D2F0-4E2F717549F8}"/>
                    </a:ext>
                  </a:extLst>
                </p:cNvPr>
                <p:cNvSpPr/>
                <p:nvPr/>
              </p:nvSpPr>
              <p:spPr>
                <a:xfrm rot="-177967">
                  <a:off x="2431606" y="2397867"/>
                  <a:ext cx="23671" cy="24679"/>
                </a:xfrm>
                <a:custGeom>
                  <a:avLst/>
                  <a:gdLst/>
                  <a:ahLst/>
                  <a:cxnLst/>
                  <a:rect l="l" t="t" r="r" b="b"/>
                  <a:pathLst>
                    <a:path w="829" h="857" extrusionOk="0">
                      <a:moveTo>
                        <a:pt x="429" y="1"/>
                      </a:moveTo>
                      <a:cubicBezTo>
                        <a:pt x="172" y="1"/>
                        <a:pt x="1" y="172"/>
                        <a:pt x="1" y="429"/>
                      </a:cubicBezTo>
                      <a:cubicBezTo>
                        <a:pt x="1" y="686"/>
                        <a:pt x="172" y="857"/>
                        <a:pt x="429" y="857"/>
                      </a:cubicBezTo>
                      <a:cubicBezTo>
                        <a:pt x="657" y="857"/>
                        <a:pt x="828" y="686"/>
                        <a:pt x="828" y="429"/>
                      </a:cubicBezTo>
                      <a:cubicBezTo>
                        <a:pt x="828" y="172"/>
                        <a:pt x="629"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4;p47">
                  <a:extLst>
                    <a:ext uri="{FF2B5EF4-FFF2-40B4-BE49-F238E27FC236}">
                      <a16:creationId xmlns:a16="http://schemas.microsoft.com/office/drawing/2014/main" id="{6BA6C9AD-F5A4-D406-F7FC-7AA24763195E}"/>
                    </a:ext>
                  </a:extLst>
                </p:cNvPr>
                <p:cNvSpPr/>
                <p:nvPr/>
              </p:nvSpPr>
              <p:spPr>
                <a:xfrm rot="-177967">
                  <a:off x="2557754" y="2376518"/>
                  <a:ext cx="24470" cy="24679"/>
                </a:xfrm>
                <a:custGeom>
                  <a:avLst/>
                  <a:gdLst/>
                  <a:ahLst/>
                  <a:cxnLst/>
                  <a:rect l="l" t="t" r="r" b="b"/>
                  <a:pathLst>
                    <a:path w="857" h="857" extrusionOk="0">
                      <a:moveTo>
                        <a:pt x="429" y="0"/>
                      </a:moveTo>
                      <a:cubicBezTo>
                        <a:pt x="172" y="0"/>
                        <a:pt x="1" y="200"/>
                        <a:pt x="1" y="428"/>
                      </a:cubicBezTo>
                      <a:cubicBezTo>
                        <a:pt x="1" y="685"/>
                        <a:pt x="172" y="856"/>
                        <a:pt x="429" y="856"/>
                      </a:cubicBezTo>
                      <a:cubicBezTo>
                        <a:pt x="686" y="856"/>
                        <a:pt x="857" y="685"/>
                        <a:pt x="857" y="428"/>
                      </a:cubicBezTo>
                      <a:cubicBezTo>
                        <a:pt x="857" y="228"/>
                        <a:pt x="629" y="0"/>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185;p47">
                <a:extLst>
                  <a:ext uri="{FF2B5EF4-FFF2-40B4-BE49-F238E27FC236}">
                    <a16:creationId xmlns:a16="http://schemas.microsoft.com/office/drawing/2014/main" id="{525474D2-F263-A203-F421-C1019141DCC8}"/>
                  </a:ext>
                </a:extLst>
              </p:cNvPr>
              <p:cNvSpPr/>
              <p:nvPr/>
            </p:nvSpPr>
            <p:spPr>
              <a:xfrm rot="-177967">
                <a:off x="2366214" y="2272093"/>
                <a:ext cx="61133" cy="82906"/>
              </a:xfrm>
              <a:custGeom>
                <a:avLst/>
                <a:gdLst/>
                <a:ahLst/>
                <a:cxnLst/>
                <a:rect l="l" t="t" r="r" b="b"/>
                <a:pathLst>
                  <a:path w="2141" h="2879" extrusionOk="0">
                    <a:moveTo>
                      <a:pt x="1706" y="0"/>
                    </a:moveTo>
                    <a:cubicBezTo>
                      <a:pt x="1608" y="0"/>
                      <a:pt x="1508" y="29"/>
                      <a:pt x="1427" y="82"/>
                    </a:cubicBezTo>
                    <a:cubicBezTo>
                      <a:pt x="1399" y="139"/>
                      <a:pt x="0" y="1110"/>
                      <a:pt x="172" y="2536"/>
                    </a:cubicBezTo>
                    <a:cubicBezTo>
                      <a:pt x="200" y="2736"/>
                      <a:pt x="400" y="2879"/>
                      <a:pt x="600" y="2879"/>
                    </a:cubicBezTo>
                    <a:lnTo>
                      <a:pt x="628" y="2879"/>
                    </a:lnTo>
                    <a:cubicBezTo>
                      <a:pt x="856" y="2821"/>
                      <a:pt x="1028" y="2650"/>
                      <a:pt x="999" y="2479"/>
                    </a:cubicBezTo>
                    <a:cubicBezTo>
                      <a:pt x="856" y="1395"/>
                      <a:pt x="1912" y="596"/>
                      <a:pt x="1969" y="596"/>
                    </a:cubicBezTo>
                    <a:cubicBezTo>
                      <a:pt x="2140" y="482"/>
                      <a:pt x="2140" y="254"/>
                      <a:pt x="1998" y="111"/>
                    </a:cubicBezTo>
                    <a:cubicBezTo>
                      <a:pt x="1922" y="36"/>
                      <a:pt x="1815" y="0"/>
                      <a:pt x="1706"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86;p47">
                <a:extLst>
                  <a:ext uri="{FF2B5EF4-FFF2-40B4-BE49-F238E27FC236}">
                    <a16:creationId xmlns:a16="http://schemas.microsoft.com/office/drawing/2014/main" id="{6A4EC4C9-EB91-9A62-B666-93B86F8302E7}"/>
                  </a:ext>
                </a:extLst>
              </p:cNvPr>
              <p:cNvSpPr/>
              <p:nvPr/>
            </p:nvSpPr>
            <p:spPr>
              <a:xfrm rot="-177967">
                <a:off x="2453962" y="2248237"/>
                <a:ext cx="52995" cy="85959"/>
              </a:xfrm>
              <a:custGeom>
                <a:avLst/>
                <a:gdLst/>
                <a:ahLst/>
                <a:cxnLst/>
                <a:rect l="l" t="t" r="r" b="b"/>
                <a:pathLst>
                  <a:path w="1856" h="2985" extrusionOk="0">
                    <a:moveTo>
                      <a:pt x="870" y="0"/>
                    </a:moveTo>
                    <a:cubicBezTo>
                      <a:pt x="826" y="0"/>
                      <a:pt x="783" y="6"/>
                      <a:pt x="742" y="18"/>
                    </a:cubicBezTo>
                    <a:cubicBezTo>
                      <a:pt x="514" y="103"/>
                      <a:pt x="428" y="274"/>
                      <a:pt x="485" y="446"/>
                    </a:cubicBezTo>
                    <a:cubicBezTo>
                      <a:pt x="913" y="1444"/>
                      <a:pt x="86" y="2443"/>
                      <a:pt x="86" y="2443"/>
                    </a:cubicBezTo>
                    <a:cubicBezTo>
                      <a:pt x="0" y="2585"/>
                      <a:pt x="29" y="2814"/>
                      <a:pt x="200" y="2899"/>
                    </a:cubicBezTo>
                    <a:cubicBezTo>
                      <a:pt x="286" y="2956"/>
                      <a:pt x="371" y="2985"/>
                      <a:pt x="457" y="2985"/>
                    </a:cubicBezTo>
                    <a:cubicBezTo>
                      <a:pt x="543" y="2985"/>
                      <a:pt x="714" y="2899"/>
                      <a:pt x="771" y="2871"/>
                    </a:cubicBezTo>
                    <a:cubicBezTo>
                      <a:pt x="799" y="2814"/>
                      <a:pt x="1855" y="1587"/>
                      <a:pt x="1284" y="246"/>
                    </a:cubicBezTo>
                    <a:cubicBezTo>
                      <a:pt x="1216" y="87"/>
                      <a:pt x="1040" y="0"/>
                      <a:pt x="870"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87;p47">
                <a:extLst>
                  <a:ext uri="{FF2B5EF4-FFF2-40B4-BE49-F238E27FC236}">
                    <a16:creationId xmlns:a16="http://schemas.microsoft.com/office/drawing/2014/main" id="{6130CD94-EFFE-A2D1-40D6-73DFB0A05F82}"/>
                  </a:ext>
                </a:extLst>
              </p:cNvPr>
              <p:cNvSpPr/>
              <p:nvPr/>
            </p:nvSpPr>
            <p:spPr>
              <a:xfrm rot="-177967">
                <a:off x="2411247" y="2268646"/>
                <a:ext cx="76608" cy="95951"/>
              </a:xfrm>
              <a:custGeom>
                <a:avLst/>
                <a:gdLst/>
                <a:ahLst/>
                <a:cxnLst/>
                <a:rect l="l" t="t" r="r" b="b"/>
                <a:pathLst>
                  <a:path w="2683" h="3332" extrusionOk="0">
                    <a:moveTo>
                      <a:pt x="2219" y="0"/>
                    </a:moveTo>
                    <a:cubicBezTo>
                      <a:pt x="2119" y="0"/>
                      <a:pt x="2012" y="36"/>
                      <a:pt x="1912" y="107"/>
                    </a:cubicBezTo>
                    <a:cubicBezTo>
                      <a:pt x="1855" y="193"/>
                      <a:pt x="1" y="1734"/>
                      <a:pt x="914" y="3160"/>
                    </a:cubicBezTo>
                    <a:cubicBezTo>
                      <a:pt x="999" y="3246"/>
                      <a:pt x="1142" y="3332"/>
                      <a:pt x="1285" y="3332"/>
                    </a:cubicBezTo>
                    <a:cubicBezTo>
                      <a:pt x="1342" y="3332"/>
                      <a:pt x="1370" y="3303"/>
                      <a:pt x="1456" y="3303"/>
                    </a:cubicBezTo>
                    <a:cubicBezTo>
                      <a:pt x="1684" y="3189"/>
                      <a:pt x="1741" y="3018"/>
                      <a:pt x="1627" y="2818"/>
                    </a:cubicBezTo>
                    <a:cubicBezTo>
                      <a:pt x="999" y="1876"/>
                      <a:pt x="2483" y="621"/>
                      <a:pt x="2483" y="621"/>
                    </a:cubicBezTo>
                    <a:cubicBezTo>
                      <a:pt x="2683" y="478"/>
                      <a:pt x="2683" y="250"/>
                      <a:pt x="2483" y="107"/>
                    </a:cubicBezTo>
                    <a:cubicBezTo>
                      <a:pt x="2412" y="36"/>
                      <a:pt x="2319" y="0"/>
                      <a:pt x="22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88;p47">
                <a:extLst>
                  <a:ext uri="{FF2B5EF4-FFF2-40B4-BE49-F238E27FC236}">
                    <a16:creationId xmlns:a16="http://schemas.microsoft.com/office/drawing/2014/main" id="{D1001C6F-CD2F-0F92-A890-40FF89C6405D}"/>
                  </a:ext>
                </a:extLst>
              </p:cNvPr>
              <p:cNvSpPr/>
              <p:nvPr/>
            </p:nvSpPr>
            <p:spPr>
              <a:xfrm rot="-177967">
                <a:off x="2383313" y="2282747"/>
                <a:ext cx="61104" cy="91113"/>
              </a:xfrm>
              <a:custGeom>
                <a:avLst/>
                <a:gdLst/>
                <a:ahLst/>
                <a:cxnLst/>
                <a:rect l="l" t="t" r="r" b="b"/>
                <a:pathLst>
                  <a:path w="2140" h="3164" extrusionOk="0">
                    <a:moveTo>
                      <a:pt x="1647" y="0"/>
                    </a:moveTo>
                    <a:cubicBezTo>
                      <a:pt x="1578" y="0"/>
                      <a:pt x="1511" y="16"/>
                      <a:pt x="1455" y="53"/>
                    </a:cubicBezTo>
                    <a:cubicBezTo>
                      <a:pt x="1427" y="53"/>
                      <a:pt x="999" y="310"/>
                      <a:pt x="628" y="767"/>
                    </a:cubicBezTo>
                    <a:cubicBezTo>
                      <a:pt x="314" y="1223"/>
                      <a:pt x="0" y="1936"/>
                      <a:pt x="371" y="2907"/>
                    </a:cubicBezTo>
                    <a:cubicBezTo>
                      <a:pt x="428" y="3078"/>
                      <a:pt x="599" y="3163"/>
                      <a:pt x="770" y="3163"/>
                    </a:cubicBezTo>
                    <a:cubicBezTo>
                      <a:pt x="828" y="3163"/>
                      <a:pt x="856" y="3163"/>
                      <a:pt x="885" y="3106"/>
                    </a:cubicBezTo>
                    <a:cubicBezTo>
                      <a:pt x="1084" y="3049"/>
                      <a:pt x="1198" y="2849"/>
                      <a:pt x="1141" y="2678"/>
                    </a:cubicBezTo>
                    <a:cubicBezTo>
                      <a:pt x="599" y="1337"/>
                      <a:pt x="1826" y="652"/>
                      <a:pt x="1883" y="624"/>
                    </a:cubicBezTo>
                    <a:cubicBezTo>
                      <a:pt x="2083" y="510"/>
                      <a:pt x="2140" y="310"/>
                      <a:pt x="2026" y="167"/>
                    </a:cubicBezTo>
                    <a:cubicBezTo>
                      <a:pt x="1949" y="71"/>
                      <a:pt x="1793" y="0"/>
                      <a:pt x="164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89;p47">
                <a:extLst>
                  <a:ext uri="{FF2B5EF4-FFF2-40B4-BE49-F238E27FC236}">
                    <a16:creationId xmlns:a16="http://schemas.microsoft.com/office/drawing/2014/main" id="{7FD68F3C-0AB1-8D1B-DE83-C88F1B23804A}"/>
                  </a:ext>
                </a:extLst>
              </p:cNvPr>
              <p:cNvSpPr/>
              <p:nvPr/>
            </p:nvSpPr>
            <p:spPr>
              <a:xfrm rot="-177967">
                <a:off x="2388937" y="2278889"/>
                <a:ext cx="70926" cy="96066"/>
              </a:xfrm>
              <a:custGeom>
                <a:avLst/>
                <a:gdLst/>
                <a:ahLst/>
                <a:cxnLst/>
                <a:rect l="l" t="t" r="r" b="b"/>
                <a:pathLst>
                  <a:path w="2484" h="3336" extrusionOk="0">
                    <a:moveTo>
                      <a:pt x="2019" y="0"/>
                    </a:moveTo>
                    <a:cubicBezTo>
                      <a:pt x="1895" y="0"/>
                      <a:pt x="1769" y="55"/>
                      <a:pt x="1684" y="140"/>
                    </a:cubicBezTo>
                    <a:cubicBezTo>
                      <a:pt x="1656" y="197"/>
                      <a:pt x="1" y="1909"/>
                      <a:pt x="1199" y="3193"/>
                    </a:cubicBezTo>
                    <a:cubicBezTo>
                      <a:pt x="1256" y="3307"/>
                      <a:pt x="1370" y="3335"/>
                      <a:pt x="1513" y="3335"/>
                    </a:cubicBezTo>
                    <a:cubicBezTo>
                      <a:pt x="1627" y="3335"/>
                      <a:pt x="1684" y="3335"/>
                      <a:pt x="1770" y="3221"/>
                    </a:cubicBezTo>
                    <a:cubicBezTo>
                      <a:pt x="1941" y="3136"/>
                      <a:pt x="1970" y="2907"/>
                      <a:pt x="1827" y="2765"/>
                    </a:cubicBezTo>
                    <a:cubicBezTo>
                      <a:pt x="1056" y="1909"/>
                      <a:pt x="2340" y="568"/>
                      <a:pt x="2340" y="568"/>
                    </a:cubicBezTo>
                    <a:cubicBezTo>
                      <a:pt x="2483" y="425"/>
                      <a:pt x="2426" y="197"/>
                      <a:pt x="2255" y="83"/>
                    </a:cubicBezTo>
                    <a:cubicBezTo>
                      <a:pt x="2186" y="25"/>
                      <a:pt x="2103" y="0"/>
                      <a:pt x="2019"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90;p47">
                <a:extLst>
                  <a:ext uri="{FF2B5EF4-FFF2-40B4-BE49-F238E27FC236}">
                    <a16:creationId xmlns:a16="http://schemas.microsoft.com/office/drawing/2014/main" id="{4AEA04CD-27BF-27CD-0658-71C0955AB4B4}"/>
                  </a:ext>
                </a:extLst>
              </p:cNvPr>
              <p:cNvSpPr/>
              <p:nvPr/>
            </p:nvSpPr>
            <p:spPr>
              <a:xfrm rot="-177967">
                <a:off x="2389274" y="2242854"/>
                <a:ext cx="122236" cy="55088"/>
              </a:xfrm>
              <a:custGeom>
                <a:avLst/>
                <a:gdLst/>
                <a:ahLst/>
                <a:cxnLst/>
                <a:rect l="l" t="t" r="r" b="b"/>
                <a:pathLst>
                  <a:path w="4281" h="1913" extrusionOk="0">
                    <a:moveTo>
                      <a:pt x="1" y="1542"/>
                    </a:moveTo>
                    <a:cubicBezTo>
                      <a:pt x="1" y="1545"/>
                      <a:pt x="2" y="1547"/>
                      <a:pt x="3" y="1547"/>
                    </a:cubicBezTo>
                    <a:cubicBezTo>
                      <a:pt x="5" y="1547"/>
                      <a:pt x="7" y="1546"/>
                      <a:pt x="9" y="1543"/>
                    </a:cubicBezTo>
                    <a:lnTo>
                      <a:pt x="9" y="1543"/>
                    </a:lnTo>
                    <a:lnTo>
                      <a:pt x="1" y="1542"/>
                    </a:lnTo>
                    <a:close/>
                    <a:moveTo>
                      <a:pt x="2597" y="1"/>
                    </a:moveTo>
                    <a:cubicBezTo>
                      <a:pt x="781" y="1"/>
                      <a:pt x="90" y="1451"/>
                      <a:pt x="9" y="1543"/>
                    </a:cubicBezTo>
                    <a:lnTo>
                      <a:pt x="9" y="1543"/>
                    </a:lnTo>
                    <a:lnTo>
                      <a:pt x="2826" y="1912"/>
                    </a:lnTo>
                    <a:cubicBezTo>
                      <a:pt x="2826" y="1912"/>
                      <a:pt x="4281" y="1"/>
                      <a:pt x="2597"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191;p47">
              <a:extLst>
                <a:ext uri="{FF2B5EF4-FFF2-40B4-BE49-F238E27FC236}">
                  <a16:creationId xmlns:a16="http://schemas.microsoft.com/office/drawing/2014/main" id="{5A2BD06A-84D7-B821-7222-5B5875FB44BC}"/>
                </a:ext>
              </a:extLst>
            </p:cNvPr>
            <p:cNvSpPr/>
            <p:nvPr/>
          </p:nvSpPr>
          <p:spPr>
            <a:xfrm flipH="1">
              <a:off x="1349291" y="1561462"/>
              <a:ext cx="459992" cy="43140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2;p47">
              <a:extLst>
                <a:ext uri="{FF2B5EF4-FFF2-40B4-BE49-F238E27FC236}">
                  <a16:creationId xmlns:a16="http://schemas.microsoft.com/office/drawing/2014/main" id="{5FF1E5CC-E10A-2ED2-8E0E-B1DC4439366F}"/>
                </a:ext>
              </a:extLst>
            </p:cNvPr>
            <p:cNvSpPr/>
            <p:nvPr/>
          </p:nvSpPr>
          <p:spPr>
            <a:xfrm>
              <a:off x="1527201" y="21452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193;p47">
              <a:extLst>
                <a:ext uri="{FF2B5EF4-FFF2-40B4-BE49-F238E27FC236}">
                  <a16:creationId xmlns:a16="http://schemas.microsoft.com/office/drawing/2014/main" id="{C5221EB7-343E-96A4-5A89-91B744661945}"/>
                </a:ext>
              </a:extLst>
            </p:cNvPr>
            <p:cNvGrpSpPr/>
            <p:nvPr/>
          </p:nvGrpSpPr>
          <p:grpSpPr>
            <a:xfrm rot="-1800044" flipH="1">
              <a:off x="3477562" y="3426286"/>
              <a:ext cx="528095" cy="1194230"/>
              <a:chOff x="6443012" y="2544655"/>
              <a:chExt cx="528107" cy="1194257"/>
            </a:xfrm>
          </p:grpSpPr>
          <p:sp>
            <p:nvSpPr>
              <p:cNvPr id="53" name="Google Shape;1194;p47">
                <a:extLst>
                  <a:ext uri="{FF2B5EF4-FFF2-40B4-BE49-F238E27FC236}">
                    <a16:creationId xmlns:a16="http://schemas.microsoft.com/office/drawing/2014/main" id="{2EE6E932-4870-D86E-2240-28663A232B4B}"/>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95;p47">
                <a:extLst>
                  <a:ext uri="{FF2B5EF4-FFF2-40B4-BE49-F238E27FC236}">
                    <a16:creationId xmlns:a16="http://schemas.microsoft.com/office/drawing/2014/main" id="{26BA4362-7EC8-69CC-2AED-1307C9FD1B83}"/>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96;p47">
                <a:extLst>
                  <a:ext uri="{FF2B5EF4-FFF2-40B4-BE49-F238E27FC236}">
                    <a16:creationId xmlns:a16="http://schemas.microsoft.com/office/drawing/2014/main" id="{E58EE3D0-685A-BD07-393F-139F2B311584}"/>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97;p47">
                <a:extLst>
                  <a:ext uri="{FF2B5EF4-FFF2-40B4-BE49-F238E27FC236}">
                    <a16:creationId xmlns:a16="http://schemas.microsoft.com/office/drawing/2014/main" id="{0C76FE3D-84DD-0A69-A3F6-B62FAB8EB4C0}"/>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98;p47">
                <a:extLst>
                  <a:ext uri="{FF2B5EF4-FFF2-40B4-BE49-F238E27FC236}">
                    <a16:creationId xmlns:a16="http://schemas.microsoft.com/office/drawing/2014/main" id="{058C50D1-E5D7-54F7-8072-FD85FF1AB73C}"/>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9;p47">
                <a:extLst>
                  <a:ext uri="{FF2B5EF4-FFF2-40B4-BE49-F238E27FC236}">
                    <a16:creationId xmlns:a16="http://schemas.microsoft.com/office/drawing/2014/main" id="{6A2181BF-19FC-2254-6517-4FC8465FE04C}"/>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00;p47">
                <a:extLst>
                  <a:ext uri="{FF2B5EF4-FFF2-40B4-BE49-F238E27FC236}">
                    <a16:creationId xmlns:a16="http://schemas.microsoft.com/office/drawing/2014/main" id="{D23FF9AF-E56F-7DA7-B406-8DF6589BC73A}"/>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1;p47">
                <a:extLst>
                  <a:ext uri="{FF2B5EF4-FFF2-40B4-BE49-F238E27FC236}">
                    <a16:creationId xmlns:a16="http://schemas.microsoft.com/office/drawing/2014/main" id="{31987E40-D24A-D93A-346A-8BADB17445B2}"/>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2;p47">
                <a:extLst>
                  <a:ext uri="{FF2B5EF4-FFF2-40B4-BE49-F238E27FC236}">
                    <a16:creationId xmlns:a16="http://schemas.microsoft.com/office/drawing/2014/main" id="{A2448C95-AD08-CA51-5331-B6446D67EA02}"/>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203;p47">
              <a:extLst>
                <a:ext uri="{FF2B5EF4-FFF2-40B4-BE49-F238E27FC236}">
                  <a16:creationId xmlns:a16="http://schemas.microsoft.com/office/drawing/2014/main" id="{824D917B-1449-DE7B-FB1B-EFC4B6C687CD}"/>
                </a:ext>
              </a:extLst>
            </p:cNvPr>
            <p:cNvGrpSpPr/>
            <p:nvPr/>
          </p:nvGrpSpPr>
          <p:grpSpPr>
            <a:xfrm>
              <a:off x="3766187" y="3544412"/>
              <a:ext cx="515781" cy="1059911"/>
              <a:chOff x="6248662" y="2683412"/>
              <a:chExt cx="515781" cy="1059911"/>
            </a:xfrm>
          </p:grpSpPr>
          <p:sp>
            <p:nvSpPr>
              <p:cNvPr id="51" name="Google Shape;1204;p47">
                <a:extLst>
                  <a:ext uri="{FF2B5EF4-FFF2-40B4-BE49-F238E27FC236}">
                    <a16:creationId xmlns:a16="http://schemas.microsoft.com/office/drawing/2014/main" id="{0379A983-36DC-8CCE-4E8E-21EC5A14C7D7}"/>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05;p47">
                <a:extLst>
                  <a:ext uri="{FF2B5EF4-FFF2-40B4-BE49-F238E27FC236}">
                    <a16:creationId xmlns:a16="http://schemas.microsoft.com/office/drawing/2014/main" id="{DCB8E6F4-9318-11C7-B497-C9AB231CF4C5}"/>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 name="Group 154">
            <a:extLst>
              <a:ext uri="{FF2B5EF4-FFF2-40B4-BE49-F238E27FC236}">
                <a16:creationId xmlns:a16="http://schemas.microsoft.com/office/drawing/2014/main" id="{CF269116-2AC7-51E7-656F-2EB33CA8C0DF}"/>
              </a:ext>
            </a:extLst>
          </p:cNvPr>
          <p:cNvGrpSpPr/>
          <p:nvPr/>
        </p:nvGrpSpPr>
        <p:grpSpPr>
          <a:xfrm>
            <a:off x="6848671" y="367300"/>
            <a:ext cx="2132933" cy="2169203"/>
            <a:chOff x="4373230" y="1289222"/>
            <a:chExt cx="3394018" cy="3451731"/>
          </a:xfrm>
        </p:grpSpPr>
        <p:grpSp>
          <p:nvGrpSpPr>
            <p:cNvPr id="156" name="Google Shape;1526;p56">
              <a:extLst>
                <a:ext uri="{FF2B5EF4-FFF2-40B4-BE49-F238E27FC236}">
                  <a16:creationId xmlns:a16="http://schemas.microsoft.com/office/drawing/2014/main" id="{03C0A1D4-A137-D6D2-A2C2-8F3CAF83912C}"/>
                </a:ext>
              </a:extLst>
            </p:cNvPr>
            <p:cNvGrpSpPr/>
            <p:nvPr/>
          </p:nvGrpSpPr>
          <p:grpSpPr>
            <a:xfrm rot="179900">
              <a:off x="5407896" y="1500478"/>
              <a:ext cx="2241906" cy="3240475"/>
              <a:chOff x="1831095" y="1501031"/>
              <a:chExt cx="2242200" cy="3240900"/>
            </a:xfrm>
          </p:grpSpPr>
          <p:sp>
            <p:nvSpPr>
              <p:cNvPr id="329" name="Google Shape;1527;p56">
                <a:extLst>
                  <a:ext uri="{FF2B5EF4-FFF2-40B4-BE49-F238E27FC236}">
                    <a16:creationId xmlns:a16="http://schemas.microsoft.com/office/drawing/2014/main" id="{FF444365-3101-FEE2-1765-BB0ED209908D}"/>
                  </a:ext>
                </a:extLst>
              </p:cNvPr>
              <p:cNvSpPr/>
              <p:nvPr/>
            </p:nvSpPr>
            <p:spPr>
              <a:xfrm rot="-1380">
                <a:off x="1831095" y="1501481"/>
                <a:ext cx="2242200" cy="324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528;p56">
                <a:extLst>
                  <a:ext uri="{FF2B5EF4-FFF2-40B4-BE49-F238E27FC236}">
                    <a16:creationId xmlns:a16="http://schemas.microsoft.com/office/drawing/2014/main" id="{CAF771E3-C467-286C-A78D-11E7E22BF2EF}"/>
                  </a:ext>
                </a:extLst>
              </p:cNvPr>
              <p:cNvSpPr/>
              <p:nvPr/>
            </p:nvSpPr>
            <p:spPr>
              <a:xfrm rot="-1610">
                <a:off x="1991145" y="1681481"/>
                <a:ext cx="1922100" cy="288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29;p56">
              <a:extLst>
                <a:ext uri="{FF2B5EF4-FFF2-40B4-BE49-F238E27FC236}">
                  <a16:creationId xmlns:a16="http://schemas.microsoft.com/office/drawing/2014/main" id="{EBED79DD-9E83-3330-5268-FDFA7E0B5AD6}"/>
                </a:ext>
              </a:extLst>
            </p:cNvPr>
            <p:cNvGrpSpPr/>
            <p:nvPr/>
          </p:nvGrpSpPr>
          <p:grpSpPr>
            <a:xfrm rot="165381">
              <a:off x="5806343" y="1752692"/>
              <a:ext cx="1445011" cy="2736047"/>
              <a:chOff x="3568525" y="1564875"/>
              <a:chExt cx="1316075" cy="2477800"/>
            </a:xfrm>
          </p:grpSpPr>
          <p:sp>
            <p:nvSpPr>
              <p:cNvPr id="187" name="Google Shape;1530;p56">
                <a:extLst>
                  <a:ext uri="{FF2B5EF4-FFF2-40B4-BE49-F238E27FC236}">
                    <a16:creationId xmlns:a16="http://schemas.microsoft.com/office/drawing/2014/main" id="{DD4D83FC-535F-EFDB-C0D4-97BD2DAF01A0}"/>
                  </a:ext>
                </a:extLst>
              </p:cNvPr>
              <p:cNvSpPr/>
              <p:nvPr/>
            </p:nvSpPr>
            <p:spPr>
              <a:xfrm>
                <a:off x="3568525" y="2643850"/>
                <a:ext cx="556400" cy="1393825"/>
              </a:xfrm>
              <a:custGeom>
                <a:avLst/>
                <a:gdLst/>
                <a:ahLst/>
                <a:cxnLst/>
                <a:rect l="l" t="t" r="r" b="b"/>
                <a:pathLst>
                  <a:path w="22256" h="55753" extrusionOk="0">
                    <a:moveTo>
                      <a:pt x="7476" y="1"/>
                    </a:moveTo>
                    <a:lnTo>
                      <a:pt x="5451" y="10244"/>
                    </a:lnTo>
                    <a:cubicBezTo>
                      <a:pt x="4138" y="16977"/>
                      <a:pt x="3853" y="23853"/>
                      <a:pt x="4623" y="30673"/>
                    </a:cubicBezTo>
                    <a:cubicBezTo>
                      <a:pt x="5279" y="36122"/>
                      <a:pt x="6107" y="43056"/>
                      <a:pt x="6991" y="49703"/>
                    </a:cubicBezTo>
                    <a:cubicBezTo>
                      <a:pt x="3910" y="49989"/>
                      <a:pt x="1542" y="51958"/>
                      <a:pt x="543" y="53669"/>
                    </a:cubicBezTo>
                    <a:cubicBezTo>
                      <a:pt x="1" y="54611"/>
                      <a:pt x="686" y="55752"/>
                      <a:pt x="1741" y="55752"/>
                    </a:cubicBezTo>
                    <a:lnTo>
                      <a:pt x="14267" y="55752"/>
                    </a:lnTo>
                    <a:cubicBezTo>
                      <a:pt x="15465" y="55752"/>
                      <a:pt x="16464" y="54811"/>
                      <a:pt x="16578" y="53641"/>
                    </a:cubicBezTo>
                    <a:cubicBezTo>
                      <a:pt x="16949" y="49960"/>
                      <a:pt x="16407" y="42713"/>
                      <a:pt x="15751" y="35951"/>
                    </a:cubicBezTo>
                    <a:cubicBezTo>
                      <a:pt x="14752" y="25594"/>
                      <a:pt x="16264" y="15151"/>
                      <a:pt x="20116" y="5450"/>
                    </a:cubicBezTo>
                    <a:lnTo>
                      <a:pt x="22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31;p56">
                <a:extLst>
                  <a:ext uri="{FF2B5EF4-FFF2-40B4-BE49-F238E27FC236}">
                    <a16:creationId xmlns:a16="http://schemas.microsoft.com/office/drawing/2014/main" id="{73B24353-3BCF-FD85-E5E1-AF578A8920AC}"/>
                  </a:ext>
                </a:extLst>
              </p:cNvPr>
              <p:cNvSpPr/>
              <p:nvPr/>
            </p:nvSpPr>
            <p:spPr>
              <a:xfrm>
                <a:off x="3875975" y="2645275"/>
                <a:ext cx="491475" cy="1390975"/>
              </a:xfrm>
              <a:custGeom>
                <a:avLst/>
                <a:gdLst/>
                <a:ahLst/>
                <a:cxnLst/>
                <a:rect l="l" t="t" r="r" b="b"/>
                <a:pathLst>
                  <a:path w="19659" h="55639" extrusionOk="0">
                    <a:moveTo>
                      <a:pt x="0" y="1"/>
                    </a:moveTo>
                    <a:cubicBezTo>
                      <a:pt x="0" y="1"/>
                      <a:pt x="57" y="4166"/>
                      <a:pt x="143" y="11385"/>
                    </a:cubicBezTo>
                    <a:cubicBezTo>
                      <a:pt x="257" y="19288"/>
                      <a:pt x="1684" y="27106"/>
                      <a:pt x="4337" y="34525"/>
                    </a:cubicBezTo>
                    <a:cubicBezTo>
                      <a:pt x="6705" y="41115"/>
                      <a:pt x="9273" y="47763"/>
                      <a:pt x="9758" y="49104"/>
                    </a:cubicBezTo>
                    <a:cubicBezTo>
                      <a:pt x="4993" y="49104"/>
                      <a:pt x="3281" y="51872"/>
                      <a:pt x="2625" y="53784"/>
                    </a:cubicBezTo>
                    <a:cubicBezTo>
                      <a:pt x="2340" y="54725"/>
                      <a:pt x="3025" y="55638"/>
                      <a:pt x="3995" y="55638"/>
                    </a:cubicBezTo>
                    <a:lnTo>
                      <a:pt x="16834" y="55638"/>
                    </a:lnTo>
                    <a:cubicBezTo>
                      <a:pt x="18432" y="55638"/>
                      <a:pt x="19659" y="54212"/>
                      <a:pt x="19374" y="52642"/>
                    </a:cubicBezTo>
                    <a:lnTo>
                      <a:pt x="15493" y="35095"/>
                    </a:lnTo>
                    <a:cubicBezTo>
                      <a:pt x="13696" y="27049"/>
                      <a:pt x="12954" y="18775"/>
                      <a:pt x="13296" y="10529"/>
                    </a:cubicBezTo>
                    <a:cubicBezTo>
                      <a:pt x="13467" y="5479"/>
                      <a:pt x="13696" y="714"/>
                      <a:pt x="13696" y="54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32;p56">
                <a:extLst>
                  <a:ext uri="{FF2B5EF4-FFF2-40B4-BE49-F238E27FC236}">
                    <a16:creationId xmlns:a16="http://schemas.microsoft.com/office/drawing/2014/main" id="{6B52CD07-1356-7426-59E9-F8EA79C63656}"/>
                  </a:ext>
                </a:extLst>
              </p:cNvPr>
              <p:cNvSpPr/>
              <p:nvPr/>
            </p:nvSpPr>
            <p:spPr>
              <a:xfrm>
                <a:off x="3630600" y="2220475"/>
                <a:ext cx="537925" cy="319200"/>
              </a:xfrm>
              <a:custGeom>
                <a:avLst/>
                <a:gdLst/>
                <a:ahLst/>
                <a:cxnLst/>
                <a:rect l="l" t="t" r="r" b="b"/>
                <a:pathLst>
                  <a:path w="21517" h="12768" extrusionOk="0">
                    <a:moveTo>
                      <a:pt x="3608" y="1"/>
                    </a:moveTo>
                    <a:cubicBezTo>
                      <a:pt x="2766" y="1"/>
                      <a:pt x="2535" y="719"/>
                      <a:pt x="3453" y="1129"/>
                    </a:cubicBezTo>
                    <a:cubicBezTo>
                      <a:pt x="4651" y="1642"/>
                      <a:pt x="4651" y="2213"/>
                      <a:pt x="4594" y="2356"/>
                    </a:cubicBezTo>
                    <a:cubicBezTo>
                      <a:pt x="4594" y="2356"/>
                      <a:pt x="4594" y="2384"/>
                      <a:pt x="4565" y="2384"/>
                    </a:cubicBezTo>
                    <a:lnTo>
                      <a:pt x="970" y="2356"/>
                    </a:lnTo>
                    <a:cubicBezTo>
                      <a:pt x="171" y="2356"/>
                      <a:pt x="0" y="3440"/>
                      <a:pt x="742" y="3668"/>
                    </a:cubicBezTo>
                    <a:cubicBezTo>
                      <a:pt x="742" y="3668"/>
                      <a:pt x="767" y="3681"/>
                      <a:pt x="784" y="3681"/>
                    </a:cubicBezTo>
                    <a:cubicBezTo>
                      <a:pt x="793" y="3681"/>
                      <a:pt x="799" y="3678"/>
                      <a:pt x="799" y="3668"/>
                    </a:cubicBezTo>
                    <a:cubicBezTo>
                      <a:pt x="861" y="3645"/>
                      <a:pt x="908" y="3625"/>
                      <a:pt x="942" y="3611"/>
                    </a:cubicBezTo>
                    <a:lnTo>
                      <a:pt x="942" y="3611"/>
                    </a:lnTo>
                    <a:cubicBezTo>
                      <a:pt x="813" y="3685"/>
                      <a:pt x="558" y="3872"/>
                      <a:pt x="542" y="4153"/>
                    </a:cubicBezTo>
                    <a:cubicBezTo>
                      <a:pt x="521" y="4769"/>
                      <a:pt x="926" y="4847"/>
                      <a:pt x="1135" y="4847"/>
                    </a:cubicBezTo>
                    <a:cubicBezTo>
                      <a:pt x="1207" y="4847"/>
                      <a:pt x="1256" y="4838"/>
                      <a:pt x="1256" y="4838"/>
                    </a:cubicBezTo>
                    <a:lnTo>
                      <a:pt x="1256" y="4838"/>
                    </a:lnTo>
                    <a:cubicBezTo>
                      <a:pt x="1255" y="4838"/>
                      <a:pt x="314" y="5494"/>
                      <a:pt x="1227" y="6093"/>
                    </a:cubicBezTo>
                    <a:cubicBezTo>
                      <a:pt x="1227" y="6093"/>
                      <a:pt x="828" y="6636"/>
                      <a:pt x="3167" y="7263"/>
                    </a:cubicBezTo>
                    <a:cubicBezTo>
                      <a:pt x="5279" y="7862"/>
                      <a:pt x="15550" y="11258"/>
                      <a:pt x="20058" y="12713"/>
                    </a:cubicBezTo>
                    <a:cubicBezTo>
                      <a:pt x="20167" y="12750"/>
                      <a:pt x="20275" y="12768"/>
                      <a:pt x="20381" y="12768"/>
                    </a:cubicBezTo>
                    <a:cubicBezTo>
                      <a:pt x="20997" y="12768"/>
                      <a:pt x="21517" y="12172"/>
                      <a:pt x="21371" y="11515"/>
                    </a:cubicBezTo>
                    <a:lnTo>
                      <a:pt x="20344" y="7064"/>
                    </a:lnTo>
                    <a:lnTo>
                      <a:pt x="7847" y="3411"/>
                    </a:lnTo>
                    <a:lnTo>
                      <a:pt x="7818" y="3411"/>
                    </a:lnTo>
                    <a:cubicBezTo>
                      <a:pt x="7761" y="3269"/>
                      <a:pt x="6933" y="1785"/>
                      <a:pt x="5107" y="558"/>
                    </a:cubicBezTo>
                    <a:cubicBezTo>
                      <a:pt x="4513" y="153"/>
                      <a:pt x="3996" y="1"/>
                      <a:pt x="3608"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33;p56">
                <a:extLst>
                  <a:ext uri="{FF2B5EF4-FFF2-40B4-BE49-F238E27FC236}">
                    <a16:creationId xmlns:a16="http://schemas.microsoft.com/office/drawing/2014/main" id="{EF6F8031-9D0D-D79D-410F-E9C5C8A9933D}"/>
                  </a:ext>
                </a:extLst>
              </p:cNvPr>
              <p:cNvSpPr/>
              <p:nvPr/>
            </p:nvSpPr>
            <p:spPr>
              <a:xfrm>
                <a:off x="4072125" y="2012675"/>
                <a:ext cx="232575" cy="529775"/>
              </a:xfrm>
              <a:custGeom>
                <a:avLst/>
                <a:gdLst/>
                <a:ahLst/>
                <a:cxnLst/>
                <a:rect l="l" t="t" r="r" b="b"/>
                <a:pathLst>
                  <a:path w="9303" h="21191" extrusionOk="0">
                    <a:moveTo>
                      <a:pt x="6238" y="1"/>
                    </a:moveTo>
                    <a:cubicBezTo>
                      <a:pt x="5062" y="1"/>
                      <a:pt x="4048" y="775"/>
                      <a:pt x="3795" y="1994"/>
                    </a:cubicBezTo>
                    <a:lnTo>
                      <a:pt x="2369" y="8414"/>
                    </a:lnTo>
                    <a:lnTo>
                      <a:pt x="1969" y="10126"/>
                    </a:lnTo>
                    <a:lnTo>
                      <a:pt x="400" y="17202"/>
                    </a:lnTo>
                    <a:cubicBezTo>
                      <a:pt x="1" y="18971"/>
                      <a:pt x="1113" y="20740"/>
                      <a:pt x="2797" y="21111"/>
                    </a:cubicBezTo>
                    <a:cubicBezTo>
                      <a:pt x="3020" y="21164"/>
                      <a:pt x="3244" y="21190"/>
                      <a:pt x="3464" y="21190"/>
                    </a:cubicBezTo>
                    <a:cubicBezTo>
                      <a:pt x="4874" y="21190"/>
                      <a:pt x="6149" y="20130"/>
                      <a:pt x="6420" y="18600"/>
                    </a:cubicBezTo>
                    <a:lnTo>
                      <a:pt x="9274" y="3563"/>
                    </a:lnTo>
                    <a:cubicBezTo>
                      <a:pt x="9302" y="3392"/>
                      <a:pt x="9302" y="3249"/>
                      <a:pt x="9302" y="3050"/>
                    </a:cubicBezTo>
                    <a:cubicBezTo>
                      <a:pt x="9302" y="1766"/>
                      <a:pt x="8418" y="539"/>
                      <a:pt x="7105" y="139"/>
                    </a:cubicBezTo>
                    <a:cubicBezTo>
                      <a:pt x="6812" y="45"/>
                      <a:pt x="6520" y="1"/>
                      <a:pt x="623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34;p56">
                <a:extLst>
                  <a:ext uri="{FF2B5EF4-FFF2-40B4-BE49-F238E27FC236}">
                    <a16:creationId xmlns:a16="http://schemas.microsoft.com/office/drawing/2014/main" id="{201DDE79-2ECF-4D60-CFDB-1F7865E21857}"/>
                  </a:ext>
                </a:extLst>
              </p:cNvPr>
              <p:cNvSpPr/>
              <p:nvPr/>
            </p:nvSpPr>
            <p:spPr>
              <a:xfrm>
                <a:off x="4108500" y="2002375"/>
                <a:ext cx="206900" cy="264650"/>
              </a:xfrm>
              <a:custGeom>
                <a:avLst/>
                <a:gdLst/>
                <a:ahLst/>
                <a:cxnLst/>
                <a:rect l="l" t="t" r="r" b="b"/>
                <a:pathLst>
                  <a:path w="8276" h="10586" extrusionOk="0">
                    <a:moveTo>
                      <a:pt x="4653" y="1"/>
                    </a:moveTo>
                    <a:cubicBezTo>
                      <a:pt x="2902" y="1"/>
                      <a:pt x="1255" y="1627"/>
                      <a:pt x="914" y="3833"/>
                    </a:cubicBezTo>
                    <a:lnTo>
                      <a:pt x="1" y="9197"/>
                    </a:lnTo>
                    <a:lnTo>
                      <a:pt x="2340" y="9996"/>
                    </a:lnTo>
                    <a:cubicBezTo>
                      <a:pt x="3464" y="10389"/>
                      <a:pt x="4624" y="10585"/>
                      <a:pt x="5789" y="10585"/>
                    </a:cubicBezTo>
                    <a:cubicBezTo>
                      <a:pt x="6399" y="10585"/>
                      <a:pt x="7011" y="10531"/>
                      <a:pt x="7619" y="10424"/>
                    </a:cubicBezTo>
                    <a:lnTo>
                      <a:pt x="7904" y="4974"/>
                    </a:lnTo>
                    <a:cubicBezTo>
                      <a:pt x="8275" y="2577"/>
                      <a:pt x="7048" y="380"/>
                      <a:pt x="5108" y="38"/>
                    </a:cubicBezTo>
                    <a:cubicBezTo>
                      <a:pt x="4956" y="13"/>
                      <a:pt x="4804" y="1"/>
                      <a:pt x="4653"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35;p56">
                <a:extLst>
                  <a:ext uri="{FF2B5EF4-FFF2-40B4-BE49-F238E27FC236}">
                    <a16:creationId xmlns:a16="http://schemas.microsoft.com/office/drawing/2014/main" id="{1C2DB3FF-5543-72F2-B8E4-C14ADA39267B}"/>
                  </a:ext>
                </a:extLst>
              </p:cNvPr>
              <p:cNvSpPr/>
              <p:nvPr/>
            </p:nvSpPr>
            <p:spPr>
              <a:xfrm>
                <a:off x="4117775" y="2126700"/>
                <a:ext cx="191200" cy="142700"/>
              </a:xfrm>
              <a:custGeom>
                <a:avLst/>
                <a:gdLst/>
                <a:ahLst/>
                <a:cxnLst/>
                <a:rect l="l" t="t" r="r" b="b"/>
                <a:pathLst>
                  <a:path w="7648" h="5708" extrusionOk="0">
                    <a:moveTo>
                      <a:pt x="628" y="1"/>
                    </a:moveTo>
                    <a:cubicBezTo>
                      <a:pt x="600" y="1"/>
                      <a:pt x="571" y="29"/>
                      <a:pt x="571" y="58"/>
                    </a:cubicBezTo>
                    <a:lnTo>
                      <a:pt x="1" y="4309"/>
                    </a:lnTo>
                    <a:cubicBezTo>
                      <a:pt x="1" y="4338"/>
                      <a:pt x="1" y="4395"/>
                      <a:pt x="29" y="4395"/>
                    </a:cubicBezTo>
                    <a:lnTo>
                      <a:pt x="1855" y="5051"/>
                    </a:lnTo>
                    <a:cubicBezTo>
                      <a:pt x="2997" y="5479"/>
                      <a:pt x="4166" y="5707"/>
                      <a:pt x="5393" y="5707"/>
                    </a:cubicBezTo>
                    <a:cubicBezTo>
                      <a:pt x="5992" y="5707"/>
                      <a:pt x="6592" y="5622"/>
                      <a:pt x="7219" y="5479"/>
                    </a:cubicBezTo>
                    <a:cubicBezTo>
                      <a:pt x="7219" y="5479"/>
                      <a:pt x="7276" y="5479"/>
                      <a:pt x="7276" y="5451"/>
                    </a:cubicBezTo>
                    <a:lnTo>
                      <a:pt x="7619" y="3510"/>
                    </a:lnTo>
                    <a:cubicBezTo>
                      <a:pt x="7647" y="3482"/>
                      <a:pt x="7619" y="3453"/>
                      <a:pt x="7590" y="3453"/>
                    </a:cubicBezTo>
                    <a:cubicBezTo>
                      <a:pt x="7582" y="3445"/>
                      <a:pt x="7571" y="3441"/>
                      <a:pt x="7560" y="3441"/>
                    </a:cubicBezTo>
                    <a:cubicBezTo>
                      <a:pt x="7533" y="3441"/>
                      <a:pt x="7505" y="3462"/>
                      <a:pt x="7505" y="3482"/>
                    </a:cubicBezTo>
                    <a:lnTo>
                      <a:pt x="7162" y="5393"/>
                    </a:lnTo>
                    <a:cubicBezTo>
                      <a:pt x="6557" y="5499"/>
                      <a:pt x="5952" y="5553"/>
                      <a:pt x="5351" y="5553"/>
                    </a:cubicBezTo>
                    <a:cubicBezTo>
                      <a:pt x="4167" y="5553"/>
                      <a:pt x="3000" y="5344"/>
                      <a:pt x="1884" y="4908"/>
                    </a:cubicBezTo>
                    <a:lnTo>
                      <a:pt x="143" y="4224"/>
                    </a:lnTo>
                    <a:lnTo>
                      <a:pt x="714" y="58"/>
                    </a:lnTo>
                    <a:cubicBezTo>
                      <a:pt x="714" y="29"/>
                      <a:pt x="685" y="1"/>
                      <a:pt x="628" y="1"/>
                    </a:cubicBezTo>
                    <a:close/>
                  </a:path>
                </a:pathLst>
              </a:custGeom>
              <a:solidFill>
                <a:srgbClr val="D2D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36;p56">
                <a:extLst>
                  <a:ext uri="{FF2B5EF4-FFF2-40B4-BE49-F238E27FC236}">
                    <a16:creationId xmlns:a16="http://schemas.microsoft.com/office/drawing/2014/main" id="{0CE2FEC3-7F93-5877-C98D-DAA9CED56528}"/>
                  </a:ext>
                </a:extLst>
              </p:cNvPr>
              <p:cNvSpPr/>
              <p:nvPr/>
            </p:nvSpPr>
            <p:spPr>
              <a:xfrm>
                <a:off x="3637000" y="2276425"/>
                <a:ext cx="499350" cy="264025"/>
              </a:xfrm>
              <a:custGeom>
                <a:avLst/>
                <a:gdLst/>
                <a:ahLst/>
                <a:cxnLst/>
                <a:rect l="l" t="t" r="r" b="b"/>
                <a:pathLst>
                  <a:path w="19974" h="10561" extrusionOk="0">
                    <a:moveTo>
                      <a:pt x="728" y="0"/>
                    </a:moveTo>
                    <a:cubicBezTo>
                      <a:pt x="440" y="0"/>
                      <a:pt x="27" y="159"/>
                      <a:pt x="1" y="631"/>
                    </a:cubicBezTo>
                    <a:cubicBezTo>
                      <a:pt x="1" y="1059"/>
                      <a:pt x="286" y="1288"/>
                      <a:pt x="543" y="1345"/>
                    </a:cubicBezTo>
                    <a:cubicBezTo>
                      <a:pt x="429" y="1459"/>
                      <a:pt x="286" y="1630"/>
                      <a:pt x="315" y="2001"/>
                    </a:cubicBezTo>
                    <a:cubicBezTo>
                      <a:pt x="343" y="2400"/>
                      <a:pt x="629" y="2572"/>
                      <a:pt x="828" y="2600"/>
                    </a:cubicBezTo>
                    <a:cubicBezTo>
                      <a:pt x="714" y="2714"/>
                      <a:pt x="600" y="2885"/>
                      <a:pt x="600" y="3199"/>
                    </a:cubicBezTo>
                    <a:cubicBezTo>
                      <a:pt x="600" y="3684"/>
                      <a:pt x="857" y="3827"/>
                      <a:pt x="971" y="3884"/>
                    </a:cubicBezTo>
                    <a:cubicBezTo>
                      <a:pt x="971" y="4027"/>
                      <a:pt x="1000" y="4398"/>
                      <a:pt x="1599" y="4626"/>
                    </a:cubicBezTo>
                    <a:cubicBezTo>
                      <a:pt x="2284" y="4911"/>
                      <a:pt x="8846" y="6908"/>
                      <a:pt x="9131" y="6994"/>
                    </a:cubicBezTo>
                    <a:lnTo>
                      <a:pt x="19859" y="10561"/>
                    </a:lnTo>
                    <a:cubicBezTo>
                      <a:pt x="19916" y="10561"/>
                      <a:pt x="19945" y="10561"/>
                      <a:pt x="19973" y="10503"/>
                    </a:cubicBezTo>
                    <a:cubicBezTo>
                      <a:pt x="19973" y="10475"/>
                      <a:pt x="19973" y="10446"/>
                      <a:pt x="19945" y="10446"/>
                    </a:cubicBezTo>
                    <a:lnTo>
                      <a:pt x="9188" y="6880"/>
                    </a:lnTo>
                    <a:cubicBezTo>
                      <a:pt x="9131" y="6880"/>
                      <a:pt x="2341" y="4797"/>
                      <a:pt x="1684" y="4512"/>
                    </a:cubicBezTo>
                    <a:cubicBezTo>
                      <a:pt x="1028" y="4226"/>
                      <a:pt x="1142" y="3884"/>
                      <a:pt x="1142" y="3884"/>
                    </a:cubicBezTo>
                    <a:lnTo>
                      <a:pt x="1142" y="3855"/>
                    </a:lnTo>
                    <a:cubicBezTo>
                      <a:pt x="1142" y="3798"/>
                      <a:pt x="1114" y="3798"/>
                      <a:pt x="1114" y="3798"/>
                    </a:cubicBezTo>
                    <a:cubicBezTo>
                      <a:pt x="1057" y="3770"/>
                      <a:pt x="771" y="3713"/>
                      <a:pt x="771" y="3228"/>
                    </a:cubicBezTo>
                    <a:cubicBezTo>
                      <a:pt x="771" y="2771"/>
                      <a:pt x="1028" y="2657"/>
                      <a:pt x="1028" y="2657"/>
                    </a:cubicBezTo>
                    <a:cubicBezTo>
                      <a:pt x="1057" y="2657"/>
                      <a:pt x="1057" y="2629"/>
                      <a:pt x="1057" y="2600"/>
                    </a:cubicBezTo>
                    <a:cubicBezTo>
                      <a:pt x="1057" y="2600"/>
                      <a:pt x="1028" y="2572"/>
                      <a:pt x="1000" y="2572"/>
                    </a:cubicBezTo>
                    <a:cubicBezTo>
                      <a:pt x="971" y="2572"/>
                      <a:pt x="515" y="2514"/>
                      <a:pt x="457" y="2029"/>
                    </a:cubicBezTo>
                    <a:cubicBezTo>
                      <a:pt x="400" y="1516"/>
                      <a:pt x="743" y="1430"/>
                      <a:pt x="743" y="1430"/>
                    </a:cubicBezTo>
                    <a:cubicBezTo>
                      <a:pt x="800" y="1430"/>
                      <a:pt x="800" y="1373"/>
                      <a:pt x="800" y="1345"/>
                    </a:cubicBezTo>
                    <a:cubicBezTo>
                      <a:pt x="800" y="1316"/>
                      <a:pt x="743" y="1288"/>
                      <a:pt x="714" y="1288"/>
                    </a:cubicBezTo>
                    <a:cubicBezTo>
                      <a:pt x="686" y="1288"/>
                      <a:pt x="115" y="1202"/>
                      <a:pt x="144" y="660"/>
                    </a:cubicBezTo>
                    <a:cubicBezTo>
                      <a:pt x="172" y="146"/>
                      <a:pt x="743" y="146"/>
                      <a:pt x="800" y="146"/>
                    </a:cubicBezTo>
                    <a:lnTo>
                      <a:pt x="4395" y="175"/>
                    </a:lnTo>
                    <a:cubicBezTo>
                      <a:pt x="4423" y="175"/>
                      <a:pt x="4452" y="146"/>
                      <a:pt x="4452" y="89"/>
                    </a:cubicBezTo>
                    <a:cubicBezTo>
                      <a:pt x="4452" y="61"/>
                      <a:pt x="4423" y="32"/>
                      <a:pt x="4395" y="32"/>
                    </a:cubicBezTo>
                    <a:lnTo>
                      <a:pt x="800" y="4"/>
                    </a:lnTo>
                    <a:cubicBezTo>
                      <a:pt x="777" y="1"/>
                      <a:pt x="753"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37;p56">
                <a:extLst>
                  <a:ext uri="{FF2B5EF4-FFF2-40B4-BE49-F238E27FC236}">
                    <a16:creationId xmlns:a16="http://schemas.microsoft.com/office/drawing/2014/main" id="{D4689337-15F3-8073-510A-2EF7DF4E4206}"/>
                  </a:ext>
                </a:extLst>
              </p:cNvPr>
              <p:cNvSpPr/>
              <p:nvPr/>
            </p:nvSpPr>
            <p:spPr>
              <a:xfrm>
                <a:off x="3690500" y="1968800"/>
                <a:ext cx="318175" cy="500250"/>
              </a:xfrm>
              <a:custGeom>
                <a:avLst/>
                <a:gdLst/>
                <a:ahLst/>
                <a:cxnLst/>
                <a:rect l="l" t="t" r="r" b="b"/>
                <a:pathLst>
                  <a:path w="12727" h="20010" extrusionOk="0">
                    <a:moveTo>
                      <a:pt x="9569" y="1"/>
                    </a:moveTo>
                    <a:cubicBezTo>
                      <a:pt x="8633" y="1"/>
                      <a:pt x="7761" y="489"/>
                      <a:pt x="7305" y="1381"/>
                    </a:cubicBezTo>
                    <a:lnTo>
                      <a:pt x="4395" y="7258"/>
                    </a:lnTo>
                    <a:lnTo>
                      <a:pt x="4138" y="7801"/>
                    </a:lnTo>
                    <a:lnTo>
                      <a:pt x="4110" y="7886"/>
                    </a:lnTo>
                    <a:lnTo>
                      <a:pt x="3624" y="8856"/>
                    </a:lnTo>
                    <a:lnTo>
                      <a:pt x="2055" y="11966"/>
                    </a:lnTo>
                    <a:lnTo>
                      <a:pt x="1456" y="13165"/>
                    </a:lnTo>
                    <a:lnTo>
                      <a:pt x="400" y="15305"/>
                    </a:lnTo>
                    <a:cubicBezTo>
                      <a:pt x="115" y="15904"/>
                      <a:pt x="1" y="16588"/>
                      <a:pt x="58" y="17188"/>
                    </a:cubicBezTo>
                    <a:cubicBezTo>
                      <a:pt x="172" y="18215"/>
                      <a:pt x="771" y="19156"/>
                      <a:pt x="1713" y="19641"/>
                    </a:cubicBezTo>
                    <a:cubicBezTo>
                      <a:pt x="1713" y="19698"/>
                      <a:pt x="1741" y="19698"/>
                      <a:pt x="1741" y="19698"/>
                    </a:cubicBezTo>
                    <a:cubicBezTo>
                      <a:pt x="2157" y="19910"/>
                      <a:pt x="2599" y="20010"/>
                      <a:pt x="3036" y="20010"/>
                    </a:cubicBezTo>
                    <a:cubicBezTo>
                      <a:pt x="4189" y="20010"/>
                      <a:pt x="5312" y="19316"/>
                      <a:pt x="5850" y="18158"/>
                    </a:cubicBezTo>
                    <a:lnTo>
                      <a:pt x="9445" y="10340"/>
                    </a:lnTo>
                    <a:lnTo>
                      <a:pt x="12241" y="4291"/>
                    </a:lnTo>
                    <a:cubicBezTo>
                      <a:pt x="12298" y="4148"/>
                      <a:pt x="12384" y="4006"/>
                      <a:pt x="12412" y="3806"/>
                    </a:cubicBezTo>
                    <a:cubicBezTo>
                      <a:pt x="12726" y="2579"/>
                      <a:pt x="12156" y="1096"/>
                      <a:pt x="10986" y="382"/>
                    </a:cubicBezTo>
                    <a:cubicBezTo>
                      <a:pt x="10527" y="124"/>
                      <a:pt x="10040" y="1"/>
                      <a:pt x="9569"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38;p56">
                <a:extLst>
                  <a:ext uri="{FF2B5EF4-FFF2-40B4-BE49-F238E27FC236}">
                    <a16:creationId xmlns:a16="http://schemas.microsoft.com/office/drawing/2014/main" id="{6DDFAFE9-1BBD-4E4E-DE6E-A68B7149B861}"/>
                  </a:ext>
                </a:extLst>
              </p:cNvPr>
              <p:cNvSpPr/>
              <p:nvPr/>
            </p:nvSpPr>
            <p:spPr>
              <a:xfrm>
                <a:off x="3780375" y="2151675"/>
                <a:ext cx="117025" cy="67800"/>
              </a:xfrm>
              <a:custGeom>
                <a:avLst/>
                <a:gdLst/>
                <a:ahLst/>
                <a:cxnLst/>
                <a:rect l="l" t="t" r="r" b="b"/>
                <a:pathLst>
                  <a:path w="4681" h="2712" extrusionOk="0">
                    <a:moveTo>
                      <a:pt x="800" y="1"/>
                    </a:moveTo>
                    <a:lnTo>
                      <a:pt x="1" y="1541"/>
                    </a:lnTo>
                    <a:lnTo>
                      <a:pt x="4110" y="2568"/>
                    </a:lnTo>
                    <a:lnTo>
                      <a:pt x="4680" y="2711"/>
                    </a:lnTo>
                    <a:lnTo>
                      <a:pt x="4195" y="2397"/>
                    </a:lnTo>
                    <a:lnTo>
                      <a:pt x="800" y="1"/>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39;p56">
                <a:extLst>
                  <a:ext uri="{FF2B5EF4-FFF2-40B4-BE49-F238E27FC236}">
                    <a16:creationId xmlns:a16="http://schemas.microsoft.com/office/drawing/2014/main" id="{A6509AB6-BFEC-B582-984F-85A917BA723D}"/>
                  </a:ext>
                </a:extLst>
              </p:cNvPr>
              <p:cNvSpPr/>
              <p:nvPr/>
            </p:nvSpPr>
            <p:spPr>
              <a:xfrm>
                <a:off x="3776825" y="1958225"/>
                <a:ext cx="241125" cy="272650"/>
              </a:xfrm>
              <a:custGeom>
                <a:avLst/>
                <a:gdLst/>
                <a:ahLst/>
                <a:cxnLst/>
                <a:rect l="l" t="t" r="r" b="b"/>
                <a:pathLst>
                  <a:path w="9645" h="10906" extrusionOk="0">
                    <a:moveTo>
                      <a:pt x="6038" y="1"/>
                    </a:moveTo>
                    <a:cubicBezTo>
                      <a:pt x="4521" y="1"/>
                      <a:pt x="2945" y="1121"/>
                      <a:pt x="2197" y="2888"/>
                    </a:cubicBezTo>
                    <a:lnTo>
                      <a:pt x="0" y="7910"/>
                    </a:lnTo>
                    <a:lnTo>
                      <a:pt x="2083" y="9222"/>
                    </a:lnTo>
                    <a:cubicBezTo>
                      <a:pt x="3538" y="10192"/>
                      <a:pt x="5279" y="10763"/>
                      <a:pt x="7076" y="10906"/>
                    </a:cubicBezTo>
                    <a:lnTo>
                      <a:pt x="8674" y="5713"/>
                    </a:lnTo>
                    <a:cubicBezTo>
                      <a:pt x="9644" y="3487"/>
                      <a:pt x="8959" y="1034"/>
                      <a:pt x="7190" y="235"/>
                    </a:cubicBezTo>
                    <a:cubicBezTo>
                      <a:pt x="6820" y="76"/>
                      <a:pt x="6431" y="1"/>
                      <a:pt x="6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40;p56">
                <a:extLst>
                  <a:ext uri="{FF2B5EF4-FFF2-40B4-BE49-F238E27FC236}">
                    <a16:creationId xmlns:a16="http://schemas.microsoft.com/office/drawing/2014/main" id="{53033E8B-5309-834A-EEAB-08FCDDA1C65F}"/>
                  </a:ext>
                </a:extLst>
              </p:cNvPr>
              <p:cNvSpPr/>
              <p:nvPr/>
            </p:nvSpPr>
            <p:spPr>
              <a:xfrm>
                <a:off x="3785375" y="2058950"/>
                <a:ext cx="189775" cy="172650"/>
              </a:xfrm>
              <a:custGeom>
                <a:avLst/>
                <a:gdLst/>
                <a:ahLst/>
                <a:cxnLst/>
                <a:rect l="l" t="t" r="r" b="b"/>
                <a:pathLst>
                  <a:path w="7591" h="6906" extrusionOk="0">
                    <a:moveTo>
                      <a:pt x="1656" y="0"/>
                    </a:moveTo>
                    <a:cubicBezTo>
                      <a:pt x="1627" y="0"/>
                      <a:pt x="1598" y="0"/>
                      <a:pt x="1598" y="29"/>
                    </a:cubicBezTo>
                    <a:lnTo>
                      <a:pt x="1" y="3995"/>
                    </a:lnTo>
                    <a:cubicBezTo>
                      <a:pt x="1" y="4023"/>
                      <a:pt x="1" y="4052"/>
                      <a:pt x="29" y="4052"/>
                    </a:cubicBezTo>
                    <a:lnTo>
                      <a:pt x="1598" y="5165"/>
                    </a:lnTo>
                    <a:cubicBezTo>
                      <a:pt x="3082" y="6192"/>
                      <a:pt x="4851" y="6791"/>
                      <a:pt x="6706" y="6905"/>
                    </a:cubicBezTo>
                    <a:cubicBezTo>
                      <a:pt x="6734" y="6905"/>
                      <a:pt x="6734" y="6905"/>
                      <a:pt x="6763" y="6848"/>
                    </a:cubicBezTo>
                    <a:lnTo>
                      <a:pt x="7590" y="5051"/>
                    </a:lnTo>
                    <a:cubicBezTo>
                      <a:pt x="7590" y="5022"/>
                      <a:pt x="7590" y="4993"/>
                      <a:pt x="7562" y="4993"/>
                    </a:cubicBezTo>
                    <a:cubicBezTo>
                      <a:pt x="7505" y="4993"/>
                      <a:pt x="7476" y="4993"/>
                      <a:pt x="7476" y="5022"/>
                    </a:cubicBezTo>
                    <a:lnTo>
                      <a:pt x="6649" y="6762"/>
                    </a:lnTo>
                    <a:cubicBezTo>
                      <a:pt x="4880" y="6677"/>
                      <a:pt x="3139" y="6106"/>
                      <a:pt x="1656" y="5051"/>
                    </a:cubicBezTo>
                    <a:lnTo>
                      <a:pt x="143" y="3995"/>
                    </a:lnTo>
                    <a:lnTo>
                      <a:pt x="1713" y="57"/>
                    </a:lnTo>
                    <a:cubicBezTo>
                      <a:pt x="1713" y="29"/>
                      <a:pt x="1713" y="0"/>
                      <a:pt x="1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41;p56">
                <a:extLst>
                  <a:ext uri="{FF2B5EF4-FFF2-40B4-BE49-F238E27FC236}">
                    <a16:creationId xmlns:a16="http://schemas.microsoft.com/office/drawing/2014/main" id="{3541E00C-2449-6D6D-BA35-F9FF85F71894}"/>
                  </a:ext>
                </a:extLst>
              </p:cNvPr>
              <p:cNvSpPr/>
              <p:nvPr/>
            </p:nvSpPr>
            <p:spPr>
              <a:xfrm>
                <a:off x="3608475" y="4034075"/>
                <a:ext cx="330300" cy="4300"/>
              </a:xfrm>
              <a:custGeom>
                <a:avLst/>
                <a:gdLst/>
                <a:ahLst/>
                <a:cxnLst/>
                <a:rect l="l" t="t" r="r" b="b"/>
                <a:pathLst>
                  <a:path w="13212" h="172" extrusionOk="0">
                    <a:moveTo>
                      <a:pt x="86" y="1"/>
                    </a:moveTo>
                    <a:cubicBezTo>
                      <a:pt x="29" y="1"/>
                      <a:pt x="1" y="29"/>
                      <a:pt x="1" y="58"/>
                    </a:cubicBezTo>
                    <a:cubicBezTo>
                      <a:pt x="1" y="86"/>
                      <a:pt x="29" y="143"/>
                      <a:pt x="86" y="143"/>
                    </a:cubicBezTo>
                    <a:lnTo>
                      <a:pt x="13125" y="172"/>
                    </a:lnTo>
                    <a:cubicBezTo>
                      <a:pt x="13154" y="172"/>
                      <a:pt x="13211" y="172"/>
                      <a:pt x="13211" y="86"/>
                    </a:cubicBezTo>
                    <a:cubicBezTo>
                      <a:pt x="13211" y="58"/>
                      <a:pt x="13154" y="29"/>
                      <a:pt x="13125" y="29"/>
                    </a:cubicBezTo>
                    <a:lnTo>
                      <a:pt x="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42;p56">
                <a:extLst>
                  <a:ext uri="{FF2B5EF4-FFF2-40B4-BE49-F238E27FC236}">
                    <a16:creationId xmlns:a16="http://schemas.microsoft.com/office/drawing/2014/main" id="{8B3F67A9-0B7B-34B7-FF10-04785C3D4F9D}"/>
                  </a:ext>
                </a:extLst>
              </p:cNvPr>
              <p:cNvSpPr/>
              <p:nvPr/>
            </p:nvSpPr>
            <p:spPr>
              <a:xfrm>
                <a:off x="3744725" y="3881425"/>
                <a:ext cx="79900" cy="19300"/>
              </a:xfrm>
              <a:custGeom>
                <a:avLst/>
                <a:gdLst/>
                <a:ahLst/>
                <a:cxnLst/>
                <a:rect l="l" t="t" r="r" b="b"/>
                <a:pathLst>
                  <a:path w="3196" h="772" extrusionOk="0">
                    <a:moveTo>
                      <a:pt x="3053" y="1"/>
                    </a:moveTo>
                    <a:lnTo>
                      <a:pt x="0" y="86"/>
                    </a:lnTo>
                    <a:lnTo>
                      <a:pt x="3196" y="771"/>
                    </a:lnTo>
                    <a:lnTo>
                      <a:pt x="30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43;p56">
                <a:extLst>
                  <a:ext uri="{FF2B5EF4-FFF2-40B4-BE49-F238E27FC236}">
                    <a16:creationId xmlns:a16="http://schemas.microsoft.com/office/drawing/2014/main" id="{B1C73CBB-ECC5-AABC-916D-E2C8D6971FCE}"/>
                  </a:ext>
                </a:extLst>
              </p:cNvPr>
              <p:cNvSpPr/>
              <p:nvPr/>
            </p:nvSpPr>
            <p:spPr>
              <a:xfrm>
                <a:off x="3743300" y="3879300"/>
                <a:ext cx="243250" cy="5725"/>
              </a:xfrm>
              <a:custGeom>
                <a:avLst/>
                <a:gdLst/>
                <a:ahLst/>
                <a:cxnLst/>
                <a:rect l="l" t="t" r="r" b="b"/>
                <a:pathLst>
                  <a:path w="9730" h="229" extrusionOk="0">
                    <a:moveTo>
                      <a:pt x="114" y="0"/>
                    </a:moveTo>
                    <a:cubicBezTo>
                      <a:pt x="29" y="0"/>
                      <a:pt x="0" y="57"/>
                      <a:pt x="0" y="114"/>
                    </a:cubicBezTo>
                    <a:cubicBezTo>
                      <a:pt x="0" y="171"/>
                      <a:pt x="29" y="228"/>
                      <a:pt x="114" y="228"/>
                    </a:cubicBezTo>
                    <a:lnTo>
                      <a:pt x="9616" y="228"/>
                    </a:lnTo>
                    <a:cubicBezTo>
                      <a:pt x="9701" y="228"/>
                      <a:pt x="9730" y="171"/>
                      <a:pt x="9730" y="114"/>
                    </a:cubicBezTo>
                    <a:cubicBezTo>
                      <a:pt x="9730" y="57"/>
                      <a:pt x="9701" y="0"/>
                      <a:pt x="9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44;p56">
                <a:extLst>
                  <a:ext uri="{FF2B5EF4-FFF2-40B4-BE49-F238E27FC236}">
                    <a16:creationId xmlns:a16="http://schemas.microsoft.com/office/drawing/2014/main" id="{3B9E8776-76C5-668A-8D63-F2DC7B2438BA}"/>
                  </a:ext>
                </a:extLst>
              </p:cNvPr>
              <p:cNvSpPr/>
              <p:nvPr/>
            </p:nvSpPr>
            <p:spPr>
              <a:xfrm>
                <a:off x="3739725" y="2683075"/>
                <a:ext cx="186200" cy="50675"/>
              </a:xfrm>
              <a:custGeom>
                <a:avLst/>
                <a:gdLst/>
                <a:ahLst/>
                <a:cxnLst/>
                <a:rect l="l" t="t" r="r" b="b"/>
                <a:pathLst>
                  <a:path w="7448" h="2027" extrusionOk="0">
                    <a:moveTo>
                      <a:pt x="571" y="1"/>
                    </a:moveTo>
                    <a:lnTo>
                      <a:pt x="1" y="2027"/>
                    </a:lnTo>
                    <a:lnTo>
                      <a:pt x="7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45;p56">
                <a:extLst>
                  <a:ext uri="{FF2B5EF4-FFF2-40B4-BE49-F238E27FC236}">
                    <a16:creationId xmlns:a16="http://schemas.microsoft.com/office/drawing/2014/main" id="{D401FB10-E80C-F6A1-82AE-8B20CBB613FC}"/>
                  </a:ext>
                </a:extLst>
              </p:cNvPr>
              <p:cNvSpPr/>
              <p:nvPr/>
            </p:nvSpPr>
            <p:spPr>
              <a:xfrm>
                <a:off x="3971550" y="4034800"/>
                <a:ext cx="339550" cy="3575"/>
              </a:xfrm>
              <a:custGeom>
                <a:avLst/>
                <a:gdLst/>
                <a:ahLst/>
                <a:cxnLst/>
                <a:rect l="l" t="t" r="r" b="b"/>
                <a:pathLst>
                  <a:path w="13582" h="143" extrusionOk="0">
                    <a:moveTo>
                      <a:pt x="58" y="0"/>
                    </a:moveTo>
                    <a:cubicBezTo>
                      <a:pt x="29" y="0"/>
                      <a:pt x="1" y="29"/>
                      <a:pt x="1" y="57"/>
                    </a:cubicBezTo>
                    <a:cubicBezTo>
                      <a:pt x="1" y="114"/>
                      <a:pt x="29" y="143"/>
                      <a:pt x="58" y="143"/>
                    </a:cubicBezTo>
                    <a:lnTo>
                      <a:pt x="13525" y="143"/>
                    </a:lnTo>
                    <a:cubicBezTo>
                      <a:pt x="13553" y="143"/>
                      <a:pt x="13582" y="114"/>
                      <a:pt x="13582" y="57"/>
                    </a:cubicBezTo>
                    <a:cubicBezTo>
                      <a:pt x="13582" y="29"/>
                      <a:pt x="13553" y="0"/>
                      <a:pt x="13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46;p56">
                <a:extLst>
                  <a:ext uri="{FF2B5EF4-FFF2-40B4-BE49-F238E27FC236}">
                    <a16:creationId xmlns:a16="http://schemas.microsoft.com/office/drawing/2014/main" id="{F60F512E-31FA-4CCD-2334-600FDABCF4C7}"/>
                  </a:ext>
                </a:extLst>
              </p:cNvPr>
              <p:cNvSpPr/>
              <p:nvPr/>
            </p:nvSpPr>
            <p:spPr>
              <a:xfrm>
                <a:off x="4118500" y="3874300"/>
                <a:ext cx="67075" cy="22850"/>
              </a:xfrm>
              <a:custGeom>
                <a:avLst/>
                <a:gdLst/>
                <a:ahLst/>
                <a:cxnLst/>
                <a:rect l="l" t="t" r="r" b="b"/>
                <a:pathLst>
                  <a:path w="2683" h="914" extrusionOk="0">
                    <a:moveTo>
                      <a:pt x="0" y="0"/>
                    </a:moveTo>
                    <a:lnTo>
                      <a:pt x="2682" y="913"/>
                    </a:lnTo>
                    <a:lnTo>
                      <a:pt x="26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47;p56">
                <a:extLst>
                  <a:ext uri="{FF2B5EF4-FFF2-40B4-BE49-F238E27FC236}">
                    <a16:creationId xmlns:a16="http://schemas.microsoft.com/office/drawing/2014/main" id="{3760B6F2-5B3C-688A-2A99-AA177D2DAB4E}"/>
                  </a:ext>
                </a:extLst>
              </p:cNvPr>
              <p:cNvSpPr/>
              <p:nvPr/>
            </p:nvSpPr>
            <p:spPr>
              <a:xfrm>
                <a:off x="4024325" y="2690400"/>
                <a:ext cx="144825" cy="163200"/>
              </a:xfrm>
              <a:custGeom>
                <a:avLst/>
                <a:gdLst/>
                <a:ahLst/>
                <a:cxnLst/>
                <a:rect l="l" t="t" r="r" b="b"/>
                <a:pathLst>
                  <a:path w="5793" h="6528" extrusionOk="0">
                    <a:moveTo>
                      <a:pt x="76" y="0"/>
                    </a:moveTo>
                    <a:cubicBezTo>
                      <a:pt x="58" y="0"/>
                      <a:pt x="44" y="8"/>
                      <a:pt x="29" y="22"/>
                    </a:cubicBezTo>
                    <a:cubicBezTo>
                      <a:pt x="1" y="50"/>
                      <a:pt x="1" y="107"/>
                      <a:pt x="29" y="136"/>
                    </a:cubicBezTo>
                    <a:lnTo>
                      <a:pt x="5622" y="4530"/>
                    </a:lnTo>
                    <a:lnTo>
                      <a:pt x="5622" y="6441"/>
                    </a:lnTo>
                    <a:cubicBezTo>
                      <a:pt x="5622" y="6470"/>
                      <a:pt x="5650" y="6527"/>
                      <a:pt x="5707" y="6527"/>
                    </a:cubicBezTo>
                    <a:cubicBezTo>
                      <a:pt x="5736" y="6527"/>
                      <a:pt x="5764" y="6470"/>
                      <a:pt x="5793" y="6413"/>
                    </a:cubicBezTo>
                    <a:lnTo>
                      <a:pt x="5793" y="4444"/>
                    </a:lnTo>
                    <a:lnTo>
                      <a:pt x="5764" y="4416"/>
                    </a:lnTo>
                    <a:lnTo>
                      <a:pt x="144" y="22"/>
                    </a:lnTo>
                    <a:cubicBezTo>
                      <a:pt x="115" y="8"/>
                      <a:pt x="94"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48;p56">
                <a:extLst>
                  <a:ext uri="{FF2B5EF4-FFF2-40B4-BE49-F238E27FC236}">
                    <a16:creationId xmlns:a16="http://schemas.microsoft.com/office/drawing/2014/main" id="{115267F2-22D5-6FF6-EA33-758DF69F74AB}"/>
                  </a:ext>
                </a:extLst>
              </p:cNvPr>
              <p:cNvSpPr/>
              <p:nvPr/>
            </p:nvSpPr>
            <p:spPr>
              <a:xfrm>
                <a:off x="4160575" y="2894925"/>
                <a:ext cx="112025" cy="885950"/>
              </a:xfrm>
              <a:custGeom>
                <a:avLst/>
                <a:gdLst/>
                <a:ahLst/>
                <a:cxnLst/>
                <a:rect l="l" t="t" r="r" b="b"/>
                <a:pathLst>
                  <a:path w="4481" h="35438" extrusionOk="0">
                    <a:moveTo>
                      <a:pt x="115" y="1"/>
                    </a:moveTo>
                    <a:cubicBezTo>
                      <a:pt x="29" y="1"/>
                      <a:pt x="1" y="87"/>
                      <a:pt x="1" y="115"/>
                    </a:cubicBezTo>
                    <a:lnTo>
                      <a:pt x="1" y="6535"/>
                    </a:lnTo>
                    <a:cubicBezTo>
                      <a:pt x="1" y="10815"/>
                      <a:pt x="457" y="15665"/>
                      <a:pt x="1285" y="19831"/>
                    </a:cubicBezTo>
                    <a:lnTo>
                      <a:pt x="4280" y="35352"/>
                    </a:lnTo>
                    <a:cubicBezTo>
                      <a:pt x="4309" y="35381"/>
                      <a:pt x="4337" y="35438"/>
                      <a:pt x="4395" y="35438"/>
                    </a:cubicBezTo>
                    <a:cubicBezTo>
                      <a:pt x="4452" y="35381"/>
                      <a:pt x="4480" y="35352"/>
                      <a:pt x="4480" y="35324"/>
                    </a:cubicBezTo>
                    <a:lnTo>
                      <a:pt x="1484" y="19802"/>
                    </a:lnTo>
                    <a:cubicBezTo>
                      <a:pt x="685" y="15637"/>
                      <a:pt x="200" y="10786"/>
                      <a:pt x="200" y="6535"/>
                    </a:cubicBezTo>
                    <a:lnTo>
                      <a:pt x="200" y="115"/>
                    </a:lnTo>
                    <a:cubicBezTo>
                      <a:pt x="200" y="58"/>
                      <a:pt x="14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49;p56">
                <a:extLst>
                  <a:ext uri="{FF2B5EF4-FFF2-40B4-BE49-F238E27FC236}">
                    <a16:creationId xmlns:a16="http://schemas.microsoft.com/office/drawing/2014/main" id="{90A8B0F2-668A-3026-9426-61304A74647C}"/>
                  </a:ext>
                </a:extLst>
              </p:cNvPr>
              <p:cNvSpPr/>
              <p:nvPr/>
            </p:nvSpPr>
            <p:spPr>
              <a:xfrm>
                <a:off x="4114200" y="3869300"/>
                <a:ext cx="229725" cy="5725"/>
              </a:xfrm>
              <a:custGeom>
                <a:avLst/>
                <a:gdLst/>
                <a:ahLst/>
                <a:cxnLst/>
                <a:rect l="l" t="t" r="r" b="b"/>
                <a:pathLst>
                  <a:path w="9189" h="229" extrusionOk="0">
                    <a:moveTo>
                      <a:pt x="115" y="1"/>
                    </a:moveTo>
                    <a:cubicBezTo>
                      <a:pt x="30" y="1"/>
                      <a:pt x="1" y="58"/>
                      <a:pt x="1" y="115"/>
                    </a:cubicBezTo>
                    <a:cubicBezTo>
                      <a:pt x="1" y="200"/>
                      <a:pt x="30" y="229"/>
                      <a:pt x="115" y="229"/>
                    </a:cubicBezTo>
                    <a:lnTo>
                      <a:pt x="9103" y="229"/>
                    </a:lnTo>
                    <a:cubicBezTo>
                      <a:pt x="9131" y="229"/>
                      <a:pt x="9188" y="200"/>
                      <a:pt x="9188" y="115"/>
                    </a:cubicBezTo>
                    <a:cubicBezTo>
                      <a:pt x="9188" y="58"/>
                      <a:pt x="9160" y="1"/>
                      <a:pt x="9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50;p56">
                <a:extLst>
                  <a:ext uri="{FF2B5EF4-FFF2-40B4-BE49-F238E27FC236}">
                    <a16:creationId xmlns:a16="http://schemas.microsoft.com/office/drawing/2014/main" id="{BDB0AF80-2B28-FBA3-4F69-99D51F89FD72}"/>
                  </a:ext>
                </a:extLst>
              </p:cNvPr>
              <p:cNvSpPr/>
              <p:nvPr/>
            </p:nvSpPr>
            <p:spPr>
              <a:xfrm>
                <a:off x="3671975" y="1917000"/>
                <a:ext cx="664825" cy="803200"/>
              </a:xfrm>
              <a:custGeom>
                <a:avLst/>
                <a:gdLst/>
                <a:ahLst/>
                <a:cxnLst/>
                <a:rect l="l" t="t" r="r" b="b"/>
                <a:pathLst>
                  <a:path w="26593" h="32128" extrusionOk="0">
                    <a:moveTo>
                      <a:pt x="0" y="30872"/>
                    </a:moveTo>
                    <a:cubicBezTo>
                      <a:pt x="0" y="30872"/>
                      <a:pt x="0" y="30872"/>
                      <a:pt x="0" y="30872"/>
                    </a:cubicBezTo>
                    <a:cubicBezTo>
                      <a:pt x="0" y="30872"/>
                      <a:pt x="0" y="30872"/>
                      <a:pt x="0" y="30872"/>
                    </a:cubicBezTo>
                    <a:lnTo>
                      <a:pt x="0" y="30872"/>
                    </a:lnTo>
                    <a:lnTo>
                      <a:pt x="0" y="30872"/>
                    </a:lnTo>
                    <a:close/>
                    <a:moveTo>
                      <a:pt x="18147" y="0"/>
                    </a:moveTo>
                    <a:cubicBezTo>
                      <a:pt x="18147" y="0"/>
                      <a:pt x="10414" y="1256"/>
                      <a:pt x="9558" y="1884"/>
                    </a:cubicBezTo>
                    <a:cubicBezTo>
                      <a:pt x="4314" y="5931"/>
                      <a:pt x="10" y="30844"/>
                      <a:pt x="0" y="30872"/>
                    </a:cubicBezTo>
                    <a:lnTo>
                      <a:pt x="0" y="30872"/>
                    </a:lnTo>
                    <a:lnTo>
                      <a:pt x="23824" y="32128"/>
                    </a:lnTo>
                    <a:cubicBezTo>
                      <a:pt x="23824" y="32128"/>
                      <a:pt x="26592" y="7191"/>
                      <a:pt x="25023" y="4680"/>
                    </a:cubicBezTo>
                    <a:cubicBezTo>
                      <a:pt x="23453" y="2169"/>
                      <a:pt x="18147" y="0"/>
                      <a:pt x="18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51;p56">
                <a:extLst>
                  <a:ext uri="{FF2B5EF4-FFF2-40B4-BE49-F238E27FC236}">
                    <a16:creationId xmlns:a16="http://schemas.microsoft.com/office/drawing/2014/main" id="{2DED1299-4371-199E-2986-C9126F7FB411}"/>
                  </a:ext>
                </a:extLst>
              </p:cNvPr>
              <p:cNvSpPr/>
              <p:nvPr/>
            </p:nvSpPr>
            <p:spPr>
              <a:xfrm>
                <a:off x="4000800" y="1755800"/>
                <a:ext cx="139125" cy="296750"/>
              </a:xfrm>
              <a:custGeom>
                <a:avLst/>
                <a:gdLst/>
                <a:ahLst/>
                <a:cxnLst/>
                <a:rect l="l" t="t" r="r" b="b"/>
                <a:pathLst>
                  <a:path w="5565" h="11870" extrusionOk="0">
                    <a:moveTo>
                      <a:pt x="2797" y="0"/>
                    </a:moveTo>
                    <a:cubicBezTo>
                      <a:pt x="1256" y="0"/>
                      <a:pt x="0" y="1256"/>
                      <a:pt x="0" y="2768"/>
                    </a:cubicBezTo>
                    <a:lnTo>
                      <a:pt x="0" y="9102"/>
                    </a:lnTo>
                    <a:cubicBezTo>
                      <a:pt x="0" y="10614"/>
                      <a:pt x="1256" y="11870"/>
                      <a:pt x="2797" y="11870"/>
                    </a:cubicBezTo>
                    <a:cubicBezTo>
                      <a:pt x="4309" y="11870"/>
                      <a:pt x="5564" y="10614"/>
                      <a:pt x="5564" y="9102"/>
                    </a:cubicBezTo>
                    <a:lnTo>
                      <a:pt x="5564" y="2768"/>
                    </a:lnTo>
                    <a:cubicBezTo>
                      <a:pt x="5564" y="2026"/>
                      <a:pt x="5250" y="1313"/>
                      <a:pt x="4737" y="828"/>
                    </a:cubicBezTo>
                    <a:cubicBezTo>
                      <a:pt x="4252" y="314"/>
                      <a:pt x="3538" y="0"/>
                      <a:pt x="2797"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52;p56">
                <a:extLst>
                  <a:ext uri="{FF2B5EF4-FFF2-40B4-BE49-F238E27FC236}">
                    <a16:creationId xmlns:a16="http://schemas.microsoft.com/office/drawing/2014/main" id="{DD3A036F-446E-C0E1-9496-F8425C7B27BC}"/>
                  </a:ext>
                </a:extLst>
              </p:cNvPr>
              <p:cNvSpPr/>
              <p:nvPr/>
            </p:nvSpPr>
            <p:spPr>
              <a:xfrm>
                <a:off x="4000800" y="1862075"/>
                <a:ext cx="86325" cy="96325"/>
              </a:xfrm>
              <a:custGeom>
                <a:avLst/>
                <a:gdLst/>
                <a:ahLst/>
                <a:cxnLst/>
                <a:rect l="l" t="t" r="r" b="b"/>
                <a:pathLst>
                  <a:path w="3453" h="3853" extrusionOk="0">
                    <a:moveTo>
                      <a:pt x="3453" y="1"/>
                    </a:moveTo>
                    <a:lnTo>
                      <a:pt x="0" y="371"/>
                    </a:lnTo>
                    <a:lnTo>
                      <a:pt x="0" y="3852"/>
                    </a:lnTo>
                    <a:lnTo>
                      <a:pt x="3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53;p56">
                <a:extLst>
                  <a:ext uri="{FF2B5EF4-FFF2-40B4-BE49-F238E27FC236}">
                    <a16:creationId xmlns:a16="http://schemas.microsoft.com/office/drawing/2014/main" id="{C67717BE-9919-B378-5046-A1A6053525AA}"/>
                  </a:ext>
                </a:extLst>
              </p:cNvPr>
              <p:cNvSpPr/>
              <p:nvPr/>
            </p:nvSpPr>
            <p:spPr>
              <a:xfrm>
                <a:off x="3915925" y="1661050"/>
                <a:ext cx="219700" cy="238900"/>
              </a:xfrm>
              <a:custGeom>
                <a:avLst/>
                <a:gdLst/>
                <a:ahLst/>
                <a:cxnLst/>
                <a:rect l="l" t="t" r="r" b="b"/>
                <a:pathLst>
                  <a:path w="8788" h="9556" extrusionOk="0">
                    <a:moveTo>
                      <a:pt x="5001" y="0"/>
                    </a:moveTo>
                    <a:cubicBezTo>
                      <a:pt x="4221" y="0"/>
                      <a:pt x="3454" y="327"/>
                      <a:pt x="2853" y="1108"/>
                    </a:cubicBezTo>
                    <a:cubicBezTo>
                      <a:pt x="2368" y="2050"/>
                      <a:pt x="1940" y="2963"/>
                      <a:pt x="1512" y="3933"/>
                    </a:cubicBezTo>
                    <a:cubicBezTo>
                      <a:pt x="942" y="5245"/>
                      <a:pt x="0" y="6815"/>
                      <a:pt x="428" y="8213"/>
                    </a:cubicBezTo>
                    <a:cubicBezTo>
                      <a:pt x="648" y="8874"/>
                      <a:pt x="2949" y="9556"/>
                      <a:pt x="4318" y="9556"/>
                    </a:cubicBezTo>
                    <a:cubicBezTo>
                      <a:pt x="4545" y="9556"/>
                      <a:pt x="4746" y="9537"/>
                      <a:pt x="4908" y="9497"/>
                    </a:cubicBezTo>
                    <a:cubicBezTo>
                      <a:pt x="7390" y="8840"/>
                      <a:pt x="8788" y="6044"/>
                      <a:pt x="8759" y="3676"/>
                    </a:cubicBezTo>
                    <a:cubicBezTo>
                      <a:pt x="8700" y="1761"/>
                      <a:pt x="6813" y="0"/>
                      <a:pt x="500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54;p56">
                <a:extLst>
                  <a:ext uri="{FF2B5EF4-FFF2-40B4-BE49-F238E27FC236}">
                    <a16:creationId xmlns:a16="http://schemas.microsoft.com/office/drawing/2014/main" id="{99A102CA-1BE4-B6A3-DE63-436BB0CA3D9F}"/>
                  </a:ext>
                </a:extLst>
              </p:cNvPr>
              <p:cNvSpPr/>
              <p:nvPr/>
            </p:nvSpPr>
            <p:spPr>
              <a:xfrm>
                <a:off x="3908075" y="1564875"/>
                <a:ext cx="300325" cy="273000"/>
              </a:xfrm>
              <a:custGeom>
                <a:avLst/>
                <a:gdLst/>
                <a:ahLst/>
                <a:cxnLst/>
                <a:rect l="l" t="t" r="r" b="b"/>
                <a:pathLst>
                  <a:path w="12013" h="10920" extrusionOk="0">
                    <a:moveTo>
                      <a:pt x="3027" y="1"/>
                    </a:moveTo>
                    <a:cubicBezTo>
                      <a:pt x="2361" y="1"/>
                      <a:pt x="1669" y="715"/>
                      <a:pt x="1370" y="1189"/>
                    </a:cubicBezTo>
                    <a:cubicBezTo>
                      <a:pt x="514" y="2758"/>
                      <a:pt x="0" y="6068"/>
                      <a:pt x="1712" y="6524"/>
                    </a:cubicBezTo>
                    <a:cubicBezTo>
                      <a:pt x="1770" y="6542"/>
                      <a:pt x="1827" y="6550"/>
                      <a:pt x="1883" y="6550"/>
                    </a:cubicBezTo>
                    <a:cubicBezTo>
                      <a:pt x="2662" y="6550"/>
                      <a:pt x="3299" y="4997"/>
                      <a:pt x="3538" y="4784"/>
                    </a:cubicBezTo>
                    <a:cubicBezTo>
                      <a:pt x="3811" y="4543"/>
                      <a:pt x="4103" y="4452"/>
                      <a:pt x="4401" y="4452"/>
                    </a:cubicBezTo>
                    <a:cubicBezTo>
                      <a:pt x="4915" y="4452"/>
                      <a:pt x="5448" y="4721"/>
                      <a:pt x="5935" y="4955"/>
                    </a:cubicBezTo>
                    <a:cubicBezTo>
                      <a:pt x="6420" y="5155"/>
                      <a:pt x="7133" y="5640"/>
                      <a:pt x="7390" y="6154"/>
                    </a:cubicBezTo>
                    <a:cubicBezTo>
                      <a:pt x="7590" y="6639"/>
                      <a:pt x="7019" y="7323"/>
                      <a:pt x="7419" y="7637"/>
                    </a:cubicBezTo>
                    <a:cubicBezTo>
                      <a:pt x="7514" y="7710"/>
                      <a:pt x="7631" y="7737"/>
                      <a:pt x="7761" y="7737"/>
                    </a:cubicBezTo>
                    <a:cubicBezTo>
                      <a:pt x="8089" y="7737"/>
                      <a:pt x="8494" y="7569"/>
                      <a:pt x="8803" y="7569"/>
                    </a:cubicBezTo>
                    <a:cubicBezTo>
                      <a:pt x="8848" y="7569"/>
                      <a:pt x="8891" y="7572"/>
                      <a:pt x="8931" y="7580"/>
                    </a:cubicBezTo>
                    <a:cubicBezTo>
                      <a:pt x="9530" y="7751"/>
                      <a:pt x="9216" y="8236"/>
                      <a:pt x="9016" y="8664"/>
                    </a:cubicBezTo>
                    <a:cubicBezTo>
                      <a:pt x="8874" y="9007"/>
                      <a:pt x="8788" y="9349"/>
                      <a:pt x="8788" y="9692"/>
                    </a:cubicBezTo>
                    <a:cubicBezTo>
                      <a:pt x="8788" y="9891"/>
                      <a:pt x="8931" y="10890"/>
                      <a:pt x="9102" y="10918"/>
                    </a:cubicBezTo>
                    <a:cubicBezTo>
                      <a:pt x="9105" y="10919"/>
                      <a:pt x="9109" y="10919"/>
                      <a:pt x="9112" y="10919"/>
                    </a:cubicBezTo>
                    <a:cubicBezTo>
                      <a:pt x="9290" y="10919"/>
                      <a:pt x="9732" y="10202"/>
                      <a:pt x="9844" y="10062"/>
                    </a:cubicBezTo>
                    <a:cubicBezTo>
                      <a:pt x="10443" y="9235"/>
                      <a:pt x="11698" y="7751"/>
                      <a:pt x="11698" y="6639"/>
                    </a:cubicBezTo>
                    <a:cubicBezTo>
                      <a:pt x="11698" y="6097"/>
                      <a:pt x="11213" y="5954"/>
                      <a:pt x="11299" y="5326"/>
                    </a:cubicBezTo>
                    <a:cubicBezTo>
                      <a:pt x="11413" y="4641"/>
                      <a:pt x="12012" y="3928"/>
                      <a:pt x="11584" y="3272"/>
                    </a:cubicBezTo>
                    <a:cubicBezTo>
                      <a:pt x="11442" y="3072"/>
                      <a:pt x="11270" y="2929"/>
                      <a:pt x="11014" y="2901"/>
                    </a:cubicBezTo>
                    <a:cubicBezTo>
                      <a:pt x="10988" y="2894"/>
                      <a:pt x="10962" y="2891"/>
                      <a:pt x="10935" y="2891"/>
                    </a:cubicBezTo>
                    <a:cubicBezTo>
                      <a:pt x="10777" y="2891"/>
                      <a:pt x="10597" y="2997"/>
                      <a:pt x="10455" y="2997"/>
                    </a:cubicBezTo>
                    <a:cubicBezTo>
                      <a:pt x="10431" y="2997"/>
                      <a:pt x="10408" y="2994"/>
                      <a:pt x="10386" y="2987"/>
                    </a:cubicBezTo>
                    <a:cubicBezTo>
                      <a:pt x="10072" y="2929"/>
                      <a:pt x="10129" y="2815"/>
                      <a:pt x="10101" y="2501"/>
                    </a:cubicBezTo>
                    <a:cubicBezTo>
                      <a:pt x="10012" y="1815"/>
                      <a:pt x="9735" y="1352"/>
                      <a:pt x="9175" y="1352"/>
                    </a:cubicBezTo>
                    <a:cubicBezTo>
                      <a:pt x="9013" y="1352"/>
                      <a:pt x="8828" y="1391"/>
                      <a:pt x="8617" y="1474"/>
                    </a:cubicBezTo>
                    <a:cubicBezTo>
                      <a:pt x="8354" y="1581"/>
                      <a:pt x="8159" y="1631"/>
                      <a:pt x="8007" y="1631"/>
                    </a:cubicBezTo>
                    <a:cubicBezTo>
                      <a:pt x="7631" y="1631"/>
                      <a:pt x="7511" y="1326"/>
                      <a:pt x="7247" y="818"/>
                    </a:cubicBezTo>
                    <a:cubicBezTo>
                      <a:pt x="7016" y="420"/>
                      <a:pt x="6744" y="282"/>
                      <a:pt x="6450" y="282"/>
                    </a:cubicBezTo>
                    <a:cubicBezTo>
                      <a:pt x="6091" y="282"/>
                      <a:pt x="5699" y="487"/>
                      <a:pt x="5307" y="675"/>
                    </a:cubicBezTo>
                    <a:cubicBezTo>
                      <a:pt x="5081" y="796"/>
                      <a:pt x="4840" y="869"/>
                      <a:pt x="4599" y="869"/>
                    </a:cubicBezTo>
                    <a:cubicBezTo>
                      <a:pt x="4383" y="869"/>
                      <a:pt x="4168" y="810"/>
                      <a:pt x="3966" y="675"/>
                    </a:cubicBezTo>
                    <a:cubicBezTo>
                      <a:pt x="3709" y="504"/>
                      <a:pt x="3595" y="133"/>
                      <a:pt x="3310" y="48"/>
                    </a:cubicBezTo>
                    <a:cubicBezTo>
                      <a:pt x="3217" y="15"/>
                      <a:pt x="3122"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55;p56">
                <a:extLst>
                  <a:ext uri="{FF2B5EF4-FFF2-40B4-BE49-F238E27FC236}">
                    <a16:creationId xmlns:a16="http://schemas.microsoft.com/office/drawing/2014/main" id="{26C22522-0C3E-066C-C44C-62559CC5A5E9}"/>
                  </a:ext>
                </a:extLst>
              </p:cNvPr>
              <p:cNvSpPr/>
              <p:nvPr/>
            </p:nvSpPr>
            <p:spPr>
              <a:xfrm>
                <a:off x="3972275" y="1734125"/>
                <a:ext cx="13575" cy="12875"/>
              </a:xfrm>
              <a:custGeom>
                <a:avLst/>
                <a:gdLst/>
                <a:ahLst/>
                <a:cxnLst/>
                <a:rect l="l" t="t" r="r" b="b"/>
                <a:pathLst>
                  <a:path w="543" h="515" extrusionOk="0">
                    <a:moveTo>
                      <a:pt x="279" y="0"/>
                    </a:moveTo>
                    <a:cubicBezTo>
                      <a:pt x="141" y="0"/>
                      <a:pt x="0" y="93"/>
                      <a:pt x="0" y="268"/>
                    </a:cubicBezTo>
                    <a:cubicBezTo>
                      <a:pt x="0" y="428"/>
                      <a:pt x="142" y="514"/>
                      <a:pt x="280" y="514"/>
                    </a:cubicBezTo>
                    <a:cubicBezTo>
                      <a:pt x="412" y="514"/>
                      <a:pt x="542" y="436"/>
                      <a:pt x="542" y="268"/>
                    </a:cubicBezTo>
                    <a:cubicBezTo>
                      <a:pt x="542" y="86"/>
                      <a:pt x="412"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56;p56">
                <a:extLst>
                  <a:ext uri="{FF2B5EF4-FFF2-40B4-BE49-F238E27FC236}">
                    <a16:creationId xmlns:a16="http://schemas.microsoft.com/office/drawing/2014/main" id="{7EB4F29C-0931-1276-5EB2-7AEB7BF88AD7}"/>
                  </a:ext>
                </a:extLst>
              </p:cNvPr>
              <p:cNvSpPr/>
              <p:nvPr/>
            </p:nvSpPr>
            <p:spPr>
              <a:xfrm>
                <a:off x="4029325" y="1744550"/>
                <a:ext cx="13575" cy="13150"/>
              </a:xfrm>
              <a:custGeom>
                <a:avLst/>
                <a:gdLst/>
                <a:ahLst/>
                <a:cxnLst/>
                <a:rect l="l" t="t" r="r" b="b"/>
                <a:pathLst>
                  <a:path w="543" h="526" extrusionOk="0">
                    <a:moveTo>
                      <a:pt x="272" y="1"/>
                    </a:moveTo>
                    <a:cubicBezTo>
                      <a:pt x="136" y="1"/>
                      <a:pt x="1" y="94"/>
                      <a:pt x="1" y="279"/>
                    </a:cubicBezTo>
                    <a:cubicBezTo>
                      <a:pt x="1" y="439"/>
                      <a:pt x="142" y="525"/>
                      <a:pt x="281" y="525"/>
                    </a:cubicBezTo>
                    <a:cubicBezTo>
                      <a:pt x="413" y="525"/>
                      <a:pt x="543" y="447"/>
                      <a:pt x="543" y="279"/>
                    </a:cubicBezTo>
                    <a:cubicBezTo>
                      <a:pt x="543" y="94"/>
                      <a:pt x="407"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57;p56">
                <a:extLst>
                  <a:ext uri="{FF2B5EF4-FFF2-40B4-BE49-F238E27FC236}">
                    <a16:creationId xmlns:a16="http://schemas.microsoft.com/office/drawing/2014/main" id="{CFB2DB90-53B1-B74E-0397-35F5DC1FBCA4}"/>
                  </a:ext>
                </a:extLst>
              </p:cNvPr>
              <p:cNvSpPr/>
              <p:nvPr/>
            </p:nvSpPr>
            <p:spPr>
              <a:xfrm>
                <a:off x="3993675" y="1810025"/>
                <a:ext cx="42450" cy="26525"/>
              </a:xfrm>
              <a:custGeom>
                <a:avLst/>
                <a:gdLst/>
                <a:ahLst/>
                <a:cxnLst/>
                <a:rect l="l" t="t" r="r" b="b"/>
                <a:pathLst>
                  <a:path w="1698" h="1061" extrusionOk="0">
                    <a:moveTo>
                      <a:pt x="1257" y="1"/>
                    </a:moveTo>
                    <a:cubicBezTo>
                      <a:pt x="1185" y="1"/>
                      <a:pt x="1107" y="34"/>
                      <a:pt x="1027" y="114"/>
                    </a:cubicBezTo>
                    <a:cubicBezTo>
                      <a:pt x="827" y="314"/>
                      <a:pt x="514" y="371"/>
                      <a:pt x="257" y="371"/>
                    </a:cubicBezTo>
                    <a:cubicBezTo>
                      <a:pt x="86" y="371"/>
                      <a:pt x="0" y="542"/>
                      <a:pt x="114" y="684"/>
                    </a:cubicBezTo>
                    <a:cubicBezTo>
                      <a:pt x="171" y="742"/>
                      <a:pt x="285" y="827"/>
                      <a:pt x="371" y="884"/>
                    </a:cubicBezTo>
                    <a:cubicBezTo>
                      <a:pt x="529" y="1006"/>
                      <a:pt x="719" y="1060"/>
                      <a:pt x="901" y="1060"/>
                    </a:cubicBezTo>
                    <a:cubicBezTo>
                      <a:pt x="1147" y="1060"/>
                      <a:pt x="1381" y="962"/>
                      <a:pt x="1512" y="799"/>
                    </a:cubicBezTo>
                    <a:lnTo>
                      <a:pt x="1541" y="742"/>
                    </a:lnTo>
                    <a:cubicBezTo>
                      <a:pt x="1698" y="450"/>
                      <a:pt x="1520" y="1"/>
                      <a:pt x="1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58;p56">
                <a:extLst>
                  <a:ext uri="{FF2B5EF4-FFF2-40B4-BE49-F238E27FC236}">
                    <a16:creationId xmlns:a16="http://schemas.microsoft.com/office/drawing/2014/main" id="{D46730A4-871C-D0E3-7B2F-6CDD9248B5B3}"/>
                  </a:ext>
                </a:extLst>
              </p:cNvPr>
              <p:cNvSpPr/>
              <p:nvPr/>
            </p:nvSpPr>
            <p:spPr>
              <a:xfrm>
                <a:off x="4097450" y="1748650"/>
                <a:ext cx="77450" cy="61725"/>
              </a:xfrm>
              <a:custGeom>
                <a:avLst/>
                <a:gdLst/>
                <a:ahLst/>
                <a:cxnLst/>
                <a:rect l="l" t="t" r="r" b="b"/>
                <a:pathLst>
                  <a:path w="3098" h="2469" extrusionOk="0">
                    <a:moveTo>
                      <a:pt x="1681" y="0"/>
                    </a:moveTo>
                    <a:cubicBezTo>
                      <a:pt x="1317" y="0"/>
                      <a:pt x="928" y="187"/>
                      <a:pt x="642" y="629"/>
                    </a:cubicBezTo>
                    <a:cubicBezTo>
                      <a:pt x="0" y="1602"/>
                      <a:pt x="646" y="2469"/>
                      <a:pt x="1411" y="2469"/>
                    </a:cubicBezTo>
                    <a:cubicBezTo>
                      <a:pt x="1767" y="2469"/>
                      <a:pt x="2150" y="2280"/>
                      <a:pt x="2440" y="1827"/>
                    </a:cubicBezTo>
                    <a:cubicBezTo>
                      <a:pt x="3097" y="822"/>
                      <a:pt x="2445" y="0"/>
                      <a:pt x="1681"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59;p56">
                <a:extLst>
                  <a:ext uri="{FF2B5EF4-FFF2-40B4-BE49-F238E27FC236}">
                    <a16:creationId xmlns:a16="http://schemas.microsoft.com/office/drawing/2014/main" id="{DB263192-9D9B-02D7-CFDE-5990987D62C0}"/>
                  </a:ext>
                </a:extLst>
              </p:cNvPr>
              <p:cNvSpPr/>
              <p:nvPr/>
            </p:nvSpPr>
            <p:spPr>
              <a:xfrm>
                <a:off x="4126350" y="1753650"/>
                <a:ext cx="28550" cy="40675"/>
              </a:xfrm>
              <a:custGeom>
                <a:avLst/>
                <a:gdLst/>
                <a:ahLst/>
                <a:cxnLst/>
                <a:rect l="l" t="t" r="r" b="b"/>
                <a:pathLst>
                  <a:path w="1142" h="1627" extrusionOk="0">
                    <a:moveTo>
                      <a:pt x="542" y="1"/>
                    </a:moveTo>
                    <a:cubicBezTo>
                      <a:pt x="514" y="1"/>
                      <a:pt x="485" y="1"/>
                      <a:pt x="485" y="29"/>
                    </a:cubicBezTo>
                    <a:cubicBezTo>
                      <a:pt x="485" y="86"/>
                      <a:pt x="485" y="115"/>
                      <a:pt x="514" y="115"/>
                    </a:cubicBezTo>
                    <a:cubicBezTo>
                      <a:pt x="514" y="115"/>
                      <a:pt x="913" y="257"/>
                      <a:pt x="999" y="628"/>
                    </a:cubicBezTo>
                    <a:cubicBezTo>
                      <a:pt x="1056" y="742"/>
                      <a:pt x="999" y="914"/>
                      <a:pt x="942" y="999"/>
                    </a:cubicBezTo>
                    <a:cubicBezTo>
                      <a:pt x="827" y="1113"/>
                      <a:pt x="685" y="1228"/>
                      <a:pt x="542" y="1228"/>
                    </a:cubicBezTo>
                    <a:cubicBezTo>
                      <a:pt x="342" y="1256"/>
                      <a:pt x="114" y="1370"/>
                      <a:pt x="57" y="1541"/>
                    </a:cubicBezTo>
                    <a:cubicBezTo>
                      <a:pt x="0" y="1570"/>
                      <a:pt x="57" y="1627"/>
                      <a:pt x="86" y="1627"/>
                    </a:cubicBezTo>
                    <a:cubicBezTo>
                      <a:pt x="86" y="1627"/>
                      <a:pt x="114" y="1627"/>
                      <a:pt x="143" y="1541"/>
                    </a:cubicBezTo>
                    <a:cubicBezTo>
                      <a:pt x="228" y="1427"/>
                      <a:pt x="399" y="1285"/>
                      <a:pt x="571" y="1285"/>
                    </a:cubicBezTo>
                    <a:cubicBezTo>
                      <a:pt x="799" y="1285"/>
                      <a:pt x="942" y="1199"/>
                      <a:pt x="1056" y="1028"/>
                    </a:cubicBezTo>
                    <a:cubicBezTo>
                      <a:pt x="1141" y="914"/>
                      <a:pt x="1141" y="714"/>
                      <a:pt x="1113" y="571"/>
                    </a:cubicBezTo>
                    <a:cubicBezTo>
                      <a:pt x="970" y="200"/>
                      <a:pt x="542"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60;p56">
                <a:extLst>
                  <a:ext uri="{FF2B5EF4-FFF2-40B4-BE49-F238E27FC236}">
                    <a16:creationId xmlns:a16="http://schemas.microsoft.com/office/drawing/2014/main" id="{050BCF9B-EB1B-3078-1970-56A9E94B63E2}"/>
                  </a:ext>
                </a:extLst>
              </p:cNvPr>
              <p:cNvSpPr/>
              <p:nvPr/>
            </p:nvSpPr>
            <p:spPr>
              <a:xfrm>
                <a:off x="3937325" y="1917000"/>
                <a:ext cx="77775" cy="159100"/>
              </a:xfrm>
              <a:custGeom>
                <a:avLst/>
                <a:gdLst/>
                <a:ahLst/>
                <a:cxnLst/>
                <a:rect l="l" t="t" r="r" b="b"/>
                <a:pathLst>
                  <a:path w="3111" h="6364" extrusionOk="0">
                    <a:moveTo>
                      <a:pt x="2511" y="0"/>
                    </a:moveTo>
                    <a:lnTo>
                      <a:pt x="1655" y="514"/>
                    </a:lnTo>
                    <a:cubicBezTo>
                      <a:pt x="1141" y="714"/>
                      <a:pt x="770" y="1256"/>
                      <a:pt x="656" y="1684"/>
                    </a:cubicBezTo>
                    <a:lnTo>
                      <a:pt x="371" y="3025"/>
                    </a:lnTo>
                    <a:cubicBezTo>
                      <a:pt x="371" y="3025"/>
                      <a:pt x="0" y="4794"/>
                      <a:pt x="656" y="6363"/>
                    </a:cubicBezTo>
                    <a:cubicBezTo>
                      <a:pt x="1284" y="5507"/>
                      <a:pt x="3110" y="4423"/>
                      <a:pt x="3110" y="4423"/>
                    </a:cubicBezTo>
                    <a:lnTo>
                      <a:pt x="2967" y="4138"/>
                    </a:lnTo>
                    <a:cubicBezTo>
                      <a:pt x="2568" y="3139"/>
                      <a:pt x="2511" y="0"/>
                      <a:pt x="2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61;p56">
                <a:extLst>
                  <a:ext uri="{FF2B5EF4-FFF2-40B4-BE49-F238E27FC236}">
                    <a16:creationId xmlns:a16="http://schemas.microsoft.com/office/drawing/2014/main" id="{BE1167B4-9DAD-D131-04D8-1FCB91FA4541}"/>
                  </a:ext>
                </a:extLst>
              </p:cNvPr>
              <p:cNvSpPr/>
              <p:nvPr/>
            </p:nvSpPr>
            <p:spPr>
              <a:xfrm>
                <a:off x="4015075" y="1920575"/>
                <a:ext cx="181900" cy="170500"/>
              </a:xfrm>
              <a:custGeom>
                <a:avLst/>
                <a:gdLst/>
                <a:ahLst/>
                <a:cxnLst/>
                <a:rect l="l" t="t" r="r" b="b"/>
                <a:pathLst>
                  <a:path w="7276" h="6820" extrusionOk="0">
                    <a:moveTo>
                      <a:pt x="4965" y="0"/>
                    </a:moveTo>
                    <a:cubicBezTo>
                      <a:pt x="4965" y="0"/>
                      <a:pt x="5678" y="3025"/>
                      <a:pt x="0" y="4280"/>
                    </a:cubicBezTo>
                    <a:cubicBezTo>
                      <a:pt x="0" y="4280"/>
                      <a:pt x="713" y="5592"/>
                      <a:pt x="656" y="6819"/>
                    </a:cubicBezTo>
                    <a:cubicBezTo>
                      <a:pt x="2368" y="6648"/>
                      <a:pt x="7019" y="2996"/>
                      <a:pt x="7276" y="1798"/>
                    </a:cubicBezTo>
                    <a:cubicBezTo>
                      <a:pt x="6990" y="599"/>
                      <a:pt x="4965" y="0"/>
                      <a:pt x="4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62;p56">
                <a:extLst>
                  <a:ext uri="{FF2B5EF4-FFF2-40B4-BE49-F238E27FC236}">
                    <a16:creationId xmlns:a16="http://schemas.microsoft.com/office/drawing/2014/main" id="{94BCB1F9-0A91-6389-17AE-9487516BBCB9}"/>
                  </a:ext>
                </a:extLst>
              </p:cNvPr>
              <p:cNvSpPr/>
              <p:nvPr/>
            </p:nvSpPr>
            <p:spPr>
              <a:xfrm>
                <a:off x="3967275" y="1742250"/>
                <a:ext cx="32825" cy="55650"/>
              </a:xfrm>
              <a:custGeom>
                <a:avLst/>
                <a:gdLst/>
                <a:ahLst/>
                <a:cxnLst/>
                <a:rect l="l" t="t" r="r" b="b"/>
                <a:pathLst>
                  <a:path w="1313" h="2226" extrusionOk="0">
                    <a:moveTo>
                      <a:pt x="1256" y="0"/>
                    </a:moveTo>
                    <a:cubicBezTo>
                      <a:pt x="1227" y="0"/>
                      <a:pt x="1199" y="0"/>
                      <a:pt x="1199" y="29"/>
                    </a:cubicBezTo>
                    <a:lnTo>
                      <a:pt x="742" y="1113"/>
                    </a:lnTo>
                    <a:cubicBezTo>
                      <a:pt x="713" y="1110"/>
                      <a:pt x="682" y="1108"/>
                      <a:pt x="650" y="1108"/>
                    </a:cubicBezTo>
                    <a:cubicBezTo>
                      <a:pt x="399" y="1108"/>
                      <a:pt x="83" y="1215"/>
                      <a:pt x="57" y="1569"/>
                    </a:cubicBezTo>
                    <a:cubicBezTo>
                      <a:pt x="0" y="2026"/>
                      <a:pt x="542" y="2169"/>
                      <a:pt x="771" y="2226"/>
                    </a:cubicBezTo>
                    <a:lnTo>
                      <a:pt x="799" y="2226"/>
                    </a:lnTo>
                    <a:cubicBezTo>
                      <a:pt x="856" y="2226"/>
                      <a:pt x="885" y="2169"/>
                      <a:pt x="885" y="2140"/>
                    </a:cubicBezTo>
                    <a:cubicBezTo>
                      <a:pt x="885" y="2112"/>
                      <a:pt x="856" y="2083"/>
                      <a:pt x="799" y="2083"/>
                    </a:cubicBezTo>
                    <a:cubicBezTo>
                      <a:pt x="799" y="2083"/>
                      <a:pt x="86" y="1969"/>
                      <a:pt x="143" y="1569"/>
                    </a:cubicBezTo>
                    <a:cubicBezTo>
                      <a:pt x="165" y="1259"/>
                      <a:pt x="498" y="1224"/>
                      <a:pt x="658" y="1224"/>
                    </a:cubicBezTo>
                    <a:cubicBezTo>
                      <a:pt x="704" y="1224"/>
                      <a:pt x="736" y="1227"/>
                      <a:pt x="742" y="1227"/>
                    </a:cubicBezTo>
                    <a:cubicBezTo>
                      <a:pt x="771" y="1227"/>
                      <a:pt x="799" y="1227"/>
                      <a:pt x="799" y="1170"/>
                    </a:cubicBezTo>
                    <a:lnTo>
                      <a:pt x="1313" y="86"/>
                    </a:lnTo>
                    <a:cubicBezTo>
                      <a:pt x="1313" y="29"/>
                      <a:pt x="1313"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63;p56">
                <a:extLst>
                  <a:ext uri="{FF2B5EF4-FFF2-40B4-BE49-F238E27FC236}">
                    <a16:creationId xmlns:a16="http://schemas.microsoft.com/office/drawing/2014/main" id="{E7D8B7BC-3271-F089-6FAD-AC96E2A0AC67}"/>
                  </a:ext>
                </a:extLst>
              </p:cNvPr>
              <p:cNvSpPr/>
              <p:nvPr/>
            </p:nvSpPr>
            <p:spPr>
              <a:xfrm>
                <a:off x="4039325" y="1770050"/>
                <a:ext cx="26400" cy="26425"/>
              </a:xfrm>
              <a:custGeom>
                <a:avLst/>
                <a:gdLst/>
                <a:ahLst/>
                <a:cxnLst/>
                <a:rect l="l" t="t" r="r" b="b"/>
                <a:pathLst>
                  <a:path w="1056" h="1057" extrusionOk="0">
                    <a:moveTo>
                      <a:pt x="514" y="1"/>
                    </a:moveTo>
                    <a:cubicBezTo>
                      <a:pt x="228" y="1"/>
                      <a:pt x="0" y="229"/>
                      <a:pt x="0" y="543"/>
                    </a:cubicBezTo>
                    <a:cubicBezTo>
                      <a:pt x="0" y="828"/>
                      <a:pt x="228" y="1057"/>
                      <a:pt x="514" y="1057"/>
                    </a:cubicBezTo>
                    <a:cubicBezTo>
                      <a:pt x="828" y="1057"/>
                      <a:pt x="1056" y="828"/>
                      <a:pt x="1056" y="543"/>
                    </a:cubicBezTo>
                    <a:cubicBezTo>
                      <a:pt x="1056" y="229"/>
                      <a:pt x="828"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64;p56">
                <a:extLst>
                  <a:ext uri="{FF2B5EF4-FFF2-40B4-BE49-F238E27FC236}">
                    <a16:creationId xmlns:a16="http://schemas.microsoft.com/office/drawing/2014/main" id="{E8916555-A61B-4FE5-D125-CF33426F28C3}"/>
                  </a:ext>
                </a:extLst>
              </p:cNvPr>
              <p:cNvSpPr/>
              <p:nvPr/>
            </p:nvSpPr>
            <p:spPr>
              <a:xfrm>
                <a:off x="3995800" y="1844950"/>
                <a:ext cx="115575" cy="57800"/>
              </a:xfrm>
              <a:custGeom>
                <a:avLst/>
                <a:gdLst/>
                <a:ahLst/>
                <a:cxnLst/>
                <a:rect l="l" t="t" r="r" b="b"/>
                <a:pathLst>
                  <a:path w="4623" h="2312" extrusionOk="0">
                    <a:moveTo>
                      <a:pt x="4594" y="1"/>
                    </a:moveTo>
                    <a:cubicBezTo>
                      <a:pt x="4566" y="1"/>
                      <a:pt x="4509" y="1"/>
                      <a:pt x="4480" y="29"/>
                    </a:cubicBezTo>
                    <a:cubicBezTo>
                      <a:pt x="3250" y="1883"/>
                      <a:pt x="1808" y="2214"/>
                      <a:pt x="920" y="2214"/>
                    </a:cubicBezTo>
                    <a:cubicBezTo>
                      <a:pt x="428" y="2214"/>
                      <a:pt x="107" y="2112"/>
                      <a:pt x="86" y="2112"/>
                    </a:cubicBezTo>
                    <a:cubicBezTo>
                      <a:pt x="77" y="2094"/>
                      <a:pt x="69" y="2088"/>
                      <a:pt x="61" y="2088"/>
                    </a:cubicBezTo>
                    <a:cubicBezTo>
                      <a:pt x="43" y="2088"/>
                      <a:pt x="29" y="2121"/>
                      <a:pt x="29" y="2141"/>
                    </a:cubicBezTo>
                    <a:cubicBezTo>
                      <a:pt x="1" y="2169"/>
                      <a:pt x="29" y="2198"/>
                      <a:pt x="58" y="2198"/>
                    </a:cubicBezTo>
                    <a:cubicBezTo>
                      <a:pt x="86" y="2198"/>
                      <a:pt x="429" y="2312"/>
                      <a:pt x="942" y="2312"/>
                    </a:cubicBezTo>
                    <a:cubicBezTo>
                      <a:pt x="1884" y="2312"/>
                      <a:pt x="3339" y="1969"/>
                      <a:pt x="4623" y="115"/>
                    </a:cubicBezTo>
                    <a:cubicBezTo>
                      <a:pt x="4623" y="58"/>
                      <a:pt x="4623" y="29"/>
                      <a:pt x="4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65;p56">
                <a:extLst>
                  <a:ext uri="{FF2B5EF4-FFF2-40B4-BE49-F238E27FC236}">
                    <a16:creationId xmlns:a16="http://schemas.microsoft.com/office/drawing/2014/main" id="{A2B5E03F-071A-78AB-5302-50831D06EEEA}"/>
                  </a:ext>
                </a:extLst>
              </p:cNvPr>
              <p:cNvSpPr/>
              <p:nvPr/>
            </p:nvSpPr>
            <p:spPr>
              <a:xfrm>
                <a:off x="3660550" y="2142550"/>
                <a:ext cx="180500" cy="393625"/>
              </a:xfrm>
              <a:custGeom>
                <a:avLst/>
                <a:gdLst/>
                <a:ahLst/>
                <a:cxnLst/>
                <a:rect l="l" t="t" r="r" b="b"/>
                <a:pathLst>
                  <a:path w="7220" h="15745" extrusionOk="0">
                    <a:moveTo>
                      <a:pt x="1598" y="0"/>
                    </a:moveTo>
                    <a:cubicBezTo>
                      <a:pt x="1386" y="0"/>
                      <a:pt x="1210" y="34"/>
                      <a:pt x="1085" y="109"/>
                    </a:cubicBezTo>
                    <a:cubicBezTo>
                      <a:pt x="229" y="594"/>
                      <a:pt x="1" y="3704"/>
                      <a:pt x="486" y="4560"/>
                    </a:cubicBezTo>
                    <a:lnTo>
                      <a:pt x="1227" y="5130"/>
                    </a:lnTo>
                    <a:cubicBezTo>
                      <a:pt x="2568" y="6129"/>
                      <a:pt x="3225" y="7784"/>
                      <a:pt x="2911" y="9410"/>
                    </a:cubicBezTo>
                    <a:cubicBezTo>
                      <a:pt x="2911" y="9439"/>
                      <a:pt x="2882" y="9524"/>
                      <a:pt x="2882" y="9553"/>
                    </a:cubicBezTo>
                    <a:lnTo>
                      <a:pt x="2083" y="12920"/>
                    </a:lnTo>
                    <a:cubicBezTo>
                      <a:pt x="1884" y="13804"/>
                      <a:pt x="2369" y="14689"/>
                      <a:pt x="3196" y="15002"/>
                    </a:cubicBezTo>
                    <a:lnTo>
                      <a:pt x="4651" y="15573"/>
                    </a:lnTo>
                    <a:cubicBezTo>
                      <a:pt x="4908" y="15687"/>
                      <a:pt x="5136" y="15744"/>
                      <a:pt x="5336" y="15744"/>
                    </a:cubicBezTo>
                    <a:cubicBezTo>
                      <a:pt x="6192" y="15744"/>
                      <a:pt x="6991" y="15117"/>
                      <a:pt x="7105" y="14204"/>
                    </a:cubicBezTo>
                    <a:cubicBezTo>
                      <a:pt x="7219" y="13348"/>
                      <a:pt x="6763" y="12549"/>
                      <a:pt x="5992" y="12235"/>
                    </a:cubicBezTo>
                    <a:lnTo>
                      <a:pt x="6763" y="8840"/>
                    </a:lnTo>
                    <a:cubicBezTo>
                      <a:pt x="7019" y="7812"/>
                      <a:pt x="7019" y="6700"/>
                      <a:pt x="6791" y="5672"/>
                    </a:cubicBezTo>
                    <a:cubicBezTo>
                      <a:pt x="6449" y="3875"/>
                      <a:pt x="5735" y="1935"/>
                      <a:pt x="5735" y="1935"/>
                    </a:cubicBezTo>
                    <a:cubicBezTo>
                      <a:pt x="5297" y="1155"/>
                      <a:pt x="2839" y="0"/>
                      <a:pt x="1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66;p56">
                <a:extLst>
                  <a:ext uri="{FF2B5EF4-FFF2-40B4-BE49-F238E27FC236}">
                    <a16:creationId xmlns:a16="http://schemas.microsoft.com/office/drawing/2014/main" id="{500D7360-7763-1A06-F9F9-04C592BF9891}"/>
                  </a:ext>
                </a:extLst>
              </p:cNvPr>
              <p:cNvSpPr/>
              <p:nvPr/>
            </p:nvSpPr>
            <p:spPr>
              <a:xfrm>
                <a:off x="3730450" y="2120700"/>
                <a:ext cx="321025" cy="379100"/>
              </a:xfrm>
              <a:custGeom>
                <a:avLst/>
                <a:gdLst/>
                <a:ahLst/>
                <a:cxnLst/>
                <a:rect l="l" t="t" r="r" b="b"/>
                <a:pathLst>
                  <a:path w="12841" h="15164" extrusionOk="0">
                    <a:moveTo>
                      <a:pt x="4150" y="0"/>
                    </a:moveTo>
                    <a:cubicBezTo>
                      <a:pt x="3394" y="0"/>
                      <a:pt x="2485" y="737"/>
                      <a:pt x="1941" y="1325"/>
                    </a:cubicBezTo>
                    <a:cubicBezTo>
                      <a:pt x="1199" y="2153"/>
                      <a:pt x="1" y="3807"/>
                      <a:pt x="800" y="4521"/>
                    </a:cubicBezTo>
                    <a:lnTo>
                      <a:pt x="3539" y="6147"/>
                    </a:lnTo>
                    <a:cubicBezTo>
                      <a:pt x="5108" y="7089"/>
                      <a:pt x="6221" y="8601"/>
                      <a:pt x="6620" y="10370"/>
                    </a:cubicBezTo>
                    <a:lnTo>
                      <a:pt x="7391" y="13680"/>
                    </a:lnTo>
                    <a:cubicBezTo>
                      <a:pt x="7619" y="14564"/>
                      <a:pt x="8389" y="15163"/>
                      <a:pt x="9274" y="15163"/>
                    </a:cubicBezTo>
                    <a:lnTo>
                      <a:pt x="9416" y="15163"/>
                    </a:lnTo>
                    <a:lnTo>
                      <a:pt x="10986" y="15021"/>
                    </a:lnTo>
                    <a:cubicBezTo>
                      <a:pt x="12070" y="14935"/>
                      <a:pt x="12840" y="13993"/>
                      <a:pt x="12783" y="12938"/>
                    </a:cubicBezTo>
                    <a:cubicBezTo>
                      <a:pt x="12699" y="11901"/>
                      <a:pt x="11845" y="11139"/>
                      <a:pt x="10841" y="11139"/>
                    </a:cubicBezTo>
                    <a:cubicBezTo>
                      <a:pt x="10823" y="11139"/>
                      <a:pt x="10804" y="11140"/>
                      <a:pt x="10786" y="11140"/>
                    </a:cubicBezTo>
                    <a:lnTo>
                      <a:pt x="9616" y="6119"/>
                    </a:lnTo>
                    <a:cubicBezTo>
                      <a:pt x="9502" y="5719"/>
                      <a:pt x="8646" y="4007"/>
                      <a:pt x="8361" y="3722"/>
                    </a:cubicBezTo>
                    <a:lnTo>
                      <a:pt x="4794" y="241"/>
                    </a:lnTo>
                    <a:cubicBezTo>
                      <a:pt x="4605" y="72"/>
                      <a:pt x="4385" y="0"/>
                      <a:pt x="4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67;p56">
                <a:extLst>
                  <a:ext uri="{FF2B5EF4-FFF2-40B4-BE49-F238E27FC236}">
                    <a16:creationId xmlns:a16="http://schemas.microsoft.com/office/drawing/2014/main" id="{C0CF5965-97D6-D210-C33C-49515E688827}"/>
                  </a:ext>
                </a:extLst>
              </p:cNvPr>
              <p:cNvSpPr/>
              <p:nvPr/>
            </p:nvSpPr>
            <p:spPr>
              <a:xfrm>
                <a:off x="3896650" y="1973575"/>
                <a:ext cx="75650" cy="90975"/>
              </a:xfrm>
              <a:custGeom>
                <a:avLst/>
                <a:gdLst/>
                <a:ahLst/>
                <a:cxnLst/>
                <a:rect l="l" t="t" r="r" b="b"/>
                <a:pathLst>
                  <a:path w="3026" h="3639" extrusionOk="0">
                    <a:moveTo>
                      <a:pt x="2485" y="0"/>
                    </a:moveTo>
                    <a:cubicBezTo>
                      <a:pt x="1980" y="0"/>
                      <a:pt x="742" y="882"/>
                      <a:pt x="400" y="1618"/>
                    </a:cubicBezTo>
                    <a:cubicBezTo>
                      <a:pt x="1" y="2445"/>
                      <a:pt x="400" y="3415"/>
                      <a:pt x="771" y="3587"/>
                    </a:cubicBezTo>
                    <a:cubicBezTo>
                      <a:pt x="838" y="3622"/>
                      <a:pt x="910" y="3639"/>
                      <a:pt x="986" y="3639"/>
                    </a:cubicBezTo>
                    <a:cubicBezTo>
                      <a:pt x="1397" y="3639"/>
                      <a:pt x="1917" y="3144"/>
                      <a:pt x="2255" y="2445"/>
                    </a:cubicBezTo>
                    <a:cubicBezTo>
                      <a:pt x="2626" y="1618"/>
                      <a:pt x="3025" y="191"/>
                      <a:pt x="2597" y="20"/>
                    </a:cubicBezTo>
                    <a:cubicBezTo>
                      <a:pt x="2566" y="7"/>
                      <a:pt x="2528" y="0"/>
                      <a:pt x="2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68;p56">
                <a:extLst>
                  <a:ext uri="{FF2B5EF4-FFF2-40B4-BE49-F238E27FC236}">
                    <a16:creationId xmlns:a16="http://schemas.microsoft.com/office/drawing/2014/main" id="{6E4EE949-4F4A-3AE1-7141-EA3032BDD24A}"/>
                  </a:ext>
                </a:extLst>
              </p:cNvPr>
              <p:cNvSpPr/>
              <p:nvPr/>
            </p:nvSpPr>
            <p:spPr>
              <a:xfrm>
                <a:off x="3820325" y="1929850"/>
                <a:ext cx="180500" cy="130450"/>
              </a:xfrm>
              <a:custGeom>
                <a:avLst/>
                <a:gdLst/>
                <a:ahLst/>
                <a:cxnLst/>
                <a:rect l="l" t="t" r="r" b="b"/>
                <a:pathLst>
                  <a:path w="7220" h="5218" extrusionOk="0">
                    <a:moveTo>
                      <a:pt x="2112" y="0"/>
                    </a:moveTo>
                    <a:cubicBezTo>
                      <a:pt x="2055" y="29"/>
                      <a:pt x="1969" y="29"/>
                      <a:pt x="1912" y="29"/>
                    </a:cubicBezTo>
                    <a:cubicBezTo>
                      <a:pt x="1855" y="29"/>
                      <a:pt x="1798" y="57"/>
                      <a:pt x="1770" y="57"/>
                    </a:cubicBezTo>
                    <a:cubicBezTo>
                      <a:pt x="1656" y="86"/>
                      <a:pt x="1599" y="86"/>
                      <a:pt x="1484" y="143"/>
                    </a:cubicBezTo>
                    <a:cubicBezTo>
                      <a:pt x="971" y="342"/>
                      <a:pt x="514" y="571"/>
                      <a:pt x="1" y="799"/>
                    </a:cubicBezTo>
                    <a:cubicBezTo>
                      <a:pt x="58" y="885"/>
                      <a:pt x="86" y="913"/>
                      <a:pt x="115" y="999"/>
                    </a:cubicBezTo>
                    <a:cubicBezTo>
                      <a:pt x="914" y="2169"/>
                      <a:pt x="1056" y="2283"/>
                      <a:pt x="2454" y="3196"/>
                    </a:cubicBezTo>
                    <a:lnTo>
                      <a:pt x="5336" y="5050"/>
                    </a:lnTo>
                    <a:cubicBezTo>
                      <a:pt x="5511" y="5163"/>
                      <a:pt x="5715" y="5217"/>
                      <a:pt x="5921" y="5217"/>
                    </a:cubicBezTo>
                    <a:cubicBezTo>
                      <a:pt x="6287" y="5217"/>
                      <a:pt x="6658" y="5047"/>
                      <a:pt x="6877" y="4736"/>
                    </a:cubicBezTo>
                    <a:cubicBezTo>
                      <a:pt x="7219" y="4194"/>
                      <a:pt x="7048" y="3510"/>
                      <a:pt x="6535" y="3196"/>
                    </a:cubicBezTo>
                    <a:lnTo>
                      <a:pt x="3653" y="1341"/>
                    </a:lnTo>
                    <a:cubicBezTo>
                      <a:pt x="3054" y="942"/>
                      <a:pt x="2768" y="770"/>
                      <a:pt x="2597" y="599"/>
                    </a:cubicBezTo>
                    <a:cubicBezTo>
                      <a:pt x="2454" y="485"/>
                      <a:pt x="2340" y="314"/>
                      <a:pt x="2112"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69;p56">
                <a:extLst>
                  <a:ext uri="{FF2B5EF4-FFF2-40B4-BE49-F238E27FC236}">
                    <a16:creationId xmlns:a16="http://schemas.microsoft.com/office/drawing/2014/main" id="{33554C77-4D8F-E5DC-1FAF-65D9F40CCBFD}"/>
                  </a:ext>
                </a:extLst>
              </p:cNvPr>
              <p:cNvSpPr/>
              <p:nvPr/>
            </p:nvSpPr>
            <p:spPr>
              <a:xfrm>
                <a:off x="3785375" y="1897750"/>
                <a:ext cx="178350" cy="163350"/>
              </a:xfrm>
              <a:custGeom>
                <a:avLst/>
                <a:gdLst/>
                <a:ahLst/>
                <a:cxnLst/>
                <a:rect l="l" t="t" r="r" b="b"/>
                <a:pathLst>
                  <a:path w="7134" h="6534" extrusionOk="0">
                    <a:moveTo>
                      <a:pt x="2483" y="0"/>
                    </a:moveTo>
                    <a:cubicBezTo>
                      <a:pt x="1056" y="57"/>
                      <a:pt x="1" y="1227"/>
                      <a:pt x="29" y="2597"/>
                    </a:cubicBezTo>
                    <a:lnTo>
                      <a:pt x="29" y="2625"/>
                    </a:lnTo>
                    <a:cubicBezTo>
                      <a:pt x="1199" y="4251"/>
                      <a:pt x="3510" y="5935"/>
                      <a:pt x="4937" y="6534"/>
                    </a:cubicBezTo>
                    <a:cubicBezTo>
                      <a:pt x="4309" y="3995"/>
                      <a:pt x="7134" y="3082"/>
                      <a:pt x="7134" y="3082"/>
                    </a:cubicBezTo>
                    <a:cubicBezTo>
                      <a:pt x="4851" y="2739"/>
                      <a:pt x="3653" y="1056"/>
                      <a:pt x="2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70;p56">
                <a:extLst>
                  <a:ext uri="{FF2B5EF4-FFF2-40B4-BE49-F238E27FC236}">
                    <a16:creationId xmlns:a16="http://schemas.microsoft.com/office/drawing/2014/main" id="{EE346392-0177-A859-B1BA-9DA1E2AA7C3B}"/>
                  </a:ext>
                </a:extLst>
              </p:cNvPr>
              <p:cNvSpPr/>
              <p:nvPr/>
            </p:nvSpPr>
            <p:spPr>
              <a:xfrm>
                <a:off x="3977975" y="1992525"/>
                <a:ext cx="64925" cy="25675"/>
              </a:xfrm>
              <a:custGeom>
                <a:avLst/>
                <a:gdLst/>
                <a:ahLst/>
                <a:cxnLst/>
                <a:rect l="l" t="t" r="r" b="b"/>
                <a:pathLst>
                  <a:path w="2597" h="1027" extrusionOk="0">
                    <a:moveTo>
                      <a:pt x="1504" y="1"/>
                    </a:moveTo>
                    <a:cubicBezTo>
                      <a:pt x="781" y="1"/>
                      <a:pt x="213" y="383"/>
                      <a:pt x="172" y="403"/>
                    </a:cubicBezTo>
                    <a:cubicBezTo>
                      <a:pt x="29" y="517"/>
                      <a:pt x="0" y="689"/>
                      <a:pt x="86" y="860"/>
                    </a:cubicBezTo>
                    <a:cubicBezTo>
                      <a:pt x="163" y="956"/>
                      <a:pt x="267" y="1027"/>
                      <a:pt x="370" y="1027"/>
                    </a:cubicBezTo>
                    <a:cubicBezTo>
                      <a:pt x="419" y="1027"/>
                      <a:pt x="468" y="1011"/>
                      <a:pt x="514" y="974"/>
                    </a:cubicBezTo>
                    <a:cubicBezTo>
                      <a:pt x="514" y="974"/>
                      <a:pt x="995" y="637"/>
                      <a:pt x="1585" y="637"/>
                    </a:cubicBezTo>
                    <a:cubicBezTo>
                      <a:pt x="1782" y="637"/>
                      <a:pt x="1990" y="674"/>
                      <a:pt x="2197" y="774"/>
                    </a:cubicBezTo>
                    <a:cubicBezTo>
                      <a:pt x="2239" y="788"/>
                      <a:pt x="2279" y="795"/>
                      <a:pt x="2316" y="795"/>
                    </a:cubicBezTo>
                    <a:cubicBezTo>
                      <a:pt x="2433" y="795"/>
                      <a:pt x="2525" y="726"/>
                      <a:pt x="2568" y="575"/>
                    </a:cubicBezTo>
                    <a:cubicBezTo>
                      <a:pt x="2597" y="432"/>
                      <a:pt x="2483" y="261"/>
                      <a:pt x="2369" y="204"/>
                    </a:cubicBezTo>
                    <a:cubicBezTo>
                      <a:pt x="2072" y="55"/>
                      <a:pt x="1777" y="1"/>
                      <a:pt x="150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71;p56">
                <a:extLst>
                  <a:ext uri="{FF2B5EF4-FFF2-40B4-BE49-F238E27FC236}">
                    <a16:creationId xmlns:a16="http://schemas.microsoft.com/office/drawing/2014/main" id="{B90670E8-6E16-0CB4-79D3-77A8314BFE07}"/>
                  </a:ext>
                </a:extLst>
              </p:cNvPr>
              <p:cNvSpPr/>
              <p:nvPr/>
            </p:nvSpPr>
            <p:spPr>
              <a:xfrm>
                <a:off x="3950875" y="2041325"/>
                <a:ext cx="70625" cy="27750"/>
              </a:xfrm>
              <a:custGeom>
                <a:avLst/>
                <a:gdLst/>
                <a:ahLst/>
                <a:cxnLst/>
                <a:rect l="l" t="t" r="r" b="b"/>
                <a:pathLst>
                  <a:path w="2825" h="1110" extrusionOk="0">
                    <a:moveTo>
                      <a:pt x="394" y="1"/>
                    </a:moveTo>
                    <a:cubicBezTo>
                      <a:pt x="290" y="1"/>
                      <a:pt x="186" y="46"/>
                      <a:pt x="114" y="135"/>
                    </a:cubicBezTo>
                    <a:cubicBezTo>
                      <a:pt x="0" y="306"/>
                      <a:pt x="29" y="534"/>
                      <a:pt x="171" y="620"/>
                    </a:cubicBezTo>
                    <a:cubicBezTo>
                      <a:pt x="678" y="1000"/>
                      <a:pt x="1207" y="1110"/>
                      <a:pt x="1644" y="1110"/>
                    </a:cubicBezTo>
                    <a:cubicBezTo>
                      <a:pt x="2191" y="1110"/>
                      <a:pt x="2593" y="937"/>
                      <a:pt x="2625" y="905"/>
                    </a:cubicBezTo>
                    <a:cubicBezTo>
                      <a:pt x="2711" y="905"/>
                      <a:pt x="2796" y="848"/>
                      <a:pt x="2825" y="734"/>
                    </a:cubicBezTo>
                    <a:lnTo>
                      <a:pt x="2825" y="534"/>
                    </a:lnTo>
                    <a:cubicBezTo>
                      <a:pt x="2757" y="375"/>
                      <a:pt x="2634" y="289"/>
                      <a:pt x="2515" y="289"/>
                    </a:cubicBezTo>
                    <a:cubicBezTo>
                      <a:pt x="2485" y="289"/>
                      <a:pt x="2454" y="294"/>
                      <a:pt x="2425" y="306"/>
                    </a:cubicBezTo>
                    <a:cubicBezTo>
                      <a:pt x="2425" y="306"/>
                      <a:pt x="2116" y="426"/>
                      <a:pt x="1700" y="426"/>
                    </a:cubicBezTo>
                    <a:cubicBezTo>
                      <a:pt x="1358" y="426"/>
                      <a:pt x="944" y="345"/>
                      <a:pt x="571" y="49"/>
                    </a:cubicBezTo>
                    <a:cubicBezTo>
                      <a:pt x="517" y="17"/>
                      <a:pt x="456" y="1"/>
                      <a:pt x="39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72;p56">
                <a:extLst>
                  <a:ext uri="{FF2B5EF4-FFF2-40B4-BE49-F238E27FC236}">
                    <a16:creationId xmlns:a16="http://schemas.microsoft.com/office/drawing/2014/main" id="{F3839DA2-650F-5C02-0B62-682ED1288FF0}"/>
                  </a:ext>
                </a:extLst>
              </p:cNvPr>
              <p:cNvSpPr/>
              <p:nvPr/>
            </p:nvSpPr>
            <p:spPr>
              <a:xfrm>
                <a:off x="3967275" y="2031050"/>
                <a:ext cx="77050" cy="29225"/>
              </a:xfrm>
              <a:custGeom>
                <a:avLst/>
                <a:gdLst/>
                <a:ahLst/>
                <a:cxnLst/>
                <a:rect l="l" t="t" r="r" b="b"/>
                <a:pathLst>
                  <a:path w="3082" h="1169" extrusionOk="0">
                    <a:moveTo>
                      <a:pt x="1733" y="1"/>
                    </a:moveTo>
                    <a:cubicBezTo>
                      <a:pt x="963" y="1"/>
                      <a:pt x="256" y="442"/>
                      <a:pt x="200" y="460"/>
                    </a:cubicBezTo>
                    <a:cubicBezTo>
                      <a:pt x="57" y="574"/>
                      <a:pt x="0" y="803"/>
                      <a:pt x="86" y="974"/>
                    </a:cubicBezTo>
                    <a:cubicBezTo>
                      <a:pt x="164" y="1091"/>
                      <a:pt x="269" y="1168"/>
                      <a:pt x="374" y="1168"/>
                    </a:cubicBezTo>
                    <a:cubicBezTo>
                      <a:pt x="422" y="1168"/>
                      <a:pt x="469" y="1152"/>
                      <a:pt x="514" y="1116"/>
                    </a:cubicBezTo>
                    <a:cubicBezTo>
                      <a:pt x="514" y="1116"/>
                      <a:pt x="1167" y="700"/>
                      <a:pt x="1804" y="700"/>
                    </a:cubicBezTo>
                    <a:cubicBezTo>
                      <a:pt x="2080" y="700"/>
                      <a:pt x="2353" y="778"/>
                      <a:pt x="2568" y="1002"/>
                    </a:cubicBezTo>
                    <a:cubicBezTo>
                      <a:pt x="2609" y="1070"/>
                      <a:pt x="2681" y="1099"/>
                      <a:pt x="2752" y="1099"/>
                    </a:cubicBezTo>
                    <a:cubicBezTo>
                      <a:pt x="2831" y="1099"/>
                      <a:pt x="2909" y="1062"/>
                      <a:pt x="2939" y="1002"/>
                    </a:cubicBezTo>
                    <a:cubicBezTo>
                      <a:pt x="3053" y="945"/>
                      <a:pt x="3053" y="888"/>
                      <a:pt x="3053" y="831"/>
                    </a:cubicBezTo>
                    <a:cubicBezTo>
                      <a:pt x="3082" y="717"/>
                      <a:pt x="3053" y="574"/>
                      <a:pt x="2939" y="517"/>
                    </a:cubicBezTo>
                    <a:cubicBezTo>
                      <a:pt x="2580" y="128"/>
                      <a:pt x="2148" y="1"/>
                      <a:pt x="173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73;p56">
                <a:extLst>
                  <a:ext uri="{FF2B5EF4-FFF2-40B4-BE49-F238E27FC236}">
                    <a16:creationId xmlns:a16="http://schemas.microsoft.com/office/drawing/2014/main" id="{40CA5D52-6302-DBC1-8915-7CAFECBB7686}"/>
                  </a:ext>
                </a:extLst>
              </p:cNvPr>
              <p:cNvSpPr/>
              <p:nvPr/>
            </p:nvSpPr>
            <p:spPr>
              <a:xfrm>
                <a:off x="3985100" y="2004150"/>
                <a:ext cx="69225" cy="27025"/>
              </a:xfrm>
              <a:custGeom>
                <a:avLst/>
                <a:gdLst/>
                <a:ahLst/>
                <a:cxnLst/>
                <a:rect l="l" t="t" r="r" b="b"/>
                <a:pathLst>
                  <a:path w="2769" h="1081" extrusionOk="0">
                    <a:moveTo>
                      <a:pt x="1323" y="1"/>
                    </a:moveTo>
                    <a:cubicBezTo>
                      <a:pt x="1141" y="1"/>
                      <a:pt x="982" y="33"/>
                      <a:pt x="857" y="81"/>
                    </a:cubicBezTo>
                    <a:cubicBezTo>
                      <a:pt x="429" y="224"/>
                      <a:pt x="143" y="480"/>
                      <a:pt x="86" y="509"/>
                    </a:cubicBezTo>
                    <a:cubicBezTo>
                      <a:pt x="1" y="623"/>
                      <a:pt x="1" y="823"/>
                      <a:pt x="86" y="965"/>
                    </a:cubicBezTo>
                    <a:cubicBezTo>
                      <a:pt x="151" y="1046"/>
                      <a:pt x="251" y="1081"/>
                      <a:pt x="342" y="1081"/>
                    </a:cubicBezTo>
                    <a:cubicBezTo>
                      <a:pt x="412" y="1081"/>
                      <a:pt x="477" y="1060"/>
                      <a:pt x="514" y="1023"/>
                    </a:cubicBezTo>
                    <a:cubicBezTo>
                      <a:pt x="552" y="985"/>
                      <a:pt x="882" y="654"/>
                      <a:pt x="1386" y="654"/>
                    </a:cubicBezTo>
                    <a:cubicBezTo>
                      <a:pt x="1652" y="654"/>
                      <a:pt x="1967" y="747"/>
                      <a:pt x="2312" y="1023"/>
                    </a:cubicBezTo>
                    <a:cubicBezTo>
                      <a:pt x="2365" y="1055"/>
                      <a:pt x="2419" y="1071"/>
                      <a:pt x="2468" y="1071"/>
                    </a:cubicBezTo>
                    <a:cubicBezTo>
                      <a:pt x="2549" y="1071"/>
                      <a:pt x="2618" y="1026"/>
                      <a:pt x="2654" y="937"/>
                    </a:cubicBezTo>
                    <a:cubicBezTo>
                      <a:pt x="2740" y="908"/>
                      <a:pt x="2740" y="880"/>
                      <a:pt x="2740" y="823"/>
                    </a:cubicBezTo>
                    <a:cubicBezTo>
                      <a:pt x="2768" y="680"/>
                      <a:pt x="2683" y="538"/>
                      <a:pt x="2597" y="480"/>
                    </a:cubicBezTo>
                    <a:cubicBezTo>
                      <a:pt x="2126" y="122"/>
                      <a:pt x="1679" y="1"/>
                      <a:pt x="132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74;p56">
                <a:extLst>
                  <a:ext uri="{FF2B5EF4-FFF2-40B4-BE49-F238E27FC236}">
                    <a16:creationId xmlns:a16="http://schemas.microsoft.com/office/drawing/2014/main" id="{050147F1-557D-BB82-BD63-D4F947992021}"/>
                  </a:ext>
                </a:extLst>
              </p:cNvPr>
              <p:cNvSpPr/>
              <p:nvPr/>
            </p:nvSpPr>
            <p:spPr>
              <a:xfrm>
                <a:off x="3980100" y="2018625"/>
                <a:ext cx="72800" cy="31175"/>
              </a:xfrm>
              <a:custGeom>
                <a:avLst/>
                <a:gdLst/>
                <a:ahLst/>
                <a:cxnLst/>
                <a:rect l="l" t="t" r="r" b="b"/>
                <a:pathLst>
                  <a:path w="2912" h="1247" extrusionOk="0">
                    <a:moveTo>
                      <a:pt x="1365" y="0"/>
                    </a:moveTo>
                    <a:cubicBezTo>
                      <a:pt x="767" y="0"/>
                      <a:pt x="260" y="228"/>
                      <a:pt x="229" y="244"/>
                    </a:cubicBezTo>
                    <a:cubicBezTo>
                      <a:pt x="87" y="329"/>
                      <a:pt x="1" y="529"/>
                      <a:pt x="87" y="729"/>
                    </a:cubicBezTo>
                    <a:cubicBezTo>
                      <a:pt x="129" y="857"/>
                      <a:pt x="252" y="921"/>
                      <a:pt x="371" y="921"/>
                    </a:cubicBezTo>
                    <a:cubicBezTo>
                      <a:pt x="411" y="921"/>
                      <a:pt x="450" y="914"/>
                      <a:pt x="486" y="900"/>
                    </a:cubicBezTo>
                    <a:cubicBezTo>
                      <a:pt x="486" y="900"/>
                      <a:pt x="967" y="660"/>
                      <a:pt x="1479" y="660"/>
                    </a:cubicBezTo>
                    <a:cubicBezTo>
                      <a:pt x="1813" y="660"/>
                      <a:pt x="2161" y="762"/>
                      <a:pt x="2398" y="1100"/>
                    </a:cubicBezTo>
                    <a:cubicBezTo>
                      <a:pt x="2470" y="1190"/>
                      <a:pt x="2565" y="1246"/>
                      <a:pt x="2654" y="1246"/>
                    </a:cubicBezTo>
                    <a:cubicBezTo>
                      <a:pt x="2706" y="1246"/>
                      <a:pt x="2755" y="1227"/>
                      <a:pt x="2797" y="1185"/>
                    </a:cubicBezTo>
                    <a:cubicBezTo>
                      <a:pt x="2854" y="1100"/>
                      <a:pt x="2911" y="1071"/>
                      <a:pt x="2911" y="1014"/>
                    </a:cubicBezTo>
                    <a:cubicBezTo>
                      <a:pt x="2911" y="900"/>
                      <a:pt x="2911" y="786"/>
                      <a:pt x="2826" y="729"/>
                    </a:cubicBezTo>
                    <a:cubicBezTo>
                      <a:pt x="2424" y="158"/>
                      <a:pt x="1863" y="0"/>
                      <a:pt x="136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75;p56">
                <a:extLst>
                  <a:ext uri="{FF2B5EF4-FFF2-40B4-BE49-F238E27FC236}">
                    <a16:creationId xmlns:a16="http://schemas.microsoft.com/office/drawing/2014/main" id="{4E971466-8119-49F7-14E4-04A2C8B8BDC3}"/>
                  </a:ext>
                </a:extLst>
              </p:cNvPr>
              <p:cNvSpPr/>
              <p:nvPr/>
            </p:nvSpPr>
            <p:spPr>
              <a:xfrm>
                <a:off x="3945425" y="1996175"/>
                <a:ext cx="50525" cy="63325"/>
              </a:xfrm>
              <a:custGeom>
                <a:avLst/>
                <a:gdLst/>
                <a:ahLst/>
                <a:cxnLst/>
                <a:rect l="l" t="t" r="r" b="b"/>
                <a:pathLst>
                  <a:path w="2021" h="2533" extrusionOk="0">
                    <a:moveTo>
                      <a:pt x="2016" y="1"/>
                    </a:moveTo>
                    <a:lnTo>
                      <a:pt x="2015" y="10"/>
                    </a:lnTo>
                    <a:lnTo>
                      <a:pt x="2015" y="10"/>
                    </a:lnTo>
                    <a:cubicBezTo>
                      <a:pt x="2020" y="7"/>
                      <a:pt x="2021" y="4"/>
                      <a:pt x="2016" y="1"/>
                    </a:cubicBezTo>
                    <a:close/>
                    <a:moveTo>
                      <a:pt x="2015" y="10"/>
                    </a:moveTo>
                    <a:cubicBezTo>
                      <a:pt x="1930" y="63"/>
                      <a:pt x="566" y="149"/>
                      <a:pt x="190" y="1627"/>
                    </a:cubicBezTo>
                    <a:cubicBezTo>
                      <a:pt x="0" y="2355"/>
                      <a:pt x="435" y="2533"/>
                      <a:pt x="906" y="2533"/>
                    </a:cubicBezTo>
                    <a:cubicBezTo>
                      <a:pt x="1358" y="2533"/>
                      <a:pt x="1844" y="2369"/>
                      <a:pt x="1844" y="2369"/>
                    </a:cubicBezTo>
                    <a:lnTo>
                      <a:pt x="2015" y="1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76;p56">
                <a:extLst>
                  <a:ext uri="{FF2B5EF4-FFF2-40B4-BE49-F238E27FC236}">
                    <a16:creationId xmlns:a16="http://schemas.microsoft.com/office/drawing/2014/main" id="{F7A86D50-A4C3-B901-03F8-26EEB04D5260}"/>
                  </a:ext>
                </a:extLst>
              </p:cNvPr>
              <p:cNvSpPr/>
              <p:nvPr/>
            </p:nvSpPr>
            <p:spPr>
              <a:xfrm>
                <a:off x="3617050" y="1865650"/>
                <a:ext cx="280350" cy="428000"/>
              </a:xfrm>
              <a:custGeom>
                <a:avLst/>
                <a:gdLst/>
                <a:ahLst/>
                <a:cxnLst/>
                <a:rect l="l" t="t" r="r" b="b"/>
                <a:pathLst>
                  <a:path w="11214" h="17120" extrusionOk="0">
                    <a:moveTo>
                      <a:pt x="5193" y="0"/>
                    </a:moveTo>
                    <a:lnTo>
                      <a:pt x="3652" y="856"/>
                    </a:lnTo>
                    <a:cubicBezTo>
                      <a:pt x="0" y="3082"/>
                      <a:pt x="628" y="10300"/>
                      <a:pt x="628" y="11185"/>
                    </a:cubicBezTo>
                    <a:cubicBezTo>
                      <a:pt x="656" y="15350"/>
                      <a:pt x="4080" y="17119"/>
                      <a:pt x="4080" y="17119"/>
                    </a:cubicBezTo>
                    <a:lnTo>
                      <a:pt x="11213" y="13268"/>
                    </a:lnTo>
                    <a:lnTo>
                      <a:pt x="10158" y="11270"/>
                    </a:lnTo>
                    <a:lnTo>
                      <a:pt x="9787" y="7904"/>
                    </a:lnTo>
                    <a:lnTo>
                      <a:pt x="9958" y="2853"/>
                    </a:lnTo>
                    <a:cubicBezTo>
                      <a:pt x="10015" y="1912"/>
                      <a:pt x="9387" y="1084"/>
                      <a:pt x="8503" y="885"/>
                    </a:cubicBezTo>
                    <a:lnTo>
                      <a:pt x="51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77;p56">
                <a:extLst>
                  <a:ext uri="{FF2B5EF4-FFF2-40B4-BE49-F238E27FC236}">
                    <a16:creationId xmlns:a16="http://schemas.microsoft.com/office/drawing/2014/main" id="{BBE012D0-87B9-B543-C21E-8B233F6CA8CC}"/>
                  </a:ext>
                </a:extLst>
              </p:cNvPr>
              <p:cNvSpPr/>
              <p:nvPr/>
            </p:nvSpPr>
            <p:spPr>
              <a:xfrm>
                <a:off x="3721900" y="1874200"/>
                <a:ext cx="101300" cy="43550"/>
              </a:xfrm>
              <a:custGeom>
                <a:avLst/>
                <a:gdLst/>
                <a:ahLst/>
                <a:cxnLst/>
                <a:rect l="l" t="t" r="r" b="b"/>
                <a:pathLst>
                  <a:path w="4052" h="1742" extrusionOk="0">
                    <a:moveTo>
                      <a:pt x="3995" y="1"/>
                    </a:moveTo>
                    <a:cubicBezTo>
                      <a:pt x="3938" y="1"/>
                      <a:pt x="3909" y="29"/>
                      <a:pt x="3909" y="86"/>
                    </a:cubicBezTo>
                    <a:cubicBezTo>
                      <a:pt x="3909" y="457"/>
                      <a:pt x="3767" y="1399"/>
                      <a:pt x="2511" y="1541"/>
                    </a:cubicBezTo>
                    <a:cubicBezTo>
                      <a:pt x="2270" y="1579"/>
                      <a:pt x="2043" y="1597"/>
                      <a:pt x="1832" y="1597"/>
                    </a:cubicBezTo>
                    <a:cubicBezTo>
                      <a:pt x="1243" y="1597"/>
                      <a:pt x="779" y="1458"/>
                      <a:pt x="485" y="1227"/>
                    </a:cubicBezTo>
                    <a:cubicBezTo>
                      <a:pt x="171" y="942"/>
                      <a:pt x="143" y="600"/>
                      <a:pt x="143" y="600"/>
                    </a:cubicBezTo>
                    <a:cubicBezTo>
                      <a:pt x="143" y="571"/>
                      <a:pt x="86" y="543"/>
                      <a:pt x="57" y="543"/>
                    </a:cubicBezTo>
                    <a:cubicBezTo>
                      <a:pt x="29" y="543"/>
                      <a:pt x="0" y="571"/>
                      <a:pt x="0" y="600"/>
                    </a:cubicBezTo>
                    <a:cubicBezTo>
                      <a:pt x="0" y="657"/>
                      <a:pt x="0" y="999"/>
                      <a:pt x="371" y="1313"/>
                    </a:cubicBezTo>
                    <a:cubicBezTo>
                      <a:pt x="742" y="1598"/>
                      <a:pt x="1199" y="1741"/>
                      <a:pt x="1855" y="1741"/>
                    </a:cubicBezTo>
                    <a:cubicBezTo>
                      <a:pt x="2055" y="1741"/>
                      <a:pt x="2283" y="1741"/>
                      <a:pt x="2568" y="1684"/>
                    </a:cubicBezTo>
                    <a:cubicBezTo>
                      <a:pt x="3481" y="1570"/>
                      <a:pt x="4052" y="971"/>
                      <a:pt x="4052" y="86"/>
                    </a:cubicBezTo>
                    <a:cubicBezTo>
                      <a:pt x="4052" y="29"/>
                      <a:pt x="4023" y="1"/>
                      <a:pt x="3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78;p56">
                <a:extLst>
                  <a:ext uri="{FF2B5EF4-FFF2-40B4-BE49-F238E27FC236}">
                    <a16:creationId xmlns:a16="http://schemas.microsoft.com/office/drawing/2014/main" id="{7C982DE9-99EA-28F3-1F08-38A8A1308141}"/>
                  </a:ext>
                </a:extLst>
              </p:cNvPr>
              <p:cNvSpPr/>
              <p:nvPr/>
            </p:nvSpPr>
            <p:spPr>
              <a:xfrm>
                <a:off x="3711900" y="1816425"/>
                <a:ext cx="107025" cy="98025"/>
              </a:xfrm>
              <a:custGeom>
                <a:avLst/>
                <a:gdLst/>
                <a:ahLst/>
                <a:cxnLst/>
                <a:rect l="l" t="t" r="r" b="b"/>
                <a:pathLst>
                  <a:path w="4281" h="3921" extrusionOk="0">
                    <a:moveTo>
                      <a:pt x="3710" y="0"/>
                    </a:moveTo>
                    <a:lnTo>
                      <a:pt x="1" y="115"/>
                    </a:lnTo>
                    <a:lnTo>
                      <a:pt x="657" y="3196"/>
                    </a:lnTo>
                    <a:cubicBezTo>
                      <a:pt x="657" y="3196"/>
                      <a:pt x="932" y="3920"/>
                      <a:pt x="2299" y="3920"/>
                    </a:cubicBezTo>
                    <a:cubicBezTo>
                      <a:pt x="2393" y="3920"/>
                      <a:pt x="2492" y="3917"/>
                      <a:pt x="2597" y="3909"/>
                    </a:cubicBezTo>
                    <a:cubicBezTo>
                      <a:pt x="4224" y="3824"/>
                      <a:pt x="4281" y="2568"/>
                      <a:pt x="4281" y="2568"/>
                    </a:cubicBezTo>
                    <a:cubicBezTo>
                      <a:pt x="4281" y="2568"/>
                      <a:pt x="3853" y="771"/>
                      <a:pt x="3739" y="172"/>
                    </a:cubicBezTo>
                    <a:cubicBezTo>
                      <a:pt x="3710" y="58"/>
                      <a:pt x="3710" y="29"/>
                      <a:pt x="371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79;p56">
                <a:extLst>
                  <a:ext uri="{FF2B5EF4-FFF2-40B4-BE49-F238E27FC236}">
                    <a16:creationId xmlns:a16="http://schemas.microsoft.com/office/drawing/2014/main" id="{4E17833D-7C53-4FBE-AF7C-59AA72EAD782}"/>
                  </a:ext>
                </a:extLst>
              </p:cNvPr>
              <p:cNvSpPr/>
              <p:nvPr/>
            </p:nvSpPr>
            <p:spPr>
              <a:xfrm>
                <a:off x="3676250" y="1691475"/>
                <a:ext cx="214725" cy="198325"/>
              </a:xfrm>
              <a:custGeom>
                <a:avLst/>
                <a:gdLst/>
                <a:ahLst/>
                <a:cxnLst/>
                <a:rect l="l" t="t" r="r" b="b"/>
                <a:pathLst>
                  <a:path w="8589" h="7933" extrusionOk="0">
                    <a:moveTo>
                      <a:pt x="4086" y="1"/>
                    </a:moveTo>
                    <a:cubicBezTo>
                      <a:pt x="2857" y="1"/>
                      <a:pt x="1403" y="556"/>
                      <a:pt x="685" y="2145"/>
                    </a:cubicBezTo>
                    <a:cubicBezTo>
                      <a:pt x="0" y="3686"/>
                      <a:pt x="1170" y="5426"/>
                      <a:pt x="1170" y="5426"/>
                    </a:cubicBezTo>
                    <a:cubicBezTo>
                      <a:pt x="1170" y="5426"/>
                      <a:pt x="2981" y="7933"/>
                      <a:pt x="5066" y="7933"/>
                    </a:cubicBezTo>
                    <a:cubicBezTo>
                      <a:pt x="5408" y="7933"/>
                      <a:pt x="5757" y="7866"/>
                      <a:pt x="6106" y="7709"/>
                    </a:cubicBezTo>
                    <a:cubicBezTo>
                      <a:pt x="8588" y="6596"/>
                      <a:pt x="6734" y="1489"/>
                      <a:pt x="5963" y="605"/>
                    </a:cubicBezTo>
                    <a:cubicBezTo>
                      <a:pt x="5632" y="250"/>
                      <a:pt x="4909" y="1"/>
                      <a:pt x="40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80;p56">
                <a:extLst>
                  <a:ext uri="{FF2B5EF4-FFF2-40B4-BE49-F238E27FC236}">
                    <a16:creationId xmlns:a16="http://schemas.microsoft.com/office/drawing/2014/main" id="{3E1D8C69-428A-E2AE-327E-7047868725DD}"/>
                  </a:ext>
                </a:extLst>
              </p:cNvPr>
              <p:cNvSpPr/>
              <p:nvPr/>
            </p:nvSpPr>
            <p:spPr>
              <a:xfrm>
                <a:off x="3820325" y="1786550"/>
                <a:ext cx="22850" cy="27750"/>
              </a:xfrm>
              <a:custGeom>
                <a:avLst/>
                <a:gdLst/>
                <a:ahLst/>
                <a:cxnLst/>
                <a:rect l="l" t="t" r="r" b="b"/>
                <a:pathLst>
                  <a:path w="914" h="1110" extrusionOk="0">
                    <a:moveTo>
                      <a:pt x="65" y="0"/>
                    </a:moveTo>
                    <a:cubicBezTo>
                      <a:pt x="61" y="0"/>
                      <a:pt x="58" y="7"/>
                      <a:pt x="58" y="26"/>
                    </a:cubicBezTo>
                    <a:cubicBezTo>
                      <a:pt x="58" y="26"/>
                      <a:pt x="1" y="54"/>
                      <a:pt x="58" y="54"/>
                    </a:cubicBezTo>
                    <a:lnTo>
                      <a:pt x="372" y="539"/>
                    </a:lnTo>
                    <a:cubicBezTo>
                      <a:pt x="372" y="539"/>
                      <a:pt x="384" y="565"/>
                      <a:pt x="393" y="565"/>
                    </a:cubicBezTo>
                    <a:cubicBezTo>
                      <a:pt x="397" y="565"/>
                      <a:pt x="400" y="558"/>
                      <a:pt x="400" y="539"/>
                    </a:cubicBezTo>
                    <a:cubicBezTo>
                      <a:pt x="400" y="539"/>
                      <a:pt x="430" y="534"/>
                      <a:pt x="474" y="534"/>
                    </a:cubicBezTo>
                    <a:cubicBezTo>
                      <a:pt x="572" y="534"/>
                      <a:pt x="740" y="561"/>
                      <a:pt x="800" y="739"/>
                    </a:cubicBezTo>
                    <a:cubicBezTo>
                      <a:pt x="828" y="882"/>
                      <a:pt x="657" y="1024"/>
                      <a:pt x="543" y="1053"/>
                    </a:cubicBezTo>
                    <a:lnTo>
                      <a:pt x="514" y="1081"/>
                    </a:lnTo>
                    <a:cubicBezTo>
                      <a:pt x="514" y="1110"/>
                      <a:pt x="543" y="1110"/>
                      <a:pt x="543" y="1110"/>
                    </a:cubicBezTo>
                    <a:cubicBezTo>
                      <a:pt x="685" y="1024"/>
                      <a:pt x="914" y="882"/>
                      <a:pt x="885" y="653"/>
                    </a:cubicBezTo>
                    <a:cubicBezTo>
                      <a:pt x="820" y="502"/>
                      <a:pt x="690" y="433"/>
                      <a:pt x="544" y="433"/>
                    </a:cubicBezTo>
                    <a:cubicBezTo>
                      <a:pt x="497" y="433"/>
                      <a:pt x="449" y="440"/>
                      <a:pt x="400" y="454"/>
                    </a:cubicBezTo>
                    <a:lnTo>
                      <a:pt x="372" y="454"/>
                    </a:lnTo>
                    <a:lnTo>
                      <a:pt x="86" y="26"/>
                    </a:lnTo>
                    <a:cubicBezTo>
                      <a:pt x="86" y="26"/>
                      <a:pt x="74"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81;p56">
                <a:extLst>
                  <a:ext uri="{FF2B5EF4-FFF2-40B4-BE49-F238E27FC236}">
                    <a16:creationId xmlns:a16="http://schemas.microsoft.com/office/drawing/2014/main" id="{9B7834CB-803F-7B7C-5087-355E96870B81}"/>
                  </a:ext>
                </a:extLst>
              </p:cNvPr>
              <p:cNvSpPr/>
              <p:nvPr/>
            </p:nvSpPr>
            <p:spPr>
              <a:xfrm>
                <a:off x="3833175" y="1776825"/>
                <a:ext cx="11425" cy="11275"/>
              </a:xfrm>
              <a:custGeom>
                <a:avLst/>
                <a:gdLst/>
                <a:ahLst/>
                <a:cxnLst/>
                <a:rect l="l" t="t" r="r" b="b"/>
                <a:pathLst>
                  <a:path w="457" h="451" extrusionOk="0">
                    <a:moveTo>
                      <a:pt x="229" y="1"/>
                    </a:moveTo>
                    <a:cubicBezTo>
                      <a:pt x="114" y="1"/>
                      <a:pt x="0" y="72"/>
                      <a:pt x="0" y="215"/>
                    </a:cubicBezTo>
                    <a:cubicBezTo>
                      <a:pt x="0" y="364"/>
                      <a:pt x="125" y="451"/>
                      <a:pt x="244" y="451"/>
                    </a:cubicBezTo>
                    <a:cubicBezTo>
                      <a:pt x="353" y="451"/>
                      <a:pt x="457" y="378"/>
                      <a:pt x="457" y="215"/>
                    </a:cubicBezTo>
                    <a:cubicBezTo>
                      <a:pt x="457" y="72"/>
                      <a:pt x="34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82;p56">
                <a:extLst>
                  <a:ext uri="{FF2B5EF4-FFF2-40B4-BE49-F238E27FC236}">
                    <a16:creationId xmlns:a16="http://schemas.microsoft.com/office/drawing/2014/main" id="{B32C3098-39E7-2220-A105-69B8D19D5266}"/>
                  </a:ext>
                </a:extLst>
              </p:cNvPr>
              <p:cNvSpPr/>
              <p:nvPr/>
            </p:nvSpPr>
            <p:spPr>
              <a:xfrm>
                <a:off x="3791075" y="1788950"/>
                <a:ext cx="12150" cy="11000"/>
              </a:xfrm>
              <a:custGeom>
                <a:avLst/>
                <a:gdLst/>
                <a:ahLst/>
                <a:cxnLst/>
                <a:rect l="l" t="t" r="r" b="b"/>
                <a:pathLst>
                  <a:path w="486" h="440" extrusionOk="0">
                    <a:moveTo>
                      <a:pt x="243" y="1"/>
                    </a:moveTo>
                    <a:cubicBezTo>
                      <a:pt x="122" y="1"/>
                      <a:pt x="1" y="72"/>
                      <a:pt x="1" y="215"/>
                    </a:cubicBezTo>
                    <a:cubicBezTo>
                      <a:pt x="1" y="361"/>
                      <a:pt x="128" y="440"/>
                      <a:pt x="252" y="440"/>
                    </a:cubicBezTo>
                    <a:cubicBezTo>
                      <a:pt x="370" y="440"/>
                      <a:pt x="486" y="368"/>
                      <a:pt x="486" y="215"/>
                    </a:cubicBezTo>
                    <a:cubicBezTo>
                      <a:pt x="486" y="72"/>
                      <a:pt x="365"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83;p56">
                <a:extLst>
                  <a:ext uri="{FF2B5EF4-FFF2-40B4-BE49-F238E27FC236}">
                    <a16:creationId xmlns:a16="http://schemas.microsoft.com/office/drawing/2014/main" id="{1A1CC5FD-B77C-E8B9-6728-39473F34A556}"/>
                  </a:ext>
                </a:extLst>
              </p:cNvPr>
              <p:cNvSpPr/>
              <p:nvPr/>
            </p:nvSpPr>
            <p:spPr>
              <a:xfrm>
                <a:off x="3654850" y="1680600"/>
                <a:ext cx="221150" cy="135125"/>
              </a:xfrm>
              <a:custGeom>
                <a:avLst/>
                <a:gdLst/>
                <a:ahLst/>
                <a:cxnLst/>
                <a:rect l="l" t="t" r="r" b="b"/>
                <a:pathLst>
                  <a:path w="8846" h="5405" extrusionOk="0">
                    <a:moveTo>
                      <a:pt x="4947" y="0"/>
                    </a:moveTo>
                    <a:cubicBezTo>
                      <a:pt x="4242" y="0"/>
                      <a:pt x="3388" y="262"/>
                      <a:pt x="2311" y="982"/>
                    </a:cubicBezTo>
                    <a:cubicBezTo>
                      <a:pt x="0" y="1838"/>
                      <a:pt x="1056" y="5405"/>
                      <a:pt x="1056" y="5405"/>
                    </a:cubicBezTo>
                    <a:cubicBezTo>
                      <a:pt x="1056" y="5405"/>
                      <a:pt x="3025" y="5005"/>
                      <a:pt x="4851" y="4321"/>
                    </a:cubicBezTo>
                    <a:cubicBezTo>
                      <a:pt x="4822" y="4007"/>
                      <a:pt x="4708" y="3436"/>
                      <a:pt x="4480" y="3065"/>
                    </a:cubicBezTo>
                    <a:lnTo>
                      <a:pt x="4480" y="3065"/>
                    </a:lnTo>
                    <a:cubicBezTo>
                      <a:pt x="4851" y="3265"/>
                      <a:pt x="5079" y="3836"/>
                      <a:pt x="5136" y="4178"/>
                    </a:cubicBezTo>
                    <a:lnTo>
                      <a:pt x="5364" y="4064"/>
                    </a:lnTo>
                    <a:cubicBezTo>
                      <a:pt x="5307" y="3836"/>
                      <a:pt x="5222" y="3579"/>
                      <a:pt x="5108" y="3408"/>
                    </a:cubicBezTo>
                    <a:lnTo>
                      <a:pt x="5108" y="3408"/>
                    </a:lnTo>
                    <a:cubicBezTo>
                      <a:pt x="5136" y="3436"/>
                      <a:pt x="5222" y="3465"/>
                      <a:pt x="5279" y="3550"/>
                    </a:cubicBezTo>
                    <a:cubicBezTo>
                      <a:pt x="5526" y="3762"/>
                      <a:pt x="5828" y="3865"/>
                      <a:pt x="6131" y="3865"/>
                    </a:cubicBezTo>
                    <a:cubicBezTo>
                      <a:pt x="6317" y="3865"/>
                      <a:pt x="6503" y="3826"/>
                      <a:pt x="6677" y="3750"/>
                    </a:cubicBezTo>
                    <a:cubicBezTo>
                      <a:pt x="7790" y="3208"/>
                      <a:pt x="8360" y="2466"/>
                      <a:pt x="8845" y="1867"/>
                    </a:cubicBezTo>
                    <a:lnTo>
                      <a:pt x="8845" y="1867"/>
                    </a:lnTo>
                    <a:cubicBezTo>
                      <a:pt x="8839" y="1867"/>
                      <a:pt x="8832" y="1867"/>
                      <a:pt x="8826" y="1867"/>
                    </a:cubicBezTo>
                    <a:cubicBezTo>
                      <a:pt x="7651" y="1867"/>
                      <a:pt x="6829" y="0"/>
                      <a:pt x="4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84;p56">
                <a:extLst>
                  <a:ext uri="{FF2B5EF4-FFF2-40B4-BE49-F238E27FC236}">
                    <a16:creationId xmlns:a16="http://schemas.microsoft.com/office/drawing/2014/main" id="{08A0D65C-1DBE-928A-2506-5B7646353E79}"/>
                  </a:ext>
                </a:extLst>
              </p:cNvPr>
              <p:cNvSpPr/>
              <p:nvPr/>
            </p:nvSpPr>
            <p:spPr>
              <a:xfrm>
                <a:off x="3685775" y="1798875"/>
                <a:ext cx="47550" cy="41200"/>
              </a:xfrm>
              <a:custGeom>
                <a:avLst/>
                <a:gdLst/>
                <a:ahLst/>
                <a:cxnLst/>
                <a:rect l="l" t="t" r="r" b="b"/>
                <a:pathLst>
                  <a:path w="1902" h="1648" extrusionOk="0">
                    <a:moveTo>
                      <a:pt x="817" y="1"/>
                    </a:moveTo>
                    <a:cubicBezTo>
                      <a:pt x="396" y="1"/>
                      <a:pt x="0" y="219"/>
                      <a:pt x="19" y="817"/>
                    </a:cubicBezTo>
                    <a:cubicBezTo>
                      <a:pt x="40" y="1512"/>
                      <a:pt x="824" y="1647"/>
                      <a:pt x="1405" y="1647"/>
                    </a:cubicBezTo>
                    <a:cubicBezTo>
                      <a:pt x="1610" y="1647"/>
                      <a:pt x="1790" y="1630"/>
                      <a:pt x="1902" y="1615"/>
                    </a:cubicBezTo>
                    <a:lnTo>
                      <a:pt x="1445" y="160"/>
                    </a:lnTo>
                    <a:cubicBezTo>
                      <a:pt x="1268" y="62"/>
                      <a:pt x="1039" y="1"/>
                      <a:pt x="81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85;p56">
                <a:extLst>
                  <a:ext uri="{FF2B5EF4-FFF2-40B4-BE49-F238E27FC236}">
                    <a16:creationId xmlns:a16="http://schemas.microsoft.com/office/drawing/2014/main" id="{DF4E0896-F2C2-12DB-70EF-BDCD83EC4EE9}"/>
                  </a:ext>
                </a:extLst>
              </p:cNvPr>
              <p:cNvSpPr/>
              <p:nvPr/>
            </p:nvSpPr>
            <p:spPr>
              <a:xfrm>
                <a:off x="3698350" y="1815750"/>
                <a:ext cx="23575" cy="7125"/>
              </a:xfrm>
              <a:custGeom>
                <a:avLst/>
                <a:gdLst/>
                <a:ahLst/>
                <a:cxnLst/>
                <a:rect l="l" t="t" r="r" b="b"/>
                <a:pathLst>
                  <a:path w="943" h="285" extrusionOk="0">
                    <a:moveTo>
                      <a:pt x="484" y="1"/>
                    </a:moveTo>
                    <a:cubicBezTo>
                      <a:pt x="239" y="1"/>
                      <a:pt x="58" y="170"/>
                      <a:pt x="58" y="170"/>
                    </a:cubicBezTo>
                    <a:cubicBezTo>
                      <a:pt x="1" y="170"/>
                      <a:pt x="1" y="199"/>
                      <a:pt x="58" y="227"/>
                    </a:cubicBezTo>
                    <a:cubicBezTo>
                      <a:pt x="58" y="256"/>
                      <a:pt x="65" y="270"/>
                      <a:pt x="76" y="270"/>
                    </a:cubicBezTo>
                    <a:cubicBezTo>
                      <a:pt x="86" y="270"/>
                      <a:pt x="101" y="256"/>
                      <a:pt x="115" y="227"/>
                    </a:cubicBezTo>
                    <a:cubicBezTo>
                      <a:pt x="133" y="227"/>
                      <a:pt x="275" y="103"/>
                      <a:pt x="463" y="103"/>
                    </a:cubicBezTo>
                    <a:cubicBezTo>
                      <a:pt x="574" y="103"/>
                      <a:pt x="701" y="146"/>
                      <a:pt x="828" y="284"/>
                    </a:cubicBezTo>
                    <a:lnTo>
                      <a:pt x="914" y="284"/>
                    </a:lnTo>
                    <a:cubicBezTo>
                      <a:pt x="942" y="227"/>
                      <a:pt x="942" y="199"/>
                      <a:pt x="914" y="199"/>
                    </a:cubicBezTo>
                    <a:cubicBezTo>
                      <a:pt x="764" y="49"/>
                      <a:pt x="615" y="1"/>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86;p56">
                <a:extLst>
                  <a:ext uri="{FF2B5EF4-FFF2-40B4-BE49-F238E27FC236}">
                    <a16:creationId xmlns:a16="http://schemas.microsoft.com/office/drawing/2014/main" id="{0AF8126D-2C53-68C4-14E8-FA398F86B87C}"/>
                  </a:ext>
                </a:extLst>
              </p:cNvPr>
              <p:cNvSpPr/>
              <p:nvPr/>
            </p:nvSpPr>
            <p:spPr>
              <a:xfrm>
                <a:off x="3784725" y="1816000"/>
                <a:ext cx="45625" cy="29275"/>
              </a:xfrm>
              <a:custGeom>
                <a:avLst/>
                <a:gdLst/>
                <a:ahLst/>
                <a:cxnLst/>
                <a:rect l="l" t="t" r="r" b="b"/>
                <a:pathLst>
                  <a:path w="1825" h="1171" extrusionOk="0">
                    <a:moveTo>
                      <a:pt x="497" y="1"/>
                    </a:moveTo>
                    <a:cubicBezTo>
                      <a:pt x="208" y="1"/>
                      <a:pt x="0" y="436"/>
                      <a:pt x="198" y="788"/>
                    </a:cubicBezTo>
                    <a:cubicBezTo>
                      <a:pt x="198" y="845"/>
                      <a:pt x="226" y="845"/>
                      <a:pt x="226" y="845"/>
                    </a:cubicBezTo>
                    <a:cubicBezTo>
                      <a:pt x="369" y="1041"/>
                      <a:pt x="645" y="1170"/>
                      <a:pt x="943" y="1170"/>
                    </a:cubicBezTo>
                    <a:cubicBezTo>
                      <a:pt x="1123" y="1170"/>
                      <a:pt x="1310" y="1123"/>
                      <a:pt x="1482" y="1016"/>
                    </a:cubicBezTo>
                    <a:cubicBezTo>
                      <a:pt x="1596" y="930"/>
                      <a:pt x="1653" y="873"/>
                      <a:pt x="1739" y="759"/>
                    </a:cubicBezTo>
                    <a:cubicBezTo>
                      <a:pt x="1824" y="617"/>
                      <a:pt x="1767" y="417"/>
                      <a:pt x="1596" y="417"/>
                    </a:cubicBezTo>
                    <a:cubicBezTo>
                      <a:pt x="1311" y="417"/>
                      <a:pt x="968" y="331"/>
                      <a:pt x="768" y="132"/>
                    </a:cubicBezTo>
                    <a:cubicBezTo>
                      <a:pt x="676" y="40"/>
                      <a:pt x="583"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87;p56">
                <a:extLst>
                  <a:ext uri="{FF2B5EF4-FFF2-40B4-BE49-F238E27FC236}">
                    <a16:creationId xmlns:a16="http://schemas.microsoft.com/office/drawing/2014/main" id="{510BE0DA-CC34-F43E-DEE5-10AE8F97C518}"/>
                  </a:ext>
                </a:extLst>
              </p:cNvPr>
              <p:cNvSpPr/>
              <p:nvPr/>
            </p:nvSpPr>
            <p:spPr>
              <a:xfrm>
                <a:off x="3789650" y="1828450"/>
                <a:ext cx="32125" cy="16825"/>
              </a:xfrm>
              <a:custGeom>
                <a:avLst/>
                <a:gdLst/>
                <a:ahLst/>
                <a:cxnLst/>
                <a:rect l="l" t="t" r="r" b="b"/>
                <a:pathLst>
                  <a:path w="1285" h="673" extrusionOk="0">
                    <a:moveTo>
                      <a:pt x="344" y="0"/>
                    </a:moveTo>
                    <a:cubicBezTo>
                      <a:pt x="192" y="0"/>
                      <a:pt x="65" y="78"/>
                      <a:pt x="1" y="290"/>
                    </a:cubicBezTo>
                    <a:cubicBezTo>
                      <a:pt x="1" y="347"/>
                      <a:pt x="29" y="347"/>
                      <a:pt x="29" y="347"/>
                    </a:cubicBezTo>
                    <a:cubicBezTo>
                      <a:pt x="172" y="543"/>
                      <a:pt x="448" y="672"/>
                      <a:pt x="746" y="672"/>
                    </a:cubicBezTo>
                    <a:cubicBezTo>
                      <a:pt x="926" y="672"/>
                      <a:pt x="1113" y="625"/>
                      <a:pt x="1285" y="518"/>
                    </a:cubicBezTo>
                    <a:cubicBezTo>
                      <a:pt x="1092" y="344"/>
                      <a:pt x="663"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88;p56">
                <a:extLst>
                  <a:ext uri="{FF2B5EF4-FFF2-40B4-BE49-F238E27FC236}">
                    <a16:creationId xmlns:a16="http://schemas.microsoft.com/office/drawing/2014/main" id="{24094CF2-93D0-4752-DFDA-C7F28C40B74C}"/>
                  </a:ext>
                </a:extLst>
              </p:cNvPr>
              <p:cNvSpPr/>
              <p:nvPr/>
            </p:nvSpPr>
            <p:spPr>
              <a:xfrm>
                <a:off x="3664825" y="1700750"/>
                <a:ext cx="54950" cy="89300"/>
              </a:xfrm>
              <a:custGeom>
                <a:avLst/>
                <a:gdLst/>
                <a:ahLst/>
                <a:cxnLst/>
                <a:rect l="l" t="t" r="r" b="b"/>
                <a:pathLst>
                  <a:path w="2198" h="3572" extrusionOk="0">
                    <a:moveTo>
                      <a:pt x="2017" y="0"/>
                    </a:moveTo>
                    <a:cubicBezTo>
                      <a:pt x="1790" y="0"/>
                      <a:pt x="1290" y="50"/>
                      <a:pt x="857" y="462"/>
                    </a:cubicBezTo>
                    <a:cubicBezTo>
                      <a:pt x="257" y="1004"/>
                      <a:pt x="1" y="2060"/>
                      <a:pt x="58" y="3515"/>
                    </a:cubicBezTo>
                    <a:cubicBezTo>
                      <a:pt x="58" y="3543"/>
                      <a:pt x="115" y="3572"/>
                      <a:pt x="143" y="3572"/>
                    </a:cubicBezTo>
                    <a:cubicBezTo>
                      <a:pt x="200" y="3572"/>
                      <a:pt x="200" y="3543"/>
                      <a:pt x="200" y="3486"/>
                    </a:cubicBezTo>
                    <a:cubicBezTo>
                      <a:pt x="115" y="2088"/>
                      <a:pt x="400" y="1089"/>
                      <a:pt x="971" y="547"/>
                    </a:cubicBezTo>
                    <a:cubicBezTo>
                      <a:pt x="1320" y="218"/>
                      <a:pt x="1735" y="165"/>
                      <a:pt x="1965" y="165"/>
                    </a:cubicBezTo>
                    <a:cubicBezTo>
                      <a:pt x="2073" y="165"/>
                      <a:pt x="2141" y="176"/>
                      <a:pt x="2141" y="176"/>
                    </a:cubicBezTo>
                    <a:cubicBezTo>
                      <a:pt x="2169" y="176"/>
                      <a:pt x="2198" y="119"/>
                      <a:pt x="2198" y="91"/>
                    </a:cubicBezTo>
                    <a:cubicBezTo>
                      <a:pt x="2198" y="62"/>
                      <a:pt x="2169" y="5"/>
                      <a:pt x="2141" y="5"/>
                    </a:cubicBezTo>
                    <a:cubicBezTo>
                      <a:pt x="2134" y="5"/>
                      <a:pt x="2089"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89;p56">
                <a:extLst>
                  <a:ext uri="{FF2B5EF4-FFF2-40B4-BE49-F238E27FC236}">
                    <a16:creationId xmlns:a16="http://schemas.microsoft.com/office/drawing/2014/main" id="{6909F6EC-753D-299F-82E4-3DC6CC31CF78}"/>
                  </a:ext>
                </a:extLst>
              </p:cNvPr>
              <p:cNvSpPr/>
              <p:nvPr/>
            </p:nvSpPr>
            <p:spPr>
              <a:xfrm>
                <a:off x="3705500" y="1672975"/>
                <a:ext cx="106300" cy="40750"/>
              </a:xfrm>
              <a:custGeom>
                <a:avLst/>
                <a:gdLst/>
                <a:ahLst/>
                <a:cxnLst/>
                <a:rect l="l" t="t" r="r" b="b"/>
                <a:pathLst>
                  <a:path w="4252" h="1630" extrusionOk="0">
                    <a:moveTo>
                      <a:pt x="2703" y="1"/>
                    </a:moveTo>
                    <a:cubicBezTo>
                      <a:pt x="881" y="1"/>
                      <a:pt x="0" y="1493"/>
                      <a:pt x="0" y="1516"/>
                    </a:cubicBezTo>
                    <a:cubicBezTo>
                      <a:pt x="0" y="1573"/>
                      <a:pt x="0" y="1601"/>
                      <a:pt x="86" y="1630"/>
                    </a:cubicBezTo>
                    <a:cubicBezTo>
                      <a:pt x="86" y="1630"/>
                      <a:pt x="114" y="1630"/>
                      <a:pt x="114" y="1601"/>
                    </a:cubicBezTo>
                    <a:cubicBezTo>
                      <a:pt x="143" y="1601"/>
                      <a:pt x="485" y="1031"/>
                      <a:pt x="1113" y="603"/>
                    </a:cubicBezTo>
                    <a:cubicBezTo>
                      <a:pt x="1616" y="278"/>
                      <a:pt x="2175" y="110"/>
                      <a:pt x="2774" y="110"/>
                    </a:cubicBezTo>
                    <a:cubicBezTo>
                      <a:pt x="3227" y="110"/>
                      <a:pt x="3703" y="206"/>
                      <a:pt x="4194" y="403"/>
                    </a:cubicBezTo>
                    <a:cubicBezTo>
                      <a:pt x="4194" y="403"/>
                      <a:pt x="4251" y="403"/>
                      <a:pt x="4251" y="374"/>
                    </a:cubicBezTo>
                    <a:cubicBezTo>
                      <a:pt x="4251" y="346"/>
                      <a:pt x="4251" y="317"/>
                      <a:pt x="4223" y="317"/>
                    </a:cubicBezTo>
                    <a:cubicBezTo>
                      <a:pt x="3659" y="92"/>
                      <a:pt x="3152"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90;p56">
                <a:extLst>
                  <a:ext uri="{FF2B5EF4-FFF2-40B4-BE49-F238E27FC236}">
                    <a16:creationId xmlns:a16="http://schemas.microsoft.com/office/drawing/2014/main" id="{91A62B31-EF99-74EE-7168-6F506E78B347}"/>
                  </a:ext>
                </a:extLst>
              </p:cNvPr>
              <p:cNvSpPr/>
              <p:nvPr/>
            </p:nvSpPr>
            <p:spPr>
              <a:xfrm>
                <a:off x="3737575" y="1862250"/>
                <a:ext cx="106325" cy="29100"/>
              </a:xfrm>
              <a:custGeom>
                <a:avLst/>
                <a:gdLst/>
                <a:ahLst/>
                <a:cxnLst/>
                <a:rect l="l" t="t" r="r" b="b"/>
                <a:pathLst>
                  <a:path w="4253" h="1164" extrusionOk="0">
                    <a:moveTo>
                      <a:pt x="101" y="1"/>
                    </a:moveTo>
                    <a:cubicBezTo>
                      <a:pt x="87" y="1"/>
                      <a:pt x="72" y="8"/>
                      <a:pt x="58" y="22"/>
                    </a:cubicBezTo>
                    <a:cubicBezTo>
                      <a:pt x="1" y="51"/>
                      <a:pt x="1" y="79"/>
                      <a:pt x="58" y="136"/>
                    </a:cubicBezTo>
                    <a:cubicBezTo>
                      <a:pt x="58" y="136"/>
                      <a:pt x="1228" y="1163"/>
                      <a:pt x="2569" y="1163"/>
                    </a:cubicBezTo>
                    <a:cubicBezTo>
                      <a:pt x="3111" y="1163"/>
                      <a:pt x="3682" y="1021"/>
                      <a:pt x="4224" y="564"/>
                    </a:cubicBezTo>
                    <a:cubicBezTo>
                      <a:pt x="4252" y="507"/>
                      <a:pt x="4252" y="479"/>
                      <a:pt x="4224" y="450"/>
                    </a:cubicBezTo>
                    <a:cubicBezTo>
                      <a:pt x="4209" y="436"/>
                      <a:pt x="4188" y="429"/>
                      <a:pt x="4167" y="429"/>
                    </a:cubicBezTo>
                    <a:cubicBezTo>
                      <a:pt x="4145" y="429"/>
                      <a:pt x="4124" y="436"/>
                      <a:pt x="4110" y="450"/>
                    </a:cubicBezTo>
                    <a:cubicBezTo>
                      <a:pt x="3619" y="868"/>
                      <a:pt x="3094" y="1019"/>
                      <a:pt x="2592" y="1019"/>
                    </a:cubicBezTo>
                    <a:cubicBezTo>
                      <a:pt x="1314" y="1019"/>
                      <a:pt x="185" y="43"/>
                      <a:pt x="144" y="22"/>
                    </a:cubicBezTo>
                    <a:cubicBezTo>
                      <a:pt x="129" y="8"/>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91;p56">
                <a:extLst>
                  <a:ext uri="{FF2B5EF4-FFF2-40B4-BE49-F238E27FC236}">
                    <a16:creationId xmlns:a16="http://schemas.microsoft.com/office/drawing/2014/main" id="{C025A074-ACF5-67AA-C2E2-CF4737590E30}"/>
                  </a:ext>
                </a:extLst>
              </p:cNvPr>
              <p:cNvSpPr/>
              <p:nvPr/>
            </p:nvSpPr>
            <p:spPr>
              <a:xfrm>
                <a:off x="3718325" y="2068850"/>
                <a:ext cx="92050" cy="70625"/>
              </a:xfrm>
              <a:custGeom>
                <a:avLst/>
                <a:gdLst/>
                <a:ahLst/>
                <a:cxnLst/>
                <a:rect l="l" t="t" r="r" b="b"/>
                <a:pathLst>
                  <a:path w="3682" h="2825" extrusionOk="0">
                    <a:moveTo>
                      <a:pt x="2847" y="0"/>
                    </a:moveTo>
                    <a:cubicBezTo>
                      <a:pt x="2210" y="0"/>
                      <a:pt x="1219" y="273"/>
                      <a:pt x="714" y="717"/>
                    </a:cubicBezTo>
                    <a:cubicBezTo>
                      <a:pt x="29" y="1316"/>
                      <a:pt x="1" y="2315"/>
                      <a:pt x="286" y="2657"/>
                    </a:cubicBezTo>
                    <a:cubicBezTo>
                      <a:pt x="380" y="2770"/>
                      <a:pt x="527" y="2824"/>
                      <a:pt x="708" y="2824"/>
                    </a:cubicBezTo>
                    <a:cubicBezTo>
                      <a:pt x="1074" y="2824"/>
                      <a:pt x="1577" y="2602"/>
                      <a:pt x="2055" y="2201"/>
                    </a:cubicBezTo>
                    <a:cubicBezTo>
                      <a:pt x="2740" y="1602"/>
                      <a:pt x="3681" y="460"/>
                      <a:pt x="3396" y="146"/>
                    </a:cubicBezTo>
                    <a:cubicBezTo>
                      <a:pt x="3313" y="46"/>
                      <a:pt x="3110" y="0"/>
                      <a:pt x="2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92;p56">
                <a:extLst>
                  <a:ext uri="{FF2B5EF4-FFF2-40B4-BE49-F238E27FC236}">
                    <a16:creationId xmlns:a16="http://schemas.microsoft.com/office/drawing/2014/main" id="{68C74E6C-61C7-6F95-2E59-EE3F29C0B876}"/>
                  </a:ext>
                </a:extLst>
              </p:cNvPr>
              <p:cNvSpPr/>
              <p:nvPr/>
            </p:nvSpPr>
            <p:spPr>
              <a:xfrm>
                <a:off x="3771825" y="2149725"/>
                <a:ext cx="62075" cy="33100"/>
              </a:xfrm>
              <a:custGeom>
                <a:avLst/>
                <a:gdLst/>
                <a:ahLst/>
                <a:cxnLst/>
                <a:rect l="l" t="t" r="r" b="b"/>
                <a:pathLst>
                  <a:path w="2483" h="1324" extrusionOk="0">
                    <a:moveTo>
                      <a:pt x="368" y="0"/>
                    </a:moveTo>
                    <a:cubicBezTo>
                      <a:pt x="293" y="0"/>
                      <a:pt x="215" y="36"/>
                      <a:pt x="143" y="107"/>
                    </a:cubicBezTo>
                    <a:cubicBezTo>
                      <a:pt x="1" y="250"/>
                      <a:pt x="1" y="478"/>
                      <a:pt x="115" y="564"/>
                    </a:cubicBezTo>
                    <a:cubicBezTo>
                      <a:pt x="140" y="638"/>
                      <a:pt x="797" y="1323"/>
                      <a:pt x="1762" y="1323"/>
                    </a:cubicBezTo>
                    <a:cubicBezTo>
                      <a:pt x="1901" y="1323"/>
                      <a:pt x="2047" y="1309"/>
                      <a:pt x="2198" y="1277"/>
                    </a:cubicBezTo>
                    <a:cubicBezTo>
                      <a:pt x="2397" y="1248"/>
                      <a:pt x="2483" y="1106"/>
                      <a:pt x="2483" y="963"/>
                    </a:cubicBezTo>
                    <a:cubicBezTo>
                      <a:pt x="2457" y="784"/>
                      <a:pt x="2363" y="673"/>
                      <a:pt x="2220" y="673"/>
                    </a:cubicBezTo>
                    <a:cubicBezTo>
                      <a:pt x="2203" y="673"/>
                      <a:pt x="2186" y="675"/>
                      <a:pt x="2169" y="678"/>
                    </a:cubicBezTo>
                    <a:cubicBezTo>
                      <a:pt x="2058" y="706"/>
                      <a:pt x="1951" y="719"/>
                      <a:pt x="1846" y="719"/>
                    </a:cubicBezTo>
                    <a:cubicBezTo>
                      <a:pt x="1117" y="719"/>
                      <a:pt x="571" y="107"/>
                      <a:pt x="571" y="107"/>
                    </a:cubicBezTo>
                    <a:cubicBezTo>
                      <a:pt x="514" y="36"/>
                      <a:pt x="443" y="0"/>
                      <a:pt x="368"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93;p56">
                <a:extLst>
                  <a:ext uri="{FF2B5EF4-FFF2-40B4-BE49-F238E27FC236}">
                    <a16:creationId xmlns:a16="http://schemas.microsoft.com/office/drawing/2014/main" id="{0CA64CAE-8E1C-FD7F-8EE9-B0F74C9385A3}"/>
                  </a:ext>
                </a:extLst>
              </p:cNvPr>
              <p:cNvSpPr/>
              <p:nvPr/>
            </p:nvSpPr>
            <p:spPr>
              <a:xfrm>
                <a:off x="3754000" y="2099450"/>
                <a:ext cx="71350" cy="27375"/>
              </a:xfrm>
              <a:custGeom>
                <a:avLst/>
                <a:gdLst/>
                <a:ahLst/>
                <a:cxnLst/>
                <a:rect l="l" t="t" r="r" b="b"/>
                <a:pathLst>
                  <a:path w="2854" h="1095" extrusionOk="0">
                    <a:moveTo>
                      <a:pt x="1255" y="1"/>
                    </a:moveTo>
                    <a:cubicBezTo>
                      <a:pt x="946" y="1"/>
                      <a:pt x="607" y="64"/>
                      <a:pt x="257" y="235"/>
                    </a:cubicBezTo>
                    <a:cubicBezTo>
                      <a:pt x="114" y="292"/>
                      <a:pt x="0" y="520"/>
                      <a:pt x="57" y="691"/>
                    </a:cubicBezTo>
                    <a:cubicBezTo>
                      <a:pt x="120" y="817"/>
                      <a:pt x="228" y="896"/>
                      <a:pt x="349" y="896"/>
                    </a:cubicBezTo>
                    <a:cubicBezTo>
                      <a:pt x="394" y="896"/>
                      <a:pt x="439" y="886"/>
                      <a:pt x="485" y="863"/>
                    </a:cubicBezTo>
                    <a:cubicBezTo>
                      <a:pt x="744" y="741"/>
                      <a:pt x="997" y="696"/>
                      <a:pt x="1228" y="696"/>
                    </a:cubicBezTo>
                    <a:cubicBezTo>
                      <a:pt x="1864" y="696"/>
                      <a:pt x="2340" y="1034"/>
                      <a:pt x="2340" y="1034"/>
                    </a:cubicBezTo>
                    <a:cubicBezTo>
                      <a:pt x="2392" y="1076"/>
                      <a:pt x="2452" y="1095"/>
                      <a:pt x="2512" y="1095"/>
                    </a:cubicBezTo>
                    <a:cubicBezTo>
                      <a:pt x="2614" y="1095"/>
                      <a:pt x="2714" y="1039"/>
                      <a:pt x="2768" y="948"/>
                    </a:cubicBezTo>
                    <a:cubicBezTo>
                      <a:pt x="2825" y="863"/>
                      <a:pt x="2853" y="806"/>
                      <a:pt x="2853" y="720"/>
                    </a:cubicBezTo>
                    <a:cubicBezTo>
                      <a:pt x="2853" y="634"/>
                      <a:pt x="2825" y="520"/>
                      <a:pt x="2711" y="492"/>
                    </a:cubicBezTo>
                    <a:cubicBezTo>
                      <a:pt x="2690" y="450"/>
                      <a:pt x="2080" y="1"/>
                      <a:pt x="1255"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94;p56">
                <a:extLst>
                  <a:ext uri="{FF2B5EF4-FFF2-40B4-BE49-F238E27FC236}">
                    <a16:creationId xmlns:a16="http://schemas.microsoft.com/office/drawing/2014/main" id="{F1AFE13D-5BE2-65D4-E054-D9DF5E2F5378}"/>
                  </a:ext>
                </a:extLst>
              </p:cNvPr>
              <p:cNvSpPr/>
              <p:nvPr/>
            </p:nvSpPr>
            <p:spPr>
              <a:xfrm>
                <a:off x="3771125" y="2108250"/>
                <a:ext cx="74900" cy="36525"/>
              </a:xfrm>
              <a:custGeom>
                <a:avLst/>
                <a:gdLst/>
                <a:ahLst/>
                <a:cxnLst/>
                <a:rect l="l" t="t" r="r" b="b"/>
                <a:pathLst>
                  <a:path w="2996" h="1461" extrusionOk="0">
                    <a:moveTo>
                      <a:pt x="416" y="0"/>
                    </a:moveTo>
                    <a:cubicBezTo>
                      <a:pt x="323" y="0"/>
                      <a:pt x="228" y="55"/>
                      <a:pt x="143" y="140"/>
                    </a:cubicBezTo>
                    <a:cubicBezTo>
                      <a:pt x="0" y="282"/>
                      <a:pt x="0" y="482"/>
                      <a:pt x="143" y="625"/>
                    </a:cubicBezTo>
                    <a:cubicBezTo>
                      <a:pt x="187" y="647"/>
                      <a:pt x="1006" y="1461"/>
                      <a:pt x="1939" y="1461"/>
                    </a:cubicBezTo>
                    <a:cubicBezTo>
                      <a:pt x="2221" y="1461"/>
                      <a:pt x="2512" y="1387"/>
                      <a:pt x="2796" y="1195"/>
                    </a:cubicBezTo>
                    <a:cubicBezTo>
                      <a:pt x="2910" y="1138"/>
                      <a:pt x="2996" y="996"/>
                      <a:pt x="2996" y="882"/>
                    </a:cubicBezTo>
                    <a:cubicBezTo>
                      <a:pt x="2996" y="853"/>
                      <a:pt x="2996" y="767"/>
                      <a:pt x="2939" y="767"/>
                    </a:cubicBezTo>
                    <a:cubicBezTo>
                      <a:pt x="2900" y="671"/>
                      <a:pt x="2809" y="613"/>
                      <a:pt x="2709" y="613"/>
                    </a:cubicBezTo>
                    <a:cubicBezTo>
                      <a:pt x="2662" y="613"/>
                      <a:pt x="2614" y="626"/>
                      <a:pt x="2568" y="653"/>
                    </a:cubicBezTo>
                    <a:cubicBezTo>
                      <a:pt x="2397" y="767"/>
                      <a:pt x="2215" y="813"/>
                      <a:pt x="2034" y="813"/>
                    </a:cubicBezTo>
                    <a:cubicBezTo>
                      <a:pt x="1311" y="813"/>
                      <a:pt x="599" y="83"/>
                      <a:pt x="599" y="83"/>
                    </a:cubicBezTo>
                    <a:cubicBezTo>
                      <a:pt x="542" y="25"/>
                      <a:pt x="479" y="0"/>
                      <a:pt x="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95;p56">
                <a:extLst>
                  <a:ext uri="{FF2B5EF4-FFF2-40B4-BE49-F238E27FC236}">
                    <a16:creationId xmlns:a16="http://schemas.microsoft.com/office/drawing/2014/main" id="{7D1F78A7-040E-F0AB-FB60-7DA8972CCF6F}"/>
                  </a:ext>
                </a:extLst>
              </p:cNvPr>
              <p:cNvSpPr/>
              <p:nvPr/>
            </p:nvSpPr>
            <p:spPr>
              <a:xfrm>
                <a:off x="3781800" y="2139225"/>
                <a:ext cx="67800" cy="33150"/>
              </a:xfrm>
              <a:custGeom>
                <a:avLst/>
                <a:gdLst/>
                <a:ahLst/>
                <a:cxnLst/>
                <a:rect l="l" t="t" r="r" b="b"/>
                <a:pathLst>
                  <a:path w="2712" h="1326" extrusionOk="0">
                    <a:moveTo>
                      <a:pt x="360" y="0"/>
                    </a:moveTo>
                    <a:cubicBezTo>
                      <a:pt x="296" y="0"/>
                      <a:pt x="232" y="23"/>
                      <a:pt x="172" y="71"/>
                    </a:cubicBezTo>
                    <a:cubicBezTo>
                      <a:pt x="30" y="185"/>
                      <a:pt x="1" y="384"/>
                      <a:pt x="58" y="527"/>
                    </a:cubicBezTo>
                    <a:cubicBezTo>
                      <a:pt x="87" y="556"/>
                      <a:pt x="315" y="898"/>
                      <a:pt x="714" y="1098"/>
                    </a:cubicBezTo>
                    <a:cubicBezTo>
                      <a:pt x="905" y="1225"/>
                      <a:pt x="1176" y="1325"/>
                      <a:pt x="1521" y="1325"/>
                    </a:cubicBezTo>
                    <a:cubicBezTo>
                      <a:pt x="1795" y="1325"/>
                      <a:pt x="2117" y="1262"/>
                      <a:pt x="2483" y="1098"/>
                    </a:cubicBezTo>
                    <a:cubicBezTo>
                      <a:pt x="2597" y="1041"/>
                      <a:pt x="2712" y="927"/>
                      <a:pt x="2712" y="784"/>
                    </a:cubicBezTo>
                    <a:lnTo>
                      <a:pt x="2683" y="755"/>
                    </a:lnTo>
                    <a:cubicBezTo>
                      <a:pt x="2661" y="604"/>
                      <a:pt x="2558" y="535"/>
                      <a:pt x="2447" y="535"/>
                    </a:cubicBezTo>
                    <a:cubicBezTo>
                      <a:pt x="2412" y="535"/>
                      <a:pt x="2375" y="542"/>
                      <a:pt x="2341" y="556"/>
                    </a:cubicBezTo>
                    <a:cubicBezTo>
                      <a:pt x="2079" y="670"/>
                      <a:pt x="1849" y="715"/>
                      <a:pt x="1649" y="715"/>
                    </a:cubicBezTo>
                    <a:cubicBezTo>
                      <a:pt x="954" y="715"/>
                      <a:pt x="622" y="172"/>
                      <a:pt x="600" y="128"/>
                    </a:cubicBezTo>
                    <a:cubicBezTo>
                      <a:pt x="534" y="45"/>
                      <a:pt x="448" y="0"/>
                      <a:pt x="360"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96;p56">
                <a:extLst>
                  <a:ext uri="{FF2B5EF4-FFF2-40B4-BE49-F238E27FC236}">
                    <a16:creationId xmlns:a16="http://schemas.microsoft.com/office/drawing/2014/main" id="{05B4C6B6-6030-0D69-EBAA-1F8B48BF4D22}"/>
                  </a:ext>
                </a:extLst>
              </p:cNvPr>
              <p:cNvSpPr/>
              <p:nvPr/>
            </p:nvSpPr>
            <p:spPr>
              <a:xfrm>
                <a:off x="3778950" y="2129475"/>
                <a:ext cx="72800" cy="29050"/>
              </a:xfrm>
              <a:custGeom>
                <a:avLst/>
                <a:gdLst/>
                <a:ahLst/>
                <a:cxnLst/>
                <a:rect l="l" t="t" r="r" b="b"/>
                <a:pathLst>
                  <a:path w="2912" h="1162" extrusionOk="0">
                    <a:moveTo>
                      <a:pt x="384" y="0"/>
                    </a:moveTo>
                    <a:cubicBezTo>
                      <a:pt x="281" y="0"/>
                      <a:pt x="169" y="56"/>
                      <a:pt x="115" y="147"/>
                    </a:cubicBezTo>
                    <a:cubicBezTo>
                      <a:pt x="1" y="289"/>
                      <a:pt x="1" y="489"/>
                      <a:pt x="144" y="603"/>
                    </a:cubicBezTo>
                    <a:cubicBezTo>
                      <a:pt x="183" y="623"/>
                      <a:pt x="877" y="1161"/>
                      <a:pt x="1679" y="1161"/>
                    </a:cubicBezTo>
                    <a:cubicBezTo>
                      <a:pt x="2037" y="1161"/>
                      <a:pt x="2416" y="1054"/>
                      <a:pt x="2768" y="746"/>
                    </a:cubicBezTo>
                    <a:cubicBezTo>
                      <a:pt x="2854" y="660"/>
                      <a:pt x="2911" y="575"/>
                      <a:pt x="2911" y="461"/>
                    </a:cubicBezTo>
                    <a:cubicBezTo>
                      <a:pt x="2911" y="375"/>
                      <a:pt x="2911" y="318"/>
                      <a:pt x="2854" y="318"/>
                    </a:cubicBezTo>
                    <a:cubicBezTo>
                      <a:pt x="2809" y="243"/>
                      <a:pt x="2740" y="207"/>
                      <a:pt x="2664" y="207"/>
                    </a:cubicBezTo>
                    <a:cubicBezTo>
                      <a:pt x="2596" y="207"/>
                      <a:pt x="2522" y="235"/>
                      <a:pt x="2455" y="289"/>
                    </a:cubicBezTo>
                    <a:cubicBezTo>
                      <a:pt x="2243" y="485"/>
                      <a:pt x="2003" y="556"/>
                      <a:pt x="1767" y="556"/>
                    </a:cubicBezTo>
                    <a:cubicBezTo>
                      <a:pt x="1143" y="556"/>
                      <a:pt x="543" y="61"/>
                      <a:pt x="543" y="61"/>
                    </a:cubicBezTo>
                    <a:cubicBezTo>
                      <a:pt x="501" y="19"/>
                      <a:pt x="444" y="0"/>
                      <a:pt x="384"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97;p56">
                <a:extLst>
                  <a:ext uri="{FF2B5EF4-FFF2-40B4-BE49-F238E27FC236}">
                    <a16:creationId xmlns:a16="http://schemas.microsoft.com/office/drawing/2014/main" id="{B30F8ED9-0A6F-660D-90AF-D5BF61F0B049}"/>
                  </a:ext>
                </a:extLst>
              </p:cNvPr>
              <p:cNvSpPr/>
              <p:nvPr/>
            </p:nvSpPr>
            <p:spPr>
              <a:xfrm>
                <a:off x="3751150" y="2106075"/>
                <a:ext cx="44950" cy="67750"/>
              </a:xfrm>
              <a:custGeom>
                <a:avLst/>
                <a:gdLst/>
                <a:ahLst/>
                <a:cxnLst/>
                <a:rect l="l" t="t" r="r" b="b"/>
                <a:pathLst>
                  <a:path w="1798" h="2710" extrusionOk="0">
                    <a:moveTo>
                      <a:pt x="605" y="1"/>
                    </a:moveTo>
                    <a:cubicBezTo>
                      <a:pt x="273" y="1"/>
                      <a:pt x="0" y="174"/>
                      <a:pt x="0" y="740"/>
                    </a:cubicBezTo>
                    <a:cubicBezTo>
                      <a:pt x="0" y="2252"/>
                      <a:pt x="1306" y="2654"/>
                      <a:pt x="1399" y="2704"/>
                    </a:cubicBezTo>
                    <a:lnTo>
                      <a:pt x="1399" y="2704"/>
                    </a:lnTo>
                    <a:lnTo>
                      <a:pt x="1798" y="426"/>
                    </a:lnTo>
                    <a:cubicBezTo>
                      <a:pt x="1798" y="426"/>
                      <a:pt x="1127" y="1"/>
                      <a:pt x="605" y="1"/>
                    </a:cubicBezTo>
                    <a:close/>
                    <a:moveTo>
                      <a:pt x="1399" y="2704"/>
                    </a:moveTo>
                    <a:lnTo>
                      <a:pt x="1398" y="2709"/>
                    </a:lnTo>
                    <a:cubicBezTo>
                      <a:pt x="1406" y="2709"/>
                      <a:pt x="1406" y="2707"/>
                      <a:pt x="1399" y="2704"/>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98;p56">
                <a:extLst>
                  <a:ext uri="{FF2B5EF4-FFF2-40B4-BE49-F238E27FC236}">
                    <a16:creationId xmlns:a16="http://schemas.microsoft.com/office/drawing/2014/main" id="{2E4745CF-72B4-2485-E92C-ADE44F82E543}"/>
                  </a:ext>
                </a:extLst>
              </p:cNvPr>
              <p:cNvSpPr/>
              <p:nvPr/>
            </p:nvSpPr>
            <p:spPr>
              <a:xfrm>
                <a:off x="3660550" y="1919125"/>
                <a:ext cx="148400" cy="242700"/>
              </a:xfrm>
              <a:custGeom>
                <a:avLst/>
                <a:gdLst/>
                <a:ahLst/>
                <a:cxnLst/>
                <a:rect l="l" t="t" r="r" b="b"/>
                <a:pathLst>
                  <a:path w="5936" h="9708" extrusionOk="0">
                    <a:moveTo>
                      <a:pt x="1198" y="1"/>
                    </a:moveTo>
                    <a:cubicBezTo>
                      <a:pt x="1114" y="1"/>
                      <a:pt x="1029" y="10"/>
                      <a:pt x="942" y="30"/>
                    </a:cubicBezTo>
                    <a:cubicBezTo>
                      <a:pt x="371" y="172"/>
                      <a:pt x="1" y="743"/>
                      <a:pt x="143" y="1342"/>
                    </a:cubicBezTo>
                    <a:lnTo>
                      <a:pt x="428" y="2569"/>
                    </a:lnTo>
                    <a:cubicBezTo>
                      <a:pt x="742" y="4309"/>
                      <a:pt x="1427" y="5936"/>
                      <a:pt x="2454" y="7419"/>
                    </a:cubicBezTo>
                    <a:lnTo>
                      <a:pt x="2483" y="7448"/>
                    </a:lnTo>
                    <a:lnTo>
                      <a:pt x="3881" y="9274"/>
                    </a:lnTo>
                    <a:cubicBezTo>
                      <a:pt x="4052" y="9502"/>
                      <a:pt x="4366" y="9645"/>
                      <a:pt x="4651" y="9702"/>
                    </a:cubicBezTo>
                    <a:cubicBezTo>
                      <a:pt x="4683" y="9706"/>
                      <a:pt x="4716" y="9707"/>
                      <a:pt x="4749" y="9707"/>
                    </a:cubicBezTo>
                    <a:cubicBezTo>
                      <a:pt x="4978" y="9707"/>
                      <a:pt x="5215" y="9620"/>
                      <a:pt x="5365" y="9445"/>
                    </a:cubicBezTo>
                    <a:cubicBezTo>
                      <a:pt x="5878" y="9074"/>
                      <a:pt x="5935" y="8418"/>
                      <a:pt x="5593" y="7904"/>
                    </a:cubicBezTo>
                    <a:lnTo>
                      <a:pt x="4195" y="6078"/>
                    </a:lnTo>
                    <a:cubicBezTo>
                      <a:pt x="3367" y="4880"/>
                      <a:pt x="2797" y="3511"/>
                      <a:pt x="2568" y="2084"/>
                    </a:cubicBezTo>
                    <a:lnTo>
                      <a:pt x="2568" y="2055"/>
                    </a:lnTo>
                    <a:lnTo>
                      <a:pt x="2283" y="857"/>
                    </a:lnTo>
                    <a:cubicBezTo>
                      <a:pt x="2160" y="365"/>
                      <a:pt x="1719" y="1"/>
                      <a:pt x="119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99;p56">
                <a:extLst>
                  <a:ext uri="{FF2B5EF4-FFF2-40B4-BE49-F238E27FC236}">
                    <a16:creationId xmlns:a16="http://schemas.microsoft.com/office/drawing/2014/main" id="{E1BE42E8-C13D-009F-3218-77E112ABEC80}"/>
                  </a:ext>
                </a:extLst>
              </p:cNvPr>
              <p:cNvSpPr/>
              <p:nvPr/>
            </p:nvSpPr>
            <p:spPr>
              <a:xfrm>
                <a:off x="3622750" y="1911175"/>
                <a:ext cx="181925" cy="220550"/>
              </a:xfrm>
              <a:custGeom>
                <a:avLst/>
                <a:gdLst/>
                <a:ahLst/>
                <a:cxnLst/>
                <a:rect l="l" t="t" r="r" b="b"/>
                <a:pathLst>
                  <a:path w="7277" h="8822" extrusionOk="0">
                    <a:moveTo>
                      <a:pt x="2832" y="0"/>
                    </a:moveTo>
                    <a:cubicBezTo>
                      <a:pt x="2473" y="0"/>
                      <a:pt x="2124" y="124"/>
                      <a:pt x="1855" y="376"/>
                    </a:cubicBezTo>
                    <a:cubicBezTo>
                      <a:pt x="0" y="1974"/>
                      <a:pt x="2426" y="7024"/>
                      <a:pt x="3966" y="8822"/>
                    </a:cubicBezTo>
                    <a:cubicBezTo>
                      <a:pt x="4348" y="6666"/>
                      <a:pt x="6178" y="6437"/>
                      <a:pt x="6941" y="6437"/>
                    </a:cubicBezTo>
                    <a:cubicBezTo>
                      <a:pt x="7148" y="6437"/>
                      <a:pt x="7276" y="6453"/>
                      <a:pt x="7276" y="6453"/>
                    </a:cubicBezTo>
                    <a:cubicBezTo>
                      <a:pt x="4651" y="4627"/>
                      <a:pt x="5222" y="1089"/>
                      <a:pt x="3567" y="176"/>
                    </a:cubicBezTo>
                    <a:cubicBezTo>
                      <a:pt x="3333" y="60"/>
                      <a:pt x="3080" y="0"/>
                      <a:pt x="28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600;p56">
                <a:extLst>
                  <a:ext uri="{FF2B5EF4-FFF2-40B4-BE49-F238E27FC236}">
                    <a16:creationId xmlns:a16="http://schemas.microsoft.com/office/drawing/2014/main" id="{FA07324A-0ED7-96A1-9926-989D88C3CB4D}"/>
                  </a:ext>
                </a:extLst>
              </p:cNvPr>
              <p:cNvSpPr/>
              <p:nvPr/>
            </p:nvSpPr>
            <p:spPr>
              <a:xfrm>
                <a:off x="4359600" y="3029025"/>
                <a:ext cx="276775" cy="942300"/>
              </a:xfrm>
              <a:custGeom>
                <a:avLst/>
                <a:gdLst/>
                <a:ahLst/>
                <a:cxnLst/>
                <a:rect l="l" t="t" r="r" b="b"/>
                <a:pathLst>
                  <a:path w="11071" h="37692" extrusionOk="0">
                    <a:moveTo>
                      <a:pt x="0" y="1"/>
                    </a:moveTo>
                    <a:lnTo>
                      <a:pt x="57" y="7904"/>
                    </a:lnTo>
                    <a:lnTo>
                      <a:pt x="86" y="10700"/>
                    </a:lnTo>
                    <a:lnTo>
                      <a:pt x="143" y="12698"/>
                    </a:lnTo>
                    <a:cubicBezTo>
                      <a:pt x="171" y="16464"/>
                      <a:pt x="770" y="20202"/>
                      <a:pt x="1883" y="23825"/>
                    </a:cubicBezTo>
                    <a:lnTo>
                      <a:pt x="3738" y="29760"/>
                    </a:lnTo>
                    <a:lnTo>
                      <a:pt x="5307" y="34810"/>
                    </a:lnTo>
                    <a:lnTo>
                      <a:pt x="6192" y="37692"/>
                    </a:lnTo>
                    <a:lnTo>
                      <a:pt x="11071" y="36807"/>
                    </a:lnTo>
                    <a:lnTo>
                      <a:pt x="9758" y="29589"/>
                    </a:lnTo>
                    <a:lnTo>
                      <a:pt x="8474" y="22170"/>
                    </a:lnTo>
                    <a:cubicBezTo>
                      <a:pt x="8018" y="19602"/>
                      <a:pt x="7875" y="16978"/>
                      <a:pt x="7989" y="14353"/>
                    </a:cubicBezTo>
                    <a:lnTo>
                      <a:pt x="8617" y="37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01;p56">
                <a:extLst>
                  <a:ext uri="{FF2B5EF4-FFF2-40B4-BE49-F238E27FC236}">
                    <a16:creationId xmlns:a16="http://schemas.microsoft.com/office/drawing/2014/main" id="{BED2C795-5A6F-4D9A-E18C-6412C3BDC8F7}"/>
                  </a:ext>
                </a:extLst>
              </p:cNvPr>
              <p:cNvSpPr/>
              <p:nvPr/>
            </p:nvSpPr>
            <p:spPr>
              <a:xfrm>
                <a:off x="4386700" y="3899275"/>
                <a:ext cx="266800" cy="136250"/>
              </a:xfrm>
              <a:custGeom>
                <a:avLst/>
                <a:gdLst/>
                <a:ahLst/>
                <a:cxnLst/>
                <a:rect l="l" t="t" r="r" b="b"/>
                <a:pathLst>
                  <a:path w="10672" h="5450" extrusionOk="0">
                    <a:moveTo>
                      <a:pt x="4252" y="0"/>
                    </a:moveTo>
                    <a:cubicBezTo>
                      <a:pt x="3709" y="1027"/>
                      <a:pt x="2825" y="1769"/>
                      <a:pt x="1712" y="2083"/>
                    </a:cubicBezTo>
                    <a:cubicBezTo>
                      <a:pt x="1484" y="2169"/>
                      <a:pt x="1227" y="2226"/>
                      <a:pt x="970" y="2340"/>
                    </a:cubicBezTo>
                    <a:cubicBezTo>
                      <a:pt x="400" y="2568"/>
                      <a:pt x="0" y="3082"/>
                      <a:pt x="0" y="3738"/>
                    </a:cubicBezTo>
                    <a:cubicBezTo>
                      <a:pt x="0" y="4651"/>
                      <a:pt x="771" y="5421"/>
                      <a:pt x="1684" y="5421"/>
                    </a:cubicBezTo>
                    <a:cubicBezTo>
                      <a:pt x="4252" y="5421"/>
                      <a:pt x="8874" y="5450"/>
                      <a:pt x="8874" y="5450"/>
                    </a:cubicBezTo>
                    <a:cubicBezTo>
                      <a:pt x="9929" y="5421"/>
                      <a:pt x="10671"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02;p56">
                <a:extLst>
                  <a:ext uri="{FF2B5EF4-FFF2-40B4-BE49-F238E27FC236}">
                    <a16:creationId xmlns:a16="http://schemas.microsoft.com/office/drawing/2014/main" id="{1276BFB1-8D6B-F89C-1433-7594EB5C98C9}"/>
                  </a:ext>
                </a:extLst>
              </p:cNvPr>
              <p:cNvSpPr/>
              <p:nvPr/>
            </p:nvSpPr>
            <p:spPr>
              <a:xfrm>
                <a:off x="4343175" y="3767300"/>
                <a:ext cx="306750" cy="274650"/>
              </a:xfrm>
              <a:custGeom>
                <a:avLst/>
                <a:gdLst/>
                <a:ahLst/>
                <a:cxnLst/>
                <a:rect l="l" t="t" r="r" b="b"/>
                <a:pathLst>
                  <a:path w="12270" h="10986" extrusionOk="0">
                    <a:moveTo>
                      <a:pt x="10700" y="1"/>
                    </a:moveTo>
                    <a:lnTo>
                      <a:pt x="3824" y="286"/>
                    </a:lnTo>
                    <a:lnTo>
                      <a:pt x="4937" y="4708"/>
                    </a:lnTo>
                    <a:lnTo>
                      <a:pt x="2654" y="5536"/>
                    </a:lnTo>
                    <a:cubicBezTo>
                      <a:pt x="2569" y="5564"/>
                      <a:pt x="2540" y="5564"/>
                      <a:pt x="2455" y="5593"/>
                    </a:cubicBezTo>
                    <a:cubicBezTo>
                      <a:pt x="1" y="6734"/>
                      <a:pt x="714" y="10985"/>
                      <a:pt x="3396" y="10985"/>
                    </a:cubicBezTo>
                    <a:lnTo>
                      <a:pt x="10529" y="10985"/>
                    </a:lnTo>
                    <a:cubicBezTo>
                      <a:pt x="11499" y="10985"/>
                      <a:pt x="12270" y="10044"/>
                      <a:pt x="12213" y="8903"/>
                    </a:cubicBezTo>
                    <a:cubicBezTo>
                      <a:pt x="12156" y="7875"/>
                      <a:pt x="12013" y="6848"/>
                      <a:pt x="11842" y="5821"/>
                    </a:cubicBezTo>
                    <a:lnTo>
                      <a:pt x="10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603;p56">
                <a:extLst>
                  <a:ext uri="{FF2B5EF4-FFF2-40B4-BE49-F238E27FC236}">
                    <a16:creationId xmlns:a16="http://schemas.microsoft.com/office/drawing/2014/main" id="{56295560-902B-CB0C-0495-9695B94A5754}"/>
                  </a:ext>
                </a:extLst>
              </p:cNvPr>
              <p:cNvSpPr/>
              <p:nvPr/>
            </p:nvSpPr>
            <p:spPr>
              <a:xfrm>
                <a:off x="4428075" y="4039075"/>
                <a:ext cx="190475" cy="3600"/>
              </a:xfrm>
              <a:custGeom>
                <a:avLst/>
                <a:gdLst/>
                <a:ahLst/>
                <a:cxnLst/>
                <a:rect l="l" t="t" r="r" b="b"/>
                <a:pathLst>
                  <a:path w="7619" h="144" extrusionOk="0">
                    <a:moveTo>
                      <a:pt x="57" y="0"/>
                    </a:moveTo>
                    <a:cubicBezTo>
                      <a:pt x="29" y="0"/>
                      <a:pt x="0" y="29"/>
                      <a:pt x="0" y="86"/>
                    </a:cubicBezTo>
                    <a:cubicBezTo>
                      <a:pt x="0" y="114"/>
                      <a:pt x="29" y="143"/>
                      <a:pt x="57" y="143"/>
                    </a:cubicBezTo>
                    <a:lnTo>
                      <a:pt x="7561" y="143"/>
                    </a:lnTo>
                    <a:cubicBezTo>
                      <a:pt x="7618" y="143"/>
                      <a:pt x="7618" y="114"/>
                      <a:pt x="7618" y="86"/>
                    </a:cubicBezTo>
                    <a:cubicBezTo>
                      <a:pt x="7618" y="29"/>
                      <a:pt x="759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604;p56">
                <a:extLst>
                  <a:ext uri="{FF2B5EF4-FFF2-40B4-BE49-F238E27FC236}">
                    <a16:creationId xmlns:a16="http://schemas.microsoft.com/office/drawing/2014/main" id="{1371B1B3-97B9-A30D-7A88-51B8F3949665}"/>
                  </a:ext>
                </a:extLst>
              </p:cNvPr>
              <p:cNvSpPr/>
              <p:nvPr/>
            </p:nvSpPr>
            <p:spPr>
              <a:xfrm>
                <a:off x="4361725" y="3218775"/>
                <a:ext cx="148400" cy="77775"/>
              </a:xfrm>
              <a:custGeom>
                <a:avLst/>
                <a:gdLst/>
                <a:ahLst/>
                <a:cxnLst/>
                <a:rect l="l" t="t" r="r" b="b"/>
                <a:pathLst>
                  <a:path w="5936" h="3111" extrusionOk="0">
                    <a:moveTo>
                      <a:pt x="58" y="0"/>
                    </a:moveTo>
                    <a:lnTo>
                      <a:pt x="1" y="314"/>
                    </a:lnTo>
                    <a:lnTo>
                      <a:pt x="58" y="3110"/>
                    </a:lnTo>
                    <a:lnTo>
                      <a:pt x="5935" y="86"/>
                    </a:ln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05;p56">
                <a:extLst>
                  <a:ext uri="{FF2B5EF4-FFF2-40B4-BE49-F238E27FC236}">
                    <a16:creationId xmlns:a16="http://schemas.microsoft.com/office/drawing/2014/main" id="{01CC61C8-4D93-0597-40C3-9D0F84DD09D3}"/>
                  </a:ext>
                </a:extLst>
              </p:cNvPr>
              <p:cNvSpPr/>
              <p:nvPr/>
            </p:nvSpPr>
            <p:spPr>
              <a:xfrm>
                <a:off x="4562875" y="3026900"/>
                <a:ext cx="276075" cy="944425"/>
              </a:xfrm>
              <a:custGeom>
                <a:avLst/>
                <a:gdLst/>
                <a:ahLst/>
                <a:cxnLst/>
                <a:rect l="l" t="t" r="r" b="b"/>
                <a:pathLst>
                  <a:path w="11043" h="37777" extrusionOk="0">
                    <a:moveTo>
                      <a:pt x="1" y="0"/>
                    </a:moveTo>
                    <a:lnTo>
                      <a:pt x="58" y="8275"/>
                    </a:lnTo>
                    <a:lnTo>
                      <a:pt x="86" y="11499"/>
                    </a:lnTo>
                    <a:lnTo>
                      <a:pt x="86" y="13068"/>
                    </a:lnTo>
                    <a:cubicBezTo>
                      <a:pt x="143" y="16635"/>
                      <a:pt x="657" y="20144"/>
                      <a:pt x="1741" y="23539"/>
                    </a:cubicBezTo>
                    <a:lnTo>
                      <a:pt x="5279" y="34895"/>
                    </a:lnTo>
                    <a:lnTo>
                      <a:pt x="6164" y="37777"/>
                    </a:lnTo>
                    <a:lnTo>
                      <a:pt x="11043" y="36892"/>
                    </a:lnTo>
                    <a:lnTo>
                      <a:pt x="8475" y="22113"/>
                    </a:lnTo>
                    <a:cubicBezTo>
                      <a:pt x="8018" y="19573"/>
                      <a:pt x="7876" y="16977"/>
                      <a:pt x="7990" y="14409"/>
                    </a:cubicBezTo>
                    <a:lnTo>
                      <a:pt x="8617" y="40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06;p56">
                <a:extLst>
                  <a:ext uri="{FF2B5EF4-FFF2-40B4-BE49-F238E27FC236}">
                    <a16:creationId xmlns:a16="http://schemas.microsoft.com/office/drawing/2014/main" id="{56E6CC61-2E22-A4BE-A0D6-36E59DA43351}"/>
                  </a:ext>
                </a:extLst>
              </p:cNvPr>
              <p:cNvSpPr/>
              <p:nvPr/>
            </p:nvSpPr>
            <p:spPr>
              <a:xfrm>
                <a:off x="4589275" y="3899275"/>
                <a:ext cx="265375" cy="136250"/>
              </a:xfrm>
              <a:custGeom>
                <a:avLst/>
                <a:gdLst/>
                <a:ahLst/>
                <a:cxnLst/>
                <a:rect l="l" t="t" r="r" b="b"/>
                <a:pathLst>
                  <a:path w="10615" h="5450" extrusionOk="0">
                    <a:moveTo>
                      <a:pt x="4252" y="0"/>
                    </a:moveTo>
                    <a:cubicBezTo>
                      <a:pt x="3710" y="1027"/>
                      <a:pt x="2825" y="1769"/>
                      <a:pt x="1712" y="2083"/>
                    </a:cubicBezTo>
                    <a:cubicBezTo>
                      <a:pt x="1456" y="2169"/>
                      <a:pt x="1227" y="2226"/>
                      <a:pt x="971" y="2340"/>
                    </a:cubicBezTo>
                    <a:cubicBezTo>
                      <a:pt x="400" y="2568"/>
                      <a:pt x="0" y="3082"/>
                      <a:pt x="0" y="3738"/>
                    </a:cubicBezTo>
                    <a:cubicBezTo>
                      <a:pt x="0" y="4651"/>
                      <a:pt x="742" y="5421"/>
                      <a:pt x="1684" y="5421"/>
                    </a:cubicBezTo>
                    <a:cubicBezTo>
                      <a:pt x="4252" y="5421"/>
                      <a:pt x="8874" y="5450"/>
                      <a:pt x="8874" y="5450"/>
                    </a:cubicBezTo>
                    <a:cubicBezTo>
                      <a:pt x="9873" y="5421"/>
                      <a:pt x="10614" y="4451"/>
                      <a:pt x="10386" y="3452"/>
                    </a:cubicBezTo>
                    <a:lnTo>
                      <a:pt x="9958" y="1997"/>
                    </a:lnTo>
                    <a:lnTo>
                      <a:pt x="5222" y="1455"/>
                    </a:lnTo>
                    <a:lnTo>
                      <a:pt x="4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07;p56">
                <a:extLst>
                  <a:ext uri="{FF2B5EF4-FFF2-40B4-BE49-F238E27FC236}">
                    <a16:creationId xmlns:a16="http://schemas.microsoft.com/office/drawing/2014/main" id="{3E526F8B-5DA3-1C5B-A535-4EAFB348C89F}"/>
                  </a:ext>
                </a:extLst>
              </p:cNvPr>
              <p:cNvSpPr/>
              <p:nvPr/>
            </p:nvSpPr>
            <p:spPr>
              <a:xfrm>
                <a:off x="4554325" y="3767300"/>
                <a:ext cx="315300" cy="274650"/>
              </a:xfrm>
              <a:custGeom>
                <a:avLst/>
                <a:gdLst/>
                <a:ahLst/>
                <a:cxnLst/>
                <a:rect l="l" t="t" r="r" b="b"/>
                <a:pathLst>
                  <a:path w="12612" h="10986" extrusionOk="0">
                    <a:moveTo>
                      <a:pt x="10643" y="1"/>
                    </a:moveTo>
                    <a:lnTo>
                      <a:pt x="3624" y="257"/>
                    </a:lnTo>
                    <a:lnTo>
                      <a:pt x="5079" y="4708"/>
                    </a:lnTo>
                    <a:lnTo>
                      <a:pt x="2711" y="5536"/>
                    </a:lnTo>
                    <a:cubicBezTo>
                      <a:pt x="2654" y="5564"/>
                      <a:pt x="2625" y="5564"/>
                      <a:pt x="2540" y="5593"/>
                    </a:cubicBezTo>
                    <a:cubicBezTo>
                      <a:pt x="0" y="6734"/>
                      <a:pt x="771" y="10985"/>
                      <a:pt x="3510" y="10985"/>
                    </a:cubicBezTo>
                    <a:lnTo>
                      <a:pt x="10814" y="10985"/>
                    </a:lnTo>
                    <a:cubicBezTo>
                      <a:pt x="11813" y="10985"/>
                      <a:pt x="12612" y="10044"/>
                      <a:pt x="12526" y="8903"/>
                    </a:cubicBezTo>
                    <a:cubicBezTo>
                      <a:pt x="12497" y="7875"/>
                      <a:pt x="12355" y="6848"/>
                      <a:pt x="12127" y="5821"/>
                    </a:cubicBezTo>
                    <a:lnTo>
                      <a:pt x="106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08;p56">
                <a:extLst>
                  <a:ext uri="{FF2B5EF4-FFF2-40B4-BE49-F238E27FC236}">
                    <a16:creationId xmlns:a16="http://schemas.microsoft.com/office/drawing/2014/main" id="{9AEB3B53-F725-1D74-5363-C1D05A9E995E}"/>
                  </a:ext>
                </a:extLst>
              </p:cNvPr>
              <p:cNvSpPr/>
              <p:nvPr/>
            </p:nvSpPr>
            <p:spPr>
              <a:xfrm>
                <a:off x="4633500" y="4039075"/>
                <a:ext cx="201175" cy="3600"/>
              </a:xfrm>
              <a:custGeom>
                <a:avLst/>
                <a:gdLst/>
                <a:ahLst/>
                <a:cxnLst/>
                <a:rect l="l" t="t" r="r" b="b"/>
                <a:pathLst>
                  <a:path w="8047" h="144" extrusionOk="0">
                    <a:moveTo>
                      <a:pt x="86" y="0"/>
                    </a:moveTo>
                    <a:cubicBezTo>
                      <a:pt x="57" y="0"/>
                      <a:pt x="0" y="29"/>
                      <a:pt x="0" y="86"/>
                    </a:cubicBezTo>
                    <a:cubicBezTo>
                      <a:pt x="0" y="114"/>
                      <a:pt x="57" y="143"/>
                      <a:pt x="86" y="143"/>
                    </a:cubicBezTo>
                    <a:lnTo>
                      <a:pt x="7961" y="143"/>
                    </a:lnTo>
                    <a:cubicBezTo>
                      <a:pt x="8018" y="143"/>
                      <a:pt x="8047" y="114"/>
                      <a:pt x="8047" y="86"/>
                    </a:cubicBezTo>
                    <a:cubicBezTo>
                      <a:pt x="8047" y="29"/>
                      <a:pt x="8018" y="0"/>
                      <a:pt x="7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09;p56">
                <a:extLst>
                  <a:ext uri="{FF2B5EF4-FFF2-40B4-BE49-F238E27FC236}">
                    <a16:creationId xmlns:a16="http://schemas.microsoft.com/office/drawing/2014/main" id="{31108DD2-869B-B04E-A0CC-936B8DF51E34}"/>
                  </a:ext>
                </a:extLst>
              </p:cNvPr>
              <p:cNvSpPr/>
              <p:nvPr/>
            </p:nvSpPr>
            <p:spPr>
              <a:xfrm>
                <a:off x="4564300" y="3225200"/>
                <a:ext cx="146250" cy="90600"/>
              </a:xfrm>
              <a:custGeom>
                <a:avLst/>
                <a:gdLst/>
                <a:ahLst/>
                <a:cxnLst/>
                <a:rect l="l" t="t" r="r" b="b"/>
                <a:pathLst>
                  <a:path w="5850" h="3624" extrusionOk="0">
                    <a:moveTo>
                      <a:pt x="5850" y="0"/>
                    </a:moveTo>
                    <a:lnTo>
                      <a:pt x="1" y="400"/>
                    </a:lnTo>
                    <a:lnTo>
                      <a:pt x="29" y="3624"/>
                    </a:lnTo>
                    <a:lnTo>
                      <a:pt x="5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10;p56">
                <a:extLst>
                  <a:ext uri="{FF2B5EF4-FFF2-40B4-BE49-F238E27FC236}">
                    <a16:creationId xmlns:a16="http://schemas.microsoft.com/office/drawing/2014/main" id="{43055469-2D4B-0D04-DDEA-E1A06160DED6}"/>
                  </a:ext>
                </a:extLst>
              </p:cNvPr>
              <p:cNvSpPr/>
              <p:nvPr/>
            </p:nvSpPr>
            <p:spPr>
              <a:xfrm>
                <a:off x="4290400" y="2892800"/>
                <a:ext cx="549275" cy="283925"/>
              </a:xfrm>
              <a:custGeom>
                <a:avLst/>
                <a:gdLst/>
                <a:ahLst/>
                <a:cxnLst/>
                <a:rect l="l" t="t" r="r" b="b"/>
                <a:pathLst>
                  <a:path w="21971" h="11357" extrusionOk="0">
                    <a:moveTo>
                      <a:pt x="3139" y="0"/>
                    </a:moveTo>
                    <a:lnTo>
                      <a:pt x="2939" y="856"/>
                    </a:lnTo>
                    <a:lnTo>
                      <a:pt x="2369" y="2911"/>
                    </a:lnTo>
                    <a:lnTo>
                      <a:pt x="0" y="11356"/>
                    </a:lnTo>
                    <a:lnTo>
                      <a:pt x="21970" y="11356"/>
                    </a:lnTo>
                    <a:lnTo>
                      <a:pt x="18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11;p56">
                <a:extLst>
                  <a:ext uri="{FF2B5EF4-FFF2-40B4-BE49-F238E27FC236}">
                    <a16:creationId xmlns:a16="http://schemas.microsoft.com/office/drawing/2014/main" id="{1995B213-1954-1444-94D6-FF0E002EE190}"/>
                  </a:ext>
                </a:extLst>
              </p:cNvPr>
              <p:cNvSpPr/>
              <p:nvPr/>
            </p:nvSpPr>
            <p:spPr>
              <a:xfrm>
                <a:off x="4288250" y="3092525"/>
                <a:ext cx="554275" cy="176925"/>
              </a:xfrm>
              <a:custGeom>
                <a:avLst/>
                <a:gdLst/>
                <a:ahLst/>
                <a:cxnLst/>
                <a:rect l="l" t="t" r="r" b="b"/>
                <a:pathLst>
                  <a:path w="22171" h="7077" extrusionOk="0">
                    <a:moveTo>
                      <a:pt x="11071" y="0"/>
                    </a:moveTo>
                    <a:cubicBezTo>
                      <a:pt x="5137" y="0"/>
                      <a:pt x="201" y="1513"/>
                      <a:pt x="86" y="3481"/>
                    </a:cubicBezTo>
                    <a:cubicBezTo>
                      <a:pt x="1" y="5450"/>
                      <a:pt x="4908" y="7076"/>
                      <a:pt x="11071" y="7076"/>
                    </a:cubicBezTo>
                    <a:cubicBezTo>
                      <a:pt x="17263" y="7076"/>
                      <a:pt x="22170" y="5478"/>
                      <a:pt x="22056" y="3481"/>
                    </a:cubicBezTo>
                    <a:cubicBezTo>
                      <a:pt x="21999" y="1513"/>
                      <a:pt x="17063" y="0"/>
                      <a:pt x="1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12;p56">
                <a:extLst>
                  <a:ext uri="{FF2B5EF4-FFF2-40B4-BE49-F238E27FC236}">
                    <a16:creationId xmlns:a16="http://schemas.microsoft.com/office/drawing/2014/main" id="{3520602B-EA9C-4992-83DE-45FE3C223080}"/>
                  </a:ext>
                </a:extLst>
              </p:cNvPr>
              <p:cNvSpPr/>
              <p:nvPr/>
            </p:nvSpPr>
            <p:spPr>
              <a:xfrm>
                <a:off x="4343175" y="2939150"/>
                <a:ext cx="185500" cy="51400"/>
              </a:xfrm>
              <a:custGeom>
                <a:avLst/>
                <a:gdLst/>
                <a:ahLst/>
                <a:cxnLst/>
                <a:rect l="l" t="t" r="r" b="b"/>
                <a:pathLst>
                  <a:path w="7420" h="2056" extrusionOk="0">
                    <a:moveTo>
                      <a:pt x="571" y="1"/>
                    </a:moveTo>
                    <a:lnTo>
                      <a:pt x="1" y="2055"/>
                    </a:lnTo>
                    <a:lnTo>
                      <a:pt x="1" y="2055"/>
                    </a:lnTo>
                    <a:lnTo>
                      <a:pt x="74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1613;p56">
                <a:extLst>
                  <a:ext uri="{FF2B5EF4-FFF2-40B4-BE49-F238E27FC236}">
                    <a16:creationId xmlns:a16="http://schemas.microsoft.com/office/drawing/2014/main" id="{794158AD-691C-A8A0-EFFE-50005CDDD9DC}"/>
                  </a:ext>
                </a:extLst>
              </p:cNvPr>
              <p:cNvGrpSpPr/>
              <p:nvPr/>
            </p:nvGrpSpPr>
            <p:grpSpPr>
              <a:xfrm>
                <a:off x="4350325" y="2983375"/>
                <a:ext cx="457250" cy="248275"/>
                <a:chOff x="4350325" y="2983375"/>
                <a:chExt cx="457250" cy="248275"/>
              </a:xfrm>
            </p:grpSpPr>
            <p:sp>
              <p:nvSpPr>
                <p:cNvPr id="322" name="Google Shape;1614;p56">
                  <a:extLst>
                    <a:ext uri="{FF2B5EF4-FFF2-40B4-BE49-F238E27FC236}">
                      <a16:creationId xmlns:a16="http://schemas.microsoft.com/office/drawing/2014/main" id="{EDD3186F-532E-16EA-EDDF-F0BA8A882E88}"/>
                    </a:ext>
                  </a:extLst>
                </p:cNvPr>
                <p:cNvSpPr/>
                <p:nvPr/>
              </p:nvSpPr>
              <p:spPr>
                <a:xfrm>
                  <a:off x="4540050" y="3133900"/>
                  <a:ext cx="28550" cy="28550"/>
                </a:xfrm>
                <a:custGeom>
                  <a:avLst/>
                  <a:gdLst/>
                  <a:ahLst/>
                  <a:cxnLst/>
                  <a:rect l="l" t="t" r="r" b="b"/>
                  <a:pathLst>
                    <a:path w="1142" h="1142" extrusionOk="0">
                      <a:moveTo>
                        <a:pt x="571" y="0"/>
                      </a:moveTo>
                      <a:cubicBezTo>
                        <a:pt x="258" y="0"/>
                        <a:pt x="1" y="257"/>
                        <a:pt x="1" y="571"/>
                      </a:cubicBezTo>
                      <a:cubicBezTo>
                        <a:pt x="1" y="885"/>
                        <a:pt x="258" y="1141"/>
                        <a:pt x="571" y="1141"/>
                      </a:cubicBezTo>
                      <a:cubicBezTo>
                        <a:pt x="885" y="1141"/>
                        <a:pt x="1142" y="885"/>
                        <a:pt x="1142" y="571"/>
                      </a:cubicBezTo>
                      <a:cubicBezTo>
                        <a:pt x="1142" y="257"/>
                        <a:pt x="885"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615;p56">
                  <a:extLst>
                    <a:ext uri="{FF2B5EF4-FFF2-40B4-BE49-F238E27FC236}">
                      <a16:creationId xmlns:a16="http://schemas.microsoft.com/office/drawing/2014/main" id="{112DB77B-9B68-1BA1-C09A-3BEA951D1D8F}"/>
                    </a:ext>
                  </a:extLst>
                </p:cNvPr>
                <p:cNvSpPr/>
                <p:nvPr/>
              </p:nvSpPr>
              <p:spPr>
                <a:xfrm>
                  <a:off x="4604250" y="3076825"/>
                  <a:ext cx="39250" cy="39250"/>
                </a:xfrm>
                <a:custGeom>
                  <a:avLst/>
                  <a:gdLst/>
                  <a:ahLst/>
                  <a:cxnLst/>
                  <a:rect l="l" t="t" r="r" b="b"/>
                  <a:pathLst>
                    <a:path w="1570" h="1570" extrusionOk="0">
                      <a:moveTo>
                        <a:pt x="800" y="1"/>
                      </a:moveTo>
                      <a:cubicBezTo>
                        <a:pt x="372" y="1"/>
                        <a:pt x="1" y="372"/>
                        <a:pt x="1" y="800"/>
                      </a:cubicBezTo>
                      <a:cubicBezTo>
                        <a:pt x="1" y="1227"/>
                        <a:pt x="372" y="1570"/>
                        <a:pt x="800" y="1570"/>
                      </a:cubicBezTo>
                      <a:cubicBezTo>
                        <a:pt x="1227" y="1570"/>
                        <a:pt x="1570" y="1227"/>
                        <a:pt x="1570" y="800"/>
                      </a:cubicBezTo>
                      <a:cubicBezTo>
                        <a:pt x="1570" y="372"/>
                        <a:pt x="1227" y="1"/>
                        <a:pt x="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616;p56">
                  <a:extLst>
                    <a:ext uri="{FF2B5EF4-FFF2-40B4-BE49-F238E27FC236}">
                      <a16:creationId xmlns:a16="http://schemas.microsoft.com/office/drawing/2014/main" id="{F8A0D1AC-468F-DB7C-950E-325022DB289B}"/>
                    </a:ext>
                  </a:extLst>
                </p:cNvPr>
                <p:cNvSpPr/>
                <p:nvPr/>
              </p:nvSpPr>
              <p:spPr>
                <a:xfrm>
                  <a:off x="4621375" y="2983375"/>
                  <a:ext cx="16425" cy="16450"/>
                </a:xfrm>
                <a:custGeom>
                  <a:avLst/>
                  <a:gdLst/>
                  <a:ahLst/>
                  <a:cxnLst/>
                  <a:rect l="l" t="t" r="r" b="b"/>
                  <a:pathLst>
                    <a:path w="657" h="658" extrusionOk="0">
                      <a:moveTo>
                        <a:pt x="314" y="1"/>
                      </a:moveTo>
                      <a:cubicBezTo>
                        <a:pt x="143" y="1"/>
                        <a:pt x="0" y="144"/>
                        <a:pt x="0" y="315"/>
                      </a:cubicBezTo>
                      <a:cubicBezTo>
                        <a:pt x="0" y="514"/>
                        <a:pt x="143" y="657"/>
                        <a:pt x="314" y="657"/>
                      </a:cubicBezTo>
                      <a:cubicBezTo>
                        <a:pt x="514" y="657"/>
                        <a:pt x="657" y="514"/>
                        <a:pt x="657" y="315"/>
                      </a:cubicBezTo>
                      <a:cubicBezTo>
                        <a:pt x="657" y="144"/>
                        <a:pt x="514" y="1"/>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617;p56">
                  <a:extLst>
                    <a:ext uri="{FF2B5EF4-FFF2-40B4-BE49-F238E27FC236}">
                      <a16:creationId xmlns:a16="http://schemas.microsoft.com/office/drawing/2014/main" id="{F495998E-D2F2-E828-1958-6937B2449E97}"/>
                    </a:ext>
                  </a:extLst>
                </p:cNvPr>
                <p:cNvSpPr/>
                <p:nvPr/>
              </p:nvSpPr>
              <p:spPr>
                <a:xfrm>
                  <a:off x="4652750" y="3215200"/>
                  <a:ext cx="15725" cy="16450"/>
                </a:xfrm>
                <a:custGeom>
                  <a:avLst/>
                  <a:gdLst/>
                  <a:ahLst/>
                  <a:cxnLst/>
                  <a:rect l="l" t="t" r="r" b="b"/>
                  <a:pathLst>
                    <a:path w="629" h="658" extrusionOk="0">
                      <a:moveTo>
                        <a:pt x="315" y="1"/>
                      </a:moveTo>
                      <a:cubicBezTo>
                        <a:pt x="143" y="1"/>
                        <a:pt x="1" y="143"/>
                        <a:pt x="1" y="315"/>
                      </a:cubicBezTo>
                      <a:cubicBezTo>
                        <a:pt x="1" y="514"/>
                        <a:pt x="143" y="657"/>
                        <a:pt x="315" y="657"/>
                      </a:cubicBezTo>
                      <a:cubicBezTo>
                        <a:pt x="486" y="657"/>
                        <a:pt x="629" y="514"/>
                        <a:pt x="629" y="315"/>
                      </a:cubicBezTo>
                      <a:cubicBezTo>
                        <a:pt x="629" y="143"/>
                        <a:pt x="486" y="1"/>
                        <a:pt x="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618;p56">
                  <a:extLst>
                    <a:ext uri="{FF2B5EF4-FFF2-40B4-BE49-F238E27FC236}">
                      <a16:creationId xmlns:a16="http://schemas.microsoft.com/office/drawing/2014/main" id="{857EFFC0-1DAC-F519-E7FE-9576C8F833EB}"/>
                    </a:ext>
                  </a:extLst>
                </p:cNvPr>
                <p:cNvSpPr/>
                <p:nvPr/>
              </p:nvSpPr>
              <p:spPr>
                <a:xfrm>
                  <a:off x="4791850" y="3153875"/>
                  <a:ext cx="15725" cy="15700"/>
                </a:xfrm>
                <a:custGeom>
                  <a:avLst/>
                  <a:gdLst/>
                  <a:ahLst/>
                  <a:cxnLst/>
                  <a:rect l="l" t="t" r="r" b="b"/>
                  <a:pathLst>
                    <a:path w="629" h="628" extrusionOk="0">
                      <a:moveTo>
                        <a:pt x="314" y="0"/>
                      </a:moveTo>
                      <a:cubicBezTo>
                        <a:pt x="143" y="0"/>
                        <a:pt x="1" y="143"/>
                        <a:pt x="1" y="314"/>
                      </a:cubicBezTo>
                      <a:cubicBezTo>
                        <a:pt x="1" y="485"/>
                        <a:pt x="143" y="628"/>
                        <a:pt x="314" y="628"/>
                      </a:cubicBezTo>
                      <a:cubicBezTo>
                        <a:pt x="486" y="628"/>
                        <a:pt x="628" y="485"/>
                        <a:pt x="628" y="314"/>
                      </a:cubicBezTo>
                      <a:cubicBezTo>
                        <a:pt x="628" y="143"/>
                        <a:pt x="486"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619;p56">
                  <a:extLst>
                    <a:ext uri="{FF2B5EF4-FFF2-40B4-BE49-F238E27FC236}">
                      <a16:creationId xmlns:a16="http://schemas.microsoft.com/office/drawing/2014/main" id="{EEAFD1AC-14E5-C367-176C-0F585151D295}"/>
                    </a:ext>
                  </a:extLst>
                </p:cNvPr>
                <p:cNvSpPr/>
                <p:nvPr/>
              </p:nvSpPr>
              <p:spPr>
                <a:xfrm>
                  <a:off x="4350325" y="3151725"/>
                  <a:ext cx="32125" cy="32125"/>
                </a:xfrm>
                <a:custGeom>
                  <a:avLst/>
                  <a:gdLst/>
                  <a:ahLst/>
                  <a:cxnLst/>
                  <a:rect l="l" t="t" r="r" b="b"/>
                  <a:pathLst>
                    <a:path w="1285" h="1285" extrusionOk="0">
                      <a:moveTo>
                        <a:pt x="656" y="0"/>
                      </a:moveTo>
                      <a:cubicBezTo>
                        <a:pt x="285" y="0"/>
                        <a:pt x="0" y="286"/>
                        <a:pt x="0" y="657"/>
                      </a:cubicBezTo>
                      <a:cubicBezTo>
                        <a:pt x="0" y="999"/>
                        <a:pt x="285" y="1284"/>
                        <a:pt x="656" y="1284"/>
                      </a:cubicBezTo>
                      <a:cubicBezTo>
                        <a:pt x="999" y="1284"/>
                        <a:pt x="1284" y="999"/>
                        <a:pt x="1284" y="657"/>
                      </a:cubicBezTo>
                      <a:cubicBezTo>
                        <a:pt x="1284" y="286"/>
                        <a:pt x="999"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620;p56">
                  <a:extLst>
                    <a:ext uri="{FF2B5EF4-FFF2-40B4-BE49-F238E27FC236}">
                      <a16:creationId xmlns:a16="http://schemas.microsoft.com/office/drawing/2014/main" id="{90A53114-09BA-BFC3-E51A-1B43CF907E72}"/>
                    </a:ext>
                  </a:extLst>
                </p:cNvPr>
                <p:cNvSpPr/>
                <p:nvPr/>
              </p:nvSpPr>
              <p:spPr>
                <a:xfrm>
                  <a:off x="4404525" y="3011925"/>
                  <a:ext cx="35700" cy="35675"/>
                </a:xfrm>
                <a:custGeom>
                  <a:avLst/>
                  <a:gdLst/>
                  <a:ahLst/>
                  <a:cxnLst/>
                  <a:rect l="l" t="t" r="r" b="b"/>
                  <a:pathLst>
                    <a:path w="1428" h="1427" extrusionOk="0">
                      <a:moveTo>
                        <a:pt x="714" y="0"/>
                      </a:moveTo>
                      <a:cubicBezTo>
                        <a:pt x="343" y="0"/>
                        <a:pt x="1" y="314"/>
                        <a:pt x="1" y="713"/>
                      </a:cubicBezTo>
                      <a:cubicBezTo>
                        <a:pt x="1" y="1113"/>
                        <a:pt x="343" y="1427"/>
                        <a:pt x="714" y="1427"/>
                      </a:cubicBezTo>
                      <a:cubicBezTo>
                        <a:pt x="1113" y="1427"/>
                        <a:pt x="1427" y="1113"/>
                        <a:pt x="1427" y="713"/>
                      </a:cubicBezTo>
                      <a:cubicBezTo>
                        <a:pt x="1427" y="314"/>
                        <a:pt x="1113" y="0"/>
                        <a:pt x="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1621;p56">
                <a:extLst>
                  <a:ext uri="{FF2B5EF4-FFF2-40B4-BE49-F238E27FC236}">
                    <a16:creationId xmlns:a16="http://schemas.microsoft.com/office/drawing/2014/main" id="{1FA29AA8-40FD-E9EA-7432-533C596F16EF}"/>
                  </a:ext>
                </a:extLst>
              </p:cNvPr>
              <p:cNvSpPr/>
              <p:nvPr/>
            </p:nvSpPr>
            <p:spPr>
              <a:xfrm>
                <a:off x="4532200" y="2187275"/>
                <a:ext cx="170450" cy="193625"/>
              </a:xfrm>
              <a:custGeom>
                <a:avLst/>
                <a:gdLst/>
                <a:ahLst/>
                <a:cxnLst/>
                <a:rect l="l" t="t" r="r" b="b"/>
                <a:pathLst>
                  <a:path w="6818" h="7745" extrusionOk="0">
                    <a:moveTo>
                      <a:pt x="5042" y="1"/>
                    </a:moveTo>
                    <a:cubicBezTo>
                      <a:pt x="3830" y="1"/>
                      <a:pt x="2287" y="895"/>
                      <a:pt x="1427" y="2286"/>
                    </a:cubicBezTo>
                    <a:cubicBezTo>
                      <a:pt x="29" y="4483"/>
                      <a:pt x="1" y="7307"/>
                      <a:pt x="1827" y="7735"/>
                    </a:cubicBezTo>
                    <a:cubicBezTo>
                      <a:pt x="1856" y="7742"/>
                      <a:pt x="1887" y="7745"/>
                      <a:pt x="1918" y="7745"/>
                    </a:cubicBezTo>
                    <a:cubicBezTo>
                      <a:pt x="2269" y="7745"/>
                      <a:pt x="2719" y="7377"/>
                      <a:pt x="3056" y="7377"/>
                    </a:cubicBezTo>
                    <a:cubicBezTo>
                      <a:pt x="3095" y="7377"/>
                      <a:pt x="3132" y="7382"/>
                      <a:pt x="3168" y="7393"/>
                    </a:cubicBezTo>
                    <a:cubicBezTo>
                      <a:pt x="3338" y="7448"/>
                      <a:pt x="3501" y="7474"/>
                      <a:pt x="3657" y="7474"/>
                    </a:cubicBezTo>
                    <a:cubicBezTo>
                      <a:pt x="5918" y="7474"/>
                      <a:pt x="6792" y="2057"/>
                      <a:pt x="6792" y="2057"/>
                    </a:cubicBezTo>
                    <a:cubicBezTo>
                      <a:pt x="6817" y="612"/>
                      <a:pt x="6043" y="1"/>
                      <a:pt x="5042" y="1"/>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22;p56">
                <a:extLst>
                  <a:ext uri="{FF2B5EF4-FFF2-40B4-BE49-F238E27FC236}">
                    <a16:creationId xmlns:a16="http://schemas.microsoft.com/office/drawing/2014/main" id="{A8677754-148E-8FF8-95C7-38D7A3E1D42A}"/>
                  </a:ext>
                </a:extLst>
              </p:cNvPr>
              <p:cNvSpPr/>
              <p:nvPr/>
            </p:nvSpPr>
            <p:spPr>
              <a:xfrm>
                <a:off x="4477275" y="2124525"/>
                <a:ext cx="228300" cy="200275"/>
              </a:xfrm>
              <a:custGeom>
                <a:avLst/>
                <a:gdLst/>
                <a:ahLst/>
                <a:cxnLst/>
                <a:rect l="l" t="t" r="r" b="b"/>
                <a:pathLst>
                  <a:path w="9132" h="8011" extrusionOk="0">
                    <a:moveTo>
                      <a:pt x="3449" y="0"/>
                    </a:moveTo>
                    <a:cubicBezTo>
                      <a:pt x="2137" y="0"/>
                      <a:pt x="1058" y="856"/>
                      <a:pt x="229" y="2513"/>
                    </a:cubicBezTo>
                    <a:cubicBezTo>
                      <a:pt x="1" y="2998"/>
                      <a:pt x="172" y="3341"/>
                      <a:pt x="286" y="3797"/>
                    </a:cubicBezTo>
                    <a:cubicBezTo>
                      <a:pt x="1193" y="7553"/>
                      <a:pt x="3471" y="8010"/>
                      <a:pt x="4527" y="8010"/>
                    </a:cubicBezTo>
                    <a:cubicBezTo>
                      <a:pt x="4866" y="8010"/>
                      <a:pt x="5080" y="7963"/>
                      <a:pt x="5080" y="7963"/>
                    </a:cubicBezTo>
                    <a:cubicBezTo>
                      <a:pt x="8703" y="7820"/>
                      <a:pt x="9131" y="3141"/>
                      <a:pt x="6478" y="1229"/>
                    </a:cubicBezTo>
                    <a:cubicBezTo>
                      <a:pt x="5362" y="404"/>
                      <a:pt x="4351" y="0"/>
                      <a:pt x="3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23;p56">
                <a:extLst>
                  <a:ext uri="{FF2B5EF4-FFF2-40B4-BE49-F238E27FC236}">
                    <a16:creationId xmlns:a16="http://schemas.microsoft.com/office/drawing/2014/main" id="{B382203A-ED64-4598-2E40-CEA14F736D9B}"/>
                  </a:ext>
                </a:extLst>
              </p:cNvPr>
              <p:cNvSpPr/>
              <p:nvPr/>
            </p:nvSpPr>
            <p:spPr>
              <a:xfrm>
                <a:off x="4627800" y="2254750"/>
                <a:ext cx="57350" cy="80800"/>
              </a:xfrm>
              <a:custGeom>
                <a:avLst/>
                <a:gdLst/>
                <a:ahLst/>
                <a:cxnLst/>
                <a:rect l="l" t="t" r="r" b="b"/>
                <a:pathLst>
                  <a:path w="2294" h="3232" extrusionOk="0">
                    <a:moveTo>
                      <a:pt x="1201" y="0"/>
                    </a:moveTo>
                    <a:cubicBezTo>
                      <a:pt x="1134" y="0"/>
                      <a:pt x="1067" y="14"/>
                      <a:pt x="999" y="43"/>
                    </a:cubicBezTo>
                    <a:cubicBezTo>
                      <a:pt x="885" y="129"/>
                      <a:pt x="771" y="214"/>
                      <a:pt x="713" y="329"/>
                    </a:cubicBezTo>
                    <a:cubicBezTo>
                      <a:pt x="0" y="1612"/>
                      <a:pt x="713" y="2754"/>
                      <a:pt x="713" y="2754"/>
                    </a:cubicBezTo>
                    <a:cubicBezTo>
                      <a:pt x="908" y="3090"/>
                      <a:pt x="1136" y="3232"/>
                      <a:pt x="1356" y="3232"/>
                    </a:cubicBezTo>
                    <a:cubicBezTo>
                      <a:pt x="1844" y="3232"/>
                      <a:pt x="2294" y="2533"/>
                      <a:pt x="2254" y="1727"/>
                    </a:cubicBezTo>
                    <a:cubicBezTo>
                      <a:pt x="2178" y="841"/>
                      <a:pt x="1721" y="0"/>
                      <a:pt x="1201" y="0"/>
                    </a:cubicBezTo>
                    <a:close/>
                  </a:path>
                </a:pathLst>
              </a:custGeom>
              <a:solidFill>
                <a:srgbClr val="555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24;p56">
                <a:extLst>
                  <a:ext uri="{FF2B5EF4-FFF2-40B4-BE49-F238E27FC236}">
                    <a16:creationId xmlns:a16="http://schemas.microsoft.com/office/drawing/2014/main" id="{F6DF4D1C-3BBF-3D68-09B6-6B9D6E48AB20}"/>
                  </a:ext>
                </a:extLst>
              </p:cNvPr>
              <p:cNvSpPr/>
              <p:nvPr/>
            </p:nvSpPr>
            <p:spPr>
              <a:xfrm>
                <a:off x="4403825" y="2111700"/>
                <a:ext cx="326000" cy="342825"/>
              </a:xfrm>
              <a:custGeom>
                <a:avLst/>
                <a:gdLst/>
                <a:ahLst/>
                <a:cxnLst/>
                <a:rect l="l" t="t" r="r" b="b"/>
                <a:pathLst>
                  <a:path w="13040" h="13713" extrusionOk="0">
                    <a:moveTo>
                      <a:pt x="7616" y="0"/>
                    </a:moveTo>
                    <a:cubicBezTo>
                      <a:pt x="6910" y="0"/>
                      <a:pt x="6175" y="146"/>
                      <a:pt x="5450" y="458"/>
                    </a:cubicBezTo>
                    <a:cubicBezTo>
                      <a:pt x="4423" y="886"/>
                      <a:pt x="3139" y="2655"/>
                      <a:pt x="2882" y="3911"/>
                    </a:cubicBezTo>
                    <a:cubicBezTo>
                      <a:pt x="2425" y="6250"/>
                      <a:pt x="1569" y="9075"/>
                      <a:pt x="0" y="9332"/>
                    </a:cubicBezTo>
                    <a:cubicBezTo>
                      <a:pt x="514" y="11277"/>
                      <a:pt x="1467" y="11488"/>
                      <a:pt x="1855" y="11488"/>
                    </a:cubicBezTo>
                    <a:cubicBezTo>
                      <a:pt x="1962" y="11488"/>
                      <a:pt x="2026" y="11472"/>
                      <a:pt x="2026" y="11472"/>
                    </a:cubicBezTo>
                    <a:cubicBezTo>
                      <a:pt x="2026" y="11472"/>
                      <a:pt x="2682" y="10901"/>
                      <a:pt x="3224" y="9931"/>
                    </a:cubicBezTo>
                    <a:lnTo>
                      <a:pt x="3224" y="9931"/>
                    </a:lnTo>
                    <a:cubicBezTo>
                      <a:pt x="2939" y="10787"/>
                      <a:pt x="2111" y="11671"/>
                      <a:pt x="2111" y="11671"/>
                    </a:cubicBezTo>
                    <a:cubicBezTo>
                      <a:pt x="2111" y="11671"/>
                      <a:pt x="2853" y="12527"/>
                      <a:pt x="3852" y="12756"/>
                    </a:cubicBezTo>
                    <a:cubicBezTo>
                      <a:pt x="4624" y="12910"/>
                      <a:pt x="6676" y="13713"/>
                      <a:pt x="8358" y="13713"/>
                    </a:cubicBezTo>
                    <a:cubicBezTo>
                      <a:pt x="8851" y="13713"/>
                      <a:pt x="9313" y="13644"/>
                      <a:pt x="9701" y="13469"/>
                    </a:cubicBezTo>
                    <a:cubicBezTo>
                      <a:pt x="9273" y="12499"/>
                      <a:pt x="9986" y="10217"/>
                      <a:pt x="9986" y="10216"/>
                    </a:cubicBezTo>
                    <a:lnTo>
                      <a:pt x="9986" y="10216"/>
                    </a:lnTo>
                    <a:cubicBezTo>
                      <a:pt x="9986" y="10217"/>
                      <a:pt x="9416" y="13069"/>
                      <a:pt x="10129" y="13383"/>
                    </a:cubicBezTo>
                    <a:cubicBezTo>
                      <a:pt x="10224" y="13400"/>
                      <a:pt x="10321" y="13408"/>
                      <a:pt x="10419" y="13408"/>
                    </a:cubicBezTo>
                    <a:cubicBezTo>
                      <a:pt x="11665" y="13408"/>
                      <a:pt x="13039" y="12156"/>
                      <a:pt x="13039" y="12156"/>
                    </a:cubicBezTo>
                    <a:cubicBezTo>
                      <a:pt x="13039" y="12156"/>
                      <a:pt x="11556" y="10730"/>
                      <a:pt x="12383" y="5879"/>
                    </a:cubicBezTo>
                    <a:cubicBezTo>
                      <a:pt x="12957" y="2460"/>
                      <a:pt x="10522" y="0"/>
                      <a:pt x="7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25;p56">
                <a:extLst>
                  <a:ext uri="{FF2B5EF4-FFF2-40B4-BE49-F238E27FC236}">
                    <a16:creationId xmlns:a16="http://schemas.microsoft.com/office/drawing/2014/main" id="{454EC0A6-5954-919A-957E-E6F429D61DE6}"/>
                  </a:ext>
                </a:extLst>
              </p:cNvPr>
              <p:cNvSpPr/>
              <p:nvPr/>
            </p:nvSpPr>
            <p:spPr>
              <a:xfrm>
                <a:off x="4186175" y="2586850"/>
                <a:ext cx="174150" cy="168375"/>
              </a:xfrm>
              <a:custGeom>
                <a:avLst/>
                <a:gdLst/>
                <a:ahLst/>
                <a:cxnLst/>
                <a:rect l="l" t="t" r="r" b="b"/>
                <a:pathLst>
                  <a:path w="6966" h="6735" extrusionOk="0">
                    <a:moveTo>
                      <a:pt x="1706" y="1"/>
                    </a:moveTo>
                    <a:cubicBezTo>
                      <a:pt x="876" y="1"/>
                      <a:pt x="0" y="469"/>
                      <a:pt x="1231" y="2965"/>
                    </a:cubicBezTo>
                    <a:cubicBezTo>
                      <a:pt x="2972" y="6550"/>
                      <a:pt x="5104" y="6734"/>
                      <a:pt x="5523" y="6734"/>
                    </a:cubicBezTo>
                    <a:cubicBezTo>
                      <a:pt x="5571" y="6734"/>
                      <a:pt x="5596" y="6732"/>
                      <a:pt x="5596" y="6732"/>
                    </a:cubicBezTo>
                    <a:cubicBezTo>
                      <a:pt x="6966" y="4421"/>
                      <a:pt x="2686" y="169"/>
                      <a:pt x="2686" y="169"/>
                    </a:cubicBezTo>
                    <a:cubicBezTo>
                      <a:pt x="2686" y="169"/>
                      <a:pt x="2204" y="1"/>
                      <a:pt x="1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26;p56">
                <a:extLst>
                  <a:ext uri="{FF2B5EF4-FFF2-40B4-BE49-F238E27FC236}">
                    <a16:creationId xmlns:a16="http://schemas.microsoft.com/office/drawing/2014/main" id="{9B63B6A2-2854-E75F-4856-4865150D43A8}"/>
                  </a:ext>
                </a:extLst>
              </p:cNvPr>
              <p:cNvSpPr/>
              <p:nvPr/>
            </p:nvSpPr>
            <p:spPr>
              <a:xfrm>
                <a:off x="4011500" y="2509050"/>
                <a:ext cx="266800" cy="249025"/>
              </a:xfrm>
              <a:custGeom>
                <a:avLst/>
                <a:gdLst/>
                <a:ahLst/>
                <a:cxnLst/>
                <a:rect l="l" t="t" r="r" b="b"/>
                <a:pathLst>
                  <a:path w="10672" h="9961" extrusionOk="0">
                    <a:moveTo>
                      <a:pt x="3852" y="0"/>
                    </a:moveTo>
                    <a:lnTo>
                      <a:pt x="0" y="656"/>
                    </a:lnTo>
                    <a:cubicBezTo>
                      <a:pt x="0" y="656"/>
                      <a:pt x="2971" y="9960"/>
                      <a:pt x="6857" y="9960"/>
                    </a:cubicBezTo>
                    <a:cubicBezTo>
                      <a:pt x="6892" y="9960"/>
                      <a:pt x="6927" y="9959"/>
                      <a:pt x="6962" y="9958"/>
                    </a:cubicBezTo>
                    <a:cubicBezTo>
                      <a:pt x="10671" y="9815"/>
                      <a:pt x="9102" y="6819"/>
                      <a:pt x="9102" y="6819"/>
                    </a:cubicBezTo>
                    <a:lnTo>
                      <a:pt x="3852" y="0"/>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27;p56">
                <a:extLst>
                  <a:ext uri="{FF2B5EF4-FFF2-40B4-BE49-F238E27FC236}">
                    <a16:creationId xmlns:a16="http://schemas.microsoft.com/office/drawing/2014/main" id="{52E88E39-C76A-78F6-BA89-E8B4E8AAD997}"/>
                  </a:ext>
                </a:extLst>
              </p:cNvPr>
              <p:cNvSpPr/>
              <p:nvPr/>
            </p:nvSpPr>
            <p:spPr>
              <a:xfrm>
                <a:off x="3953000" y="2402325"/>
                <a:ext cx="71350" cy="111575"/>
              </a:xfrm>
              <a:custGeom>
                <a:avLst/>
                <a:gdLst/>
                <a:ahLst/>
                <a:cxnLst/>
                <a:rect l="l" t="t" r="r" b="b"/>
                <a:pathLst>
                  <a:path w="2854" h="4463" extrusionOk="0">
                    <a:moveTo>
                      <a:pt x="557" y="1"/>
                    </a:moveTo>
                    <a:cubicBezTo>
                      <a:pt x="548" y="1"/>
                      <a:pt x="535" y="7"/>
                      <a:pt x="514" y="18"/>
                    </a:cubicBezTo>
                    <a:cubicBezTo>
                      <a:pt x="229" y="75"/>
                      <a:pt x="29" y="275"/>
                      <a:pt x="29" y="560"/>
                    </a:cubicBezTo>
                    <a:cubicBezTo>
                      <a:pt x="1" y="2814"/>
                      <a:pt x="1855" y="4269"/>
                      <a:pt x="1912" y="4355"/>
                    </a:cubicBezTo>
                    <a:cubicBezTo>
                      <a:pt x="2019" y="4426"/>
                      <a:pt x="2136" y="4463"/>
                      <a:pt x="2248" y="4463"/>
                    </a:cubicBezTo>
                    <a:cubicBezTo>
                      <a:pt x="2406" y="4463"/>
                      <a:pt x="2554" y="4390"/>
                      <a:pt x="2654" y="4241"/>
                    </a:cubicBezTo>
                    <a:cubicBezTo>
                      <a:pt x="2854" y="3984"/>
                      <a:pt x="2768" y="3670"/>
                      <a:pt x="2569" y="3499"/>
                    </a:cubicBezTo>
                    <a:cubicBezTo>
                      <a:pt x="2512" y="3442"/>
                      <a:pt x="1056" y="2300"/>
                      <a:pt x="1085" y="646"/>
                    </a:cubicBezTo>
                    <a:cubicBezTo>
                      <a:pt x="1085" y="332"/>
                      <a:pt x="885" y="103"/>
                      <a:pt x="571" y="75"/>
                    </a:cubicBezTo>
                    <a:cubicBezTo>
                      <a:pt x="571" y="21"/>
                      <a:pt x="571" y="1"/>
                      <a:pt x="55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28;p56">
                <a:extLst>
                  <a:ext uri="{FF2B5EF4-FFF2-40B4-BE49-F238E27FC236}">
                    <a16:creationId xmlns:a16="http://schemas.microsoft.com/office/drawing/2014/main" id="{0F9057EF-734F-F4DD-0134-4DA0415DFBFB}"/>
                  </a:ext>
                </a:extLst>
              </p:cNvPr>
              <p:cNvSpPr/>
              <p:nvPr/>
            </p:nvSpPr>
            <p:spPr>
              <a:xfrm>
                <a:off x="4047875" y="2417025"/>
                <a:ext cx="64225" cy="117500"/>
              </a:xfrm>
              <a:custGeom>
                <a:avLst/>
                <a:gdLst/>
                <a:ahLst/>
                <a:cxnLst/>
                <a:rect l="l" t="t" r="r" b="b"/>
                <a:pathLst>
                  <a:path w="2569" h="4700" extrusionOk="0">
                    <a:moveTo>
                      <a:pt x="543" y="0"/>
                    </a:moveTo>
                    <a:cubicBezTo>
                      <a:pt x="428" y="0"/>
                      <a:pt x="343" y="58"/>
                      <a:pt x="257" y="115"/>
                    </a:cubicBezTo>
                    <a:cubicBezTo>
                      <a:pt x="58" y="286"/>
                      <a:pt x="0" y="657"/>
                      <a:pt x="200" y="856"/>
                    </a:cubicBezTo>
                    <a:cubicBezTo>
                      <a:pt x="229" y="913"/>
                      <a:pt x="1370" y="2369"/>
                      <a:pt x="971" y="3995"/>
                    </a:cubicBezTo>
                    <a:cubicBezTo>
                      <a:pt x="914" y="4280"/>
                      <a:pt x="1085" y="4566"/>
                      <a:pt x="1370" y="4680"/>
                    </a:cubicBezTo>
                    <a:cubicBezTo>
                      <a:pt x="1415" y="4693"/>
                      <a:pt x="1461" y="4700"/>
                      <a:pt x="1505" y="4700"/>
                    </a:cubicBezTo>
                    <a:cubicBezTo>
                      <a:pt x="1740" y="4700"/>
                      <a:pt x="1950" y="4520"/>
                      <a:pt x="1998" y="4280"/>
                    </a:cubicBezTo>
                    <a:cubicBezTo>
                      <a:pt x="2568" y="2112"/>
                      <a:pt x="1085" y="257"/>
                      <a:pt x="999" y="200"/>
                    </a:cubicBezTo>
                    <a:cubicBezTo>
                      <a:pt x="856" y="58"/>
                      <a:pt x="685" y="0"/>
                      <a:pt x="54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29;p56">
                <a:extLst>
                  <a:ext uri="{FF2B5EF4-FFF2-40B4-BE49-F238E27FC236}">
                    <a16:creationId xmlns:a16="http://schemas.microsoft.com/office/drawing/2014/main" id="{74883FA5-F85F-3600-79D1-BF51353B2691}"/>
                  </a:ext>
                </a:extLst>
              </p:cNvPr>
              <p:cNvSpPr/>
              <p:nvPr/>
            </p:nvSpPr>
            <p:spPr>
              <a:xfrm>
                <a:off x="4000075" y="2379925"/>
                <a:ext cx="89200" cy="127850"/>
              </a:xfrm>
              <a:custGeom>
                <a:avLst/>
                <a:gdLst/>
                <a:ahLst/>
                <a:cxnLst/>
                <a:rect l="l" t="t" r="r" b="b"/>
                <a:pathLst>
                  <a:path w="3568" h="5114" extrusionOk="0">
                    <a:moveTo>
                      <a:pt x="1427" y="1"/>
                    </a:moveTo>
                    <a:cubicBezTo>
                      <a:pt x="1256" y="1"/>
                      <a:pt x="1057" y="143"/>
                      <a:pt x="971" y="315"/>
                    </a:cubicBezTo>
                    <a:cubicBezTo>
                      <a:pt x="1" y="2654"/>
                      <a:pt x="2483" y="4880"/>
                      <a:pt x="2626" y="4994"/>
                    </a:cubicBezTo>
                    <a:cubicBezTo>
                      <a:pt x="2728" y="5071"/>
                      <a:pt x="2854" y="5113"/>
                      <a:pt x="2979" y="5113"/>
                    </a:cubicBezTo>
                    <a:cubicBezTo>
                      <a:pt x="3133" y="5113"/>
                      <a:pt x="3286" y="5050"/>
                      <a:pt x="3396" y="4908"/>
                    </a:cubicBezTo>
                    <a:cubicBezTo>
                      <a:pt x="3567" y="4709"/>
                      <a:pt x="3510" y="4338"/>
                      <a:pt x="3311" y="4166"/>
                    </a:cubicBezTo>
                    <a:cubicBezTo>
                      <a:pt x="3282" y="4138"/>
                      <a:pt x="1285" y="2340"/>
                      <a:pt x="1970" y="743"/>
                    </a:cubicBezTo>
                    <a:cubicBezTo>
                      <a:pt x="2055" y="457"/>
                      <a:pt x="1970" y="143"/>
                      <a:pt x="1684" y="29"/>
                    </a:cubicBezTo>
                    <a:cubicBezTo>
                      <a:pt x="1570" y="1"/>
                      <a:pt x="1485" y="1"/>
                      <a:pt x="142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30;p56">
                <a:extLst>
                  <a:ext uri="{FF2B5EF4-FFF2-40B4-BE49-F238E27FC236}">
                    <a16:creationId xmlns:a16="http://schemas.microsoft.com/office/drawing/2014/main" id="{333C6CE1-F137-F163-B262-F757C3178E9B}"/>
                  </a:ext>
                </a:extLst>
              </p:cNvPr>
              <p:cNvSpPr/>
              <p:nvPr/>
            </p:nvSpPr>
            <p:spPr>
              <a:xfrm>
                <a:off x="3967275" y="2373525"/>
                <a:ext cx="73500" cy="122125"/>
              </a:xfrm>
              <a:custGeom>
                <a:avLst/>
                <a:gdLst/>
                <a:ahLst/>
                <a:cxnLst/>
                <a:rect l="l" t="t" r="r" b="b"/>
                <a:pathLst>
                  <a:path w="2940" h="4885" extrusionOk="0">
                    <a:moveTo>
                      <a:pt x="799" y="0"/>
                    </a:moveTo>
                    <a:cubicBezTo>
                      <a:pt x="600" y="0"/>
                      <a:pt x="371" y="171"/>
                      <a:pt x="343" y="428"/>
                    </a:cubicBezTo>
                    <a:cubicBezTo>
                      <a:pt x="0" y="1997"/>
                      <a:pt x="457" y="3110"/>
                      <a:pt x="942" y="3795"/>
                    </a:cubicBezTo>
                    <a:cubicBezTo>
                      <a:pt x="1456" y="4451"/>
                      <a:pt x="2055" y="4793"/>
                      <a:pt x="2083" y="4822"/>
                    </a:cubicBezTo>
                    <a:cubicBezTo>
                      <a:pt x="2160" y="4864"/>
                      <a:pt x="2241" y="4884"/>
                      <a:pt x="2321" y="4884"/>
                    </a:cubicBezTo>
                    <a:cubicBezTo>
                      <a:pt x="2512" y="4884"/>
                      <a:pt x="2696" y="4774"/>
                      <a:pt x="2797" y="4594"/>
                    </a:cubicBezTo>
                    <a:cubicBezTo>
                      <a:pt x="2939" y="4365"/>
                      <a:pt x="2854" y="3994"/>
                      <a:pt x="2597" y="3880"/>
                    </a:cubicBezTo>
                    <a:cubicBezTo>
                      <a:pt x="2511" y="3852"/>
                      <a:pt x="885" y="2939"/>
                      <a:pt x="1370" y="713"/>
                    </a:cubicBezTo>
                    <a:cubicBezTo>
                      <a:pt x="1456" y="428"/>
                      <a:pt x="1256" y="143"/>
                      <a:pt x="970" y="57"/>
                    </a:cubicBezTo>
                    <a:cubicBezTo>
                      <a:pt x="913" y="0"/>
                      <a:pt x="856" y="0"/>
                      <a:pt x="79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31;p56">
                <a:extLst>
                  <a:ext uri="{FF2B5EF4-FFF2-40B4-BE49-F238E27FC236}">
                    <a16:creationId xmlns:a16="http://schemas.microsoft.com/office/drawing/2014/main" id="{C11A73E3-7745-207F-2F0F-7CA9F4D30D07}"/>
                  </a:ext>
                </a:extLst>
              </p:cNvPr>
              <p:cNvSpPr/>
              <p:nvPr/>
            </p:nvSpPr>
            <p:spPr>
              <a:xfrm>
                <a:off x="3974400" y="2367100"/>
                <a:ext cx="82775" cy="130100"/>
              </a:xfrm>
              <a:custGeom>
                <a:avLst/>
                <a:gdLst/>
                <a:ahLst/>
                <a:cxnLst/>
                <a:rect l="l" t="t" r="r" b="b"/>
                <a:pathLst>
                  <a:path w="3311" h="5204" extrusionOk="0">
                    <a:moveTo>
                      <a:pt x="1713" y="0"/>
                    </a:moveTo>
                    <a:cubicBezTo>
                      <a:pt x="1513" y="0"/>
                      <a:pt x="1370" y="114"/>
                      <a:pt x="1313" y="257"/>
                    </a:cubicBezTo>
                    <a:cubicBezTo>
                      <a:pt x="1" y="2425"/>
                      <a:pt x="2283" y="4936"/>
                      <a:pt x="2340" y="5050"/>
                    </a:cubicBezTo>
                    <a:cubicBezTo>
                      <a:pt x="2459" y="5154"/>
                      <a:pt x="2600" y="5204"/>
                      <a:pt x="2737" y="5204"/>
                    </a:cubicBezTo>
                    <a:cubicBezTo>
                      <a:pt x="2864" y="5204"/>
                      <a:pt x="2986" y="5161"/>
                      <a:pt x="3082" y="5079"/>
                    </a:cubicBezTo>
                    <a:cubicBezTo>
                      <a:pt x="3310" y="4851"/>
                      <a:pt x="3310" y="4537"/>
                      <a:pt x="3082" y="4337"/>
                    </a:cubicBezTo>
                    <a:cubicBezTo>
                      <a:pt x="3054" y="4280"/>
                      <a:pt x="1285" y="2340"/>
                      <a:pt x="2169" y="856"/>
                    </a:cubicBezTo>
                    <a:cubicBezTo>
                      <a:pt x="2312" y="628"/>
                      <a:pt x="2226" y="286"/>
                      <a:pt x="1998" y="114"/>
                    </a:cubicBezTo>
                    <a:cubicBezTo>
                      <a:pt x="1912" y="57"/>
                      <a:pt x="1798" y="0"/>
                      <a:pt x="1713"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32;p56">
                <a:extLst>
                  <a:ext uri="{FF2B5EF4-FFF2-40B4-BE49-F238E27FC236}">
                    <a16:creationId xmlns:a16="http://schemas.microsoft.com/office/drawing/2014/main" id="{B2E06DCD-9752-623A-B0B1-BFC8139A5CC8}"/>
                  </a:ext>
                </a:extLst>
              </p:cNvPr>
              <p:cNvSpPr/>
              <p:nvPr/>
            </p:nvSpPr>
            <p:spPr>
              <a:xfrm>
                <a:off x="3982200" y="2468375"/>
                <a:ext cx="140600" cy="76100"/>
              </a:xfrm>
              <a:custGeom>
                <a:avLst/>
                <a:gdLst/>
                <a:ahLst/>
                <a:cxnLst/>
                <a:rect l="l" t="t" r="r" b="b"/>
                <a:pathLst>
                  <a:path w="5624" h="3044" extrusionOk="0">
                    <a:moveTo>
                      <a:pt x="3569" y="1"/>
                    </a:moveTo>
                    <a:lnTo>
                      <a:pt x="6" y="913"/>
                    </a:lnTo>
                    <a:lnTo>
                      <a:pt x="6" y="913"/>
                    </a:lnTo>
                    <a:cubicBezTo>
                      <a:pt x="3" y="908"/>
                      <a:pt x="1" y="906"/>
                      <a:pt x="1" y="906"/>
                    </a:cubicBezTo>
                    <a:lnTo>
                      <a:pt x="1" y="906"/>
                    </a:lnTo>
                    <a:cubicBezTo>
                      <a:pt x="0" y="906"/>
                      <a:pt x="1" y="908"/>
                      <a:pt x="3" y="914"/>
                    </a:cubicBezTo>
                    <a:lnTo>
                      <a:pt x="6" y="913"/>
                    </a:lnTo>
                    <a:lnTo>
                      <a:pt x="6" y="913"/>
                    </a:lnTo>
                    <a:cubicBezTo>
                      <a:pt x="86" y="1051"/>
                      <a:pt x="1079" y="3043"/>
                      <a:pt x="3163" y="3043"/>
                    </a:cubicBezTo>
                    <a:cubicBezTo>
                      <a:pt x="3276" y="3043"/>
                      <a:pt x="3392" y="3038"/>
                      <a:pt x="3512" y="3025"/>
                    </a:cubicBezTo>
                    <a:cubicBezTo>
                      <a:pt x="5623" y="2797"/>
                      <a:pt x="3569" y="1"/>
                      <a:pt x="3569" y="1"/>
                    </a:cubicBezTo>
                    <a:close/>
                  </a:path>
                </a:pathLst>
              </a:custGeom>
              <a:solidFill>
                <a:srgbClr val="FF9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33;p56">
                <a:extLst>
                  <a:ext uri="{FF2B5EF4-FFF2-40B4-BE49-F238E27FC236}">
                    <a16:creationId xmlns:a16="http://schemas.microsoft.com/office/drawing/2014/main" id="{D266E6E1-F23A-AD30-F63F-1302CF91E664}"/>
                  </a:ext>
                </a:extLst>
              </p:cNvPr>
              <p:cNvSpPr/>
              <p:nvPr/>
            </p:nvSpPr>
            <p:spPr>
              <a:xfrm>
                <a:off x="4107800" y="2426650"/>
                <a:ext cx="417300" cy="335050"/>
              </a:xfrm>
              <a:custGeom>
                <a:avLst/>
                <a:gdLst/>
                <a:ahLst/>
                <a:cxnLst/>
                <a:rect l="l" t="t" r="r" b="b"/>
                <a:pathLst>
                  <a:path w="16692" h="13402" extrusionOk="0">
                    <a:moveTo>
                      <a:pt x="13172" y="1"/>
                    </a:moveTo>
                    <a:cubicBezTo>
                      <a:pt x="8659" y="1"/>
                      <a:pt x="0" y="11513"/>
                      <a:pt x="0" y="11513"/>
                    </a:cubicBezTo>
                    <a:lnTo>
                      <a:pt x="856" y="12369"/>
                    </a:lnTo>
                    <a:cubicBezTo>
                      <a:pt x="1506" y="13052"/>
                      <a:pt x="2379" y="13401"/>
                      <a:pt x="3258" y="13401"/>
                    </a:cubicBezTo>
                    <a:cubicBezTo>
                      <a:pt x="3921" y="13401"/>
                      <a:pt x="4588" y="13202"/>
                      <a:pt x="5165" y="12797"/>
                    </a:cubicBezTo>
                    <a:lnTo>
                      <a:pt x="10814" y="8746"/>
                    </a:lnTo>
                    <a:cubicBezTo>
                      <a:pt x="11870" y="8004"/>
                      <a:pt x="12840" y="7119"/>
                      <a:pt x="13696" y="6121"/>
                    </a:cubicBezTo>
                    <a:cubicBezTo>
                      <a:pt x="15236" y="4295"/>
                      <a:pt x="16692" y="1698"/>
                      <a:pt x="14238" y="272"/>
                    </a:cubicBezTo>
                    <a:cubicBezTo>
                      <a:pt x="13919" y="86"/>
                      <a:pt x="13561" y="1"/>
                      <a:pt x="1317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634;p56">
                <a:extLst>
                  <a:ext uri="{FF2B5EF4-FFF2-40B4-BE49-F238E27FC236}">
                    <a16:creationId xmlns:a16="http://schemas.microsoft.com/office/drawing/2014/main" id="{6BE8B5A0-4E46-73B9-6BC7-0788ED538202}"/>
                  </a:ext>
                </a:extLst>
              </p:cNvPr>
              <p:cNvSpPr/>
              <p:nvPr/>
            </p:nvSpPr>
            <p:spPr>
              <a:xfrm>
                <a:off x="4220500" y="2600350"/>
                <a:ext cx="87050" cy="126275"/>
              </a:xfrm>
              <a:custGeom>
                <a:avLst/>
                <a:gdLst/>
                <a:ahLst/>
                <a:cxnLst/>
                <a:rect l="l" t="t" r="r" b="b"/>
                <a:pathLst>
                  <a:path w="3482" h="5051" extrusionOk="0">
                    <a:moveTo>
                      <a:pt x="0" y="0"/>
                    </a:moveTo>
                    <a:lnTo>
                      <a:pt x="1798" y="5050"/>
                    </a:lnTo>
                    <a:lnTo>
                      <a:pt x="3481" y="402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35;p56">
                <a:extLst>
                  <a:ext uri="{FF2B5EF4-FFF2-40B4-BE49-F238E27FC236}">
                    <a16:creationId xmlns:a16="http://schemas.microsoft.com/office/drawing/2014/main" id="{C16AAD17-52F2-E1F3-36EB-8C18C9C2E8B0}"/>
                  </a:ext>
                </a:extLst>
              </p:cNvPr>
              <p:cNvSpPr/>
              <p:nvPr/>
            </p:nvSpPr>
            <p:spPr>
              <a:xfrm>
                <a:off x="4203375" y="2409275"/>
                <a:ext cx="304600" cy="345875"/>
              </a:xfrm>
              <a:custGeom>
                <a:avLst/>
                <a:gdLst/>
                <a:ahLst/>
                <a:cxnLst/>
                <a:rect l="l" t="t" r="r" b="b"/>
                <a:pathLst>
                  <a:path w="12184" h="13835" extrusionOk="0">
                    <a:moveTo>
                      <a:pt x="9694" y="0"/>
                    </a:moveTo>
                    <a:cubicBezTo>
                      <a:pt x="6435" y="0"/>
                      <a:pt x="1" y="7443"/>
                      <a:pt x="1" y="7443"/>
                    </a:cubicBezTo>
                    <a:lnTo>
                      <a:pt x="714" y="8014"/>
                    </a:lnTo>
                    <a:cubicBezTo>
                      <a:pt x="2597" y="9555"/>
                      <a:pt x="4052" y="11552"/>
                      <a:pt x="4965" y="13835"/>
                    </a:cubicBezTo>
                    <a:cubicBezTo>
                      <a:pt x="4965" y="13835"/>
                      <a:pt x="12184" y="5389"/>
                      <a:pt x="11385" y="1594"/>
                    </a:cubicBezTo>
                    <a:cubicBezTo>
                      <a:pt x="11113" y="456"/>
                      <a:pt x="10501" y="0"/>
                      <a:pt x="9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636;p56">
                <a:extLst>
                  <a:ext uri="{FF2B5EF4-FFF2-40B4-BE49-F238E27FC236}">
                    <a16:creationId xmlns:a16="http://schemas.microsoft.com/office/drawing/2014/main" id="{5B8E0073-AFC4-F2C0-B5F6-C8ED786F9AC0}"/>
                  </a:ext>
                </a:extLst>
              </p:cNvPr>
              <p:cNvSpPr/>
              <p:nvPr/>
            </p:nvSpPr>
            <p:spPr>
              <a:xfrm>
                <a:off x="4200525" y="2594100"/>
                <a:ext cx="127700" cy="163200"/>
              </a:xfrm>
              <a:custGeom>
                <a:avLst/>
                <a:gdLst/>
                <a:ahLst/>
                <a:cxnLst/>
                <a:rect l="l" t="t" r="r" b="b"/>
                <a:pathLst>
                  <a:path w="5108" h="6528" extrusionOk="0">
                    <a:moveTo>
                      <a:pt x="97" y="1"/>
                    </a:moveTo>
                    <a:cubicBezTo>
                      <a:pt x="79" y="1"/>
                      <a:pt x="57" y="8"/>
                      <a:pt x="29" y="22"/>
                    </a:cubicBezTo>
                    <a:cubicBezTo>
                      <a:pt x="0" y="50"/>
                      <a:pt x="0" y="108"/>
                      <a:pt x="29" y="136"/>
                    </a:cubicBezTo>
                    <a:cubicBezTo>
                      <a:pt x="115" y="165"/>
                      <a:pt x="4252" y="3389"/>
                      <a:pt x="4965" y="6470"/>
                    </a:cubicBezTo>
                    <a:cubicBezTo>
                      <a:pt x="4965" y="6470"/>
                      <a:pt x="4994" y="6527"/>
                      <a:pt x="5022" y="6527"/>
                    </a:cubicBezTo>
                    <a:cubicBezTo>
                      <a:pt x="5079" y="6527"/>
                      <a:pt x="5108" y="6470"/>
                      <a:pt x="5108" y="6442"/>
                    </a:cubicBezTo>
                    <a:cubicBezTo>
                      <a:pt x="4394" y="3275"/>
                      <a:pt x="172" y="50"/>
                      <a:pt x="143" y="22"/>
                    </a:cubicBezTo>
                    <a:cubicBezTo>
                      <a:pt x="129" y="8"/>
                      <a:pt x="11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37;p56">
                <a:extLst>
                  <a:ext uri="{FF2B5EF4-FFF2-40B4-BE49-F238E27FC236}">
                    <a16:creationId xmlns:a16="http://schemas.microsoft.com/office/drawing/2014/main" id="{3E7A7277-A3EC-37CF-0AFC-66DCD8E850E6}"/>
                  </a:ext>
                </a:extLst>
              </p:cNvPr>
              <p:cNvSpPr/>
              <p:nvPr/>
            </p:nvSpPr>
            <p:spPr>
              <a:xfrm>
                <a:off x="4311075" y="2398675"/>
                <a:ext cx="484375" cy="554775"/>
              </a:xfrm>
              <a:custGeom>
                <a:avLst/>
                <a:gdLst/>
                <a:ahLst/>
                <a:cxnLst/>
                <a:rect l="l" t="t" r="r" b="b"/>
                <a:pathLst>
                  <a:path w="19375" h="22191" extrusionOk="0">
                    <a:moveTo>
                      <a:pt x="8808" y="0"/>
                    </a:moveTo>
                    <a:cubicBezTo>
                      <a:pt x="7507" y="0"/>
                      <a:pt x="6316" y="119"/>
                      <a:pt x="5137" y="421"/>
                    </a:cubicBezTo>
                    <a:cubicBezTo>
                      <a:pt x="4823" y="535"/>
                      <a:pt x="4566" y="792"/>
                      <a:pt x="4509" y="1134"/>
                    </a:cubicBezTo>
                    <a:cubicBezTo>
                      <a:pt x="4110" y="3131"/>
                      <a:pt x="2797" y="10122"/>
                      <a:pt x="2797" y="11548"/>
                    </a:cubicBezTo>
                    <a:lnTo>
                      <a:pt x="1" y="22191"/>
                    </a:lnTo>
                    <a:lnTo>
                      <a:pt x="19374" y="22105"/>
                    </a:lnTo>
                    <a:lnTo>
                      <a:pt x="18632" y="3816"/>
                    </a:lnTo>
                    <a:cubicBezTo>
                      <a:pt x="18804" y="2104"/>
                      <a:pt x="16236" y="677"/>
                      <a:pt x="14552" y="449"/>
                    </a:cubicBezTo>
                    <a:lnTo>
                      <a:pt x="14524" y="449"/>
                    </a:lnTo>
                    <a:cubicBezTo>
                      <a:pt x="12302" y="193"/>
                      <a:pt x="10466" y="0"/>
                      <a:pt x="88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638;p56">
                <a:extLst>
                  <a:ext uri="{FF2B5EF4-FFF2-40B4-BE49-F238E27FC236}">
                    <a16:creationId xmlns:a16="http://schemas.microsoft.com/office/drawing/2014/main" id="{4124EE57-E8CD-1628-460A-919876D0075E}"/>
                  </a:ext>
                </a:extLst>
              </p:cNvPr>
              <p:cNvSpPr/>
              <p:nvPr/>
            </p:nvSpPr>
            <p:spPr>
              <a:xfrm>
                <a:off x="4308225" y="2953425"/>
                <a:ext cx="465825" cy="3600"/>
              </a:xfrm>
              <a:custGeom>
                <a:avLst/>
                <a:gdLst/>
                <a:ahLst/>
                <a:cxnLst/>
                <a:rect l="l" t="t" r="r" b="b"/>
                <a:pathLst>
                  <a:path w="18633" h="144" extrusionOk="0">
                    <a:moveTo>
                      <a:pt x="86" y="1"/>
                    </a:moveTo>
                    <a:cubicBezTo>
                      <a:pt x="58" y="1"/>
                      <a:pt x="1" y="29"/>
                      <a:pt x="1" y="58"/>
                    </a:cubicBezTo>
                    <a:cubicBezTo>
                      <a:pt x="1" y="86"/>
                      <a:pt x="58" y="143"/>
                      <a:pt x="86" y="143"/>
                    </a:cubicBezTo>
                    <a:lnTo>
                      <a:pt x="18547" y="143"/>
                    </a:lnTo>
                    <a:cubicBezTo>
                      <a:pt x="18604" y="143"/>
                      <a:pt x="18632" y="143"/>
                      <a:pt x="18632" y="58"/>
                    </a:cubicBezTo>
                    <a:cubicBezTo>
                      <a:pt x="18632" y="29"/>
                      <a:pt x="18604" y="1"/>
                      <a:pt x="18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639;p56">
                <a:extLst>
                  <a:ext uri="{FF2B5EF4-FFF2-40B4-BE49-F238E27FC236}">
                    <a16:creationId xmlns:a16="http://schemas.microsoft.com/office/drawing/2014/main" id="{A6E198DE-BDC3-8A13-49BF-0CA4AD657904}"/>
                  </a:ext>
                </a:extLst>
              </p:cNvPr>
              <p:cNvSpPr/>
              <p:nvPr/>
            </p:nvSpPr>
            <p:spPr>
              <a:xfrm>
                <a:off x="4726950" y="3076125"/>
                <a:ext cx="66350" cy="112750"/>
              </a:xfrm>
              <a:custGeom>
                <a:avLst/>
                <a:gdLst/>
                <a:ahLst/>
                <a:cxnLst/>
                <a:rect l="l" t="t" r="r" b="b"/>
                <a:pathLst>
                  <a:path w="2654" h="4510" extrusionOk="0">
                    <a:moveTo>
                      <a:pt x="1997" y="0"/>
                    </a:moveTo>
                    <a:cubicBezTo>
                      <a:pt x="1712" y="29"/>
                      <a:pt x="1455" y="285"/>
                      <a:pt x="1484" y="571"/>
                    </a:cubicBezTo>
                    <a:cubicBezTo>
                      <a:pt x="1484" y="599"/>
                      <a:pt x="1569" y="2511"/>
                      <a:pt x="228" y="3567"/>
                    </a:cubicBezTo>
                    <a:cubicBezTo>
                      <a:pt x="29" y="3795"/>
                      <a:pt x="0" y="4109"/>
                      <a:pt x="200" y="4365"/>
                    </a:cubicBezTo>
                    <a:cubicBezTo>
                      <a:pt x="293" y="4458"/>
                      <a:pt x="435" y="4509"/>
                      <a:pt x="579" y="4509"/>
                    </a:cubicBezTo>
                    <a:cubicBezTo>
                      <a:pt x="700" y="4509"/>
                      <a:pt x="822" y="4473"/>
                      <a:pt x="913" y="4394"/>
                    </a:cubicBezTo>
                    <a:cubicBezTo>
                      <a:pt x="2654" y="2967"/>
                      <a:pt x="2568" y="599"/>
                      <a:pt x="2568" y="514"/>
                    </a:cubicBezTo>
                    <a:cubicBezTo>
                      <a:pt x="2568" y="200"/>
                      <a:pt x="2283" y="0"/>
                      <a:pt x="1997"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640;p56">
                <a:extLst>
                  <a:ext uri="{FF2B5EF4-FFF2-40B4-BE49-F238E27FC236}">
                    <a16:creationId xmlns:a16="http://schemas.microsoft.com/office/drawing/2014/main" id="{E7EFEC50-254F-C410-D24E-EE0ABEEE415C}"/>
                  </a:ext>
                </a:extLst>
              </p:cNvPr>
              <p:cNvSpPr/>
              <p:nvPr/>
            </p:nvSpPr>
            <p:spPr>
              <a:xfrm>
                <a:off x="4677000" y="3005800"/>
                <a:ext cx="83500" cy="101800"/>
              </a:xfrm>
              <a:custGeom>
                <a:avLst/>
                <a:gdLst/>
                <a:ahLst/>
                <a:cxnLst/>
                <a:rect l="l" t="t" r="r" b="b"/>
                <a:pathLst>
                  <a:path w="3340" h="4072" extrusionOk="0">
                    <a:moveTo>
                      <a:pt x="2714" y="1"/>
                    </a:moveTo>
                    <a:cubicBezTo>
                      <a:pt x="2638" y="1"/>
                      <a:pt x="2560" y="15"/>
                      <a:pt x="2483" y="45"/>
                    </a:cubicBezTo>
                    <a:cubicBezTo>
                      <a:pt x="457" y="1044"/>
                      <a:pt x="1" y="3355"/>
                      <a:pt x="1" y="3469"/>
                    </a:cubicBezTo>
                    <a:cubicBezTo>
                      <a:pt x="29" y="3641"/>
                      <a:pt x="58" y="3783"/>
                      <a:pt x="172" y="3926"/>
                    </a:cubicBezTo>
                    <a:cubicBezTo>
                      <a:pt x="229" y="3983"/>
                      <a:pt x="343" y="4068"/>
                      <a:pt x="457" y="4068"/>
                    </a:cubicBezTo>
                    <a:cubicBezTo>
                      <a:pt x="478" y="4071"/>
                      <a:pt x="499" y="4072"/>
                      <a:pt x="519" y="4072"/>
                    </a:cubicBezTo>
                    <a:cubicBezTo>
                      <a:pt x="783" y="4072"/>
                      <a:pt x="1030" y="3905"/>
                      <a:pt x="1057" y="3641"/>
                    </a:cubicBezTo>
                    <a:cubicBezTo>
                      <a:pt x="1057" y="3612"/>
                      <a:pt x="1456" y="1757"/>
                      <a:pt x="2940" y="987"/>
                    </a:cubicBezTo>
                    <a:cubicBezTo>
                      <a:pt x="3225" y="844"/>
                      <a:pt x="3339" y="531"/>
                      <a:pt x="3197" y="274"/>
                    </a:cubicBezTo>
                    <a:cubicBezTo>
                      <a:pt x="3113" y="107"/>
                      <a:pt x="2922" y="1"/>
                      <a:pt x="2714"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641;p56">
                <a:extLst>
                  <a:ext uri="{FF2B5EF4-FFF2-40B4-BE49-F238E27FC236}">
                    <a16:creationId xmlns:a16="http://schemas.microsoft.com/office/drawing/2014/main" id="{F8A0F098-E8EC-CC92-67AD-21A94094B660}"/>
                  </a:ext>
                </a:extLst>
              </p:cNvPr>
              <p:cNvSpPr/>
              <p:nvPr/>
            </p:nvSpPr>
            <p:spPr>
              <a:xfrm>
                <a:off x="4664175" y="3030475"/>
                <a:ext cx="81325" cy="120800"/>
              </a:xfrm>
              <a:custGeom>
                <a:avLst/>
                <a:gdLst/>
                <a:ahLst/>
                <a:cxnLst/>
                <a:rect l="l" t="t" r="r" b="b"/>
                <a:pathLst>
                  <a:path w="3253" h="4832" extrusionOk="0">
                    <a:moveTo>
                      <a:pt x="2711" y="0"/>
                    </a:moveTo>
                    <a:cubicBezTo>
                      <a:pt x="2426" y="0"/>
                      <a:pt x="2169" y="257"/>
                      <a:pt x="2169" y="542"/>
                    </a:cubicBezTo>
                    <a:cubicBezTo>
                      <a:pt x="2169" y="571"/>
                      <a:pt x="2112" y="3281"/>
                      <a:pt x="457" y="3795"/>
                    </a:cubicBezTo>
                    <a:cubicBezTo>
                      <a:pt x="172" y="3909"/>
                      <a:pt x="0" y="4194"/>
                      <a:pt x="114" y="4480"/>
                    </a:cubicBezTo>
                    <a:cubicBezTo>
                      <a:pt x="114" y="4537"/>
                      <a:pt x="143" y="4622"/>
                      <a:pt x="229" y="4679"/>
                    </a:cubicBezTo>
                    <a:cubicBezTo>
                      <a:pt x="339" y="4790"/>
                      <a:pt x="467" y="4832"/>
                      <a:pt x="612" y="4832"/>
                    </a:cubicBezTo>
                    <a:cubicBezTo>
                      <a:pt x="654" y="4832"/>
                      <a:pt x="697" y="4828"/>
                      <a:pt x="742" y="4822"/>
                    </a:cubicBezTo>
                    <a:cubicBezTo>
                      <a:pt x="3167" y="4052"/>
                      <a:pt x="3253" y="685"/>
                      <a:pt x="3253" y="542"/>
                    </a:cubicBezTo>
                    <a:cubicBezTo>
                      <a:pt x="3253" y="257"/>
                      <a:pt x="2996" y="0"/>
                      <a:pt x="2711"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642;p56">
                <a:extLst>
                  <a:ext uri="{FF2B5EF4-FFF2-40B4-BE49-F238E27FC236}">
                    <a16:creationId xmlns:a16="http://schemas.microsoft.com/office/drawing/2014/main" id="{1817CAD2-E4AC-1E8D-6EF5-12E022BB95C2}"/>
                  </a:ext>
                </a:extLst>
              </p:cNvPr>
              <p:cNvSpPr/>
              <p:nvPr/>
            </p:nvSpPr>
            <p:spPr>
              <a:xfrm>
                <a:off x="4689850" y="3076550"/>
                <a:ext cx="81350" cy="116150"/>
              </a:xfrm>
              <a:custGeom>
                <a:avLst/>
                <a:gdLst/>
                <a:ahLst/>
                <a:cxnLst/>
                <a:rect l="l" t="t" r="r" b="b"/>
                <a:pathLst>
                  <a:path w="3254" h="4646" extrusionOk="0">
                    <a:moveTo>
                      <a:pt x="2593" y="1"/>
                    </a:moveTo>
                    <a:cubicBezTo>
                      <a:pt x="2556" y="1"/>
                      <a:pt x="2520" y="4"/>
                      <a:pt x="2483" y="12"/>
                    </a:cubicBezTo>
                    <a:cubicBezTo>
                      <a:pt x="2197" y="97"/>
                      <a:pt x="1998" y="383"/>
                      <a:pt x="2055" y="668"/>
                    </a:cubicBezTo>
                    <a:cubicBezTo>
                      <a:pt x="2055" y="725"/>
                      <a:pt x="2397" y="2637"/>
                      <a:pt x="400" y="3635"/>
                    </a:cubicBezTo>
                    <a:cubicBezTo>
                      <a:pt x="143" y="3778"/>
                      <a:pt x="0" y="4092"/>
                      <a:pt x="143" y="4348"/>
                    </a:cubicBezTo>
                    <a:cubicBezTo>
                      <a:pt x="200" y="4377"/>
                      <a:pt x="229" y="4406"/>
                      <a:pt x="257" y="4491"/>
                    </a:cubicBezTo>
                    <a:cubicBezTo>
                      <a:pt x="343" y="4594"/>
                      <a:pt x="470" y="4645"/>
                      <a:pt x="600" y="4645"/>
                    </a:cubicBezTo>
                    <a:cubicBezTo>
                      <a:pt x="688" y="4645"/>
                      <a:pt x="777" y="4622"/>
                      <a:pt x="856" y="4577"/>
                    </a:cubicBezTo>
                    <a:cubicBezTo>
                      <a:pt x="2283" y="3835"/>
                      <a:pt x="2825" y="2779"/>
                      <a:pt x="3053" y="1980"/>
                    </a:cubicBezTo>
                    <a:cubicBezTo>
                      <a:pt x="3253" y="1153"/>
                      <a:pt x="3110" y="497"/>
                      <a:pt x="3110" y="411"/>
                    </a:cubicBezTo>
                    <a:cubicBezTo>
                      <a:pt x="3061" y="163"/>
                      <a:pt x="2838" y="1"/>
                      <a:pt x="259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43;p56">
                <a:extLst>
                  <a:ext uri="{FF2B5EF4-FFF2-40B4-BE49-F238E27FC236}">
                    <a16:creationId xmlns:a16="http://schemas.microsoft.com/office/drawing/2014/main" id="{5CCF76D5-992B-6C06-2DEC-D7F0DAFFEDE4}"/>
                  </a:ext>
                </a:extLst>
              </p:cNvPr>
              <p:cNvSpPr/>
              <p:nvPr/>
            </p:nvSpPr>
            <p:spPr>
              <a:xfrm>
                <a:off x="4667725" y="3061075"/>
                <a:ext cx="91350" cy="111550"/>
              </a:xfrm>
              <a:custGeom>
                <a:avLst/>
                <a:gdLst/>
                <a:ahLst/>
                <a:cxnLst/>
                <a:rect l="l" t="t" r="r" b="b"/>
                <a:pathLst>
                  <a:path w="3654" h="4462" extrusionOk="0">
                    <a:moveTo>
                      <a:pt x="3085" y="0"/>
                    </a:moveTo>
                    <a:cubicBezTo>
                      <a:pt x="2819" y="0"/>
                      <a:pt x="2567" y="194"/>
                      <a:pt x="2540" y="488"/>
                    </a:cubicBezTo>
                    <a:cubicBezTo>
                      <a:pt x="2540" y="545"/>
                      <a:pt x="2169" y="3170"/>
                      <a:pt x="515" y="3427"/>
                    </a:cubicBezTo>
                    <a:cubicBezTo>
                      <a:pt x="229" y="3455"/>
                      <a:pt x="1" y="3741"/>
                      <a:pt x="30" y="4026"/>
                    </a:cubicBezTo>
                    <a:cubicBezTo>
                      <a:pt x="87" y="4140"/>
                      <a:pt x="115" y="4254"/>
                      <a:pt x="172" y="4311"/>
                    </a:cubicBezTo>
                    <a:cubicBezTo>
                      <a:pt x="267" y="4406"/>
                      <a:pt x="400" y="4461"/>
                      <a:pt x="557" y="4461"/>
                    </a:cubicBezTo>
                    <a:cubicBezTo>
                      <a:pt x="590" y="4461"/>
                      <a:pt x="623" y="4459"/>
                      <a:pt x="657" y="4454"/>
                    </a:cubicBezTo>
                    <a:cubicBezTo>
                      <a:pt x="3168" y="4054"/>
                      <a:pt x="3596" y="716"/>
                      <a:pt x="3596" y="574"/>
                    </a:cubicBezTo>
                    <a:cubicBezTo>
                      <a:pt x="3653" y="288"/>
                      <a:pt x="3425" y="3"/>
                      <a:pt x="3140" y="3"/>
                    </a:cubicBezTo>
                    <a:cubicBezTo>
                      <a:pt x="3121" y="1"/>
                      <a:pt x="3103" y="0"/>
                      <a:pt x="3085"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644;p56">
                <a:extLst>
                  <a:ext uri="{FF2B5EF4-FFF2-40B4-BE49-F238E27FC236}">
                    <a16:creationId xmlns:a16="http://schemas.microsoft.com/office/drawing/2014/main" id="{F09578C8-3F75-E1C6-0026-56C3949552DA}"/>
                  </a:ext>
                </a:extLst>
              </p:cNvPr>
              <p:cNvSpPr/>
              <p:nvPr/>
            </p:nvSpPr>
            <p:spPr>
              <a:xfrm>
                <a:off x="4714100" y="3006425"/>
                <a:ext cx="100550" cy="109800"/>
              </a:xfrm>
              <a:custGeom>
                <a:avLst/>
                <a:gdLst/>
                <a:ahLst/>
                <a:cxnLst/>
                <a:rect l="l" t="t" r="r" b="b"/>
                <a:pathLst>
                  <a:path w="4022" h="4392" extrusionOk="0">
                    <a:moveTo>
                      <a:pt x="1631" y="0"/>
                    </a:moveTo>
                    <a:cubicBezTo>
                      <a:pt x="581" y="0"/>
                      <a:pt x="1" y="2303"/>
                      <a:pt x="1" y="2303"/>
                    </a:cubicBezTo>
                    <a:lnTo>
                      <a:pt x="2990" y="4382"/>
                    </a:lnTo>
                    <a:lnTo>
                      <a:pt x="2990" y="4382"/>
                    </a:lnTo>
                    <a:cubicBezTo>
                      <a:pt x="3034" y="4213"/>
                      <a:pt x="4022" y="1989"/>
                      <a:pt x="2369" y="363"/>
                    </a:cubicBezTo>
                    <a:cubicBezTo>
                      <a:pt x="2102" y="106"/>
                      <a:pt x="1855" y="0"/>
                      <a:pt x="1631" y="0"/>
                    </a:cubicBezTo>
                    <a:close/>
                    <a:moveTo>
                      <a:pt x="2990" y="4382"/>
                    </a:moveTo>
                    <a:lnTo>
                      <a:pt x="2990" y="4382"/>
                    </a:lnTo>
                    <a:cubicBezTo>
                      <a:pt x="2989" y="4388"/>
                      <a:pt x="2988" y="4392"/>
                      <a:pt x="2990" y="4392"/>
                    </a:cubicBezTo>
                    <a:cubicBezTo>
                      <a:pt x="2991" y="4392"/>
                      <a:pt x="2993" y="4390"/>
                      <a:pt x="2996" y="4386"/>
                    </a:cubicBezTo>
                    <a:lnTo>
                      <a:pt x="2990" y="4382"/>
                    </a:lnTo>
                    <a:close/>
                  </a:path>
                </a:pathLst>
              </a:custGeom>
              <a:solidFill>
                <a:srgbClr val="FF9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645;p56">
                <a:extLst>
                  <a:ext uri="{FF2B5EF4-FFF2-40B4-BE49-F238E27FC236}">
                    <a16:creationId xmlns:a16="http://schemas.microsoft.com/office/drawing/2014/main" id="{029FDBCE-3F05-61E1-4088-DCDAE584EB66}"/>
                  </a:ext>
                </a:extLst>
              </p:cNvPr>
              <p:cNvSpPr/>
              <p:nvPr/>
            </p:nvSpPr>
            <p:spPr>
              <a:xfrm>
                <a:off x="4667725" y="2576100"/>
                <a:ext cx="209025" cy="546775"/>
              </a:xfrm>
              <a:custGeom>
                <a:avLst/>
                <a:gdLst/>
                <a:ahLst/>
                <a:cxnLst/>
                <a:rect l="l" t="t" r="r" b="b"/>
                <a:pathLst>
                  <a:path w="8361" h="21871" extrusionOk="0">
                    <a:moveTo>
                      <a:pt x="1" y="0"/>
                    </a:moveTo>
                    <a:cubicBezTo>
                      <a:pt x="1" y="0"/>
                      <a:pt x="1741" y="3538"/>
                      <a:pt x="3111" y="6306"/>
                    </a:cubicBezTo>
                    <a:cubicBezTo>
                      <a:pt x="3197" y="6477"/>
                      <a:pt x="3282" y="6705"/>
                      <a:pt x="3396" y="6876"/>
                    </a:cubicBezTo>
                    <a:cubicBezTo>
                      <a:pt x="3568" y="7219"/>
                      <a:pt x="3710" y="7618"/>
                      <a:pt x="3796" y="8018"/>
                    </a:cubicBezTo>
                    <a:cubicBezTo>
                      <a:pt x="3910" y="8645"/>
                      <a:pt x="3967" y="9302"/>
                      <a:pt x="3853" y="9929"/>
                    </a:cubicBezTo>
                    <a:cubicBezTo>
                      <a:pt x="3682" y="11071"/>
                      <a:pt x="3368" y="12297"/>
                      <a:pt x="2997" y="13581"/>
                    </a:cubicBezTo>
                    <a:cubicBezTo>
                      <a:pt x="2740" y="14580"/>
                      <a:pt x="2569" y="15579"/>
                      <a:pt x="2312" y="16577"/>
                    </a:cubicBezTo>
                    <a:cubicBezTo>
                      <a:pt x="2226" y="17062"/>
                      <a:pt x="2084" y="17576"/>
                      <a:pt x="1970" y="18061"/>
                    </a:cubicBezTo>
                    <a:lnTo>
                      <a:pt x="1799" y="18831"/>
                    </a:lnTo>
                    <a:lnTo>
                      <a:pt x="1599" y="19573"/>
                    </a:lnTo>
                    <a:lnTo>
                      <a:pt x="1599" y="19602"/>
                    </a:lnTo>
                    <a:cubicBezTo>
                      <a:pt x="1399" y="20543"/>
                      <a:pt x="1884" y="21456"/>
                      <a:pt x="2826" y="21770"/>
                    </a:cubicBezTo>
                    <a:cubicBezTo>
                      <a:pt x="3019" y="21838"/>
                      <a:pt x="3213" y="21870"/>
                      <a:pt x="3403" y="21870"/>
                    </a:cubicBezTo>
                    <a:cubicBezTo>
                      <a:pt x="4167" y="21870"/>
                      <a:pt x="4857" y="21354"/>
                      <a:pt x="5108" y="20600"/>
                    </a:cubicBezTo>
                    <a:lnTo>
                      <a:pt x="5337" y="19887"/>
                    </a:lnTo>
                    <a:lnTo>
                      <a:pt x="5593" y="19145"/>
                    </a:lnTo>
                    <a:cubicBezTo>
                      <a:pt x="5707" y="18774"/>
                      <a:pt x="7391" y="12326"/>
                      <a:pt x="8247" y="9073"/>
                    </a:cubicBezTo>
                    <a:cubicBezTo>
                      <a:pt x="8361" y="8303"/>
                      <a:pt x="8304" y="7533"/>
                      <a:pt x="8076" y="6762"/>
                    </a:cubicBezTo>
                    <a:cubicBezTo>
                      <a:pt x="8019" y="6648"/>
                      <a:pt x="7961" y="6534"/>
                      <a:pt x="7933" y="6391"/>
                    </a:cubicBezTo>
                    <a:cubicBezTo>
                      <a:pt x="7876" y="6306"/>
                      <a:pt x="7876" y="6249"/>
                      <a:pt x="7847" y="6163"/>
                    </a:cubicBezTo>
                    <a:cubicBezTo>
                      <a:pt x="6963" y="3709"/>
                      <a:pt x="5479" y="0"/>
                      <a:pt x="5479"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646;p56">
                <a:extLst>
                  <a:ext uri="{FF2B5EF4-FFF2-40B4-BE49-F238E27FC236}">
                    <a16:creationId xmlns:a16="http://schemas.microsoft.com/office/drawing/2014/main" id="{C5BBFA76-48E0-D308-99C4-A16D4D8B1C8C}"/>
                  </a:ext>
                </a:extLst>
              </p:cNvPr>
              <p:cNvSpPr/>
              <p:nvPr/>
            </p:nvSpPr>
            <p:spPr>
              <a:xfrm>
                <a:off x="4744050" y="2730875"/>
                <a:ext cx="134850" cy="46400"/>
              </a:xfrm>
              <a:custGeom>
                <a:avLst/>
                <a:gdLst/>
                <a:ahLst/>
                <a:cxnLst/>
                <a:rect l="l" t="t" r="r" b="b"/>
                <a:pathLst>
                  <a:path w="5394" h="1856" extrusionOk="0">
                    <a:moveTo>
                      <a:pt x="4794" y="1"/>
                    </a:moveTo>
                    <a:lnTo>
                      <a:pt x="1" y="58"/>
                    </a:lnTo>
                    <a:lnTo>
                      <a:pt x="58" y="143"/>
                    </a:lnTo>
                    <a:cubicBezTo>
                      <a:pt x="144" y="371"/>
                      <a:pt x="258" y="543"/>
                      <a:pt x="343" y="714"/>
                    </a:cubicBezTo>
                    <a:cubicBezTo>
                      <a:pt x="515" y="1085"/>
                      <a:pt x="657" y="1484"/>
                      <a:pt x="743" y="1855"/>
                    </a:cubicBezTo>
                    <a:lnTo>
                      <a:pt x="4880" y="229"/>
                    </a:lnTo>
                    <a:lnTo>
                      <a:pt x="53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47;p56">
                <a:extLst>
                  <a:ext uri="{FF2B5EF4-FFF2-40B4-BE49-F238E27FC236}">
                    <a16:creationId xmlns:a16="http://schemas.microsoft.com/office/drawing/2014/main" id="{F004F75B-E6A5-ED22-E654-9D5BC892B5D2}"/>
                  </a:ext>
                </a:extLst>
              </p:cNvPr>
              <p:cNvSpPr/>
              <p:nvPr/>
            </p:nvSpPr>
            <p:spPr>
              <a:xfrm>
                <a:off x="4649200" y="2425900"/>
                <a:ext cx="235400" cy="317275"/>
              </a:xfrm>
              <a:custGeom>
                <a:avLst/>
                <a:gdLst/>
                <a:ahLst/>
                <a:cxnLst/>
                <a:rect l="l" t="t" r="r" b="b"/>
                <a:pathLst>
                  <a:path w="9416" h="12691" extrusionOk="0">
                    <a:moveTo>
                      <a:pt x="2586" y="1"/>
                    </a:moveTo>
                    <a:cubicBezTo>
                      <a:pt x="1483" y="1"/>
                      <a:pt x="0" y="3469"/>
                      <a:pt x="0" y="3469"/>
                    </a:cubicBezTo>
                    <a:lnTo>
                      <a:pt x="828" y="12399"/>
                    </a:lnTo>
                    <a:cubicBezTo>
                      <a:pt x="828" y="12399"/>
                      <a:pt x="3212" y="12691"/>
                      <a:pt x="5756" y="12691"/>
                    </a:cubicBezTo>
                    <a:cubicBezTo>
                      <a:pt x="7029" y="12691"/>
                      <a:pt x="8341" y="12618"/>
                      <a:pt x="9416" y="12399"/>
                    </a:cubicBezTo>
                    <a:cubicBezTo>
                      <a:pt x="6591" y="1500"/>
                      <a:pt x="3766" y="302"/>
                      <a:pt x="2711" y="16"/>
                    </a:cubicBezTo>
                    <a:cubicBezTo>
                      <a:pt x="2670" y="6"/>
                      <a:pt x="2628" y="1"/>
                      <a:pt x="25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648;p56">
                <a:extLst>
                  <a:ext uri="{FF2B5EF4-FFF2-40B4-BE49-F238E27FC236}">
                    <a16:creationId xmlns:a16="http://schemas.microsoft.com/office/drawing/2014/main" id="{32F200E0-F9A8-E943-548F-02967018CDE4}"/>
                  </a:ext>
                </a:extLst>
              </p:cNvPr>
              <p:cNvSpPr/>
              <p:nvPr/>
            </p:nvSpPr>
            <p:spPr>
              <a:xfrm>
                <a:off x="4682000" y="2733725"/>
                <a:ext cx="202600" cy="12875"/>
              </a:xfrm>
              <a:custGeom>
                <a:avLst/>
                <a:gdLst/>
                <a:ahLst/>
                <a:cxnLst/>
                <a:rect l="l" t="t" r="r" b="b"/>
                <a:pathLst>
                  <a:path w="8104" h="515" extrusionOk="0">
                    <a:moveTo>
                      <a:pt x="8075" y="1"/>
                    </a:moveTo>
                    <a:cubicBezTo>
                      <a:pt x="6603" y="280"/>
                      <a:pt x="5231" y="373"/>
                      <a:pt x="4048" y="373"/>
                    </a:cubicBezTo>
                    <a:cubicBezTo>
                      <a:pt x="3053" y="373"/>
                      <a:pt x="2191" y="307"/>
                      <a:pt x="1513" y="229"/>
                    </a:cubicBezTo>
                    <a:cubicBezTo>
                      <a:pt x="942" y="143"/>
                      <a:pt x="429" y="86"/>
                      <a:pt x="1" y="1"/>
                    </a:cubicBezTo>
                    <a:lnTo>
                      <a:pt x="1" y="1"/>
                    </a:lnTo>
                    <a:cubicBezTo>
                      <a:pt x="1" y="29"/>
                      <a:pt x="1" y="115"/>
                      <a:pt x="29" y="143"/>
                    </a:cubicBezTo>
                    <a:cubicBezTo>
                      <a:pt x="429" y="229"/>
                      <a:pt x="942" y="286"/>
                      <a:pt x="1513" y="372"/>
                    </a:cubicBezTo>
                    <a:cubicBezTo>
                      <a:pt x="2169" y="429"/>
                      <a:pt x="3082" y="514"/>
                      <a:pt x="4024" y="514"/>
                    </a:cubicBezTo>
                    <a:cubicBezTo>
                      <a:pt x="5251" y="514"/>
                      <a:pt x="6649" y="400"/>
                      <a:pt x="8104" y="143"/>
                    </a:cubicBezTo>
                    <a:lnTo>
                      <a:pt x="8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49;p56">
                <a:extLst>
                  <a:ext uri="{FF2B5EF4-FFF2-40B4-BE49-F238E27FC236}">
                    <a16:creationId xmlns:a16="http://schemas.microsoft.com/office/drawing/2014/main" id="{334865B2-DAB2-B947-76CA-FB0AD32D71C3}"/>
                  </a:ext>
                </a:extLst>
              </p:cNvPr>
              <p:cNvSpPr/>
              <p:nvPr/>
            </p:nvSpPr>
            <p:spPr>
              <a:xfrm>
                <a:off x="4680575" y="2607475"/>
                <a:ext cx="16425" cy="127000"/>
              </a:xfrm>
              <a:custGeom>
                <a:avLst/>
                <a:gdLst/>
                <a:ahLst/>
                <a:cxnLst/>
                <a:rect l="l" t="t" r="r" b="b"/>
                <a:pathLst>
                  <a:path w="657" h="5080" extrusionOk="0">
                    <a:moveTo>
                      <a:pt x="600" y="1"/>
                    </a:moveTo>
                    <a:cubicBezTo>
                      <a:pt x="571" y="1"/>
                      <a:pt x="514" y="29"/>
                      <a:pt x="514" y="58"/>
                    </a:cubicBezTo>
                    <a:lnTo>
                      <a:pt x="1" y="5022"/>
                    </a:lnTo>
                    <a:cubicBezTo>
                      <a:pt x="1" y="5051"/>
                      <a:pt x="29" y="5079"/>
                      <a:pt x="58" y="5079"/>
                    </a:cubicBezTo>
                    <a:cubicBezTo>
                      <a:pt x="86" y="5079"/>
                      <a:pt x="143" y="5079"/>
                      <a:pt x="143" y="5022"/>
                    </a:cubicBezTo>
                    <a:lnTo>
                      <a:pt x="657" y="58"/>
                    </a:lnTo>
                    <a:cubicBezTo>
                      <a:pt x="657" y="29"/>
                      <a:pt x="628"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50;p56">
                <a:extLst>
                  <a:ext uri="{FF2B5EF4-FFF2-40B4-BE49-F238E27FC236}">
                    <a16:creationId xmlns:a16="http://schemas.microsoft.com/office/drawing/2014/main" id="{1FDA206D-0845-8B3C-35F5-1722405968DB}"/>
                  </a:ext>
                </a:extLst>
              </p:cNvPr>
              <p:cNvSpPr/>
              <p:nvPr/>
            </p:nvSpPr>
            <p:spPr>
              <a:xfrm>
                <a:off x="4471575" y="2402750"/>
                <a:ext cx="156950" cy="80625"/>
              </a:xfrm>
              <a:custGeom>
                <a:avLst/>
                <a:gdLst/>
                <a:ahLst/>
                <a:cxnLst/>
                <a:rect l="l" t="t" r="r" b="b"/>
                <a:pathLst>
                  <a:path w="6278" h="3225" extrusionOk="0">
                    <a:moveTo>
                      <a:pt x="86" y="1"/>
                    </a:moveTo>
                    <a:cubicBezTo>
                      <a:pt x="29" y="1"/>
                      <a:pt x="1" y="58"/>
                      <a:pt x="1" y="86"/>
                    </a:cubicBezTo>
                    <a:cubicBezTo>
                      <a:pt x="1" y="1798"/>
                      <a:pt x="1399" y="3225"/>
                      <a:pt x="3139" y="3225"/>
                    </a:cubicBezTo>
                    <a:cubicBezTo>
                      <a:pt x="4880" y="3225"/>
                      <a:pt x="6278" y="1827"/>
                      <a:pt x="6278" y="86"/>
                    </a:cubicBezTo>
                    <a:cubicBezTo>
                      <a:pt x="6278" y="58"/>
                      <a:pt x="6249" y="1"/>
                      <a:pt x="6192" y="1"/>
                    </a:cubicBezTo>
                    <a:cubicBezTo>
                      <a:pt x="6164" y="1"/>
                      <a:pt x="6135" y="58"/>
                      <a:pt x="6135" y="86"/>
                    </a:cubicBezTo>
                    <a:cubicBezTo>
                      <a:pt x="6135" y="1713"/>
                      <a:pt x="4823" y="3082"/>
                      <a:pt x="3139" y="3082"/>
                    </a:cubicBezTo>
                    <a:cubicBezTo>
                      <a:pt x="1513" y="3082"/>
                      <a:pt x="143" y="1741"/>
                      <a:pt x="143" y="86"/>
                    </a:cubicBezTo>
                    <a:cubicBezTo>
                      <a:pt x="143" y="58"/>
                      <a:pt x="115"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651;p56">
                <a:extLst>
                  <a:ext uri="{FF2B5EF4-FFF2-40B4-BE49-F238E27FC236}">
                    <a16:creationId xmlns:a16="http://schemas.microsoft.com/office/drawing/2014/main" id="{DEC7B47D-3D76-A9D7-6CDC-86104714F9FA}"/>
                  </a:ext>
                </a:extLst>
              </p:cNvPr>
              <p:cNvSpPr/>
              <p:nvPr/>
            </p:nvSpPr>
            <p:spPr>
              <a:xfrm>
                <a:off x="4489400" y="2262950"/>
                <a:ext cx="157675" cy="198475"/>
              </a:xfrm>
              <a:custGeom>
                <a:avLst/>
                <a:gdLst/>
                <a:ahLst/>
                <a:cxnLst/>
                <a:rect l="l" t="t" r="r" b="b"/>
                <a:pathLst>
                  <a:path w="6307" h="7939" extrusionOk="0">
                    <a:moveTo>
                      <a:pt x="2141" y="1"/>
                    </a:moveTo>
                    <a:lnTo>
                      <a:pt x="400" y="4994"/>
                    </a:lnTo>
                    <a:cubicBezTo>
                      <a:pt x="1" y="6163"/>
                      <a:pt x="600" y="7419"/>
                      <a:pt x="1741" y="7818"/>
                    </a:cubicBezTo>
                    <a:cubicBezTo>
                      <a:pt x="1975" y="7900"/>
                      <a:pt x="2215" y="7939"/>
                      <a:pt x="2452" y="7939"/>
                    </a:cubicBezTo>
                    <a:cubicBezTo>
                      <a:pt x="3372" y="7939"/>
                      <a:pt x="4248" y="7356"/>
                      <a:pt x="4566" y="6449"/>
                    </a:cubicBezTo>
                    <a:lnTo>
                      <a:pt x="6307" y="1456"/>
                    </a:lnTo>
                    <a:lnTo>
                      <a:pt x="2141"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652;p56">
                <a:extLst>
                  <a:ext uri="{FF2B5EF4-FFF2-40B4-BE49-F238E27FC236}">
                    <a16:creationId xmlns:a16="http://schemas.microsoft.com/office/drawing/2014/main" id="{FBB7FD2D-F476-CA96-B9AC-9354C4926DC7}"/>
                  </a:ext>
                </a:extLst>
              </p:cNvPr>
              <p:cNvSpPr/>
              <p:nvPr/>
            </p:nvSpPr>
            <p:spPr>
              <a:xfrm>
                <a:off x="4503675" y="2358000"/>
                <a:ext cx="91325" cy="19325"/>
              </a:xfrm>
              <a:custGeom>
                <a:avLst/>
                <a:gdLst/>
                <a:ahLst/>
                <a:cxnLst/>
                <a:rect l="l" t="t" r="r" b="b"/>
                <a:pathLst>
                  <a:path w="3653" h="773" extrusionOk="0">
                    <a:moveTo>
                      <a:pt x="3556" y="0"/>
                    </a:moveTo>
                    <a:cubicBezTo>
                      <a:pt x="3546" y="0"/>
                      <a:pt x="3539" y="8"/>
                      <a:pt x="3539" y="22"/>
                    </a:cubicBezTo>
                    <a:cubicBezTo>
                      <a:pt x="3518" y="22"/>
                      <a:pt x="2577" y="675"/>
                      <a:pt x="1454" y="675"/>
                    </a:cubicBezTo>
                    <a:cubicBezTo>
                      <a:pt x="1021" y="675"/>
                      <a:pt x="560" y="578"/>
                      <a:pt x="115" y="307"/>
                    </a:cubicBezTo>
                    <a:cubicBezTo>
                      <a:pt x="106" y="299"/>
                      <a:pt x="96" y="295"/>
                      <a:pt x="84" y="295"/>
                    </a:cubicBezTo>
                    <a:cubicBezTo>
                      <a:pt x="58" y="295"/>
                      <a:pt x="29" y="316"/>
                      <a:pt x="29" y="336"/>
                    </a:cubicBezTo>
                    <a:cubicBezTo>
                      <a:pt x="1" y="364"/>
                      <a:pt x="29" y="421"/>
                      <a:pt x="86" y="421"/>
                    </a:cubicBezTo>
                    <a:cubicBezTo>
                      <a:pt x="229" y="507"/>
                      <a:pt x="400" y="592"/>
                      <a:pt x="543" y="621"/>
                    </a:cubicBezTo>
                    <a:cubicBezTo>
                      <a:pt x="839" y="729"/>
                      <a:pt x="1138" y="773"/>
                      <a:pt x="1427" y="773"/>
                    </a:cubicBezTo>
                    <a:cubicBezTo>
                      <a:pt x="2582" y="773"/>
                      <a:pt x="3573" y="79"/>
                      <a:pt x="3596" y="79"/>
                    </a:cubicBezTo>
                    <a:cubicBezTo>
                      <a:pt x="3653" y="50"/>
                      <a:pt x="3653" y="22"/>
                      <a:pt x="3596" y="22"/>
                    </a:cubicBezTo>
                    <a:cubicBezTo>
                      <a:pt x="3581" y="8"/>
                      <a:pt x="3567" y="0"/>
                      <a:pt x="3556" y="0"/>
                    </a:cubicBez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53;p56">
                <a:extLst>
                  <a:ext uri="{FF2B5EF4-FFF2-40B4-BE49-F238E27FC236}">
                    <a16:creationId xmlns:a16="http://schemas.microsoft.com/office/drawing/2014/main" id="{0FABF4F0-5E2F-ED79-4902-627902F9E4F5}"/>
                  </a:ext>
                </a:extLst>
              </p:cNvPr>
              <p:cNvSpPr/>
              <p:nvPr/>
            </p:nvSpPr>
            <p:spPr>
              <a:xfrm>
                <a:off x="4439475" y="2144225"/>
                <a:ext cx="246125" cy="229925"/>
              </a:xfrm>
              <a:custGeom>
                <a:avLst/>
                <a:gdLst/>
                <a:ahLst/>
                <a:cxnLst/>
                <a:rect l="l" t="t" r="r" b="b"/>
                <a:pathLst>
                  <a:path w="9845" h="9197" extrusionOk="0">
                    <a:moveTo>
                      <a:pt x="5128" y="1"/>
                    </a:moveTo>
                    <a:cubicBezTo>
                      <a:pt x="4134" y="1"/>
                      <a:pt x="3262" y="316"/>
                      <a:pt x="2882" y="755"/>
                    </a:cubicBezTo>
                    <a:cubicBezTo>
                      <a:pt x="1969" y="1839"/>
                      <a:pt x="1" y="7745"/>
                      <a:pt x="2882" y="8972"/>
                    </a:cubicBezTo>
                    <a:cubicBezTo>
                      <a:pt x="3262" y="9129"/>
                      <a:pt x="3639" y="9197"/>
                      <a:pt x="4007" y="9197"/>
                    </a:cubicBezTo>
                    <a:cubicBezTo>
                      <a:pt x="6461" y="9197"/>
                      <a:pt x="8532" y="6176"/>
                      <a:pt x="8532" y="6176"/>
                    </a:cubicBezTo>
                    <a:cubicBezTo>
                      <a:pt x="8532" y="6176"/>
                      <a:pt x="9844" y="4122"/>
                      <a:pt x="9017" y="2410"/>
                    </a:cubicBezTo>
                    <a:cubicBezTo>
                      <a:pt x="8166" y="625"/>
                      <a:pt x="6526" y="1"/>
                      <a:pt x="5128"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54;p56">
                <a:extLst>
                  <a:ext uri="{FF2B5EF4-FFF2-40B4-BE49-F238E27FC236}">
                    <a16:creationId xmlns:a16="http://schemas.microsoft.com/office/drawing/2014/main" id="{84FD4E9E-CE40-AA8C-A02F-E0D45C2EFEAB}"/>
                  </a:ext>
                </a:extLst>
              </p:cNvPr>
              <p:cNvSpPr/>
              <p:nvPr/>
            </p:nvSpPr>
            <p:spPr>
              <a:xfrm>
                <a:off x="4614950" y="2281650"/>
                <a:ext cx="56125" cy="46525"/>
              </a:xfrm>
              <a:custGeom>
                <a:avLst/>
                <a:gdLst/>
                <a:ahLst/>
                <a:cxnLst/>
                <a:rect l="l" t="t" r="r" b="b"/>
                <a:pathLst>
                  <a:path w="2245" h="1861" extrusionOk="0">
                    <a:moveTo>
                      <a:pt x="1273" y="1"/>
                    </a:moveTo>
                    <a:cubicBezTo>
                      <a:pt x="996" y="1"/>
                      <a:pt x="720" y="56"/>
                      <a:pt x="543" y="108"/>
                    </a:cubicBezTo>
                    <a:lnTo>
                      <a:pt x="1" y="1820"/>
                    </a:lnTo>
                    <a:cubicBezTo>
                      <a:pt x="128" y="1842"/>
                      <a:pt x="324" y="1861"/>
                      <a:pt x="549" y="1861"/>
                    </a:cubicBezTo>
                    <a:cubicBezTo>
                      <a:pt x="1235" y="1861"/>
                      <a:pt x="2183" y="1681"/>
                      <a:pt x="2226" y="822"/>
                    </a:cubicBezTo>
                    <a:cubicBezTo>
                      <a:pt x="2244" y="170"/>
                      <a:pt x="1756" y="1"/>
                      <a:pt x="127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655;p56">
                <a:extLst>
                  <a:ext uri="{FF2B5EF4-FFF2-40B4-BE49-F238E27FC236}">
                    <a16:creationId xmlns:a16="http://schemas.microsoft.com/office/drawing/2014/main" id="{66092F24-E481-1918-A4ED-119D01E55B81}"/>
                  </a:ext>
                </a:extLst>
              </p:cNvPr>
              <p:cNvSpPr/>
              <p:nvPr/>
            </p:nvSpPr>
            <p:spPr>
              <a:xfrm>
                <a:off x="4652050" y="2286075"/>
                <a:ext cx="16425" cy="20400"/>
              </a:xfrm>
              <a:custGeom>
                <a:avLst/>
                <a:gdLst/>
                <a:ahLst/>
                <a:cxnLst/>
                <a:rect l="l" t="t" r="r" b="b"/>
                <a:pathLst>
                  <a:path w="657" h="816" extrusionOk="0">
                    <a:moveTo>
                      <a:pt x="20" y="0"/>
                    </a:moveTo>
                    <a:cubicBezTo>
                      <a:pt x="12" y="0"/>
                      <a:pt x="0" y="20"/>
                      <a:pt x="0" y="74"/>
                    </a:cubicBezTo>
                    <a:cubicBezTo>
                      <a:pt x="0" y="103"/>
                      <a:pt x="29" y="103"/>
                      <a:pt x="29" y="103"/>
                    </a:cubicBezTo>
                    <a:cubicBezTo>
                      <a:pt x="571" y="245"/>
                      <a:pt x="457" y="702"/>
                      <a:pt x="428" y="759"/>
                    </a:cubicBezTo>
                    <a:cubicBezTo>
                      <a:pt x="428" y="787"/>
                      <a:pt x="428" y="816"/>
                      <a:pt x="457" y="816"/>
                    </a:cubicBezTo>
                    <a:cubicBezTo>
                      <a:pt x="485" y="816"/>
                      <a:pt x="514" y="816"/>
                      <a:pt x="514" y="787"/>
                    </a:cubicBezTo>
                    <a:cubicBezTo>
                      <a:pt x="514" y="787"/>
                      <a:pt x="657" y="188"/>
                      <a:pt x="29" y="17"/>
                    </a:cubicBezTo>
                    <a:cubicBezTo>
                      <a:pt x="29" y="7"/>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656;p56">
                <a:extLst>
                  <a:ext uri="{FF2B5EF4-FFF2-40B4-BE49-F238E27FC236}">
                    <a16:creationId xmlns:a16="http://schemas.microsoft.com/office/drawing/2014/main" id="{EF562E1F-D862-297B-B027-673038D7085C}"/>
                  </a:ext>
                </a:extLst>
              </p:cNvPr>
              <p:cNvSpPr/>
              <p:nvPr/>
            </p:nvSpPr>
            <p:spPr>
              <a:xfrm>
                <a:off x="4484425" y="2247425"/>
                <a:ext cx="32825" cy="45500"/>
              </a:xfrm>
              <a:custGeom>
                <a:avLst/>
                <a:gdLst/>
                <a:ahLst/>
                <a:cxnLst/>
                <a:rect l="l" t="t" r="r" b="b"/>
                <a:pathLst>
                  <a:path w="1313" h="1820" extrusionOk="0">
                    <a:moveTo>
                      <a:pt x="1216" y="1"/>
                    </a:moveTo>
                    <a:cubicBezTo>
                      <a:pt x="1206" y="1"/>
                      <a:pt x="1199" y="8"/>
                      <a:pt x="1199" y="22"/>
                    </a:cubicBezTo>
                    <a:lnTo>
                      <a:pt x="714" y="850"/>
                    </a:lnTo>
                    <a:cubicBezTo>
                      <a:pt x="663" y="837"/>
                      <a:pt x="608" y="830"/>
                      <a:pt x="550" y="830"/>
                    </a:cubicBezTo>
                    <a:cubicBezTo>
                      <a:pt x="347" y="830"/>
                      <a:pt x="124" y="919"/>
                      <a:pt x="57" y="1164"/>
                    </a:cubicBezTo>
                    <a:cubicBezTo>
                      <a:pt x="0" y="1506"/>
                      <a:pt x="428" y="1706"/>
                      <a:pt x="599" y="1763"/>
                    </a:cubicBezTo>
                    <a:cubicBezTo>
                      <a:pt x="628" y="1763"/>
                      <a:pt x="628" y="1791"/>
                      <a:pt x="656" y="1820"/>
                    </a:cubicBezTo>
                    <a:cubicBezTo>
                      <a:pt x="685" y="1820"/>
                      <a:pt x="742" y="1820"/>
                      <a:pt x="742" y="1791"/>
                    </a:cubicBezTo>
                    <a:cubicBezTo>
                      <a:pt x="742" y="1763"/>
                      <a:pt x="742" y="1734"/>
                      <a:pt x="685" y="1734"/>
                    </a:cubicBezTo>
                    <a:cubicBezTo>
                      <a:pt x="656" y="1734"/>
                      <a:pt x="86" y="1535"/>
                      <a:pt x="171" y="1221"/>
                    </a:cubicBezTo>
                    <a:cubicBezTo>
                      <a:pt x="206" y="1015"/>
                      <a:pt x="373" y="974"/>
                      <a:pt x="508" y="974"/>
                    </a:cubicBezTo>
                    <a:cubicBezTo>
                      <a:pt x="598" y="974"/>
                      <a:pt x="674" y="992"/>
                      <a:pt x="685" y="992"/>
                    </a:cubicBezTo>
                    <a:cubicBezTo>
                      <a:pt x="685" y="992"/>
                      <a:pt x="742" y="992"/>
                      <a:pt x="742" y="935"/>
                    </a:cubicBezTo>
                    <a:lnTo>
                      <a:pt x="1256" y="79"/>
                    </a:lnTo>
                    <a:cubicBezTo>
                      <a:pt x="1313" y="51"/>
                      <a:pt x="1313" y="22"/>
                      <a:pt x="1256" y="22"/>
                    </a:cubicBezTo>
                    <a:cubicBezTo>
                      <a:pt x="1241" y="8"/>
                      <a:pt x="1227"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657;p56">
                <a:extLst>
                  <a:ext uri="{FF2B5EF4-FFF2-40B4-BE49-F238E27FC236}">
                    <a16:creationId xmlns:a16="http://schemas.microsoft.com/office/drawing/2014/main" id="{728B3D77-9891-3900-2787-2A86E0D1D054}"/>
                  </a:ext>
                </a:extLst>
              </p:cNvPr>
              <p:cNvSpPr/>
              <p:nvPr/>
            </p:nvSpPr>
            <p:spPr>
              <a:xfrm>
                <a:off x="4486550" y="2237075"/>
                <a:ext cx="13575" cy="12900"/>
              </a:xfrm>
              <a:custGeom>
                <a:avLst/>
                <a:gdLst/>
                <a:ahLst/>
                <a:cxnLst/>
                <a:rect l="l" t="t" r="r" b="b"/>
                <a:pathLst>
                  <a:path w="543" h="516" extrusionOk="0">
                    <a:moveTo>
                      <a:pt x="287" y="1"/>
                    </a:moveTo>
                    <a:cubicBezTo>
                      <a:pt x="147" y="1"/>
                      <a:pt x="1" y="101"/>
                      <a:pt x="1" y="294"/>
                    </a:cubicBezTo>
                    <a:cubicBezTo>
                      <a:pt x="28" y="444"/>
                      <a:pt x="153" y="515"/>
                      <a:pt x="276" y="515"/>
                    </a:cubicBezTo>
                    <a:cubicBezTo>
                      <a:pt x="410" y="515"/>
                      <a:pt x="543" y="429"/>
                      <a:pt x="543" y="265"/>
                    </a:cubicBezTo>
                    <a:cubicBezTo>
                      <a:pt x="543" y="87"/>
                      <a:pt x="418"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658;p56">
                <a:extLst>
                  <a:ext uri="{FF2B5EF4-FFF2-40B4-BE49-F238E27FC236}">
                    <a16:creationId xmlns:a16="http://schemas.microsoft.com/office/drawing/2014/main" id="{BBB39A83-8882-CF2E-5189-B3FBC8475FC4}"/>
                  </a:ext>
                </a:extLst>
              </p:cNvPr>
              <p:cNvSpPr/>
              <p:nvPr/>
            </p:nvSpPr>
            <p:spPr>
              <a:xfrm>
                <a:off x="4532925" y="2248750"/>
                <a:ext cx="13575" cy="12625"/>
              </a:xfrm>
              <a:custGeom>
                <a:avLst/>
                <a:gdLst/>
                <a:ahLst/>
                <a:cxnLst/>
                <a:rect l="l" t="t" r="r" b="b"/>
                <a:pathLst>
                  <a:path w="543" h="505" extrusionOk="0">
                    <a:moveTo>
                      <a:pt x="296" y="1"/>
                    </a:moveTo>
                    <a:cubicBezTo>
                      <a:pt x="153" y="1"/>
                      <a:pt x="0" y="102"/>
                      <a:pt x="0" y="283"/>
                    </a:cubicBezTo>
                    <a:cubicBezTo>
                      <a:pt x="28" y="433"/>
                      <a:pt x="152" y="505"/>
                      <a:pt x="275" y="505"/>
                    </a:cubicBezTo>
                    <a:cubicBezTo>
                      <a:pt x="410" y="505"/>
                      <a:pt x="543" y="419"/>
                      <a:pt x="543" y="255"/>
                    </a:cubicBezTo>
                    <a:cubicBezTo>
                      <a:pt x="543" y="80"/>
                      <a:pt x="423"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659;p56">
                <a:extLst>
                  <a:ext uri="{FF2B5EF4-FFF2-40B4-BE49-F238E27FC236}">
                    <a16:creationId xmlns:a16="http://schemas.microsoft.com/office/drawing/2014/main" id="{F0DAF456-D9C8-FC94-3BA3-7AB5735850C2}"/>
                  </a:ext>
                </a:extLst>
              </p:cNvPr>
              <p:cNvSpPr/>
              <p:nvPr/>
            </p:nvSpPr>
            <p:spPr>
              <a:xfrm>
                <a:off x="4502975" y="2293625"/>
                <a:ext cx="28550" cy="16325"/>
              </a:xfrm>
              <a:custGeom>
                <a:avLst/>
                <a:gdLst/>
                <a:ahLst/>
                <a:cxnLst/>
                <a:rect l="l" t="t" r="r" b="b"/>
                <a:pathLst>
                  <a:path w="1142" h="653" extrusionOk="0">
                    <a:moveTo>
                      <a:pt x="1084" y="0"/>
                    </a:moveTo>
                    <a:cubicBezTo>
                      <a:pt x="1056" y="0"/>
                      <a:pt x="1027" y="0"/>
                      <a:pt x="1027" y="29"/>
                    </a:cubicBezTo>
                    <a:cubicBezTo>
                      <a:pt x="916" y="341"/>
                      <a:pt x="630" y="531"/>
                      <a:pt x="319" y="531"/>
                    </a:cubicBezTo>
                    <a:cubicBezTo>
                      <a:pt x="233" y="531"/>
                      <a:pt x="144" y="517"/>
                      <a:pt x="57" y="485"/>
                    </a:cubicBezTo>
                    <a:cubicBezTo>
                      <a:pt x="29" y="485"/>
                      <a:pt x="0" y="485"/>
                      <a:pt x="0" y="514"/>
                    </a:cubicBezTo>
                    <a:cubicBezTo>
                      <a:pt x="0" y="571"/>
                      <a:pt x="0" y="600"/>
                      <a:pt x="29" y="600"/>
                    </a:cubicBezTo>
                    <a:cubicBezTo>
                      <a:pt x="119" y="636"/>
                      <a:pt x="214" y="653"/>
                      <a:pt x="308" y="653"/>
                    </a:cubicBezTo>
                    <a:cubicBezTo>
                      <a:pt x="659" y="653"/>
                      <a:pt x="1006" y="417"/>
                      <a:pt x="1141" y="57"/>
                    </a:cubicBezTo>
                    <a:cubicBezTo>
                      <a:pt x="1141" y="29"/>
                      <a:pt x="1141" y="0"/>
                      <a:pt x="1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660;p56">
                <a:extLst>
                  <a:ext uri="{FF2B5EF4-FFF2-40B4-BE49-F238E27FC236}">
                    <a16:creationId xmlns:a16="http://schemas.microsoft.com/office/drawing/2014/main" id="{E75EEAA3-9D70-9DCA-86B5-FC9EBCACF5FA}"/>
                  </a:ext>
                </a:extLst>
              </p:cNvPr>
              <p:cNvSpPr/>
              <p:nvPr/>
            </p:nvSpPr>
            <p:spPr>
              <a:xfrm>
                <a:off x="4477275" y="2131350"/>
                <a:ext cx="241125" cy="190125"/>
              </a:xfrm>
              <a:custGeom>
                <a:avLst/>
                <a:gdLst/>
                <a:ahLst/>
                <a:cxnLst/>
                <a:rect l="l" t="t" r="r" b="b"/>
                <a:pathLst>
                  <a:path w="9645" h="7605" extrusionOk="0">
                    <a:moveTo>
                      <a:pt x="4361" y="1"/>
                    </a:moveTo>
                    <a:cubicBezTo>
                      <a:pt x="3824" y="1"/>
                      <a:pt x="3149" y="131"/>
                      <a:pt x="2455" y="443"/>
                    </a:cubicBezTo>
                    <a:cubicBezTo>
                      <a:pt x="1199" y="1070"/>
                      <a:pt x="429" y="2097"/>
                      <a:pt x="600" y="2640"/>
                    </a:cubicBezTo>
                    <a:cubicBezTo>
                      <a:pt x="343" y="2982"/>
                      <a:pt x="172" y="3438"/>
                      <a:pt x="1" y="3981"/>
                    </a:cubicBezTo>
                    <a:cubicBezTo>
                      <a:pt x="1" y="3981"/>
                      <a:pt x="343" y="3981"/>
                      <a:pt x="1028" y="4095"/>
                    </a:cubicBezTo>
                    <a:cubicBezTo>
                      <a:pt x="1171" y="4123"/>
                      <a:pt x="1313" y="4123"/>
                      <a:pt x="1456" y="4152"/>
                    </a:cubicBezTo>
                    <a:cubicBezTo>
                      <a:pt x="1513" y="4209"/>
                      <a:pt x="1627" y="4209"/>
                      <a:pt x="1713" y="4237"/>
                    </a:cubicBezTo>
                    <a:lnTo>
                      <a:pt x="2141" y="4352"/>
                    </a:lnTo>
                    <a:cubicBezTo>
                      <a:pt x="2483" y="4437"/>
                      <a:pt x="2883" y="4551"/>
                      <a:pt x="3311" y="4694"/>
                    </a:cubicBezTo>
                    <a:cubicBezTo>
                      <a:pt x="3282" y="4038"/>
                      <a:pt x="3339" y="3153"/>
                      <a:pt x="3910" y="2411"/>
                    </a:cubicBezTo>
                    <a:lnTo>
                      <a:pt x="3910" y="2411"/>
                    </a:lnTo>
                    <a:cubicBezTo>
                      <a:pt x="3767" y="2925"/>
                      <a:pt x="3739" y="3496"/>
                      <a:pt x="3739" y="3981"/>
                    </a:cubicBezTo>
                    <a:cubicBezTo>
                      <a:pt x="3682" y="4523"/>
                      <a:pt x="3767" y="5150"/>
                      <a:pt x="4138" y="5721"/>
                    </a:cubicBezTo>
                    <a:cubicBezTo>
                      <a:pt x="4081" y="5521"/>
                      <a:pt x="4052" y="5293"/>
                      <a:pt x="4052" y="5093"/>
                    </a:cubicBezTo>
                    <a:cubicBezTo>
                      <a:pt x="4052" y="4608"/>
                      <a:pt x="4138" y="4123"/>
                      <a:pt x="4338" y="3667"/>
                    </a:cubicBezTo>
                    <a:lnTo>
                      <a:pt x="4338" y="3667"/>
                    </a:lnTo>
                    <a:cubicBezTo>
                      <a:pt x="4281" y="4237"/>
                      <a:pt x="4338" y="4837"/>
                      <a:pt x="4452" y="5322"/>
                    </a:cubicBezTo>
                    <a:cubicBezTo>
                      <a:pt x="4880" y="5578"/>
                      <a:pt x="5222" y="5750"/>
                      <a:pt x="5508" y="5864"/>
                    </a:cubicBezTo>
                    <a:cubicBezTo>
                      <a:pt x="5479" y="6406"/>
                      <a:pt x="5593" y="7005"/>
                      <a:pt x="5936" y="7604"/>
                    </a:cubicBezTo>
                    <a:cubicBezTo>
                      <a:pt x="5879" y="7091"/>
                      <a:pt x="5907" y="6548"/>
                      <a:pt x="5993" y="6035"/>
                    </a:cubicBezTo>
                    <a:lnTo>
                      <a:pt x="6021" y="6035"/>
                    </a:lnTo>
                    <a:cubicBezTo>
                      <a:pt x="9017" y="5864"/>
                      <a:pt x="9645" y="1812"/>
                      <a:pt x="7220" y="557"/>
                    </a:cubicBezTo>
                    <a:cubicBezTo>
                      <a:pt x="6520" y="182"/>
                      <a:pt x="5710" y="4"/>
                      <a:pt x="4964" y="4"/>
                    </a:cubicBezTo>
                    <a:cubicBezTo>
                      <a:pt x="4859" y="4"/>
                      <a:pt x="4754" y="8"/>
                      <a:pt x="4652" y="15"/>
                    </a:cubicBezTo>
                    <a:cubicBezTo>
                      <a:pt x="4560" y="5"/>
                      <a:pt x="4463" y="1"/>
                      <a:pt x="4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661;p56">
                <a:extLst>
                  <a:ext uri="{FF2B5EF4-FFF2-40B4-BE49-F238E27FC236}">
                    <a16:creationId xmlns:a16="http://schemas.microsoft.com/office/drawing/2014/main" id="{BA6C1711-3305-FF46-9D48-8E94D2BFB398}"/>
                  </a:ext>
                </a:extLst>
              </p:cNvPr>
              <p:cNvSpPr/>
              <p:nvPr/>
            </p:nvSpPr>
            <p:spPr>
              <a:xfrm>
                <a:off x="4546475" y="2277550"/>
                <a:ext cx="17850" cy="15400"/>
              </a:xfrm>
              <a:custGeom>
                <a:avLst/>
                <a:gdLst/>
                <a:ahLst/>
                <a:cxnLst/>
                <a:rect l="l" t="t" r="r" b="b"/>
                <a:pathLst>
                  <a:path w="714" h="616" extrusionOk="0">
                    <a:moveTo>
                      <a:pt x="365" y="1"/>
                    </a:moveTo>
                    <a:cubicBezTo>
                      <a:pt x="229" y="1"/>
                      <a:pt x="109" y="98"/>
                      <a:pt x="86" y="215"/>
                    </a:cubicBezTo>
                    <a:cubicBezTo>
                      <a:pt x="1" y="358"/>
                      <a:pt x="115" y="529"/>
                      <a:pt x="257" y="586"/>
                    </a:cubicBezTo>
                    <a:cubicBezTo>
                      <a:pt x="291" y="607"/>
                      <a:pt x="327" y="616"/>
                      <a:pt x="363" y="616"/>
                    </a:cubicBezTo>
                    <a:cubicBezTo>
                      <a:pt x="477" y="616"/>
                      <a:pt x="592" y="524"/>
                      <a:pt x="657" y="415"/>
                    </a:cubicBezTo>
                    <a:cubicBezTo>
                      <a:pt x="714" y="272"/>
                      <a:pt x="600" y="101"/>
                      <a:pt x="457" y="16"/>
                    </a:cubicBezTo>
                    <a:cubicBezTo>
                      <a:pt x="426" y="5"/>
                      <a:pt x="395" y="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662;p56">
                <a:extLst>
                  <a:ext uri="{FF2B5EF4-FFF2-40B4-BE49-F238E27FC236}">
                    <a16:creationId xmlns:a16="http://schemas.microsoft.com/office/drawing/2014/main" id="{43AF059A-B478-0670-ACEB-0D29F349C922}"/>
                  </a:ext>
                </a:extLst>
              </p:cNvPr>
              <p:cNvSpPr/>
              <p:nvPr/>
            </p:nvSpPr>
            <p:spPr>
              <a:xfrm>
                <a:off x="4612100" y="2074625"/>
                <a:ext cx="116300" cy="102050"/>
              </a:xfrm>
              <a:custGeom>
                <a:avLst/>
                <a:gdLst/>
                <a:ahLst/>
                <a:cxnLst/>
                <a:rect l="l" t="t" r="r" b="b"/>
                <a:pathLst>
                  <a:path w="4652" h="4082" extrusionOk="0">
                    <a:moveTo>
                      <a:pt x="2328" y="1"/>
                    </a:moveTo>
                    <a:cubicBezTo>
                      <a:pt x="2034" y="1"/>
                      <a:pt x="1736" y="65"/>
                      <a:pt x="1456" y="201"/>
                    </a:cubicBezTo>
                    <a:cubicBezTo>
                      <a:pt x="428" y="686"/>
                      <a:pt x="0" y="1913"/>
                      <a:pt x="486" y="2911"/>
                    </a:cubicBezTo>
                    <a:cubicBezTo>
                      <a:pt x="835" y="3652"/>
                      <a:pt x="1571" y="4081"/>
                      <a:pt x="2328" y="4081"/>
                    </a:cubicBezTo>
                    <a:cubicBezTo>
                      <a:pt x="2621" y="4081"/>
                      <a:pt x="2917" y="4017"/>
                      <a:pt x="3196" y="3881"/>
                    </a:cubicBezTo>
                    <a:cubicBezTo>
                      <a:pt x="4223" y="3396"/>
                      <a:pt x="4651" y="2170"/>
                      <a:pt x="4166" y="1142"/>
                    </a:cubicBezTo>
                    <a:cubicBezTo>
                      <a:pt x="3817" y="424"/>
                      <a:pt x="3084" y="1"/>
                      <a:pt x="2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663;p56">
                <a:extLst>
                  <a:ext uri="{FF2B5EF4-FFF2-40B4-BE49-F238E27FC236}">
                    <a16:creationId xmlns:a16="http://schemas.microsoft.com/office/drawing/2014/main" id="{4D018675-B3F4-C93B-7645-68936495167C}"/>
                  </a:ext>
                </a:extLst>
              </p:cNvPr>
              <p:cNvSpPr/>
              <p:nvPr/>
            </p:nvSpPr>
            <p:spPr>
              <a:xfrm>
                <a:off x="4475850" y="2104350"/>
                <a:ext cx="154825" cy="70175"/>
              </a:xfrm>
              <a:custGeom>
                <a:avLst/>
                <a:gdLst/>
                <a:ahLst/>
                <a:cxnLst/>
                <a:rect l="l" t="t" r="r" b="b"/>
                <a:pathLst>
                  <a:path w="6193" h="2807" extrusionOk="0">
                    <a:moveTo>
                      <a:pt x="4053" y="1"/>
                    </a:moveTo>
                    <a:cubicBezTo>
                      <a:pt x="3714" y="1"/>
                      <a:pt x="3348" y="44"/>
                      <a:pt x="2968" y="153"/>
                    </a:cubicBezTo>
                    <a:cubicBezTo>
                      <a:pt x="1798" y="438"/>
                      <a:pt x="828" y="1294"/>
                      <a:pt x="58" y="2664"/>
                    </a:cubicBezTo>
                    <a:cubicBezTo>
                      <a:pt x="1" y="2721"/>
                      <a:pt x="58" y="2778"/>
                      <a:pt x="115" y="2807"/>
                    </a:cubicBezTo>
                    <a:lnTo>
                      <a:pt x="229" y="2807"/>
                    </a:lnTo>
                    <a:cubicBezTo>
                      <a:pt x="942" y="1494"/>
                      <a:pt x="1912" y="667"/>
                      <a:pt x="2997" y="353"/>
                    </a:cubicBezTo>
                    <a:cubicBezTo>
                      <a:pt x="3340" y="262"/>
                      <a:pt x="3672" y="227"/>
                      <a:pt x="3983" y="227"/>
                    </a:cubicBezTo>
                    <a:cubicBezTo>
                      <a:pt x="5141" y="227"/>
                      <a:pt x="5993" y="724"/>
                      <a:pt x="5993" y="724"/>
                    </a:cubicBezTo>
                    <a:cubicBezTo>
                      <a:pt x="6016" y="731"/>
                      <a:pt x="6034" y="735"/>
                      <a:pt x="6050" y="735"/>
                    </a:cubicBezTo>
                    <a:cubicBezTo>
                      <a:pt x="6093" y="735"/>
                      <a:pt x="6114" y="708"/>
                      <a:pt x="6135" y="667"/>
                    </a:cubicBezTo>
                    <a:cubicBezTo>
                      <a:pt x="6192" y="610"/>
                      <a:pt x="6135" y="581"/>
                      <a:pt x="6107" y="524"/>
                    </a:cubicBezTo>
                    <a:cubicBezTo>
                      <a:pt x="6063" y="502"/>
                      <a:pt x="5215" y="1"/>
                      <a:pt x="4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664;p56">
                <a:extLst>
                  <a:ext uri="{FF2B5EF4-FFF2-40B4-BE49-F238E27FC236}">
                    <a16:creationId xmlns:a16="http://schemas.microsoft.com/office/drawing/2014/main" id="{92006EA9-39FA-CC54-2048-A3581EA69263}"/>
                  </a:ext>
                </a:extLst>
              </p:cNvPr>
              <p:cNvSpPr/>
              <p:nvPr/>
            </p:nvSpPr>
            <p:spPr>
              <a:xfrm>
                <a:off x="4701975" y="2090575"/>
                <a:ext cx="46400" cy="76100"/>
              </a:xfrm>
              <a:custGeom>
                <a:avLst/>
                <a:gdLst/>
                <a:ahLst/>
                <a:cxnLst/>
                <a:rect l="l" t="t" r="r" b="b"/>
                <a:pathLst>
                  <a:path w="1856" h="3044" extrusionOk="0">
                    <a:moveTo>
                      <a:pt x="726" y="1"/>
                    </a:moveTo>
                    <a:cubicBezTo>
                      <a:pt x="704" y="1"/>
                      <a:pt x="680" y="7"/>
                      <a:pt x="657" y="19"/>
                    </a:cubicBezTo>
                    <a:cubicBezTo>
                      <a:pt x="600" y="48"/>
                      <a:pt x="600" y="133"/>
                      <a:pt x="628" y="162"/>
                    </a:cubicBezTo>
                    <a:cubicBezTo>
                      <a:pt x="657" y="191"/>
                      <a:pt x="1655" y="1646"/>
                      <a:pt x="29" y="2873"/>
                    </a:cubicBezTo>
                    <a:cubicBezTo>
                      <a:pt x="1" y="2901"/>
                      <a:pt x="1" y="2930"/>
                      <a:pt x="1" y="2987"/>
                    </a:cubicBezTo>
                    <a:cubicBezTo>
                      <a:pt x="1" y="3015"/>
                      <a:pt x="29" y="3044"/>
                      <a:pt x="58" y="3044"/>
                    </a:cubicBezTo>
                    <a:lnTo>
                      <a:pt x="143" y="3044"/>
                    </a:lnTo>
                    <a:cubicBezTo>
                      <a:pt x="1056" y="3044"/>
                      <a:pt x="1570" y="2045"/>
                      <a:pt x="1627" y="2045"/>
                    </a:cubicBezTo>
                    <a:cubicBezTo>
                      <a:pt x="1655" y="1988"/>
                      <a:pt x="1627" y="1931"/>
                      <a:pt x="1598" y="1902"/>
                    </a:cubicBezTo>
                    <a:cubicBezTo>
                      <a:pt x="1573" y="1894"/>
                      <a:pt x="1553" y="1891"/>
                      <a:pt x="1536" y="1891"/>
                    </a:cubicBezTo>
                    <a:cubicBezTo>
                      <a:pt x="1496" y="1891"/>
                      <a:pt x="1476" y="1911"/>
                      <a:pt x="1456" y="1931"/>
                    </a:cubicBezTo>
                    <a:cubicBezTo>
                      <a:pt x="1456" y="1931"/>
                      <a:pt x="1056" y="2673"/>
                      <a:pt x="371" y="2815"/>
                    </a:cubicBezTo>
                    <a:cubicBezTo>
                      <a:pt x="1855" y="1589"/>
                      <a:pt x="799" y="48"/>
                      <a:pt x="799" y="48"/>
                    </a:cubicBezTo>
                    <a:cubicBezTo>
                      <a:pt x="783" y="14"/>
                      <a:pt x="75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665;p56">
                <a:extLst>
                  <a:ext uri="{FF2B5EF4-FFF2-40B4-BE49-F238E27FC236}">
                    <a16:creationId xmlns:a16="http://schemas.microsoft.com/office/drawing/2014/main" id="{49701BDF-E5D5-15B9-679A-383C02B3B8D8}"/>
                  </a:ext>
                </a:extLst>
              </p:cNvPr>
              <p:cNvSpPr/>
              <p:nvPr/>
            </p:nvSpPr>
            <p:spPr>
              <a:xfrm>
                <a:off x="4617800" y="2109325"/>
                <a:ext cx="82050" cy="60925"/>
              </a:xfrm>
              <a:custGeom>
                <a:avLst/>
                <a:gdLst/>
                <a:ahLst/>
                <a:cxnLst/>
                <a:rect l="l" t="t" r="r" b="b"/>
                <a:pathLst>
                  <a:path w="3282" h="2437" extrusionOk="0">
                    <a:moveTo>
                      <a:pt x="145" y="0"/>
                    </a:moveTo>
                    <a:cubicBezTo>
                      <a:pt x="133" y="0"/>
                      <a:pt x="122" y="4"/>
                      <a:pt x="115" y="11"/>
                    </a:cubicBezTo>
                    <a:cubicBezTo>
                      <a:pt x="29" y="11"/>
                      <a:pt x="1" y="97"/>
                      <a:pt x="29" y="125"/>
                    </a:cubicBezTo>
                    <a:cubicBezTo>
                      <a:pt x="86" y="182"/>
                      <a:pt x="714" y="1752"/>
                      <a:pt x="3168" y="2436"/>
                    </a:cubicBezTo>
                    <a:cubicBezTo>
                      <a:pt x="3253" y="2436"/>
                      <a:pt x="3282" y="2408"/>
                      <a:pt x="3253" y="2379"/>
                    </a:cubicBezTo>
                    <a:cubicBezTo>
                      <a:pt x="3253" y="2322"/>
                      <a:pt x="3225" y="2265"/>
                      <a:pt x="3168" y="2265"/>
                    </a:cubicBezTo>
                    <a:cubicBezTo>
                      <a:pt x="857" y="1609"/>
                      <a:pt x="229" y="125"/>
                      <a:pt x="229" y="97"/>
                    </a:cubicBezTo>
                    <a:cubicBezTo>
                      <a:pt x="229" y="33"/>
                      <a:pt x="181"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666;p56">
                <a:extLst>
                  <a:ext uri="{FF2B5EF4-FFF2-40B4-BE49-F238E27FC236}">
                    <a16:creationId xmlns:a16="http://schemas.microsoft.com/office/drawing/2014/main" id="{2E83D8DF-27CA-656E-A94E-918414A95EF9}"/>
                  </a:ext>
                </a:extLst>
              </p:cNvPr>
              <p:cNvSpPr/>
              <p:nvPr/>
            </p:nvSpPr>
            <p:spPr>
              <a:xfrm>
                <a:off x="4308950" y="2645275"/>
                <a:ext cx="84200" cy="307475"/>
              </a:xfrm>
              <a:custGeom>
                <a:avLst/>
                <a:gdLst/>
                <a:ahLst/>
                <a:cxnLst/>
                <a:rect l="l" t="t" r="r" b="b"/>
                <a:pathLst>
                  <a:path w="3368" h="12299" extrusionOk="0">
                    <a:moveTo>
                      <a:pt x="3224" y="1"/>
                    </a:moveTo>
                    <a:lnTo>
                      <a:pt x="0" y="12270"/>
                    </a:lnTo>
                    <a:lnTo>
                      <a:pt x="143" y="12298"/>
                    </a:lnTo>
                    <a:lnTo>
                      <a:pt x="3367" y="29"/>
                    </a:lnTo>
                    <a:lnTo>
                      <a:pt x="3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667;p56">
                <a:extLst>
                  <a:ext uri="{FF2B5EF4-FFF2-40B4-BE49-F238E27FC236}">
                    <a16:creationId xmlns:a16="http://schemas.microsoft.com/office/drawing/2014/main" id="{44787F02-4907-A5A0-6C98-07C677BD44F3}"/>
                  </a:ext>
                </a:extLst>
              </p:cNvPr>
              <p:cNvSpPr/>
              <p:nvPr/>
            </p:nvSpPr>
            <p:spPr>
              <a:xfrm>
                <a:off x="3636000" y="2293608"/>
                <a:ext cx="541856" cy="321328"/>
              </a:xfrm>
              <a:custGeom>
                <a:avLst/>
                <a:gdLst/>
                <a:ahLst/>
                <a:cxnLst/>
                <a:rect l="l" t="t" r="r" b="b"/>
                <a:pathLst>
                  <a:path w="19352" h="11476" extrusionOk="0">
                    <a:moveTo>
                      <a:pt x="3183" y="1"/>
                    </a:moveTo>
                    <a:cubicBezTo>
                      <a:pt x="2431" y="1"/>
                      <a:pt x="2243" y="652"/>
                      <a:pt x="3082" y="1023"/>
                    </a:cubicBezTo>
                    <a:cubicBezTo>
                      <a:pt x="4138" y="1479"/>
                      <a:pt x="4138" y="1993"/>
                      <a:pt x="4109" y="2079"/>
                    </a:cubicBezTo>
                    <a:cubicBezTo>
                      <a:pt x="4109" y="2079"/>
                      <a:pt x="4109" y="2136"/>
                      <a:pt x="4081" y="2136"/>
                    </a:cubicBezTo>
                    <a:lnTo>
                      <a:pt x="856" y="2079"/>
                    </a:lnTo>
                    <a:cubicBezTo>
                      <a:pt x="172" y="2079"/>
                      <a:pt x="0" y="3049"/>
                      <a:pt x="685" y="3277"/>
                    </a:cubicBezTo>
                    <a:cubicBezTo>
                      <a:pt x="685" y="3277"/>
                      <a:pt x="698" y="3290"/>
                      <a:pt x="706" y="3290"/>
                    </a:cubicBezTo>
                    <a:cubicBezTo>
                      <a:pt x="711" y="3290"/>
                      <a:pt x="714" y="3286"/>
                      <a:pt x="714" y="3277"/>
                    </a:cubicBezTo>
                    <a:cubicBezTo>
                      <a:pt x="749" y="3264"/>
                      <a:pt x="779" y="3252"/>
                      <a:pt x="804" y="3242"/>
                    </a:cubicBezTo>
                    <a:lnTo>
                      <a:pt x="804" y="3242"/>
                    </a:lnTo>
                    <a:cubicBezTo>
                      <a:pt x="687" y="3317"/>
                      <a:pt x="514" y="3471"/>
                      <a:pt x="514" y="3705"/>
                    </a:cubicBezTo>
                    <a:cubicBezTo>
                      <a:pt x="471" y="4245"/>
                      <a:pt x="853" y="4311"/>
                      <a:pt x="1041" y="4311"/>
                    </a:cubicBezTo>
                    <a:cubicBezTo>
                      <a:pt x="1101" y="4311"/>
                      <a:pt x="1142" y="4304"/>
                      <a:pt x="1142" y="4304"/>
                    </a:cubicBezTo>
                    <a:lnTo>
                      <a:pt x="1142" y="4304"/>
                    </a:lnTo>
                    <a:cubicBezTo>
                      <a:pt x="1142" y="4304"/>
                      <a:pt x="314" y="4875"/>
                      <a:pt x="1113" y="5445"/>
                    </a:cubicBezTo>
                    <a:cubicBezTo>
                      <a:pt x="1113" y="5445"/>
                      <a:pt x="742" y="5930"/>
                      <a:pt x="2854" y="6501"/>
                    </a:cubicBezTo>
                    <a:cubicBezTo>
                      <a:pt x="4737" y="7043"/>
                      <a:pt x="13981" y="10125"/>
                      <a:pt x="18004" y="11437"/>
                    </a:cubicBezTo>
                    <a:cubicBezTo>
                      <a:pt x="18095" y="11464"/>
                      <a:pt x="18186" y="11476"/>
                      <a:pt x="18275" y="11476"/>
                    </a:cubicBezTo>
                    <a:cubicBezTo>
                      <a:pt x="18856" y="11476"/>
                      <a:pt x="19351" y="10943"/>
                      <a:pt x="19203" y="10324"/>
                    </a:cubicBezTo>
                    <a:lnTo>
                      <a:pt x="18204" y="6330"/>
                    </a:lnTo>
                    <a:lnTo>
                      <a:pt x="6991" y="3077"/>
                    </a:lnTo>
                    <a:lnTo>
                      <a:pt x="6962" y="3077"/>
                    </a:lnTo>
                    <a:cubicBezTo>
                      <a:pt x="6877" y="2935"/>
                      <a:pt x="6163" y="1622"/>
                      <a:pt x="4537" y="509"/>
                    </a:cubicBezTo>
                    <a:cubicBezTo>
                      <a:pt x="3996" y="140"/>
                      <a:pt x="3529" y="1"/>
                      <a:pt x="3183"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668;p56">
                <a:extLst>
                  <a:ext uri="{FF2B5EF4-FFF2-40B4-BE49-F238E27FC236}">
                    <a16:creationId xmlns:a16="http://schemas.microsoft.com/office/drawing/2014/main" id="{BD7AD0A0-3148-5882-558D-D637D07D7B0F}"/>
                  </a:ext>
                </a:extLst>
              </p:cNvPr>
              <p:cNvSpPr/>
              <p:nvPr/>
            </p:nvSpPr>
            <p:spPr>
              <a:xfrm>
                <a:off x="4079380" y="2084392"/>
                <a:ext cx="234108" cy="532952"/>
              </a:xfrm>
              <a:custGeom>
                <a:avLst/>
                <a:gdLst/>
                <a:ahLst/>
                <a:cxnLst/>
                <a:rect l="l" t="t" r="r" b="b"/>
                <a:pathLst>
                  <a:path w="8361" h="19034" extrusionOk="0">
                    <a:moveTo>
                      <a:pt x="5635" y="1"/>
                    </a:moveTo>
                    <a:cubicBezTo>
                      <a:pt x="4547" y="1"/>
                      <a:pt x="3602" y="713"/>
                      <a:pt x="3368" y="1790"/>
                    </a:cubicBezTo>
                    <a:lnTo>
                      <a:pt x="2084" y="7553"/>
                    </a:lnTo>
                    <a:lnTo>
                      <a:pt x="1741" y="9094"/>
                    </a:lnTo>
                    <a:lnTo>
                      <a:pt x="372" y="15485"/>
                    </a:lnTo>
                    <a:cubicBezTo>
                      <a:pt x="1" y="17054"/>
                      <a:pt x="971" y="18652"/>
                      <a:pt x="2512" y="18966"/>
                    </a:cubicBezTo>
                    <a:cubicBezTo>
                      <a:pt x="2709" y="19012"/>
                      <a:pt x="2906" y="19033"/>
                      <a:pt x="3100" y="19033"/>
                    </a:cubicBezTo>
                    <a:cubicBezTo>
                      <a:pt x="4368" y="19033"/>
                      <a:pt x="5513" y="18102"/>
                      <a:pt x="5736" y="16741"/>
                    </a:cubicBezTo>
                    <a:lnTo>
                      <a:pt x="8332" y="3216"/>
                    </a:lnTo>
                    <a:cubicBezTo>
                      <a:pt x="8361" y="3074"/>
                      <a:pt x="8361" y="2903"/>
                      <a:pt x="8361" y="2760"/>
                    </a:cubicBezTo>
                    <a:cubicBezTo>
                      <a:pt x="8361" y="1562"/>
                      <a:pt x="7533" y="477"/>
                      <a:pt x="6364" y="106"/>
                    </a:cubicBezTo>
                    <a:cubicBezTo>
                      <a:pt x="6118" y="35"/>
                      <a:pt x="5873" y="1"/>
                      <a:pt x="5635" y="1"/>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669;p56">
                <a:extLst>
                  <a:ext uri="{FF2B5EF4-FFF2-40B4-BE49-F238E27FC236}">
                    <a16:creationId xmlns:a16="http://schemas.microsoft.com/office/drawing/2014/main" id="{49C7A27C-3C27-C513-2BCC-575014C0F70D}"/>
                  </a:ext>
                </a:extLst>
              </p:cNvPr>
              <p:cNvSpPr/>
              <p:nvPr/>
            </p:nvSpPr>
            <p:spPr>
              <a:xfrm>
                <a:off x="4115332" y="2074424"/>
                <a:ext cx="207760" cy="265496"/>
              </a:xfrm>
              <a:custGeom>
                <a:avLst/>
                <a:gdLst/>
                <a:ahLst/>
                <a:cxnLst/>
                <a:rect l="l" t="t" r="r" b="b"/>
                <a:pathLst>
                  <a:path w="7420" h="9482" extrusionOk="0">
                    <a:moveTo>
                      <a:pt x="4148" y="0"/>
                    </a:moveTo>
                    <a:cubicBezTo>
                      <a:pt x="2564" y="0"/>
                      <a:pt x="1115" y="1462"/>
                      <a:pt x="800" y="3430"/>
                    </a:cubicBezTo>
                    <a:lnTo>
                      <a:pt x="1" y="8280"/>
                    </a:lnTo>
                    <a:lnTo>
                      <a:pt x="2112" y="8994"/>
                    </a:lnTo>
                    <a:cubicBezTo>
                      <a:pt x="3102" y="9311"/>
                      <a:pt x="4141" y="9482"/>
                      <a:pt x="5181" y="9482"/>
                    </a:cubicBezTo>
                    <a:cubicBezTo>
                      <a:pt x="5730" y="9482"/>
                      <a:pt x="6278" y="9434"/>
                      <a:pt x="6820" y="9336"/>
                    </a:cubicBezTo>
                    <a:lnTo>
                      <a:pt x="7077" y="4457"/>
                    </a:lnTo>
                    <a:cubicBezTo>
                      <a:pt x="7419" y="2317"/>
                      <a:pt x="6278" y="320"/>
                      <a:pt x="4566" y="34"/>
                    </a:cubicBezTo>
                    <a:cubicBezTo>
                      <a:pt x="4426" y="12"/>
                      <a:pt x="4287" y="0"/>
                      <a:pt x="4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670;p56">
                <a:extLst>
                  <a:ext uri="{FF2B5EF4-FFF2-40B4-BE49-F238E27FC236}">
                    <a16:creationId xmlns:a16="http://schemas.microsoft.com/office/drawing/2014/main" id="{FBB7C4B6-E141-5BB7-6343-4DA0A960BA9E}"/>
                  </a:ext>
                </a:extLst>
              </p:cNvPr>
              <p:cNvSpPr/>
              <p:nvPr/>
            </p:nvSpPr>
            <p:spPr>
              <a:xfrm>
                <a:off x="4115015" y="2199192"/>
                <a:ext cx="191744" cy="143052"/>
              </a:xfrm>
              <a:custGeom>
                <a:avLst/>
                <a:gdLst/>
                <a:ahLst/>
                <a:cxnLst/>
                <a:rect l="l" t="t" r="r" b="b"/>
                <a:pathLst>
                  <a:path w="6848" h="5109" extrusionOk="0">
                    <a:moveTo>
                      <a:pt x="628" y="1"/>
                    </a:moveTo>
                    <a:cubicBezTo>
                      <a:pt x="571" y="1"/>
                      <a:pt x="542" y="1"/>
                      <a:pt x="542" y="29"/>
                    </a:cubicBezTo>
                    <a:lnTo>
                      <a:pt x="0" y="3853"/>
                    </a:lnTo>
                    <a:cubicBezTo>
                      <a:pt x="0" y="3881"/>
                      <a:pt x="0" y="3938"/>
                      <a:pt x="57" y="3938"/>
                    </a:cubicBezTo>
                    <a:lnTo>
                      <a:pt x="1684" y="4538"/>
                    </a:lnTo>
                    <a:cubicBezTo>
                      <a:pt x="2711" y="4937"/>
                      <a:pt x="3795" y="5108"/>
                      <a:pt x="4851" y="5108"/>
                    </a:cubicBezTo>
                    <a:cubicBezTo>
                      <a:pt x="5421" y="5108"/>
                      <a:pt x="5963" y="5080"/>
                      <a:pt x="6505" y="4966"/>
                    </a:cubicBezTo>
                    <a:cubicBezTo>
                      <a:pt x="6505" y="4966"/>
                      <a:pt x="6534" y="4966"/>
                      <a:pt x="6534" y="4937"/>
                    </a:cubicBezTo>
                    <a:lnTo>
                      <a:pt x="6848" y="3168"/>
                    </a:lnTo>
                    <a:cubicBezTo>
                      <a:pt x="6848" y="3139"/>
                      <a:pt x="6848" y="3111"/>
                      <a:pt x="6819" y="3111"/>
                    </a:cubicBezTo>
                    <a:cubicBezTo>
                      <a:pt x="6791" y="3111"/>
                      <a:pt x="6762" y="3111"/>
                      <a:pt x="6762" y="3139"/>
                    </a:cubicBezTo>
                    <a:lnTo>
                      <a:pt x="6420" y="4851"/>
                    </a:lnTo>
                    <a:cubicBezTo>
                      <a:pt x="5887" y="4946"/>
                      <a:pt x="5351" y="4994"/>
                      <a:pt x="4818" y="4994"/>
                    </a:cubicBezTo>
                    <a:cubicBezTo>
                      <a:pt x="3751" y="4994"/>
                      <a:pt x="2692" y="4804"/>
                      <a:pt x="1684" y="4423"/>
                    </a:cubicBezTo>
                    <a:lnTo>
                      <a:pt x="114" y="3824"/>
                    </a:lnTo>
                    <a:lnTo>
                      <a:pt x="656" y="87"/>
                    </a:lnTo>
                    <a:cubicBezTo>
                      <a:pt x="685" y="29"/>
                      <a:pt x="656"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671;p56">
                <a:extLst>
                  <a:ext uri="{FF2B5EF4-FFF2-40B4-BE49-F238E27FC236}">
                    <a16:creationId xmlns:a16="http://schemas.microsoft.com/office/drawing/2014/main" id="{0F620B2F-09B3-D298-7E6D-72A6407AD582}"/>
                  </a:ext>
                </a:extLst>
              </p:cNvPr>
              <p:cNvSpPr/>
              <p:nvPr/>
            </p:nvSpPr>
            <p:spPr>
              <a:xfrm>
                <a:off x="3640004" y="2350112"/>
                <a:ext cx="502516" cy="265356"/>
              </a:xfrm>
              <a:custGeom>
                <a:avLst/>
                <a:gdLst/>
                <a:ahLst/>
                <a:cxnLst/>
                <a:rect l="l" t="t" r="r" b="b"/>
                <a:pathLst>
                  <a:path w="17947" h="9477" extrusionOk="0">
                    <a:moveTo>
                      <a:pt x="661" y="0"/>
                    </a:moveTo>
                    <a:cubicBezTo>
                      <a:pt x="447" y="0"/>
                      <a:pt x="81" y="154"/>
                      <a:pt x="29" y="574"/>
                    </a:cubicBezTo>
                    <a:cubicBezTo>
                      <a:pt x="0" y="974"/>
                      <a:pt x="285" y="1145"/>
                      <a:pt x="514" y="1202"/>
                    </a:cubicBezTo>
                    <a:cubicBezTo>
                      <a:pt x="400" y="1287"/>
                      <a:pt x="257" y="1459"/>
                      <a:pt x="285" y="1772"/>
                    </a:cubicBezTo>
                    <a:cubicBezTo>
                      <a:pt x="314" y="2143"/>
                      <a:pt x="571" y="2286"/>
                      <a:pt x="713" y="2315"/>
                    </a:cubicBezTo>
                    <a:cubicBezTo>
                      <a:pt x="656" y="2400"/>
                      <a:pt x="542" y="2571"/>
                      <a:pt x="542" y="2857"/>
                    </a:cubicBezTo>
                    <a:cubicBezTo>
                      <a:pt x="542" y="3256"/>
                      <a:pt x="742" y="3427"/>
                      <a:pt x="856" y="3456"/>
                    </a:cubicBezTo>
                    <a:cubicBezTo>
                      <a:pt x="856" y="3599"/>
                      <a:pt x="885" y="3912"/>
                      <a:pt x="1427" y="4141"/>
                    </a:cubicBezTo>
                    <a:cubicBezTo>
                      <a:pt x="2083" y="4426"/>
                      <a:pt x="7961" y="6195"/>
                      <a:pt x="8217" y="6281"/>
                    </a:cubicBezTo>
                    <a:lnTo>
                      <a:pt x="17861" y="9476"/>
                    </a:lnTo>
                    <a:cubicBezTo>
                      <a:pt x="17918" y="9476"/>
                      <a:pt x="17947" y="9448"/>
                      <a:pt x="17947" y="9448"/>
                    </a:cubicBezTo>
                    <a:cubicBezTo>
                      <a:pt x="17947" y="9419"/>
                      <a:pt x="17947" y="9362"/>
                      <a:pt x="17918" y="9362"/>
                    </a:cubicBezTo>
                    <a:lnTo>
                      <a:pt x="8274" y="6166"/>
                    </a:lnTo>
                    <a:cubicBezTo>
                      <a:pt x="8217" y="6138"/>
                      <a:pt x="2112" y="4283"/>
                      <a:pt x="1512" y="4027"/>
                    </a:cubicBezTo>
                    <a:cubicBezTo>
                      <a:pt x="942" y="3770"/>
                      <a:pt x="999" y="3456"/>
                      <a:pt x="999" y="3456"/>
                    </a:cubicBezTo>
                    <a:lnTo>
                      <a:pt x="999" y="3427"/>
                    </a:lnTo>
                    <a:cubicBezTo>
                      <a:pt x="999" y="3370"/>
                      <a:pt x="970" y="3370"/>
                      <a:pt x="970" y="3370"/>
                    </a:cubicBezTo>
                    <a:cubicBezTo>
                      <a:pt x="970" y="3370"/>
                      <a:pt x="685" y="3313"/>
                      <a:pt x="685" y="2885"/>
                    </a:cubicBezTo>
                    <a:cubicBezTo>
                      <a:pt x="713" y="2457"/>
                      <a:pt x="942" y="2343"/>
                      <a:pt x="942" y="2343"/>
                    </a:cubicBezTo>
                    <a:cubicBezTo>
                      <a:pt x="970" y="2315"/>
                      <a:pt x="970" y="2315"/>
                      <a:pt x="970" y="2286"/>
                    </a:cubicBezTo>
                    <a:cubicBezTo>
                      <a:pt x="942" y="2286"/>
                      <a:pt x="942" y="2258"/>
                      <a:pt x="885" y="2258"/>
                    </a:cubicBezTo>
                    <a:cubicBezTo>
                      <a:pt x="885" y="2258"/>
                      <a:pt x="457" y="2258"/>
                      <a:pt x="428" y="1772"/>
                    </a:cubicBezTo>
                    <a:cubicBezTo>
                      <a:pt x="371" y="1345"/>
                      <a:pt x="685" y="1230"/>
                      <a:pt x="685" y="1230"/>
                    </a:cubicBezTo>
                    <a:cubicBezTo>
                      <a:pt x="713" y="1230"/>
                      <a:pt x="713" y="1202"/>
                      <a:pt x="713" y="1173"/>
                    </a:cubicBezTo>
                    <a:cubicBezTo>
                      <a:pt x="713" y="1173"/>
                      <a:pt x="713" y="1145"/>
                      <a:pt x="685" y="1145"/>
                    </a:cubicBezTo>
                    <a:cubicBezTo>
                      <a:pt x="656" y="1145"/>
                      <a:pt x="114" y="1116"/>
                      <a:pt x="143" y="603"/>
                    </a:cubicBezTo>
                    <a:cubicBezTo>
                      <a:pt x="171" y="146"/>
                      <a:pt x="685" y="146"/>
                      <a:pt x="713" y="146"/>
                    </a:cubicBezTo>
                    <a:lnTo>
                      <a:pt x="3938" y="175"/>
                    </a:lnTo>
                    <a:cubicBezTo>
                      <a:pt x="3966" y="175"/>
                      <a:pt x="3995" y="146"/>
                      <a:pt x="3995" y="118"/>
                    </a:cubicBezTo>
                    <a:cubicBezTo>
                      <a:pt x="3995" y="61"/>
                      <a:pt x="3966" y="32"/>
                      <a:pt x="3938" y="32"/>
                    </a:cubicBezTo>
                    <a:lnTo>
                      <a:pt x="713" y="4"/>
                    </a:lnTo>
                    <a:cubicBezTo>
                      <a:pt x="697" y="1"/>
                      <a:pt x="680"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672;p56">
              <a:extLst>
                <a:ext uri="{FF2B5EF4-FFF2-40B4-BE49-F238E27FC236}">
                  <a16:creationId xmlns:a16="http://schemas.microsoft.com/office/drawing/2014/main" id="{20083CB7-0118-D87A-A790-F9C3741EA0B9}"/>
                </a:ext>
              </a:extLst>
            </p:cNvPr>
            <p:cNvGrpSpPr/>
            <p:nvPr/>
          </p:nvGrpSpPr>
          <p:grpSpPr>
            <a:xfrm rot="-2700000">
              <a:off x="7290306" y="1289222"/>
              <a:ext cx="476942" cy="1078553"/>
              <a:chOff x="6443012" y="2544655"/>
              <a:chExt cx="528107" cy="1194257"/>
            </a:xfrm>
          </p:grpSpPr>
          <p:sp>
            <p:nvSpPr>
              <p:cNvPr id="178" name="Google Shape;1673;p56">
                <a:extLst>
                  <a:ext uri="{FF2B5EF4-FFF2-40B4-BE49-F238E27FC236}">
                    <a16:creationId xmlns:a16="http://schemas.microsoft.com/office/drawing/2014/main" id="{719DAA97-039B-984C-880A-60C94138475B}"/>
                  </a:ext>
                </a:extLst>
              </p:cNvPr>
              <p:cNvSpPr/>
              <p:nvPr/>
            </p:nvSpPr>
            <p:spPr>
              <a:xfrm>
                <a:off x="6538014" y="2982106"/>
                <a:ext cx="211022" cy="187604"/>
              </a:xfrm>
              <a:custGeom>
                <a:avLst/>
                <a:gdLst/>
                <a:ahLst/>
                <a:cxnLst/>
                <a:rect l="l" t="t" r="r" b="b"/>
                <a:pathLst>
                  <a:path w="6506" h="5784" extrusionOk="0">
                    <a:moveTo>
                      <a:pt x="1465" y="0"/>
                    </a:moveTo>
                    <a:cubicBezTo>
                      <a:pt x="943" y="0"/>
                      <a:pt x="633" y="297"/>
                      <a:pt x="457" y="682"/>
                    </a:cubicBezTo>
                    <a:cubicBezTo>
                      <a:pt x="0" y="1633"/>
                      <a:pt x="381" y="3098"/>
                      <a:pt x="1332" y="4144"/>
                    </a:cubicBezTo>
                    <a:cubicBezTo>
                      <a:pt x="2591" y="5509"/>
                      <a:pt x="4148" y="5784"/>
                      <a:pt x="5231" y="5784"/>
                    </a:cubicBezTo>
                    <a:cubicBezTo>
                      <a:pt x="5310" y="5784"/>
                      <a:pt x="5386" y="5782"/>
                      <a:pt x="5459" y="5780"/>
                    </a:cubicBezTo>
                    <a:cubicBezTo>
                      <a:pt x="6087" y="5723"/>
                      <a:pt x="6505" y="5095"/>
                      <a:pt x="6258" y="4524"/>
                    </a:cubicBezTo>
                    <a:cubicBezTo>
                      <a:pt x="6011" y="3992"/>
                      <a:pt x="5630" y="3250"/>
                      <a:pt x="4965" y="2375"/>
                    </a:cubicBezTo>
                    <a:cubicBezTo>
                      <a:pt x="4413" y="1633"/>
                      <a:pt x="3747" y="1024"/>
                      <a:pt x="2968" y="549"/>
                    </a:cubicBezTo>
                    <a:cubicBezTo>
                      <a:pt x="2335" y="157"/>
                      <a:pt x="1844" y="0"/>
                      <a:pt x="1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74;p56">
                <a:extLst>
                  <a:ext uri="{FF2B5EF4-FFF2-40B4-BE49-F238E27FC236}">
                    <a16:creationId xmlns:a16="http://schemas.microsoft.com/office/drawing/2014/main" id="{67F835FB-CE28-5E8A-EF85-16A668B700E7}"/>
                  </a:ext>
                </a:extLst>
              </p:cNvPr>
              <p:cNvSpPr/>
              <p:nvPr/>
            </p:nvSpPr>
            <p:spPr>
              <a:xfrm>
                <a:off x="6443629" y="2750650"/>
                <a:ext cx="328242" cy="988262"/>
              </a:xfrm>
              <a:custGeom>
                <a:avLst/>
                <a:gdLst/>
                <a:ahLst/>
                <a:cxnLst/>
                <a:rect l="l" t="t" r="r" b="b"/>
                <a:pathLst>
                  <a:path w="10120" h="30469" extrusionOk="0">
                    <a:moveTo>
                      <a:pt x="9929" y="1"/>
                    </a:moveTo>
                    <a:cubicBezTo>
                      <a:pt x="9853" y="1"/>
                      <a:pt x="9796" y="39"/>
                      <a:pt x="9796" y="115"/>
                    </a:cubicBezTo>
                    <a:cubicBezTo>
                      <a:pt x="9796" y="191"/>
                      <a:pt x="9872" y="6277"/>
                      <a:pt x="8712" y="13030"/>
                    </a:cubicBezTo>
                    <a:cubicBezTo>
                      <a:pt x="8027" y="16986"/>
                      <a:pt x="7076" y="20372"/>
                      <a:pt x="5839" y="23111"/>
                    </a:cubicBezTo>
                    <a:cubicBezTo>
                      <a:pt x="4318" y="26535"/>
                      <a:pt x="2378" y="28931"/>
                      <a:pt x="76" y="30263"/>
                    </a:cubicBezTo>
                    <a:cubicBezTo>
                      <a:pt x="38" y="30301"/>
                      <a:pt x="0" y="30358"/>
                      <a:pt x="38" y="30415"/>
                    </a:cubicBezTo>
                    <a:cubicBezTo>
                      <a:pt x="78" y="30442"/>
                      <a:pt x="119" y="30469"/>
                      <a:pt x="152" y="30469"/>
                    </a:cubicBezTo>
                    <a:cubicBezTo>
                      <a:pt x="166" y="30469"/>
                      <a:pt x="179" y="30464"/>
                      <a:pt x="190" y="30453"/>
                    </a:cubicBezTo>
                    <a:cubicBezTo>
                      <a:pt x="2549" y="29102"/>
                      <a:pt x="4508" y="26649"/>
                      <a:pt x="6049" y="23187"/>
                    </a:cubicBezTo>
                    <a:cubicBezTo>
                      <a:pt x="7285" y="20429"/>
                      <a:pt x="8255" y="17005"/>
                      <a:pt x="8940" y="13030"/>
                    </a:cubicBezTo>
                    <a:cubicBezTo>
                      <a:pt x="10119" y="6277"/>
                      <a:pt x="10043" y="153"/>
                      <a:pt x="10043" y="96"/>
                    </a:cubicBezTo>
                    <a:cubicBezTo>
                      <a:pt x="10043" y="20"/>
                      <a:pt x="9986" y="1"/>
                      <a:pt x="9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75;p56">
                <a:extLst>
                  <a:ext uri="{FF2B5EF4-FFF2-40B4-BE49-F238E27FC236}">
                    <a16:creationId xmlns:a16="http://schemas.microsoft.com/office/drawing/2014/main" id="{E2C5F83B-0BF9-1F67-50C4-FC9317EB2D69}"/>
                  </a:ext>
                </a:extLst>
              </p:cNvPr>
              <p:cNvSpPr/>
              <p:nvPr/>
            </p:nvSpPr>
            <p:spPr>
              <a:xfrm>
                <a:off x="6641028" y="2544655"/>
                <a:ext cx="154261" cy="208492"/>
              </a:xfrm>
              <a:custGeom>
                <a:avLst/>
                <a:gdLst/>
                <a:ahLst/>
                <a:cxnLst/>
                <a:rect l="l" t="t" r="r" b="b"/>
                <a:pathLst>
                  <a:path w="4756" h="6428" extrusionOk="0">
                    <a:moveTo>
                      <a:pt x="2444" y="0"/>
                    </a:moveTo>
                    <a:cubicBezTo>
                      <a:pt x="2240" y="0"/>
                      <a:pt x="2038" y="36"/>
                      <a:pt x="1846" y="94"/>
                    </a:cubicBezTo>
                    <a:cubicBezTo>
                      <a:pt x="724" y="436"/>
                      <a:pt x="1" y="1558"/>
                      <a:pt x="134" y="2719"/>
                    </a:cubicBezTo>
                    <a:cubicBezTo>
                      <a:pt x="381" y="5362"/>
                      <a:pt x="3843" y="6428"/>
                      <a:pt x="3843" y="6428"/>
                    </a:cubicBezTo>
                    <a:cubicBezTo>
                      <a:pt x="3843" y="6428"/>
                      <a:pt x="4528" y="5762"/>
                      <a:pt x="4699" y="3765"/>
                    </a:cubicBezTo>
                    <a:cubicBezTo>
                      <a:pt x="4756" y="2909"/>
                      <a:pt x="4604" y="2053"/>
                      <a:pt x="4185" y="1292"/>
                    </a:cubicBezTo>
                    <a:cubicBezTo>
                      <a:pt x="3674" y="312"/>
                      <a:pt x="3046" y="0"/>
                      <a:pt x="2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76;p56">
                <a:extLst>
                  <a:ext uri="{FF2B5EF4-FFF2-40B4-BE49-F238E27FC236}">
                    <a16:creationId xmlns:a16="http://schemas.microsoft.com/office/drawing/2014/main" id="{C05DDD22-7610-F80A-98BA-EE7BCFEE4039}"/>
                  </a:ext>
                </a:extLst>
              </p:cNvPr>
              <p:cNvSpPr/>
              <p:nvPr/>
            </p:nvSpPr>
            <p:spPr>
              <a:xfrm>
                <a:off x="6562697" y="2768781"/>
                <a:ext cx="204827" cy="159580"/>
              </a:xfrm>
              <a:custGeom>
                <a:avLst/>
                <a:gdLst/>
                <a:ahLst/>
                <a:cxnLst/>
                <a:rect l="l" t="t" r="r" b="b"/>
                <a:pathLst>
                  <a:path w="6315" h="4920" extrusionOk="0">
                    <a:moveTo>
                      <a:pt x="2166" y="0"/>
                    </a:moveTo>
                    <a:cubicBezTo>
                      <a:pt x="1492" y="0"/>
                      <a:pt x="1022" y="335"/>
                      <a:pt x="704" y="754"/>
                    </a:cubicBezTo>
                    <a:cubicBezTo>
                      <a:pt x="0" y="1705"/>
                      <a:pt x="95" y="3017"/>
                      <a:pt x="894" y="3835"/>
                    </a:cubicBezTo>
                    <a:cubicBezTo>
                      <a:pt x="1718" y="4684"/>
                      <a:pt x="2856" y="4920"/>
                      <a:pt x="3864" y="4920"/>
                    </a:cubicBezTo>
                    <a:cubicBezTo>
                      <a:pt x="5114" y="4920"/>
                      <a:pt x="6163" y="4558"/>
                      <a:pt x="6163" y="4558"/>
                    </a:cubicBezTo>
                    <a:cubicBezTo>
                      <a:pt x="6163" y="4558"/>
                      <a:pt x="6315" y="3607"/>
                      <a:pt x="5231" y="1914"/>
                    </a:cubicBezTo>
                    <a:cubicBezTo>
                      <a:pt x="4755" y="1210"/>
                      <a:pt x="4109" y="640"/>
                      <a:pt x="3329" y="278"/>
                    </a:cubicBezTo>
                    <a:cubicBezTo>
                      <a:pt x="2887" y="83"/>
                      <a:pt x="2501" y="0"/>
                      <a:pt x="2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77;p56">
                <a:extLst>
                  <a:ext uri="{FF2B5EF4-FFF2-40B4-BE49-F238E27FC236}">
                    <a16:creationId xmlns:a16="http://schemas.microsoft.com/office/drawing/2014/main" id="{46EC3A49-B94D-27B0-9E24-F0CFACD9E1EA}"/>
                  </a:ext>
                </a:extLst>
              </p:cNvPr>
              <p:cNvSpPr/>
              <p:nvPr/>
            </p:nvSpPr>
            <p:spPr>
              <a:xfrm>
                <a:off x="6443012" y="3261631"/>
                <a:ext cx="257891" cy="144693"/>
              </a:xfrm>
              <a:custGeom>
                <a:avLst/>
                <a:gdLst/>
                <a:ahLst/>
                <a:cxnLst/>
                <a:rect l="l" t="t" r="r" b="b"/>
                <a:pathLst>
                  <a:path w="7951" h="4461" extrusionOk="0">
                    <a:moveTo>
                      <a:pt x="3461" y="0"/>
                    </a:moveTo>
                    <a:cubicBezTo>
                      <a:pt x="2934" y="0"/>
                      <a:pt x="2415" y="67"/>
                      <a:pt x="1921" y="205"/>
                    </a:cubicBezTo>
                    <a:cubicBezTo>
                      <a:pt x="285" y="642"/>
                      <a:pt x="0" y="1498"/>
                      <a:pt x="152" y="2297"/>
                    </a:cubicBezTo>
                    <a:cubicBezTo>
                      <a:pt x="380" y="3458"/>
                      <a:pt x="1598" y="4371"/>
                      <a:pt x="2967" y="4447"/>
                    </a:cubicBezTo>
                    <a:cubicBezTo>
                      <a:pt x="3086" y="4456"/>
                      <a:pt x="3203" y="4460"/>
                      <a:pt x="3319" y="4460"/>
                    </a:cubicBezTo>
                    <a:cubicBezTo>
                      <a:pt x="6277" y="4460"/>
                      <a:pt x="7951" y="1517"/>
                      <a:pt x="7951" y="1517"/>
                    </a:cubicBezTo>
                    <a:cubicBezTo>
                      <a:pt x="7951" y="1517"/>
                      <a:pt x="7247" y="700"/>
                      <a:pt x="4926" y="167"/>
                    </a:cubicBezTo>
                    <a:cubicBezTo>
                      <a:pt x="4442" y="57"/>
                      <a:pt x="3948" y="0"/>
                      <a:pt x="3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78;p56">
                <a:extLst>
                  <a:ext uri="{FF2B5EF4-FFF2-40B4-BE49-F238E27FC236}">
                    <a16:creationId xmlns:a16="http://schemas.microsoft.com/office/drawing/2014/main" id="{4347A263-646B-2F91-98B1-582DD6C4F1E8}"/>
                  </a:ext>
                </a:extLst>
              </p:cNvPr>
              <p:cNvSpPr/>
              <p:nvPr/>
            </p:nvSpPr>
            <p:spPr>
              <a:xfrm>
                <a:off x="6756399" y="2678190"/>
                <a:ext cx="187572" cy="182966"/>
              </a:xfrm>
              <a:custGeom>
                <a:avLst/>
                <a:gdLst/>
                <a:ahLst/>
                <a:cxnLst/>
                <a:rect l="l" t="t" r="r" b="b"/>
                <a:pathLst>
                  <a:path w="5783" h="5641" extrusionOk="0">
                    <a:moveTo>
                      <a:pt x="3568" y="1"/>
                    </a:moveTo>
                    <a:cubicBezTo>
                      <a:pt x="3115" y="1"/>
                      <a:pt x="2586" y="196"/>
                      <a:pt x="1979" y="713"/>
                    </a:cubicBezTo>
                    <a:cubicBezTo>
                      <a:pt x="1332" y="1284"/>
                      <a:pt x="857" y="2025"/>
                      <a:pt x="609" y="2862"/>
                    </a:cubicBezTo>
                    <a:cubicBezTo>
                      <a:pt x="1" y="4783"/>
                      <a:pt x="400" y="5639"/>
                      <a:pt x="400" y="5639"/>
                    </a:cubicBezTo>
                    <a:cubicBezTo>
                      <a:pt x="400" y="5639"/>
                      <a:pt x="437" y="5641"/>
                      <a:pt x="504" y="5641"/>
                    </a:cubicBezTo>
                    <a:cubicBezTo>
                      <a:pt x="1104" y="5641"/>
                      <a:pt x="4139" y="5533"/>
                      <a:pt x="5250" y="3395"/>
                    </a:cubicBezTo>
                    <a:cubicBezTo>
                      <a:pt x="5783" y="2349"/>
                      <a:pt x="5555" y="1074"/>
                      <a:pt x="4623" y="390"/>
                    </a:cubicBezTo>
                    <a:cubicBezTo>
                      <a:pt x="4332" y="163"/>
                      <a:pt x="3982" y="1"/>
                      <a:pt x="3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79;p56">
                <a:extLst>
                  <a:ext uri="{FF2B5EF4-FFF2-40B4-BE49-F238E27FC236}">
                    <a16:creationId xmlns:a16="http://schemas.microsoft.com/office/drawing/2014/main" id="{97E6B74B-336A-6242-7BAB-CBFF89555234}"/>
                  </a:ext>
                </a:extLst>
              </p:cNvPr>
              <p:cNvSpPr/>
              <p:nvPr/>
            </p:nvSpPr>
            <p:spPr>
              <a:xfrm>
                <a:off x="6745306" y="2904035"/>
                <a:ext cx="225812" cy="181052"/>
              </a:xfrm>
              <a:custGeom>
                <a:avLst/>
                <a:gdLst/>
                <a:ahLst/>
                <a:cxnLst/>
                <a:rect l="l" t="t" r="r" b="b"/>
                <a:pathLst>
                  <a:path w="6962" h="5582" extrusionOk="0">
                    <a:moveTo>
                      <a:pt x="5582" y="0"/>
                    </a:moveTo>
                    <a:cubicBezTo>
                      <a:pt x="5211" y="0"/>
                      <a:pt x="4725" y="135"/>
                      <a:pt x="4090" y="464"/>
                    </a:cubicBezTo>
                    <a:cubicBezTo>
                      <a:pt x="3291" y="883"/>
                      <a:pt x="2549" y="1453"/>
                      <a:pt x="1959" y="2176"/>
                    </a:cubicBezTo>
                    <a:cubicBezTo>
                      <a:pt x="171" y="4211"/>
                      <a:pt x="0" y="5315"/>
                      <a:pt x="0" y="5315"/>
                    </a:cubicBezTo>
                    <a:cubicBezTo>
                      <a:pt x="0" y="5315"/>
                      <a:pt x="717" y="5581"/>
                      <a:pt x="1735" y="5581"/>
                    </a:cubicBezTo>
                    <a:cubicBezTo>
                      <a:pt x="2789" y="5581"/>
                      <a:pt x="4164" y="5296"/>
                      <a:pt x="5402" y="4135"/>
                    </a:cubicBezTo>
                    <a:cubicBezTo>
                      <a:pt x="6448" y="3165"/>
                      <a:pt x="6962" y="1739"/>
                      <a:pt x="6620" y="750"/>
                    </a:cubicBezTo>
                    <a:cubicBezTo>
                      <a:pt x="6458" y="322"/>
                      <a:pt x="6156" y="0"/>
                      <a:pt x="5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80;p56">
                <a:extLst>
                  <a:ext uri="{FF2B5EF4-FFF2-40B4-BE49-F238E27FC236}">
                    <a16:creationId xmlns:a16="http://schemas.microsoft.com/office/drawing/2014/main" id="{C9FB3294-68D5-B49B-D904-094C839438AC}"/>
                  </a:ext>
                </a:extLst>
              </p:cNvPr>
              <p:cNvSpPr/>
              <p:nvPr/>
            </p:nvSpPr>
            <p:spPr>
              <a:xfrm>
                <a:off x="6695940" y="3148303"/>
                <a:ext cx="209173" cy="158348"/>
              </a:xfrm>
              <a:custGeom>
                <a:avLst/>
                <a:gdLst/>
                <a:ahLst/>
                <a:cxnLst/>
                <a:rect l="l" t="t" r="r" b="b"/>
                <a:pathLst>
                  <a:path w="6449" h="4882" extrusionOk="0">
                    <a:moveTo>
                      <a:pt x="4346" y="0"/>
                    </a:moveTo>
                    <a:cubicBezTo>
                      <a:pt x="4022" y="0"/>
                      <a:pt x="3647" y="76"/>
                      <a:pt x="3215" y="256"/>
                    </a:cubicBezTo>
                    <a:cubicBezTo>
                      <a:pt x="2397" y="580"/>
                      <a:pt x="1712" y="1131"/>
                      <a:pt x="1199" y="1835"/>
                    </a:cubicBezTo>
                    <a:cubicBezTo>
                      <a:pt x="1" y="3452"/>
                      <a:pt x="96" y="4441"/>
                      <a:pt x="96" y="4441"/>
                    </a:cubicBezTo>
                    <a:cubicBezTo>
                      <a:pt x="96" y="4441"/>
                      <a:pt x="1236" y="4881"/>
                      <a:pt x="2575" y="4881"/>
                    </a:cubicBezTo>
                    <a:cubicBezTo>
                      <a:pt x="3531" y="4881"/>
                      <a:pt x="4587" y="4657"/>
                      <a:pt x="5403" y="3889"/>
                    </a:cubicBezTo>
                    <a:cubicBezTo>
                      <a:pt x="6258" y="3071"/>
                      <a:pt x="6449" y="1778"/>
                      <a:pt x="5802" y="789"/>
                    </a:cubicBezTo>
                    <a:cubicBezTo>
                      <a:pt x="5515" y="359"/>
                      <a:pt x="5050" y="0"/>
                      <a:pt x="4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81;p56">
                <a:extLst>
                  <a:ext uri="{FF2B5EF4-FFF2-40B4-BE49-F238E27FC236}">
                    <a16:creationId xmlns:a16="http://schemas.microsoft.com/office/drawing/2014/main" id="{A49C73DB-943C-23CC-08BC-430253566785}"/>
                  </a:ext>
                </a:extLst>
              </p:cNvPr>
              <p:cNvSpPr/>
              <p:nvPr/>
            </p:nvSpPr>
            <p:spPr>
              <a:xfrm>
                <a:off x="6602787" y="3413362"/>
                <a:ext cx="251112" cy="172360"/>
              </a:xfrm>
              <a:custGeom>
                <a:avLst/>
                <a:gdLst/>
                <a:ahLst/>
                <a:cxnLst/>
                <a:rect l="l" t="t" r="r" b="b"/>
                <a:pathLst>
                  <a:path w="7742" h="5314" extrusionOk="0">
                    <a:moveTo>
                      <a:pt x="5862" y="0"/>
                    </a:moveTo>
                    <a:cubicBezTo>
                      <a:pt x="5562" y="0"/>
                      <a:pt x="5209" y="51"/>
                      <a:pt x="4794" y="168"/>
                    </a:cubicBezTo>
                    <a:cubicBezTo>
                      <a:pt x="3824" y="434"/>
                      <a:pt x="2873" y="986"/>
                      <a:pt x="2093" y="1728"/>
                    </a:cubicBezTo>
                    <a:cubicBezTo>
                      <a:pt x="229" y="3440"/>
                      <a:pt x="0" y="4505"/>
                      <a:pt x="0" y="4505"/>
                    </a:cubicBezTo>
                    <a:cubicBezTo>
                      <a:pt x="0" y="4505"/>
                      <a:pt x="1376" y="5314"/>
                      <a:pt x="3101" y="5314"/>
                    </a:cubicBezTo>
                    <a:cubicBezTo>
                      <a:pt x="3981" y="5314"/>
                      <a:pt x="4952" y="5103"/>
                      <a:pt x="5878" y="4467"/>
                    </a:cubicBezTo>
                    <a:cubicBezTo>
                      <a:pt x="7076" y="3630"/>
                      <a:pt x="7742" y="2203"/>
                      <a:pt x="7400" y="1062"/>
                    </a:cubicBezTo>
                    <a:cubicBezTo>
                      <a:pt x="7213" y="488"/>
                      <a:pt x="6788" y="0"/>
                      <a:pt x="5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682;p56">
              <a:extLst>
                <a:ext uri="{FF2B5EF4-FFF2-40B4-BE49-F238E27FC236}">
                  <a16:creationId xmlns:a16="http://schemas.microsoft.com/office/drawing/2014/main" id="{1644ADEB-029A-3CD0-9A47-6854EB61AB70}"/>
                </a:ext>
              </a:extLst>
            </p:cNvPr>
            <p:cNvGrpSpPr/>
            <p:nvPr/>
          </p:nvGrpSpPr>
          <p:grpSpPr>
            <a:xfrm>
              <a:off x="4373230" y="3933284"/>
              <a:ext cx="966857" cy="550238"/>
              <a:chOff x="3786905" y="3933284"/>
              <a:chExt cx="966857" cy="550238"/>
            </a:xfrm>
          </p:grpSpPr>
          <p:grpSp>
            <p:nvGrpSpPr>
              <p:cNvPr id="160" name="Google Shape;1683;p56">
                <a:extLst>
                  <a:ext uri="{FF2B5EF4-FFF2-40B4-BE49-F238E27FC236}">
                    <a16:creationId xmlns:a16="http://schemas.microsoft.com/office/drawing/2014/main" id="{876BF7C3-DB66-7013-864C-304F0C9C9E53}"/>
                  </a:ext>
                </a:extLst>
              </p:cNvPr>
              <p:cNvGrpSpPr/>
              <p:nvPr/>
            </p:nvGrpSpPr>
            <p:grpSpPr>
              <a:xfrm>
                <a:off x="3786905" y="3933284"/>
                <a:ext cx="526055" cy="550238"/>
                <a:chOff x="109495" y="3244051"/>
                <a:chExt cx="396096" cy="419709"/>
              </a:xfrm>
            </p:grpSpPr>
            <p:sp>
              <p:nvSpPr>
                <p:cNvPr id="174" name="Google Shape;1685;p56">
                  <a:extLst>
                    <a:ext uri="{FF2B5EF4-FFF2-40B4-BE49-F238E27FC236}">
                      <a16:creationId xmlns:a16="http://schemas.microsoft.com/office/drawing/2014/main" id="{714E85E6-EED3-4270-3155-60CC8E03BC0B}"/>
                    </a:ext>
                  </a:extLst>
                </p:cNvPr>
                <p:cNvSpPr/>
                <p:nvPr/>
              </p:nvSpPr>
              <p:spPr>
                <a:xfrm>
                  <a:off x="371699" y="3506385"/>
                  <a:ext cx="133892" cy="157375"/>
                </a:xfrm>
                <a:custGeom>
                  <a:avLst/>
                  <a:gdLst/>
                  <a:ahLst/>
                  <a:cxnLst/>
                  <a:rect l="l" t="t" r="r" b="b"/>
                  <a:pathLst>
                    <a:path w="4128" h="4852" extrusionOk="0">
                      <a:moveTo>
                        <a:pt x="4006" y="0"/>
                      </a:moveTo>
                      <a:cubicBezTo>
                        <a:pt x="3967" y="0"/>
                        <a:pt x="3931" y="21"/>
                        <a:pt x="3918" y="58"/>
                      </a:cubicBezTo>
                      <a:lnTo>
                        <a:pt x="0" y="4851"/>
                      </a:lnTo>
                      <a:lnTo>
                        <a:pt x="266" y="4851"/>
                      </a:lnTo>
                      <a:lnTo>
                        <a:pt x="4089" y="172"/>
                      </a:lnTo>
                      <a:cubicBezTo>
                        <a:pt x="4128" y="115"/>
                        <a:pt x="4109" y="58"/>
                        <a:pt x="4070" y="20"/>
                      </a:cubicBezTo>
                      <a:cubicBezTo>
                        <a:pt x="4050" y="7"/>
                        <a:pt x="4028" y="0"/>
                        <a:pt x="4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86;p56">
                  <a:extLst>
                    <a:ext uri="{FF2B5EF4-FFF2-40B4-BE49-F238E27FC236}">
                      <a16:creationId xmlns:a16="http://schemas.microsoft.com/office/drawing/2014/main" id="{EDB5A895-F4B1-F756-4171-A84DD84ACD97}"/>
                    </a:ext>
                  </a:extLst>
                </p:cNvPr>
                <p:cNvSpPr/>
                <p:nvPr/>
              </p:nvSpPr>
              <p:spPr>
                <a:xfrm>
                  <a:off x="213741" y="3244051"/>
                  <a:ext cx="158607" cy="419709"/>
                </a:xfrm>
                <a:custGeom>
                  <a:avLst/>
                  <a:gdLst/>
                  <a:ahLst/>
                  <a:cxnLst/>
                  <a:rect l="l" t="t" r="r" b="b"/>
                  <a:pathLst>
                    <a:path w="4890" h="12940" extrusionOk="0">
                      <a:moveTo>
                        <a:pt x="126" y="0"/>
                      </a:moveTo>
                      <a:cubicBezTo>
                        <a:pt x="116" y="0"/>
                        <a:pt x="106" y="2"/>
                        <a:pt x="96" y="5"/>
                      </a:cubicBezTo>
                      <a:cubicBezTo>
                        <a:pt x="39" y="24"/>
                        <a:pt x="1" y="81"/>
                        <a:pt x="20" y="157"/>
                      </a:cubicBezTo>
                      <a:lnTo>
                        <a:pt x="4661" y="12939"/>
                      </a:lnTo>
                      <a:lnTo>
                        <a:pt x="4889" y="12939"/>
                      </a:lnTo>
                      <a:lnTo>
                        <a:pt x="229" y="81"/>
                      </a:lnTo>
                      <a:cubicBezTo>
                        <a:pt x="213" y="34"/>
                        <a:pt x="172"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687;p56">
                  <a:extLst>
                    <a:ext uri="{FF2B5EF4-FFF2-40B4-BE49-F238E27FC236}">
                      <a16:creationId xmlns:a16="http://schemas.microsoft.com/office/drawing/2014/main" id="{723D44FD-8377-3356-43C8-ED86C690A5F9}"/>
                    </a:ext>
                  </a:extLst>
                </p:cNvPr>
                <p:cNvSpPr/>
                <p:nvPr/>
              </p:nvSpPr>
              <p:spPr>
                <a:xfrm>
                  <a:off x="109495" y="3269610"/>
                  <a:ext cx="280109" cy="163408"/>
                </a:xfrm>
                <a:custGeom>
                  <a:avLst/>
                  <a:gdLst/>
                  <a:ahLst/>
                  <a:cxnLst/>
                  <a:rect l="l" t="t" r="r" b="b"/>
                  <a:pathLst>
                    <a:path w="8636" h="5038" extrusionOk="0">
                      <a:moveTo>
                        <a:pt x="8489" y="1"/>
                      </a:moveTo>
                      <a:cubicBezTo>
                        <a:pt x="8458" y="1"/>
                        <a:pt x="8429" y="21"/>
                        <a:pt x="8407" y="54"/>
                      </a:cubicBezTo>
                      <a:lnTo>
                        <a:pt x="5326" y="4809"/>
                      </a:lnTo>
                      <a:lnTo>
                        <a:pt x="171" y="2527"/>
                      </a:lnTo>
                      <a:cubicBezTo>
                        <a:pt x="155" y="2516"/>
                        <a:pt x="136" y="2511"/>
                        <a:pt x="118" y="2511"/>
                      </a:cubicBezTo>
                      <a:cubicBezTo>
                        <a:pt x="75" y="2511"/>
                        <a:pt x="33" y="2538"/>
                        <a:pt x="19" y="2565"/>
                      </a:cubicBezTo>
                      <a:cubicBezTo>
                        <a:pt x="0" y="2622"/>
                        <a:pt x="19" y="2698"/>
                        <a:pt x="76" y="2717"/>
                      </a:cubicBezTo>
                      <a:lnTo>
                        <a:pt x="5326" y="5038"/>
                      </a:lnTo>
                      <a:lnTo>
                        <a:pt x="5402" y="5038"/>
                      </a:lnTo>
                      <a:cubicBezTo>
                        <a:pt x="5421" y="5038"/>
                        <a:pt x="5440" y="5018"/>
                        <a:pt x="5440" y="4999"/>
                      </a:cubicBezTo>
                      <a:lnTo>
                        <a:pt x="8579" y="168"/>
                      </a:lnTo>
                      <a:cubicBezTo>
                        <a:pt x="8636" y="111"/>
                        <a:pt x="8598" y="54"/>
                        <a:pt x="8560" y="35"/>
                      </a:cubicBezTo>
                      <a:cubicBezTo>
                        <a:pt x="8536" y="11"/>
                        <a:pt x="8512" y="1"/>
                        <a:pt x="8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88;p56">
                  <a:extLst>
                    <a:ext uri="{FF2B5EF4-FFF2-40B4-BE49-F238E27FC236}">
                      <a16:creationId xmlns:a16="http://schemas.microsoft.com/office/drawing/2014/main" id="{EEDA8904-0A7F-296C-99CA-A3F224A8CC9A}"/>
                    </a:ext>
                  </a:extLst>
                </p:cNvPr>
                <p:cNvSpPr/>
                <p:nvPr/>
              </p:nvSpPr>
              <p:spPr>
                <a:xfrm>
                  <a:off x="135410" y="3598176"/>
                  <a:ext cx="226429" cy="65584"/>
                </a:xfrm>
                <a:custGeom>
                  <a:avLst/>
                  <a:gdLst/>
                  <a:ahLst/>
                  <a:cxnLst/>
                  <a:rect l="l" t="t" r="r" b="b"/>
                  <a:pathLst>
                    <a:path w="6981" h="2022" extrusionOk="0">
                      <a:moveTo>
                        <a:pt x="122" y="0"/>
                      </a:moveTo>
                      <a:cubicBezTo>
                        <a:pt x="76" y="0"/>
                        <a:pt x="31" y="34"/>
                        <a:pt x="0" y="81"/>
                      </a:cubicBezTo>
                      <a:cubicBezTo>
                        <a:pt x="38" y="138"/>
                        <a:pt x="57" y="195"/>
                        <a:pt x="95" y="214"/>
                      </a:cubicBezTo>
                      <a:lnTo>
                        <a:pt x="6239" y="2021"/>
                      </a:lnTo>
                      <a:lnTo>
                        <a:pt x="6981" y="2021"/>
                      </a:lnTo>
                      <a:lnTo>
                        <a:pt x="152" y="5"/>
                      </a:lnTo>
                      <a:cubicBezTo>
                        <a:pt x="142" y="2"/>
                        <a:pt x="132" y="0"/>
                        <a:pt x="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90;p56">
                <a:extLst>
                  <a:ext uri="{FF2B5EF4-FFF2-40B4-BE49-F238E27FC236}">
                    <a16:creationId xmlns:a16="http://schemas.microsoft.com/office/drawing/2014/main" id="{D1F29ED6-0170-EDD6-00E3-C71C90F0FE80}"/>
                  </a:ext>
                </a:extLst>
              </p:cNvPr>
              <p:cNvGrpSpPr/>
              <p:nvPr/>
            </p:nvGrpSpPr>
            <p:grpSpPr>
              <a:xfrm>
                <a:off x="4204747" y="3992445"/>
                <a:ext cx="549015" cy="468340"/>
                <a:chOff x="366737" y="3297244"/>
                <a:chExt cx="413384" cy="357239"/>
              </a:xfrm>
            </p:grpSpPr>
            <p:sp>
              <p:nvSpPr>
                <p:cNvPr id="164" name="Google Shape;1691;p56">
                  <a:extLst>
                    <a:ext uri="{FF2B5EF4-FFF2-40B4-BE49-F238E27FC236}">
                      <a16:creationId xmlns:a16="http://schemas.microsoft.com/office/drawing/2014/main" id="{36510CE2-D72E-1A1A-F8BB-F15AECAD18BF}"/>
                    </a:ext>
                  </a:extLst>
                </p:cNvPr>
                <p:cNvSpPr/>
                <p:nvPr/>
              </p:nvSpPr>
              <p:spPr>
                <a:xfrm>
                  <a:off x="366737" y="3519327"/>
                  <a:ext cx="64221" cy="56826"/>
                </a:xfrm>
                <a:custGeom>
                  <a:avLst/>
                  <a:gdLst/>
                  <a:ahLst/>
                  <a:cxnLst/>
                  <a:rect l="l" t="t" r="r" b="b"/>
                  <a:pathLst>
                    <a:path w="1980" h="1752" extrusionOk="0">
                      <a:moveTo>
                        <a:pt x="514" y="54"/>
                      </a:moveTo>
                      <a:cubicBezTo>
                        <a:pt x="788" y="54"/>
                        <a:pt x="1165" y="107"/>
                        <a:pt x="1408" y="363"/>
                      </a:cubicBezTo>
                      <a:cubicBezTo>
                        <a:pt x="1808" y="762"/>
                        <a:pt x="1922" y="1314"/>
                        <a:pt x="1675" y="1580"/>
                      </a:cubicBezTo>
                      <a:cubicBezTo>
                        <a:pt x="1581" y="1673"/>
                        <a:pt x="1470" y="1720"/>
                        <a:pt x="1326" y="1720"/>
                      </a:cubicBezTo>
                      <a:cubicBezTo>
                        <a:pt x="1265" y="1720"/>
                        <a:pt x="1197" y="1711"/>
                        <a:pt x="1123" y="1694"/>
                      </a:cubicBezTo>
                      <a:cubicBezTo>
                        <a:pt x="895" y="1618"/>
                        <a:pt x="648" y="1485"/>
                        <a:pt x="457" y="1295"/>
                      </a:cubicBezTo>
                      <a:cubicBezTo>
                        <a:pt x="77" y="914"/>
                        <a:pt x="172" y="192"/>
                        <a:pt x="191" y="78"/>
                      </a:cubicBezTo>
                      <a:cubicBezTo>
                        <a:pt x="239" y="71"/>
                        <a:pt x="360" y="54"/>
                        <a:pt x="514" y="54"/>
                      </a:cubicBezTo>
                      <a:close/>
                      <a:moveTo>
                        <a:pt x="486" y="0"/>
                      </a:moveTo>
                      <a:cubicBezTo>
                        <a:pt x="308" y="0"/>
                        <a:pt x="179" y="20"/>
                        <a:pt x="172" y="20"/>
                      </a:cubicBezTo>
                      <a:lnTo>
                        <a:pt x="153" y="20"/>
                      </a:lnTo>
                      <a:lnTo>
                        <a:pt x="153" y="58"/>
                      </a:lnTo>
                      <a:cubicBezTo>
                        <a:pt x="153" y="78"/>
                        <a:pt x="1" y="895"/>
                        <a:pt x="438" y="1314"/>
                      </a:cubicBezTo>
                      <a:cubicBezTo>
                        <a:pt x="648" y="1523"/>
                        <a:pt x="895" y="1675"/>
                        <a:pt x="1123" y="1713"/>
                      </a:cubicBezTo>
                      <a:cubicBezTo>
                        <a:pt x="1199" y="1751"/>
                        <a:pt x="1237" y="1751"/>
                        <a:pt x="1313" y="1751"/>
                      </a:cubicBezTo>
                      <a:cubicBezTo>
                        <a:pt x="1465" y="1751"/>
                        <a:pt x="1599" y="1694"/>
                        <a:pt x="1694" y="1599"/>
                      </a:cubicBezTo>
                      <a:cubicBezTo>
                        <a:pt x="1979" y="1314"/>
                        <a:pt x="1865" y="743"/>
                        <a:pt x="1427" y="306"/>
                      </a:cubicBezTo>
                      <a:cubicBezTo>
                        <a:pt x="1172" y="50"/>
                        <a:pt x="767" y="0"/>
                        <a:pt x="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92;p56">
                  <a:extLst>
                    <a:ext uri="{FF2B5EF4-FFF2-40B4-BE49-F238E27FC236}">
                      <a16:creationId xmlns:a16="http://schemas.microsoft.com/office/drawing/2014/main" id="{02296AAC-11FA-38F5-24A7-CCD438C06064}"/>
                    </a:ext>
                  </a:extLst>
                </p:cNvPr>
                <p:cNvSpPr/>
                <p:nvPr/>
              </p:nvSpPr>
              <p:spPr>
                <a:xfrm>
                  <a:off x="398815" y="3546507"/>
                  <a:ext cx="106160" cy="107976"/>
                </a:xfrm>
                <a:custGeom>
                  <a:avLst/>
                  <a:gdLst/>
                  <a:ahLst/>
                  <a:cxnLst/>
                  <a:rect l="l" t="t" r="r" b="b"/>
                  <a:pathLst>
                    <a:path w="3273" h="3329" extrusionOk="0">
                      <a:moveTo>
                        <a:pt x="39" y="0"/>
                      </a:moveTo>
                      <a:lnTo>
                        <a:pt x="1" y="19"/>
                      </a:lnTo>
                      <a:cubicBezTo>
                        <a:pt x="153" y="267"/>
                        <a:pt x="3101" y="3215"/>
                        <a:pt x="3234" y="3329"/>
                      </a:cubicBezTo>
                      <a:lnTo>
                        <a:pt x="3273" y="3291"/>
                      </a:lnTo>
                      <a:cubicBezTo>
                        <a:pt x="3253" y="3253"/>
                        <a:pt x="210" y="21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93;p56">
                  <a:extLst>
                    <a:ext uri="{FF2B5EF4-FFF2-40B4-BE49-F238E27FC236}">
                      <a16:creationId xmlns:a16="http://schemas.microsoft.com/office/drawing/2014/main" id="{5F59AC02-7023-1749-F64F-F06E7558DED2}"/>
                    </a:ext>
                  </a:extLst>
                </p:cNvPr>
                <p:cNvSpPr/>
                <p:nvPr/>
              </p:nvSpPr>
              <p:spPr>
                <a:xfrm>
                  <a:off x="713467" y="3362050"/>
                  <a:ext cx="41971" cy="144984"/>
                </a:xfrm>
                <a:custGeom>
                  <a:avLst/>
                  <a:gdLst/>
                  <a:ahLst/>
                  <a:cxnLst/>
                  <a:rect l="l" t="t" r="r" b="b"/>
                  <a:pathLst>
                    <a:path w="1294" h="4470" extrusionOk="0">
                      <a:moveTo>
                        <a:pt x="1218" y="0"/>
                      </a:moveTo>
                      <a:cubicBezTo>
                        <a:pt x="1142" y="266"/>
                        <a:pt x="39" y="4280"/>
                        <a:pt x="1" y="4451"/>
                      </a:cubicBezTo>
                      <a:lnTo>
                        <a:pt x="58" y="4470"/>
                      </a:lnTo>
                      <a:cubicBezTo>
                        <a:pt x="58" y="4451"/>
                        <a:pt x="1180" y="285"/>
                        <a:pt x="1294" y="38"/>
                      </a:cubicBezTo>
                      <a:lnTo>
                        <a:pt x="1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94;p56">
                  <a:extLst>
                    <a:ext uri="{FF2B5EF4-FFF2-40B4-BE49-F238E27FC236}">
                      <a16:creationId xmlns:a16="http://schemas.microsoft.com/office/drawing/2014/main" id="{653D6E36-C18D-EBCB-9630-24A5684DDC88}"/>
                    </a:ext>
                  </a:extLst>
                </p:cNvPr>
                <p:cNvSpPr/>
                <p:nvPr/>
              </p:nvSpPr>
              <p:spPr>
                <a:xfrm>
                  <a:off x="433391" y="3511348"/>
                  <a:ext cx="49982" cy="70968"/>
                </a:xfrm>
                <a:custGeom>
                  <a:avLst/>
                  <a:gdLst/>
                  <a:ahLst/>
                  <a:cxnLst/>
                  <a:rect l="l" t="t" r="r" b="b"/>
                  <a:pathLst>
                    <a:path w="1541" h="2188" extrusionOk="0">
                      <a:moveTo>
                        <a:pt x="799" y="38"/>
                      </a:moveTo>
                      <a:cubicBezTo>
                        <a:pt x="894" y="114"/>
                        <a:pt x="1427" y="590"/>
                        <a:pt x="1370" y="1122"/>
                      </a:cubicBezTo>
                      <a:cubicBezTo>
                        <a:pt x="1351" y="1427"/>
                        <a:pt x="1255" y="1674"/>
                        <a:pt x="1122" y="1864"/>
                      </a:cubicBezTo>
                      <a:cubicBezTo>
                        <a:pt x="1000" y="2038"/>
                        <a:pt x="830" y="2133"/>
                        <a:pt x="686" y="2133"/>
                      </a:cubicBezTo>
                      <a:cubicBezTo>
                        <a:pt x="673" y="2133"/>
                        <a:pt x="660" y="2132"/>
                        <a:pt x="647" y="2130"/>
                      </a:cubicBezTo>
                      <a:cubicBezTo>
                        <a:pt x="285" y="2111"/>
                        <a:pt x="19" y="1598"/>
                        <a:pt x="76" y="1027"/>
                      </a:cubicBezTo>
                      <a:cubicBezTo>
                        <a:pt x="114" y="514"/>
                        <a:pt x="704" y="114"/>
                        <a:pt x="799" y="38"/>
                      </a:cubicBezTo>
                      <a:close/>
                      <a:moveTo>
                        <a:pt x="837" y="0"/>
                      </a:moveTo>
                      <a:cubicBezTo>
                        <a:pt x="780" y="19"/>
                        <a:pt x="95" y="438"/>
                        <a:pt x="38" y="1027"/>
                      </a:cubicBezTo>
                      <a:cubicBezTo>
                        <a:pt x="0" y="1636"/>
                        <a:pt x="285" y="2150"/>
                        <a:pt x="666" y="2188"/>
                      </a:cubicBezTo>
                      <a:lnTo>
                        <a:pt x="685" y="2188"/>
                      </a:lnTo>
                      <a:cubicBezTo>
                        <a:pt x="856" y="2188"/>
                        <a:pt x="1046" y="2092"/>
                        <a:pt x="1236" y="1902"/>
                      </a:cubicBezTo>
                      <a:cubicBezTo>
                        <a:pt x="1370" y="1693"/>
                        <a:pt x="1465" y="1427"/>
                        <a:pt x="1503" y="1141"/>
                      </a:cubicBezTo>
                      <a:cubicBezTo>
                        <a:pt x="1541" y="533"/>
                        <a:pt x="894" y="19"/>
                        <a:pt x="8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95;p56">
                  <a:extLst>
                    <a:ext uri="{FF2B5EF4-FFF2-40B4-BE49-F238E27FC236}">
                      <a16:creationId xmlns:a16="http://schemas.microsoft.com/office/drawing/2014/main" id="{E984C175-C88F-A471-50DA-49B6D938C82D}"/>
                    </a:ext>
                  </a:extLst>
                </p:cNvPr>
                <p:cNvSpPr/>
                <p:nvPr/>
              </p:nvSpPr>
              <p:spPr>
                <a:xfrm>
                  <a:off x="451262" y="3544659"/>
                  <a:ext cx="7428" cy="59259"/>
                </a:xfrm>
                <a:custGeom>
                  <a:avLst/>
                  <a:gdLst/>
                  <a:ahLst/>
                  <a:cxnLst/>
                  <a:rect l="l" t="t" r="r" b="b"/>
                  <a:pathLst>
                    <a:path w="229" h="1827" extrusionOk="0">
                      <a:moveTo>
                        <a:pt x="134" y="0"/>
                      </a:moveTo>
                      <a:lnTo>
                        <a:pt x="1" y="1826"/>
                      </a:lnTo>
                      <a:lnTo>
                        <a:pt x="96" y="1826"/>
                      </a:ln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6;p56">
                  <a:extLst>
                    <a:ext uri="{FF2B5EF4-FFF2-40B4-BE49-F238E27FC236}">
                      <a16:creationId xmlns:a16="http://schemas.microsoft.com/office/drawing/2014/main" id="{7BCB6666-0B26-A052-10CE-DBC75B4D1604}"/>
                    </a:ext>
                  </a:extLst>
                </p:cNvPr>
                <p:cNvSpPr/>
                <p:nvPr/>
              </p:nvSpPr>
              <p:spPr>
                <a:xfrm>
                  <a:off x="647462" y="3430487"/>
                  <a:ext cx="60491" cy="61140"/>
                </a:xfrm>
                <a:custGeom>
                  <a:avLst/>
                  <a:gdLst/>
                  <a:ahLst/>
                  <a:cxnLst/>
                  <a:rect l="l" t="t" r="r" b="b"/>
                  <a:pathLst>
                    <a:path w="1865" h="1885" extrusionOk="0">
                      <a:moveTo>
                        <a:pt x="343" y="78"/>
                      </a:moveTo>
                      <a:cubicBezTo>
                        <a:pt x="476" y="78"/>
                        <a:pt x="1180" y="116"/>
                        <a:pt x="1446" y="496"/>
                      </a:cubicBezTo>
                      <a:cubicBezTo>
                        <a:pt x="1655" y="724"/>
                        <a:pt x="1750" y="971"/>
                        <a:pt x="1769" y="1200"/>
                      </a:cubicBezTo>
                      <a:cubicBezTo>
                        <a:pt x="1788" y="1447"/>
                        <a:pt x="1750" y="1637"/>
                        <a:pt x="1598" y="1732"/>
                      </a:cubicBezTo>
                      <a:cubicBezTo>
                        <a:pt x="1525" y="1790"/>
                        <a:pt x="1433" y="1817"/>
                        <a:pt x="1331" y="1817"/>
                      </a:cubicBezTo>
                      <a:cubicBezTo>
                        <a:pt x="1061" y="1817"/>
                        <a:pt x="719" y="1626"/>
                        <a:pt x="457" y="1295"/>
                      </a:cubicBezTo>
                      <a:cubicBezTo>
                        <a:pt x="152" y="895"/>
                        <a:pt x="286" y="230"/>
                        <a:pt x="343" y="78"/>
                      </a:cubicBezTo>
                      <a:close/>
                      <a:moveTo>
                        <a:pt x="334" y="1"/>
                      </a:moveTo>
                      <a:cubicBezTo>
                        <a:pt x="305" y="1"/>
                        <a:pt x="288" y="1"/>
                        <a:pt x="286" y="1"/>
                      </a:cubicBezTo>
                      <a:lnTo>
                        <a:pt x="267" y="1"/>
                      </a:lnTo>
                      <a:lnTo>
                        <a:pt x="267" y="39"/>
                      </a:lnTo>
                      <a:cubicBezTo>
                        <a:pt x="248" y="78"/>
                        <a:pt x="0" y="857"/>
                        <a:pt x="381" y="1333"/>
                      </a:cubicBezTo>
                      <a:cubicBezTo>
                        <a:pt x="647" y="1694"/>
                        <a:pt x="1008" y="1884"/>
                        <a:pt x="1313" y="1884"/>
                      </a:cubicBezTo>
                      <a:cubicBezTo>
                        <a:pt x="1446" y="1884"/>
                        <a:pt x="1560" y="1846"/>
                        <a:pt x="1636" y="1770"/>
                      </a:cubicBezTo>
                      <a:cubicBezTo>
                        <a:pt x="1788" y="1656"/>
                        <a:pt x="1864" y="1466"/>
                        <a:pt x="1826" y="1200"/>
                      </a:cubicBezTo>
                      <a:cubicBezTo>
                        <a:pt x="1807" y="952"/>
                        <a:pt x="1712" y="705"/>
                        <a:pt x="1522" y="458"/>
                      </a:cubicBezTo>
                      <a:cubicBezTo>
                        <a:pt x="1192" y="29"/>
                        <a:pt x="520"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97;p56">
                  <a:extLst>
                    <a:ext uri="{FF2B5EF4-FFF2-40B4-BE49-F238E27FC236}">
                      <a16:creationId xmlns:a16="http://schemas.microsoft.com/office/drawing/2014/main" id="{EB5CAA55-39DE-3C31-0E38-E3ACCD9926CF}"/>
                    </a:ext>
                  </a:extLst>
                </p:cNvPr>
                <p:cNvSpPr/>
                <p:nvPr/>
              </p:nvSpPr>
              <p:spPr>
                <a:xfrm>
                  <a:off x="677691" y="3459517"/>
                  <a:ext cx="37041" cy="46285"/>
                </a:xfrm>
                <a:custGeom>
                  <a:avLst/>
                  <a:gdLst/>
                  <a:ahLst/>
                  <a:cxnLst/>
                  <a:rect l="l" t="t" r="r" b="b"/>
                  <a:pathLst>
                    <a:path w="1142" h="1427" extrusionOk="0">
                      <a:moveTo>
                        <a:pt x="76" y="0"/>
                      </a:moveTo>
                      <a:lnTo>
                        <a:pt x="0" y="19"/>
                      </a:lnTo>
                      <a:lnTo>
                        <a:pt x="1066" y="1427"/>
                      </a:lnTo>
                      <a:lnTo>
                        <a:pt x="1142" y="1370"/>
                      </a:lnTo>
                      <a:lnTo>
                        <a:pt x="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98;p56">
                  <a:extLst>
                    <a:ext uri="{FF2B5EF4-FFF2-40B4-BE49-F238E27FC236}">
                      <a16:creationId xmlns:a16="http://schemas.microsoft.com/office/drawing/2014/main" id="{09F50FF1-757E-5BD9-3E4D-0394FB111EE2}"/>
                    </a:ext>
                  </a:extLst>
                </p:cNvPr>
                <p:cNvSpPr/>
                <p:nvPr/>
              </p:nvSpPr>
              <p:spPr>
                <a:xfrm>
                  <a:off x="725792" y="3297244"/>
                  <a:ext cx="54329" cy="109857"/>
                </a:xfrm>
                <a:custGeom>
                  <a:avLst/>
                  <a:gdLst/>
                  <a:ahLst/>
                  <a:cxnLst/>
                  <a:rect l="l" t="t" r="r" b="b"/>
                  <a:pathLst>
                    <a:path w="1675" h="3387" extrusionOk="0">
                      <a:moveTo>
                        <a:pt x="1180" y="762"/>
                      </a:moveTo>
                      <a:cubicBezTo>
                        <a:pt x="1351" y="1047"/>
                        <a:pt x="1447" y="1408"/>
                        <a:pt x="1485" y="1846"/>
                      </a:cubicBezTo>
                      <a:cubicBezTo>
                        <a:pt x="1637" y="2797"/>
                        <a:pt x="1351" y="3120"/>
                        <a:pt x="1180" y="3234"/>
                      </a:cubicBezTo>
                      <a:cubicBezTo>
                        <a:pt x="1088" y="3299"/>
                        <a:pt x="988" y="3332"/>
                        <a:pt x="882" y="3332"/>
                      </a:cubicBezTo>
                      <a:cubicBezTo>
                        <a:pt x="769" y="3332"/>
                        <a:pt x="651" y="3294"/>
                        <a:pt x="534" y="3215"/>
                      </a:cubicBezTo>
                      <a:cubicBezTo>
                        <a:pt x="286" y="3044"/>
                        <a:pt x="96" y="2721"/>
                        <a:pt x="96" y="2360"/>
                      </a:cubicBezTo>
                      <a:cubicBezTo>
                        <a:pt x="96" y="1808"/>
                        <a:pt x="457" y="1237"/>
                        <a:pt x="1180" y="762"/>
                      </a:cubicBezTo>
                      <a:close/>
                      <a:moveTo>
                        <a:pt x="610" y="1"/>
                      </a:moveTo>
                      <a:lnTo>
                        <a:pt x="572" y="58"/>
                      </a:lnTo>
                      <a:cubicBezTo>
                        <a:pt x="800" y="210"/>
                        <a:pt x="990" y="438"/>
                        <a:pt x="1142" y="686"/>
                      </a:cubicBezTo>
                      <a:cubicBezTo>
                        <a:pt x="400" y="1199"/>
                        <a:pt x="1" y="1789"/>
                        <a:pt x="1" y="2360"/>
                      </a:cubicBezTo>
                      <a:cubicBezTo>
                        <a:pt x="1" y="2721"/>
                        <a:pt x="191" y="3063"/>
                        <a:pt x="496" y="3273"/>
                      </a:cubicBezTo>
                      <a:cubicBezTo>
                        <a:pt x="629" y="3330"/>
                        <a:pt x="781" y="3387"/>
                        <a:pt x="895" y="3387"/>
                      </a:cubicBezTo>
                      <a:cubicBezTo>
                        <a:pt x="1009" y="3387"/>
                        <a:pt x="1142" y="3368"/>
                        <a:pt x="1180" y="3311"/>
                      </a:cubicBezTo>
                      <a:cubicBezTo>
                        <a:pt x="1370" y="3196"/>
                        <a:pt x="1675" y="2835"/>
                        <a:pt x="1542" y="1846"/>
                      </a:cubicBezTo>
                      <a:cubicBezTo>
                        <a:pt x="1485" y="1408"/>
                        <a:pt x="1370" y="1047"/>
                        <a:pt x="1199" y="743"/>
                      </a:cubicBezTo>
                      <a:cubicBezTo>
                        <a:pt x="1351" y="648"/>
                        <a:pt x="1523" y="553"/>
                        <a:pt x="1675" y="457"/>
                      </a:cubicBezTo>
                      <a:lnTo>
                        <a:pt x="1656" y="381"/>
                      </a:lnTo>
                      <a:cubicBezTo>
                        <a:pt x="1485" y="476"/>
                        <a:pt x="1332" y="572"/>
                        <a:pt x="1180" y="667"/>
                      </a:cubicBezTo>
                      <a:cubicBezTo>
                        <a:pt x="1047" y="419"/>
                        <a:pt x="857" y="172"/>
                        <a:pt x="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94E8A17-E16E-7A37-7FF3-B30F61497090}"/>
              </a:ext>
            </a:extLst>
          </p:cNvPr>
          <p:cNvSpPr/>
          <p:nvPr/>
        </p:nvSpPr>
        <p:spPr>
          <a:xfrm>
            <a:off x="4210402" y="1735896"/>
            <a:ext cx="4849629" cy="313874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840" name="Google Shape;1840;p59"/>
          <p:cNvSpPr txBox="1">
            <a:spLocks noGrp="1"/>
          </p:cNvSpPr>
          <p:nvPr>
            <p:ph type="title"/>
          </p:nvPr>
        </p:nvSpPr>
        <p:spPr>
          <a:xfrm>
            <a:off x="4119073" y="1796946"/>
            <a:ext cx="5010304" cy="3073416"/>
          </a:xfrm>
          <a:prstGeom prst="rect">
            <a:avLst/>
          </a:prstGeom>
        </p:spPr>
        <p:txBody>
          <a:bodyPr spcFirstLastPara="1" wrap="square" lIns="90000" tIns="91425" rIns="90000" bIns="91425" anchor="ctr" anchorCtr="0">
            <a:noAutofit/>
          </a:bodyPr>
          <a:lstStyle/>
          <a:p>
            <a:pPr marL="0" lvl="0" indent="0" rtl="0">
              <a:spcBef>
                <a:spcPts val="0"/>
              </a:spcBef>
              <a:spcAft>
                <a:spcPts val="0"/>
              </a:spcAft>
              <a:buNone/>
            </a:pPr>
            <a:r>
              <a:rPr lang="en" sz="6000" dirty="0">
                <a:latin typeface="#9Slide05 VL Fadilla" pitchFamily="2" charset="0"/>
              </a:rPr>
              <a:t>Tìm hiểu cách xưng hô bên nội bên ngoại</a:t>
            </a:r>
            <a:endParaRPr sz="6000" dirty="0">
              <a:latin typeface="#9Slide05 VL Fadilla" pitchFamily="2" charset="0"/>
            </a:endParaRPr>
          </a:p>
        </p:txBody>
      </p:sp>
      <p:grpSp>
        <p:nvGrpSpPr>
          <p:cNvPr id="184" name="Group 183">
            <a:extLst>
              <a:ext uri="{FF2B5EF4-FFF2-40B4-BE49-F238E27FC236}">
                <a16:creationId xmlns:a16="http://schemas.microsoft.com/office/drawing/2014/main" id="{AF48D474-00A3-BEEE-C699-805BA5FA254B}"/>
              </a:ext>
            </a:extLst>
          </p:cNvPr>
          <p:cNvGrpSpPr/>
          <p:nvPr/>
        </p:nvGrpSpPr>
        <p:grpSpPr>
          <a:xfrm>
            <a:off x="-91604" y="0"/>
            <a:ext cx="5194989" cy="5185643"/>
            <a:chOff x="4395304" y="186882"/>
            <a:chExt cx="5194989" cy="5185643"/>
          </a:xfrm>
        </p:grpSpPr>
        <p:grpSp>
          <p:nvGrpSpPr>
            <p:cNvPr id="185" name="Google Shape;879;p44">
              <a:extLst>
                <a:ext uri="{FF2B5EF4-FFF2-40B4-BE49-F238E27FC236}">
                  <a16:creationId xmlns:a16="http://schemas.microsoft.com/office/drawing/2014/main" id="{45A2130F-579D-9A81-C9BB-F74C6D824FA0}"/>
                </a:ext>
              </a:extLst>
            </p:cNvPr>
            <p:cNvGrpSpPr/>
            <p:nvPr/>
          </p:nvGrpSpPr>
          <p:grpSpPr>
            <a:xfrm rot="179882">
              <a:off x="4841878" y="411173"/>
              <a:ext cx="3599587" cy="4320464"/>
              <a:chOff x="4841920" y="558063"/>
              <a:chExt cx="3599700" cy="4320600"/>
            </a:xfrm>
          </p:grpSpPr>
          <p:sp>
            <p:nvSpPr>
              <p:cNvPr id="314" name="Google Shape;880;p44">
                <a:extLst>
                  <a:ext uri="{FF2B5EF4-FFF2-40B4-BE49-F238E27FC236}">
                    <a16:creationId xmlns:a16="http://schemas.microsoft.com/office/drawing/2014/main" id="{DD681698-5E89-54B9-6519-D9D00592C574}"/>
                  </a:ext>
                </a:extLst>
              </p:cNvPr>
              <p:cNvSpPr/>
              <p:nvPr/>
            </p:nvSpPr>
            <p:spPr>
              <a:xfrm rot="573">
                <a:off x="4841920" y="558363"/>
                <a:ext cx="3599700" cy="4320000"/>
              </a:xfrm>
              <a:prstGeom prst="rect">
                <a:avLst/>
              </a:prstGeom>
              <a:solidFill>
                <a:schemeClr val="accent6"/>
              </a:solidFill>
              <a:ln>
                <a:noFill/>
              </a:ln>
              <a:effectLst>
                <a:outerShdw blurRad="57150" dist="19050" dir="540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81;p44">
                <a:extLst>
                  <a:ext uri="{FF2B5EF4-FFF2-40B4-BE49-F238E27FC236}">
                    <a16:creationId xmlns:a16="http://schemas.microsoft.com/office/drawing/2014/main" id="{B4633289-86EA-0D5D-C0D9-42DC3A36B7BA}"/>
                  </a:ext>
                </a:extLst>
              </p:cNvPr>
              <p:cNvSpPr/>
              <p:nvPr/>
            </p:nvSpPr>
            <p:spPr>
              <a:xfrm rot="1592">
                <a:off x="5021718" y="738419"/>
                <a:ext cx="3240000" cy="3960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882;p44">
              <a:extLst>
                <a:ext uri="{FF2B5EF4-FFF2-40B4-BE49-F238E27FC236}">
                  <a16:creationId xmlns:a16="http://schemas.microsoft.com/office/drawing/2014/main" id="{57BF63BA-BD17-80D3-7D59-6EBAA56241D2}"/>
                </a:ext>
              </a:extLst>
            </p:cNvPr>
            <p:cNvGrpSpPr/>
            <p:nvPr/>
          </p:nvGrpSpPr>
          <p:grpSpPr>
            <a:xfrm rot="179979">
              <a:off x="5234813" y="966883"/>
              <a:ext cx="2813716" cy="3209044"/>
              <a:chOff x="73686" y="1342906"/>
              <a:chExt cx="2115540" cy="2412775"/>
            </a:xfrm>
          </p:grpSpPr>
          <p:sp>
            <p:nvSpPr>
              <p:cNvPr id="213" name="Google Shape;883;p44">
                <a:extLst>
                  <a:ext uri="{FF2B5EF4-FFF2-40B4-BE49-F238E27FC236}">
                    <a16:creationId xmlns:a16="http://schemas.microsoft.com/office/drawing/2014/main" id="{1C836BC8-6881-143F-9242-184EDE6DE33B}"/>
                  </a:ext>
                </a:extLst>
              </p:cNvPr>
              <p:cNvSpPr/>
              <p:nvPr/>
            </p:nvSpPr>
            <p:spPr>
              <a:xfrm>
                <a:off x="833152" y="2573587"/>
                <a:ext cx="768126" cy="467064"/>
              </a:xfrm>
              <a:custGeom>
                <a:avLst/>
                <a:gdLst/>
                <a:ahLst/>
                <a:cxnLst/>
                <a:rect l="l" t="t" r="r" b="b"/>
                <a:pathLst>
                  <a:path w="23682" h="14400" extrusionOk="0">
                    <a:moveTo>
                      <a:pt x="1" y="1"/>
                    </a:moveTo>
                    <a:lnTo>
                      <a:pt x="1" y="14399"/>
                    </a:lnTo>
                    <a:lnTo>
                      <a:pt x="23682" y="14399"/>
                    </a:lnTo>
                    <a:lnTo>
                      <a:pt x="23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84;p44">
                <a:extLst>
                  <a:ext uri="{FF2B5EF4-FFF2-40B4-BE49-F238E27FC236}">
                    <a16:creationId xmlns:a16="http://schemas.microsoft.com/office/drawing/2014/main" id="{4F711CC2-395C-877C-2D29-F4E484AC536E}"/>
                  </a:ext>
                </a:extLst>
              </p:cNvPr>
              <p:cNvSpPr/>
              <p:nvPr/>
            </p:nvSpPr>
            <p:spPr>
              <a:xfrm>
                <a:off x="1411857" y="2395292"/>
                <a:ext cx="542929" cy="1359773"/>
              </a:xfrm>
              <a:custGeom>
                <a:avLst/>
                <a:gdLst/>
                <a:ahLst/>
                <a:cxnLst/>
                <a:rect l="l" t="t" r="r" b="b"/>
                <a:pathLst>
                  <a:path w="16739" h="41923" extrusionOk="0">
                    <a:moveTo>
                      <a:pt x="5630" y="1"/>
                    </a:moveTo>
                    <a:lnTo>
                      <a:pt x="4109" y="7704"/>
                    </a:lnTo>
                    <a:cubicBezTo>
                      <a:pt x="3120" y="12764"/>
                      <a:pt x="2910" y="17918"/>
                      <a:pt x="3500" y="23054"/>
                    </a:cubicBezTo>
                    <a:cubicBezTo>
                      <a:pt x="3975" y="27181"/>
                      <a:pt x="4584" y="32355"/>
                      <a:pt x="5250" y="37376"/>
                    </a:cubicBezTo>
                    <a:cubicBezTo>
                      <a:pt x="2948" y="37586"/>
                      <a:pt x="1141" y="39069"/>
                      <a:pt x="400" y="40344"/>
                    </a:cubicBezTo>
                    <a:cubicBezTo>
                      <a:pt x="0" y="41028"/>
                      <a:pt x="533" y="41922"/>
                      <a:pt x="1332" y="41922"/>
                    </a:cubicBezTo>
                    <a:lnTo>
                      <a:pt x="10747" y="41922"/>
                    </a:lnTo>
                    <a:cubicBezTo>
                      <a:pt x="11660" y="41922"/>
                      <a:pt x="12421" y="41219"/>
                      <a:pt x="12478" y="40325"/>
                    </a:cubicBezTo>
                    <a:cubicBezTo>
                      <a:pt x="12744" y="37567"/>
                      <a:pt x="12364" y="32127"/>
                      <a:pt x="11869" y="27010"/>
                    </a:cubicBezTo>
                    <a:cubicBezTo>
                      <a:pt x="11127" y="19212"/>
                      <a:pt x="12250" y="11356"/>
                      <a:pt x="15122" y="4090"/>
                    </a:cubicBezTo>
                    <a:lnTo>
                      <a:pt x="167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85;p44">
                <a:extLst>
                  <a:ext uri="{FF2B5EF4-FFF2-40B4-BE49-F238E27FC236}">
                    <a16:creationId xmlns:a16="http://schemas.microsoft.com/office/drawing/2014/main" id="{D6FCDF27-5B28-985A-53EB-BCB2A0A5D4C8}"/>
                  </a:ext>
                </a:extLst>
              </p:cNvPr>
              <p:cNvSpPr/>
              <p:nvPr/>
            </p:nvSpPr>
            <p:spPr>
              <a:xfrm>
                <a:off x="1708605" y="2398990"/>
                <a:ext cx="480622" cy="1356075"/>
              </a:xfrm>
              <a:custGeom>
                <a:avLst/>
                <a:gdLst/>
                <a:ahLst/>
                <a:cxnLst/>
                <a:rect l="l" t="t" r="r" b="b"/>
                <a:pathLst>
                  <a:path w="14818" h="41809" extrusionOk="0">
                    <a:moveTo>
                      <a:pt x="0" y="1"/>
                    </a:moveTo>
                    <a:cubicBezTo>
                      <a:pt x="0" y="1"/>
                      <a:pt x="57" y="3158"/>
                      <a:pt x="114" y="8560"/>
                    </a:cubicBezTo>
                    <a:cubicBezTo>
                      <a:pt x="190" y="14476"/>
                      <a:pt x="1256" y="20353"/>
                      <a:pt x="3291" y="25945"/>
                    </a:cubicBezTo>
                    <a:cubicBezTo>
                      <a:pt x="5098" y="30890"/>
                      <a:pt x="7000" y="35874"/>
                      <a:pt x="7380" y="36901"/>
                    </a:cubicBezTo>
                    <a:cubicBezTo>
                      <a:pt x="3804" y="36901"/>
                      <a:pt x="2492" y="38955"/>
                      <a:pt x="2016" y="40401"/>
                    </a:cubicBezTo>
                    <a:cubicBezTo>
                      <a:pt x="1807" y="41086"/>
                      <a:pt x="2340" y="41808"/>
                      <a:pt x="3043" y="41808"/>
                    </a:cubicBezTo>
                    <a:lnTo>
                      <a:pt x="12706" y="41808"/>
                    </a:lnTo>
                    <a:cubicBezTo>
                      <a:pt x="13923" y="41808"/>
                      <a:pt x="14817" y="40724"/>
                      <a:pt x="14608" y="39545"/>
                    </a:cubicBezTo>
                    <a:lnTo>
                      <a:pt x="11698" y="26344"/>
                    </a:lnTo>
                    <a:cubicBezTo>
                      <a:pt x="10367" y="20277"/>
                      <a:pt x="9815" y="14076"/>
                      <a:pt x="10081" y="7875"/>
                    </a:cubicBezTo>
                    <a:cubicBezTo>
                      <a:pt x="10252" y="4052"/>
                      <a:pt x="10386" y="476"/>
                      <a:pt x="10386" y="362"/>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86;p44">
                <a:extLst>
                  <a:ext uri="{FF2B5EF4-FFF2-40B4-BE49-F238E27FC236}">
                    <a16:creationId xmlns:a16="http://schemas.microsoft.com/office/drawing/2014/main" id="{05411FB4-27A8-282B-EEC7-47E37B40C820}"/>
                  </a:ext>
                </a:extLst>
              </p:cNvPr>
              <p:cNvSpPr/>
              <p:nvPr/>
            </p:nvSpPr>
            <p:spPr>
              <a:xfrm>
                <a:off x="802306" y="1990568"/>
                <a:ext cx="462750" cy="256691"/>
              </a:xfrm>
              <a:custGeom>
                <a:avLst/>
                <a:gdLst/>
                <a:ahLst/>
                <a:cxnLst/>
                <a:rect l="l" t="t" r="r" b="b"/>
                <a:pathLst>
                  <a:path w="14267" h="7914" extrusionOk="0">
                    <a:moveTo>
                      <a:pt x="1" y="1"/>
                    </a:moveTo>
                    <a:lnTo>
                      <a:pt x="1" y="7914"/>
                    </a:lnTo>
                    <a:lnTo>
                      <a:pt x="14266" y="7914"/>
                    </a:lnTo>
                    <a:lnTo>
                      <a:pt x="142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87;p44">
                <a:extLst>
                  <a:ext uri="{FF2B5EF4-FFF2-40B4-BE49-F238E27FC236}">
                    <a16:creationId xmlns:a16="http://schemas.microsoft.com/office/drawing/2014/main" id="{21A94FC6-1F2E-A27C-2DA1-5C634A37732A}"/>
                  </a:ext>
                </a:extLst>
              </p:cNvPr>
              <p:cNvSpPr/>
              <p:nvPr/>
            </p:nvSpPr>
            <p:spPr>
              <a:xfrm>
                <a:off x="772693" y="1743803"/>
                <a:ext cx="523825" cy="257923"/>
              </a:xfrm>
              <a:custGeom>
                <a:avLst/>
                <a:gdLst/>
                <a:ahLst/>
                <a:cxnLst/>
                <a:rect l="l" t="t" r="r" b="b"/>
                <a:pathLst>
                  <a:path w="16150" h="7952" extrusionOk="0">
                    <a:moveTo>
                      <a:pt x="8065" y="1"/>
                    </a:moveTo>
                    <a:lnTo>
                      <a:pt x="1" y="7951"/>
                    </a:lnTo>
                    <a:lnTo>
                      <a:pt x="16149" y="7951"/>
                    </a:lnTo>
                    <a:lnTo>
                      <a:pt x="80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88;p44">
                <a:extLst>
                  <a:ext uri="{FF2B5EF4-FFF2-40B4-BE49-F238E27FC236}">
                    <a16:creationId xmlns:a16="http://schemas.microsoft.com/office/drawing/2014/main" id="{465FC4C6-58D1-CAB0-F7EA-9AD62528E444}"/>
                  </a:ext>
                </a:extLst>
              </p:cNvPr>
              <p:cNvSpPr/>
              <p:nvPr/>
            </p:nvSpPr>
            <p:spPr>
              <a:xfrm>
                <a:off x="512954" y="2062736"/>
                <a:ext cx="143784" cy="98570"/>
              </a:xfrm>
              <a:custGeom>
                <a:avLst/>
                <a:gdLst/>
                <a:ahLst/>
                <a:cxnLst/>
                <a:rect l="l" t="t" r="r" b="b"/>
                <a:pathLst>
                  <a:path w="4433" h="3039" extrusionOk="0">
                    <a:moveTo>
                      <a:pt x="3644" y="1"/>
                    </a:moveTo>
                    <a:cubicBezTo>
                      <a:pt x="3133" y="1"/>
                      <a:pt x="2370" y="250"/>
                      <a:pt x="1675" y="743"/>
                    </a:cubicBezTo>
                    <a:cubicBezTo>
                      <a:pt x="628" y="1466"/>
                      <a:pt x="1" y="2512"/>
                      <a:pt x="248" y="2893"/>
                    </a:cubicBezTo>
                    <a:cubicBezTo>
                      <a:pt x="318" y="2993"/>
                      <a:pt x="446" y="3039"/>
                      <a:pt x="616" y="3039"/>
                    </a:cubicBezTo>
                    <a:cubicBezTo>
                      <a:pt x="1091" y="3039"/>
                      <a:pt x="1893" y="2678"/>
                      <a:pt x="2664" y="2132"/>
                    </a:cubicBezTo>
                    <a:cubicBezTo>
                      <a:pt x="3710" y="1409"/>
                      <a:pt x="4433" y="572"/>
                      <a:pt x="4185" y="192"/>
                    </a:cubicBezTo>
                    <a:cubicBezTo>
                      <a:pt x="4096" y="64"/>
                      <a:pt x="3902" y="1"/>
                      <a:pt x="3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89;p44">
                <a:extLst>
                  <a:ext uri="{FF2B5EF4-FFF2-40B4-BE49-F238E27FC236}">
                    <a16:creationId xmlns:a16="http://schemas.microsoft.com/office/drawing/2014/main" id="{0F68C5E4-559A-481C-1862-9EEE19956793}"/>
                  </a:ext>
                </a:extLst>
              </p:cNvPr>
              <p:cNvSpPr/>
              <p:nvPr/>
            </p:nvSpPr>
            <p:spPr>
              <a:xfrm>
                <a:off x="408091" y="1899004"/>
                <a:ext cx="522560" cy="314392"/>
              </a:xfrm>
              <a:custGeom>
                <a:avLst/>
                <a:gdLst/>
                <a:ahLst/>
                <a:cxnLst/>
                <a:rect l="l" t="t" r="r" b="b"/>
                <a:pathLst>
                  <a:path w="16111" h="9693" extrusionOk="0">
                    <a:moveTo>
                      <a:pt x="6948" y="5854"/>
                    </a:moveTo>
                    <a:cubicBezTo>
                      <a:pt x="6956" y="5854"/>
                      <a:pt x="7276" y="6263"/>
                      <a:pt x="7294" y="6287"/>
                    </a:cubicBezTo>
                    <a:lnTo>
                      <a:pt x="7294" y="6287"/>
                    </a:lnTo>
                    <a:cubicBezTo>
                      <a:pt x="7215" y="6218"/>
                      <a:pt x="7155" y="6142"/>
                      <a:pt x="7095" y="6057"/>
                    </a:cubicBezTo>
                    <a:cubicBezTo>
                      <a:pt x="6984" y="5909"/>
                      <a:pt x="6945" y="5854"/>
                      <a:pt x="6948" y="5854"/>
                    </a:cubicBezTo>
                    <a:close/>
                    <a:moveTo>
                      <a:pt x="7295" y="6287"/>
                    </a:moveTo>
                    <a:cubicBezTo>
                      <a:pt x="7295" y="6288"/>
                      <a:pt x="7295" y="6288"/>
                      <a:pt x="7295" y="6288"/>
                    </a:cubicBezTo>
                    <a:lnTo>
                      <a:pt x="7295" y="6288"/>
                    </a:lnTo>
                    <a:cubicBezTo>
                      <a:pt x="7295" y="6288"/>
                      <a:pt x="7295" y="6288"/>
                      <a:pt x="7295" y="6287"/>
                    </a:cubicBezTo>
                    <a:close/>
                    <a:moveTo>
                      <a:pt x="9947" y="9230"/>
                    </a:moveTo>
                    <a:cubicBezTo>
                      <a:pt x="9946" y="9230"/>
                      <a:pt x="9918" y="9247"/>
                      <a:pt x="9898" y="9260"/>
                    </a:cubicBezTo>
                    <a:lnTo>
                      <a:pt x="9898" y="9260"/>
                    </a:lnTo>
                    <a:cubicBezTo>
                      <a:pt x="9902" y="9258"/>
                      <a:pt x="9906" y="9255"/>
                      <a:pt x="9910" y="9253"/>
                    </a:cubicBezTo>
                    <a:cubicBezTo>
                      <a:pt x="9937" y="9236"/>
                      <a:pt x="9947" y="9230"/>
                      <a:pt x="9947" y="9230"/>
                    </a:cubicBezTo>
                    <a:close/>
                    <a:moveTo>
                      <a:pt x="2186" y="1"/>
                    </a:moveTo>
                    <a:cubicBezTo>
                      <a:pt x="1789" y="1"/>
                      <a:pt x="1388" y="126"/>
                      <a:pt x="1046" y="389"/>
                    </a:cubicBezTo>
                    <a:cubicBezTo>
                      <a:pt x="875" y="503"/>
                      <a:pt x="704" y="656"/>
                      <a:pt x="571" y="789"/>
                    </a:cubicBezTo>
                    <a:cubicBezTo>
                      <a:pt x="95" y="1245"/>
                      <a:pt x="0" y="1987"/>
                      <a:pt x="343" y="2539"/>
                    </a:cubicBezTo>
                    <a:cubicBezTo>
                      <a:pt x="1636" y="4460"/>
                      <a:pt x="2948" y="6343"/>
                      <a:pt x="4527" y="8093"/>
                    </a:cubicBezTo>
                    <a:cubicBezTo>
                      <a:pt x="4527" y="8076"/>
                      <a:pt x="4496" y="8012"/>
                      <a:pt x="4476" y="7986"/>
                    </a:cubicBezTo>
                    <a:lnTo>
                      <a:pt x="4476" y="7986"/>
                    </a:lnTo>
                    <a:cubicBezTo>
                      <a:pt x="4702" y="8250"/>
                      <a:pt x="4910" y="8532"/>
                      <a:pt x="5193" y="8739"/>
                    </a:cubicBezTo>
                    <a:cubicBezTo>
                      <a:pt x="5478" y="8949"/>
                      <a:pt x="5764" y="9139"/>
                      <a:pt x="6087" y="9291"/>
                    </a:cubicBezTo>
                    <a:cubicBezTo>
                      <a:pt x="6696" y="9538"/>
                      <a:pt x="7323" y="9671"/>
                      <a:pt x="8008" y="9690"/>
                    </a:cubicBezTo>
                    <a:cubicBezTo>
                      <a:pt x="8037" y="9692"/>
                      <a:pt x="8066" y="9693"/>
                      <a:pt x="8095" y="9693"/>
                    </a:cubicBezTo>
                    <a:cubicBezTo>
                      <a:pt x="8389" y="9693"/>
                      <a:pt x="8684" y="9611"/>
                      <a:pt x="8978" y="9576"/>
                    </a:cubicBezTo>
                    <a:cubicBezTo>
                      <a:pt x="8997" y="9576"/>
                      <a:pt x="9073" y="9538"/>
                      <a:pt x="9092" y="9538"/>
                    </a:cubicBezTo>
                    <a:cubicBezTo>
                      <a:pt x="9149" y="9538"/>
                      <a:pt x="9187" y="9519"/>
                      <a:pt x="9225" y="9519"/>
                    </a:cubicBezTo>
                    <a:cubicBezTo>
                      <a:pt x="9320" y="9500"/>
                      <a:pt x="9378" y="9481"/>
                      <a:pt x="9454" y="9443"/>
                    </a:cubicBezTo>
                    <a:cubicBezTo>
                      <a:pt x="9549" y="9424"/>
                      <a:pt x="9625" y="9386"/>
                      <a:pt x="9701" y="9348"/>
                    </a:cubicBezTo>
                    <a:cubicBezTo>
                      <a:pt x="9739" y="9329"/>
                      <a:pt x="9796" y="9329"/>
                      <a:pt x="9815" y="9310"/>
                    </a:cubicBezTo>
                    <a:lnTo>
                      <a:pt x="9853" y="9291"/>
                    </a:lnTo>
                    <a:cubicBezTo>
                      <a:pt x="9864" y="9284"/>
                      <a:pt x="9866" y="9282"/>
                      <a:pt x="9865" y="9282"/>
                    </a:cubicBezTo>
                    <a:cubicBezTo>
                      <a:pt x="9861" y="9282"/>
                      <a:pt x="9832" y="9297"/>
                      <a:pt x="9832" y="9297"/>
                    </a:cubicBezTo>
                    <a:cubicBezTo>
                      <a:pt x="9831" y="9297"/>
                      <a:pt x="9846" y="9289"/>
                      <a:pt x="9896" y="9261"/>
                    </a:cubicBezTo>
                    <a:lnTo>
                      <a:pt x="9896" y="9261"/>
                    </a:lnTo>
                    <a:cubicBezTo>
                      <a:pt x="9883" y="9269"/>
                      <a:pt x="9878" y="9272"/>
                      <a:pt x="9878" y="9272"/>
                    </a:cubicBezTo>
                    <a:cubicBezTo>
                      <a:pt x="9878" y="9272"/>
                      <a:pt x="9887" y="9266"/>
                      <a:pt x="9898" y="9260"/>
                    </a:cubicBezTo>
                    <a:lnTo>
                      <a:pt x="9898" y="9260"/>
                    </a:lnTo>
                    <a:cubicBezTo>
                      <a:pt x="9897" y="9260"/>
                      <a:pt x="9897" y="9260"/>
                      <a:pt x="9896" y="9261"/>
                    </a:cubicBezTo>
                    <a:lnTo>
                      <a:pt x="9896" y="9261"/>
                    </a:lnTo>
                    <a:cubicBezTo>
                      <a:pt x="9919" y="9246"/>
                      <a:pt x="9969" y="9216"/>
                      <a:pt x="10062" y="9158"/>
                    </a:cubicBezTo>
                    <a:cubicBezTo>
                      <a:pt x="10481" y="8930"/>
                      <a:pt x="10481" y="9025"/>
                      <a:pt x="11394" y="8435"/>
                    </a:cubicBezTo>
                    <a:cubicBezTo>
                      <a:pt x="12326" y="7826"/>
                      <a:pt x="14285" y="6400"/>
                      <a:pt x="15350" y="5506"/>
                    </a:cubicBezTo>
                    <a:cubicBezTo>
                      <a:pt x="15921" y="5030"/>
                      <a:pt x="16111" y="4346"/>
                      <a:pt x="15711" y="3718"/>
                    </a:cubicBezTo>
                    <a:cubicBezTo>
                      <a:pt x="15439" y="3303"/>
                      <a:pt x="15025" y="3102"/>
                      <a:pt x="14596" y="3102"/>
                    </a:cubicBezTo>
                    <a:cubicBezTo>
                      <a:pt x="14337" y="3102"/>
                      <a:pt x="14072" y="3175"/>
                      <a:pt x="13828" y="3318"/>
                    </a:cubicBezTo>
                    <a:cubicBezTo>
                      <a:pt x="12687" y="4003"/>
                      <a:pt x="10918" y="5335"/>
                      <a:pt x="10024" y="5791"/>
                    </a:cubicBezTo>
                    <a:cubicBezTo>
                      <a:pt x="9092" y="6248"/>
                      <a:pt x="9168" y="6210"/>
                      <a:pt x="8788" y="6381"/>
                    </a:cubicBezTo>
                    <a:cubicBezTo>
                      <a:pt x="8649" y="6443"/>
                      <a:pt x="8612" y="6460"/>
                      <a:pt x="8612" y="6460"/>
                    </a:cubicBezTo>
                    <a:cubicBezTo>
                      <a:pt x="8611" y="6460"/>
                      <a:pt x="8664" y="6436"/>
                      <a:pt x="8664" y="6436"/>
                    </a:cubicBezTo>
                    <a:lnTo>
                      <a:pt x="8664" y="6436"/>
                    </a:lnTo>
                    <a:cubicBezTo>
                      <a:pt x="8663" y="6436"/>
                      <a:pt x="8651" y="6441"/>
                      <a:pt x="8617" y="6457"/>
                    </a:cubicBezTo>
                    <a:cubicBezTo>
                      <a:pt x="8601" y="6465"/>
                      <a:pt x="8588" y="6471"/>
                      <a:pt x="8579" y="6476"/>
                    </a:cubicBezTo>
                    <a:lnTo>
                      <a:pt x="8579" y="6476"/>
                    </a:lnTo>
                    <a:cubicBezTo>
                      <a:pt x="8560" y="6482"/>
                      <a:pt x="8553" y="6484"/>
                      <a:pt x="8553" y="6484"/>
                    </a:cubicBezTo>
                    <a:cubicBezTo>
                      <a:pt x="8551" y="6484"/>
                      <a:pt x="8572" y="6476"/>
                      <a:pt x="8560" y="6476"/>
                    </a:cubicBezTo>
                    <a:cubicBezTo>
                      <a:pt x="8522" y="6495"/>
                      <a:pt x="8503" y="6495"/>
                      <a:pt x="8503" y="6495"/>
                    </a:cubicBezTo>
                    <a:cubicBezTo>
                      <a:pt x="8484" y="6495"/>
                      <a:pt x="8465" y="6533"/>
                      <a:pt x="8426" y="6533"/>
                    </a:cubicBezTo>
                    <a:cubicBezTo>
                      <a:pt x="8388" y="6533"/>
                      <a:pt x="8331" y="6552"/>
                      <a:pt x="8312" y="6552"/>
                    </a:cubicBezTo>
                    <a:lnTo>
                      <a:pt x="8274" y="6552"/>
                    </a:lnTo>
                    <a:cubicBezTo>
                      <a:pt x="8179" y="6571"/>
                      <a:pt x="8084" y="6571"/>
                      <a:pt x="7989" y="6571"/>
                    </a:cubicBezTo>
                    <a:cubicBezTo>
                      <a:pt x="7799" y="6552"/>
                      <a:pt x="7628" y="6495"/>
                      <a:pt x="7456" y="6400"/>
                    </a:cubicBezTo>
                    <a:cubicBezTo>
                      <a:pt x="7393" y="6365"/>
                      <a:pt x="7341" y="6327"/>
                      <a:pt x="7294" y="6287"/>
                    </a:cubicBezTo>
                    <a:lnTo>
                      <a:pt x="7294" y="6287"/>
                    </a:lnTo>
                    <a:cubicBezTo>
                      <a:pt x="7283" y="6273"/>
                      <a:pt x="7156" y="6110"/>
                      <a:pt x="6791" y="5639"/>
                    </a:cubicBezTo>
                    <a:cubicBezTo>
                      <a:pt x="5821" y="4384"/>
                      <a:pt x="4755" y="2634"/>
                      <a:pt x="3842" y="979"/>
                    </a:cubicBezTo>
                    <a:cubicBezTo>
                      <a:pt x="3498" y="349"/>
                      <a:pt x="2848" y="1"/>
                      <a:pt x="218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0;p44">
                <a:extLst>
                  <a:ext uri="{FF2B5EF4-FFF2-40B4-BE49-F238E27FC236}">
                    <a16:creationId xmlns:a16="http://schemas.microsoft.com/office/drawing/2014/main" id="{EF8203CD-127A-90A6-7A84-568F4086FA95}"/>
                  </a:ext>
                </a:extLst>
              </p:cNvPr>
              <p:cNvSpPr/>
              <p:nvPr/>
            </p:nvSpPr>
            <p:spPr>
              <a:xfrm>
                <a:off x="353795" y="1842243"/>
                <a:ext cx="291850" cy="316176"/>
              </a:xfrm>
              <a:custGeom>
                <a:avLst/>
                <a:gdLst/>
                <a:ahLst/>
                <a:cxnLst/>
                <a:rect l="l" t="t" r="r" b="b"/>
                <a:pathLst>
                  <a:path w="8998" h="9748" extrusionOk="0">
                    <a:moveTo>
                      <a:pt x="2934" y="0"/>
                    </a:moveTo>
                    <a:cubicBezTo>
                      <a:pt x="2613" y="0"/>
                      <a:pt x="2295" y="99"/>
                      <a:pt x="1979" y="313"/>
                    </a:cubicBezTo>
                    <a:cubicBezTo>
                      <a:pt x="1047" y="979"/>
                      <a:pt x="0" y="2215"/>
                      <a:pt x="5212" y="9748"/>
                    </a:cubicBezTo>
                    <a:cubicBezTo>
                      <a:pt x="5411" y="8587"/>
                      <a:pt x="6926" y="6789"/>
                      <a:pt x="8370" y="6789"/>
                    </a:cubicBezTo>
                    <a:cubicBezTo>
                      <a:pt x="8582" y="6789"/>
                      <a:pt x="8793" y="6828"/>
                      <a:pt x="8997" y="6914"/>
                    </a:cubicBezTo>
                    <a:cubicBezTo>
                      <a:pt x="6833" y="3464"/>
                      <a:pt x="4836"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1;p44">
                <a:extLst>
                  <a:ext uri="{FF2B5EF4-FFF2-40B4-BE49-F238E27FC236}">
                    <a16:creationId xmlns:a16="http://schemas.microsoft.com/office/drawing/2014/main" id="{9EBB10C5-A51A-B5E5-A157-162C8AABD6D7}"/>
                  </a:ext>
                </a:extLst>
              </p:cNvPr>
              <p:cNvSpPr/>
              <p:nvPr/>
            </p:nvSpPr>
            <p:spPr>
              <a:xfrm>
                <a:off x="411173" y="1954533"/>
                <a:ext cx="238786" cy="205735"/>
              </a:xfrm>
              <a:custGeom>
                <a:avLst/>
                <a:gdLst/>
                <a:ahLst/>
                <a:cxnLst/>
                <a:rect l="l" t="t" r="r" b="b"/>
                <a:pathLst>
                  <a:path w="7362" h="6343" extrusionOk="0">
                    <a:moveTo>
                      <a:pt x="4699" y="0"/>
                    </a:moveTo>
                    <a:cubicBezTo>
                      <a:pt x="4692" y="0"/>
                      <a:pt x="4686" y="2"/>
                      <a:pt x="4679" y="9"/>
                    </a:cubicBezTo>
                    <a:cubicBezTo>
                      <a:pt x="4679" y="28"/>
                      <a:pt x="4660" y="66"/>
                      <a:pt x="4679" y="85"/>
                    </a:cubicBezTo>
                    <a:lnTo>
                      <a:pt x="7152" y="3394"/>
                    </a:lnTo>
                    <a:cubicBezTo>
                      <a:pt x="7032" y="3339"/>
                      <a:pt x="6852" y="3286"/>
                      <a:pt x="6616" y="3286"/>
                    </a:cubicBezTo>
                    <a:cubicBezTo>
                      <a:pt x="6290" y="3286"/>
                      <a:pt x="5856" y="3387"/>
                      <a:pt x="5326" y="3718"/>
                    </a:cubicBezTo>
                    <a:cubicBezTo>
                      <a:pt x="3957" y="4574"/>
                      <a:pt x="3519" y="5810"/>
                      <a:pt x="3424" y="6171"/>
                    </a:cubicBezTo>
                    <a:lnTo>
                      <a:pt x="114" y="846"/>
                    </a:lnTo>
                    <a:cubicBezTo>
                      <a:pt x="101" y="833"/>
                      <a:pt x="79" y="810"/>
                      <a:pt x="60" y="810"/>
                    </a:cubicBezTo>
                    <a:cubicBezTo>
                      <a:pt x="52" y="810"/>
                      <a:pt x="44" y="815"/>
                      <a:pt x="38" y="827"/>
                    </a:cubicBezTo>
                    <a:cubicBezTo>
                      <a:pt x="19" y="846"/>
                      <a:pt x="0" y="865"/>
                      <a:pt x="19" y="884"/>
                    </a:cubicBezTo>
                    <a:lnTo>
                      <a:pt x="3386" y="6305"/>
                    </a:lnTo>
                    <a:cubicBezTo>
                      <a:pt x="3424" y="6343"/>
                      <a:pt x="3424" y="6343"/>
                      <a:pt x="3443" y="6343"/>
                    </a:cubicBezTo>
                    <a:cubicBezTo>
                      <a:pt x="3462" y="6343"/>
                      <a:pt x="3481" y="6343"/>
                      <a:pt x="3462" y="6286"/>
                    </a:cubicBezTo>
                    <a:cubicBezTo>
                      <a:pt x="3481" y="6267"/>
                      <a:pt x="3805" y="4764"/>
                      <a:pt x="5364" y="3794"/>
                    </a:cubicBezTo>
                    <a:cubicBezTo>
                      <a:pt x="5894" y="3476"/>
                      <a:pt x="6319" y="3385"/>
                      <a:pt x="6632" y="3385"/>
                    </a:cubicBezTo>
                    <a:cubicBezTo>
                      <a:pt x="7049" y="3385"/>
                      <a:pt x="7266" y="3547"/>
                      <a:pt x="7266" y="3547"/>
                    </a:cubicBezTo>
                    <a:cubicBezTo>
                      <a:pt x="7276" y="3566"/>
                      <a:pt x="7290" y="3575"/>
                      <a:pt x="7304" y="3575"/>
                    </a:cubicBezTo>
                    <a:cubicBezTo>
                      <a:pt x="7319" y="3575"/>
                      <a:pt x="7333" y="3566"/>
                      <a:pt x="7342" y="3547"/>
                    </a:cubicBezTo>
                    <a:cubicBezTo>
                      <a:pt x="7342" y="3528"/>
                      <a:pt x="7361" y="3509"/>
                      <a:pt x="7342" y="3490"/>
                    </a:cubicBezTo>
                    <a:lnTo>
                      <a:pt x="4756" y="9"/>
                    </a:lnTo>
                    <a:cubicBezTo>
                      <a:pt x="4730" y="9"/>
                      <a:pt x="4713" y="0"/>
                      <a:pt x="4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2;p44">
                <a:extLst>
                  <a:ext uri="{FF2B5EF4-FFF2-40B4-BE49-F238E27FC236}">
                    <a16:creationId xmlns:a16="http://schemas.microsoft.com/office/drawing/2014/main" id="{9D5ED9AC-CDA3-A661-03C8-F765E8A923AD}"/>
                  </a:ext>
                </a:extLst>
              </p:cNvPr>
              <p:cNvSpPr/>
              <p:nvPr/>
            </p:nvSpPr>
            <p:spPr>
              <a:xfrm>
                <a:off x="343675" y="2573976"/>
                <a:ext cx="437678" cy="1145961"/>
              </a:xfrm>
              <a:custGeom>
                <a:avLst/>
                <a:gdLst/>
                <a:ahLst/>
                <a:cxnLst/>
                <a:rect l="l" t="t" r="r" b="b"/>
                <a:pathLst>
                  <a:path w="13494" h="35331" extrusionOk="0">
                    <a:moveTo>
                      <a:pt x="9152" y="1"/>
                    </a:moveTo>
                    <a:cubicBezTo>
                      <a:pt x="7562" y="1"/>
                      <a:pt x="1" y="616"/>
                      <a:pt x="103" y="940"/>
                    </a:cubicBezTo>
                    <a:cubicBezTo>
                      <a:pt x="179" y="1092"/>
                      <a:pt x="1853" y="4420"/>
                      <a:pt x="3603" y="7730"/>
                    </a:cubicBezTo>
                    <a:cubicBezTo>
                      <a:pt x="6019" y="12409"/>
                      <a:pt x="6894" y="17773"/>
                      <a:pt x="6038" y="22966"/>
                    </a:cubicBezTo>
                    <a:cubicBezTo>
                      <a:pt x="5315" y="27588"/>
                      <a:pt x="4497" y="32286"/>
                      <a:pt x="4497" y="32286"/>
                    </a:cubicBezTo>
                    <a:lnTo>
                      <a:pt x="4421" y="32761"/>
                    </a:lnTo>
                    <a:cubicBezTo>
                      <a:pt x="4402" y="32895"/>
                      <a:pt x="4402" y="33028"/>
                      <a:pt x="4402" y="33142"/>
                    </a:cubicBezTo>
                    <a:cubicBezTo>
                      <a:pt x="4421" y="34355"/>
                      <a:pt x="5428" y="35330"/>
                      <a:pt x="6634" y="35330"/>
                    </a:cubicBezTo>
                    <a:cubicBezTo>
                      <a:pt x="6657" y="35330"/>
                      <a:pt x="6680" y="35330"/>
                      <a:pt x="6703" y="35329"/>
                    </a:cubicBezTo>
                    <a:lnTo>
                      <a:pt x="11497" y="35291"/>
                    </a:lnTo>
                    <a:cubicBezTo>
                      <a:pt x="12124" y="35291"/>
                      <a:pt x="12771" y="34911"/>
                      <a:pt x="13056" y="34264"/>
                    </a:cubicBezTo>
                    <a:cubicBezTo>
                      <a:pt x="13494" y="33389"/>
                      <a:pt x="13075" y="32343"/>
                      <a:pt x="12200" y="31943"/>
                    </a:cubicBezTo>
                    <a:lnTo>
                      <a:pt x="10203" y="31030"/>
                    </a:lnTo>
                    <a:cubicBezTo>
                      <a:pt x="10203" y="31030"/>
                      <a:pt x="11116" y="23631"/>
                      <a:pt x="11725" y="18458"/>
                    </a:cubicBezTo>
                    <a:cubicBezTo>
                      <a:pt x="12105" y="15243"/>
                      <a:pt x="11991" y="11972"/>
                      <a:pt x="11325" y="8795"/>
                    </a:cubicBezTo>
                    <a:cubicBezTo>
                      <a:pt x="10565" y="5067"/>
                      <a:pt x="9595" y="426"/>
                      <a:pt x="9442" y="27"/>
                    </a:cubicBezTo>
                    <a:cubicBezTo>
                      <a:pt x="9438" y="9"/>
                      <a:pt x="9335" y="1"/>
                      <a:pt x="9152"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3;p44">
                <a:extLst>
                  <a:ext uri="{FF2B5EF4-FFF2-40B4-BE49-F238E27FC236}">
                    <a16:creationId xmlns:a16="http://schemas.microsoft.com/office/drawing/2014/main" id="{B0CF5C5D-AD84-5F5A-F4E8-6729A0D00A37}"/>
                  </a:ext>
                </a:extLst>
              </p:cNvPr>
              <p:cNvSpPr/>
              <p:nvPr/>
            </p:nvSpPr>
            <p:spPr>
              <a:xfrm>
                <a:off x="239656" y="2564959"/>
                <a:ext cx="305408" cy="1160524"/>
              </a:xfrm>
              <a:custGeom>
                <a:avLst/>
                <a:gdLst/>
                <a:ahLst/>
                <a:cxnLst/>
                <a:rect l="l" t="t" r="r" b="b"/>
                <a:pathLst>
                  <a:path w="9416" h="35780" extrusionOk="0">
                    <a:moveTo>
                      <a:pt x="1142" y="0"/>
                    </a:moveTo>
                    <a:cubicBezTo>
                      <a:pt x="1313" y="457"/>
                      <a:pt x="2226" y="8217"/>
                      <a:pt x="2721" y="12117"/>
                    </a:cubicBezTo>
                    <a:cubicBezTo>
                      <a:pt x="2911" y="13600"/>
                      <a:pt x="2873" y="15122"/>
                      <a:pt x="2644" y="16586"/>
                    </a:cubicBezTo>
                    <a:cubicBezTo>
                      <a:pt x="1884" y="21703"/>
                      <a:pt x="77" y="33039"/>
                      <a:pt x="77" y="33173"/>
                    </a:cubicBezTo>
                    <a:cubicBezTo>
                      <a:pt x="1" y="34428"/>
                      <a:pt x="1009" y="35512"/>
                      <a:pt x="2264" y="35569"/>
                    </a:cubicBezTo>
                    <a:lnTo>
                      <a:pt x="6582" y="35778"/>
                    </a:lnTo>
                    <a:cubicBezTo>
                      <a:pt x="6601" y="35779"/>
                      <a:pt x="6620" y="35779"/>
                      <a:pt x="6639" y="35779"/>
                    </a:cubicBezTo>
                    <a:cubicBezTo>
                      <a:pt x="7341" y="35779"/>
                      <a:pt x="8018" y="35436"/>
                      <a:pt x="8389" y="34751"/>
                    </a:cubicBezTo>
                    <a:cubicBezTo>
                      <a:pt x="8902" y="33838"/>
                      <a:pt x="8522" y="32640"/>
                      <a:pt x="7571" y="32145"/>
                    </a:cubicBezTo>
                    <a:lnTo>
                      <a:pt x="5916" y="31270"/>
                    </a:lnTo>
                    <a:cubicBezTo>
                      <a:pt x="5916" y="31118"/>
                      <a:pt x="6296" y="26953"/>
                      <a:pt x="6373" y="26173"/>
                    </a:cubicBezTo>
                    <a:cubicBezTo>
                      <a:pt x="6392" y="25869"/>
                      <a:pt x="8199" y="17595"/>
                      <a:pt x="8731" y="14856"/>
                    </a:cubicBezTo>
                    <a:cubicBezTo>
                      <a:pt x="8845" y="14266"/>
                      <a:pt x="9378" y="305"/>
                      <a:pt x="9416" y="0"/>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4;p44">
                <a:extLst>
                  <a:ext uri="{FF2B5EF4-FFF2-40B4-BE49-F238E27FC236}">
                    <a16:creationId xmlns:a16="http://schemas.microsoft.com/office/drawing/2014/main" id="{E67DDF81-35A6-2084-2FBC-4B77DBF37E3F}"/>
                  </a:ext>
                </a:extLst>
              </p:cNvPr>
              <p:cNvSpPr/>
              <p:nvPr/>
            </p:nvSpPr>
            <p:spPr>
              <a:xfrm>
                <a:off x="471631" y="3451505"/>
                <a:ext cx="326393" cy="274562"/>
              </a:xfrm>
              <a:custGeom>
                <a:avLst/>
                <a:gdLst/>
                <a:ahLst/>
                <a:cxnLst/>
                <a:rect l="l" t="t" r="r" b="b"/>
                <a:pathLst>
                  <a:path w="10063" h="8465" extrusionOk="0">
                    <a:moveTo>
                      <a:pt x="913" y="0"/>
                    </a:moveTo>
                    <a:lnTo>
                      <a:pt x="95" y="6924"/>
                    </a:lnTo>
                    <a:cubicBezTo>
                      <a:pt x="0" y="7742"/>
                      <a:pt x="647" y="8464"/>
                      <a:pt x="1484" y="8464"/>
                    </a:cubicBezTo>
                    <a:lnTo>
                      <a:pt x="8541" y="8464"/>
                    </a:lnTo>
                    <a:cubicBezTo>
                      <a:pt x="8978" y="8464"/>
                      <a:pt x="9359" y="8160"/>
                      <a:pt x="9416" y="7742"/>
                    </a:cubicBezTo>
                    <a:cubicBezTo>
                      <a:pt x="10062" y="4128"/>
                      <a:pt x="6620" y="3709"/>
                      <a:pt x="6620" y="3709"/>
                    </a:cubicBezTo>
                    <a:lnTo>
                      <a:pt x="6924" y="323"/>
                    </a:lnTo>
                    <a:lnTo>
                      <a:pt x="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5;p44">
                <a:extLst>
                  <a:ext uri="{FF2B5EF4-FFF2-40B4-BE49-F238E27FC236}">
                    <a16:creationId xmlns:a16="http://schemas.microsoft.com/office/drawing/2014/main" id="{6FE1DA05-4EA5-F700-2E4C-C7F0E9C4AAF0}"/>
                  </a:ext>
                </a:extLst>
              </p:cNvPr>
              <p:cNvSpPr/>
              <p:nvPr/>
            </p:nvSpPr>
            <p:spPr>
              <a:xfrm>
                <a:off x="533323" y="2831478"/>
                <a:ext cx="183874" cy="54329"/>
              </a:xfrm>
              <a:custGeom>
                <a:avLst/>
                <a:gdLst/>
                <a:ahLst/>
                <a:cxnLst/>
                <a:rect l="l" t="t" r="r" b="b"/>
                <a:pathLst>
                  <a:path w="5669" h="1675" extrusionOk="0">
                    <a:moveTo>
                      <a:pt x="5402" y="0"/>
                    </a:moveTo>
                    <a:lnTo>
                      <a:pt x="0" y="1579"/>
                    </a:lnTo>
                    <a:lnTo>
                      <a:pt x="5669" y="1674"/>
                    </a:lnTo>
                    <a:lnTo>
                      <a:pt x="5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96;p44">
                <a:extLst>
                  <a:ext uri="{FF2B5EF4-FFF2-40B4-BE49-F238E27FC236}">
                    <a16:creationId xmlns:a16="http://schemas.microsoft.com/office/drawing/2014/main" id="{60FAE2D7-7095-CFCD-6A10-A2E49442F1D6}"/>
                  </a:ext>
                </a:extLst>
              </p:cNvPr>
              <p:cNvSpPr/>
              <p:nvPr/>
            </p:nvSpPr>
            <p:spPr>
              <a:xfrm>
                <a:off x="232877" y="3451505"/>
                <a:ext cx="327010" cy="273946"/>
              </a:xfrm>
              <a:custGeom>
                <a:avLst/>
                <a:gdLst/>
                <a:ahLst/>
                <a:cxnLst/>
                <a:rect l="l" t="t" r="r" b="b"/>
                <a:pathLst>
                  <a:path w="10082" h="8446" extrusionOk="0">
                    <a:moveTo>
                      <a:pt x="894" y="0"/>
                    </a:moveTo>
                    <a:lnTo>
                      <a:pt x="95" y="6905"/>
                    </a:lnTo>
                    <a:cubicBezTo>
                      <a:pt x="0" y="7704"/>
                      <a:pt x="647" y="8445"/>
                      <a:pt x="1465" y="8445"/>
                    </a:cubicBezTo>
                    <a:lnTo>
                      <a:pt x="8560" y="8445"/>
                    </a:lnTo>
                    <a:cubicBezTo>
                      <a:pt x="8978" y="8445"/>
                      <a:pt x="9359" y="8141"/>
                      <a:pt x="9435" y="7704"/>
                    </a:cubicBezTo>
                    <a:cubicBezTo>
                      <a:pt x="10081" y="4090"/>
                      <a:pt x="6639" y="3690"/>
                      <a:pt x="6639" y="3690"/>
                    </a:cubicBezTo>
                    <a:lnTo>
                      <a:pt x="6924" y="323"/>
                    </a:lnTo>
                    <a:lnTo>
                      <a:pt x="8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97;p44">
                <a:extLst>
                  <a:ext uri="{FF2B5EF4-FFF2-40B4-BE49-F238E27FC236}">
                    <a16:creationId xmlns:a16="http://schemas.microsoft.com/office/drawing/2014/main" id="{FA84B543-24A4-7A17-7A1D-91047EEAB5CD}"/>
                  </a:ext>
                </a:extLst>
              </p:cNvPr>
              <p:cNvSpPr/>
              <p:nvPr/>
            </p:nvSpPr>
            <p:spPr>
              <a:xfrm>
                <a:off x="372315" y="2875881"/>
                <a:ext cx="161040" cy="54329"/>
              </a:xfrm>
              <a:custGeom>
                <a:avLst/>
                <a:gdLst/>
                <a:ahLst/>
                <a:cxnLst/>
                <a:rect l="l" t="t" r="r" b="b"/>
                <a:pathLst>
                  <a:path w="4965" h="1675" extrusionOk="0">
                    <a:moveTo>
                      <a:pt x="4964" y="1"/>
                    </a:moveTo>
                    <a:lnTo>
                      <a:pt x="0" y="1161"/>
                    </a:lnTo>
                    <a:lnTo>
                      <a:pt x="4850" y="1675"/>
                    </a:lnTo>
                    <a:lnTo>
                      <a:pt x="4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98;p44">
                <a:extLst>
                  <a:ext uri="{FF2B5EF4-FFF2-40B4-BE49-F238E27FC236}">
                    <a16:creationId xmlns:a16="http://schemas.microsoft.com/office/drawing/2014/main" id="{B7215AF7-9F02-CF39-91BD-069F9E8AA2FE}"/>
                  </a:ext>
                </a:extLst>
              </p:cNvPr>
              <p:cNvSpPr/>
              <p:nvPr/>
            </p:nvSpPr>
            <p:spPr>
              <a:xfrm>
                <a:off x="166256" y="1824468"/>
                <a:ext cx="641629" cy="1096303"/>
              </a:xfrm>
              <a:custGeom>
                <a:avLst/>
                <a:gdLst/>
                <a:ahLst/>
                <a:cxnLst/>
                <a:rect l="l" t="t" r="r" b="b"/>
                <a:pathLst>
                  <a:path w="19782" h="33800" extrusionOk="0">
                    <a:moveTo>
                      <a:pt x="6889" y="1"/>
                    </a:moveTo>
                    <a:cubicBezTo>
                      <a:pt x="4153" y="1"/>
                      <a:pt x="2267" y="1827"/>
                      <a:pt x="1902" y="11037"/>
                    </a:cubicBezTo>
                    <a:cubicBezTo>
                      <a:pt x="1845" y="13035"/>
                      <a:pt x="0" y="30743"/>
                      <a:pt x="76" y="33520"/>
                    </a:cubicBezTo>
                    <a:cubicBezTo>
                      <a:pt x="76" y="33520"/>
                      <a:pt x="2234" y="33800"/>
                      <a:pt x="5088" y="33800"/>
                    </a:cubicBezTo>
                    <a:cubicBezTo>
                      <a:pt x="6638" y="33800"/>
                      <a:pt x="8392" y="33717"/>
                      <a:pt x="10119" y="33463"/>
                    </a:cubicBezTo>
                    <a:cubicBezTo>
                      <a:pt x="15027" y="32721"/>
                      <a:pt x="19725" y="30534"/>
                      <a:pt x="19763" y="30324"/>
                    </a:cubicBezTo>
                    <a:cubicBezTo>
                      <a:pt x="19782" y="30191"/>
                      <a:pt x="15122" y="13681"/>
                      <a:pt x="14874" y="12464"/>
                    </a:cubicBezTo>
                    <a:cubicBezTo>
                      <a:pt x="14056" y="8546"/>
                      <a:pt x="11869" y="595"/>
                      <a:pt x="8141" y="100"/>
                    </a:cubicBezTo>
                    <a:cubicBezTo>
                      <a:pt x="7707" y="40"/>
                      <a:pt x="7289" y="1"/>
                      <a:pt x="6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99;p44">
                <a:extLst>
                  <a:ext uri="{FF2B5EF4-FFF2-40B4-BE49-F238E27FC236}">
                    <a16:creationId xmlns:a16="http://schemas.microsoft.com/office/drawing/2014/main" id="{CF770858-6F6F-0475-14B4-A39430B13331}"/>
                  </a:ext>
                </a:extLst>
              </p:cNvPr>
              <p:cNvSpPr/>
              <p:nvPr/>
            </p:nvSpPr>
            <p:spPr>
              <a:xfrm>
                <a:off x="1158053" y="1868937"/>
                <a:ext cx="501088" cy="349001"/>
              </a:xfrm>
              <a:custGeom>
                <a:avLst/>
                <a:gdLst/>
                <a:ahLst/>
                <a:cxnLst/>
                <a:rect l="l" t="t" r="r" b="b"/>
                <a:pathLst>
                  <a:path w="15449" h="10760" extrusionOk="0">
                    <a:moveTo>
                      <a:pt x="14875" y="6480"/>
                    </a:moveTo>
                    <a:cubicBezTo>
                      <a:pt x="14872" y="6480"/>
                      <a:pt x="14872" y="6490"/>
                      <a:pt x="14882" y="6509"/>
                    </a:cubicBezTo>
                    <a:cubicBezTo>
                      <a:pt x="14882" y="6490"/>
                      <a:pt x="14877" y="6480"/>
                      <a:pt x="14875" y="6480"/>
                    </a:cubicBezTo>
                    <a:close/>
                    <a:moveTo>
                      <a:pt x="2811" y="1"/>
                    </a:moveTo>
                    <a:cubicBezTo>
                      <a:pt x="2262" y="1"/>
                      <a:pt x="2108" y="484"/>
                      <a:pt x="2747" y="841"/>
                    </a:cubicBezTo>
                    <a:cubicBezTo>
                      <a:pt x="3603" y="1316"/>
                      <a:pt x="3545" y="1716"/>
                      <a:pt x="3526" y="1811"/>
                    </a:cubicBezTo>
                    <a:cubicBezTo>
                      <a:pt x="3526" y="1849"/>
                      <a:pt x="3526" y="1849"/>
                      <a:pt x="3507" y="1849"/>
                    </a:cubicBezTo>
                    <a:lnTo>
                      <a:pt x="787" y="1526"/>
                    </a:lnTo>
                    <a:cubicBezTo>
                      <a:pt x="774" y="1525"/>
                      <a:pt x="760" y="1524"/>
                      <a:pt x="747" y="1524"/>
                    </a:cubicBezTo>
                    <a:cubicBezTo>
                      <a:pt x="188" y="1524"/>
                      <a:pt x="1" y="2291"/>
                      <a:pt x="521" y="2496"/>
                    </a:cubicBezTo>
                    <a:cubicBezTo>
                      <a:pt x="559" y="2534"/>
                      <a:pt x="559" y="2534"/>
                      <a:pt x="578" y="2534"/>
                    </a:cubicBezTo>
                    <a:cubicBezTo>
                      <a:pt x="673" y="2553"/>
                      <a:pt x="768" y="2591"/>
                      <a:pt x="844" y="2629"/>
                    </a:cubicBezTo>
                    <a:cubicBezTo>
                      <a:pt x="597" y="2629"/>
                      <a:pt x="388" y="2667"/>
                      <a:pt x="369" y="2876"/>
                    </a:cubicBezTo>
                    <a:cubicBezTo>
                      <a:pt x="312" y="3332"/>
                      <a:pt x="978" y="3542"/>
                      <a:pt x="1339" y="3618"/>
                    </a:cubicBezTo>
                    <a:cubicBezTo>
                      <a:pt x="1277" y="3610"/>
                      <a:pt x="1205" y="3604"/>
                      <a:pt x="1135" y="3604"/>
                    </a:cubicBezTo>
                    <a:cubicBezTo>
                      <a:pt x="862" y="3604"/>
                      <a:pt x="599" y="3697"/>
                      <a:pt x="902" y="4150"/>
                    </a:cubicBezTo>
                    <a:cubicBezTo>
                      <a:pt x="997" y="4245"/>
                      <a:pt x="1092" y="4303"/>
                      <a:pt x="1187" y="4360"/>
                    </a:cubicBezTo>
                    <a:cubicBezTo>
                      <a:pt x="1130" y="4531"/>
                      <a:pt x="1149" y="4778"/>
                      <a:pt x="1834" y="5139"/>
                    </a:cubicBezTo>
                    <a:cubicBezTo>
                      <a:pt x="2271" y="5349"/>
                      <a:pt x="4458" y="6338"/>
                      <a:pt x="6950" y="7441"/>
                    </a:cubicBezTo>
                    <a:lnTo>
                      <a:pt x="7178" y="7574"/>
                    </a:lnTo>
                    <a:cubicBezTo>
                      <a:pt x="9613" y="8639"/>
                      <a:pt x="12314" y="9819"/>
                      <a:pt x="13988" y="10560"/>
                    </a:cubicBezTo>
                    <a:lnTo>
                      <a:pt x="14159" y="10636"/>
                    </a:lnTo>
                    <a:lnTo>
                      <a:pt x="14311" y="10713"/>
                    </a:lnTo>
                    <a:cubicBezTo>
                      <a:pt x="14387" y="10732"/>
                      <a:pt x="14444" y="10751"/>
                      <a:pt x="14501" y="10751"/>
                    </a:cubicBezTo>
                    <a:cubicBezTo>
                      <a:pt x="14541" y="10756"/>
                      <a:pt x="14580" y="10759"/>
                      <a:pt x="14618" y="10759"/>
                    </a:cubicBezTo>
                    <a:cubicBezTo>
                      <a:pt x="15079" y="10759"/>
                      <a:pt x="15448" y="10350"/>
                      <a:pt x="15395" y="9876"/>
                    </a:cubicBezTo>
                    <a:lnTo>
                      <a:pt x="15243" y="8887"/>
                    </a:lnTo>
                    <a:lnTo>
                      <a:pt x="14882" y="6509"/>
                    </a:lnTo>
                    <a:lnTo>
                      <a:pt x="13607" y="5976"/>
                    </a:lnTo>
                    <a:lnTo>
                      <a:pt x="10868" y="4892"/>
                    </a:lnTo>
                    <a:lnTo>
                      <a:pt x="5828" y="2895"/>
                    </a:lnTo>
                    <a:lnTo>
                      <a:pt x="5809" y="2857"/>
                    </a:lnTo>
                    <a:cubicBezTo>
                      <a:pt x="5752" y="2743"/>
                      <a:pt x="5257" y="1583"/>
                      <a:pt x="4002" y="536"/>
                    </a:cubicBezTo>
                    <a:cubicBezTo>
                      <a:pt x="3531" y="146"/>
                      <a:pt x="3112" y="1"/>
                      <a:pt x="2811"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00;p44">
                <a:extLst>
                  <a:ext uri="{FF2B5EF4-FFF2-40B4-BE49-F238E27FC236}">
                    <a16:creationId xmlns:a16="http://schemas.microsoft.com/office/drawing/2014/main" id="{AFF96662-B1A6-BD48-A4BF-541AC0E68305}"/>
                  </a:ext>
                </a:extLst>
              </p:cNvPr>
              <p:cNvSpPr/>
              <p:nvPr/>
            </p:nvSpPr>
            <p:spPr>
              <a:xfrm>
                <a:off x="1561772" y="1738029"/>
                <a:ext cx="287504" cy="436153"/>
              </a:xfrm>
              <a:custGeom>
                <a:avLst/>
                <a:gdLst/>
                <a:ahLst/>
                <a:cxnLst/>
                <a:rect l="l" t="t" r="r" b="b"/>
                <a:pathLst>
                  <a:path w="8864" h="13447" extrusionOk="0">
                    <a:moveTo>
                      <a:pt x="6652" y="0"/>
                    </a:moveTo>
                    <a:cubicBezTo>
                      <a:pt x="5975" y="0"/>
                      <a:pt x="5337" y="339"/>
                      <a:pt x="5041" y="958"/>
                    </a:cubicBezTo>
                    <a:lnTo>
                      <a:pt x="3044" y="4915"/>
                    </a:lnTo>
                    <a:lnTo>
                      <a:pt x="2853" y="5276"/>
                    </a:lnTo>
                    <a:lnTo>
                      <a:pt x="2815" y="5333"/>
                    </a:lnTo>
                    <a:lnTo>
                      <a:pt x="2701" y="5542"/>
                    </a:lnTo>
                    <a:lnTo>
                      <a:pt x="2492" y="5961"/>
                    </a:lnTo>
                    <a:lnTo>
                      <a:pt x="2112" y="6703"/>
                    </a:lnTo>
                    <a:lnTo>
                      <a:pt x="1389" y="8110"/>
                    </a:lnTo>
                    <a:lnTo>
                      <a:pt x="989" y="8909"/>
                    </a:lnTo>
                    <a:lnTo>
                      <a:pt x="247" y="10374"/>
                    </a:lnTo>
                    <a:cubicBezTo>
                      <a:pt x="38" y="10773"/>
                      <a:pt x="0" y="11192"/>
                      <a:pt x="38" y="11629"/>
                    </a:cubicBezTo>
                    <a:cubicBezTo>
                      <a:pt x="133" y="12314"/>
                      <a:pt x="571" y="12942"/>
                      <a:pt x="1237" y="13246"/>
                    </a:cubicBezTo>
                    <a:cubicBezTo>
                      <a:pt x="1237" y="13265"/>
                      <a:pt x="1256" y="13265"/>
                      <a:pt x="1256" y="13265"/>
                    </a:cubicBezTo>
                    <a:cubicBezTo>
                      <a:pt x="1536" y="13388"/>
                      <a:pt x="1832" y="13446"/>
                      <a:pt x="2125" y="13446"/>
                    </a:cubicBezTo>
                    <a:cubicBezTo>
                      <a:pt x="2965" y="13446"/>
                      <a:pt x="3780" y="12970"/>
                      <a:pt x="4147" y="12181"/>
                    </a:cubicBezTo>
                    <a:lnTo>
                      <a:pt x="6619" y="6931"/>
                    </a:lnTo>
                    <a:lnTo>
                      <a:pt x="8522" y="2842"/>
                    </a:lnTo>
                    <a:cubicBezTo>
                      <a:pt x="8579" y="2708"/>
                      <a:pt x="8617" y="2613"/>
                      <a:pt x="8655" y="2499"/>
                    </a:cubicBezTo>
                    <a:cubicBezTo>
                      <a:pt x="8864" y="1662"/>
                      <a:pt x="8426" y="692"/>
                      <a:pt x="7609" y="236"/>
                    </a:cubicBezTo>
                    <a:cubicBezTo>
                      <a:pt x="7302" y="77"/>
                      <a:pt x="6973" y="0"/>
                      <a:pt x="6652" y="0"/>
                    </a:cubicBezTo>
                    <a:close/>
                  </a:path>
                </a:pathLst>
              </a:custGeom>
              <a:solidFill>
                <a:srgbClr val="DB8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01;p44">
                <a:extLst>
                  <a:ext uri="{FF2B5EF4-FFF2-40B4-BE49-F238E27FC236}">
                    <a16:creationId xmlns:a16="http://schemas.microsoft.com/office/drawing/2014/main" id="{C8E79DC0-187A-D37B-4D7C-C7EAB4392DB8}"/>
                  </a:ext>
                </a:extLst>
              </p:cNvPr>
              <p:cNvSpPr/>
              <p:nvPr/>
            </p:nvSpPr>
            <p:spPr>
              <a:xfrm>
                <a:off x="1630242" y="1917784"/>
                <a:ext cx="113555" cy="64805"/>
              </a:xfrm>
              <a:custGeom>
                <a:avLst/>
                <a:gdLst/>
                <a:ahLst/>
                <a:cxnLst/>
                <a:rect l="l" t="t" r="r" b="b"/>
                <a:pathLst>
                  <a:path w="3501" h="1998" extrusionOk="0">
                    <a:moveTo>
                      <a:pt x="571" y="0"/>
                    </a:moveTo>
                    <a:lnTo>
                      <a:pt x="362" y="438"/>
                    </a:lnTo>
                    <a:lnTo>
                      <a:pt x="1" y="1161"/>
                    </a:lnTo>
                    <a:lnTo>
                      <a:pt x="3063" y="1903"/>
                    </a:lnTo>
                    <a:lnTo>
                      <a:pt x="3500" y="1998"/>
                    </a:lnTo>
                    <a:lnTo>
                      <a:pt x="3120" y="1731"/>
                    </a:lnTo>
                    <a:lnTo>
                      <a:pt x="571" y="0"/>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02;p44">
                <a:extLst>
                  <a:ext uri="{FF2B5EF4-FFF2-40B4-BE49-F238E27FC236}">
                    <a16:creationId xmlns:a16="http://schemas.microsoft.com/office/drawing/2014/main" id="{46F44FD3-1F2F-4315-C122-7D5922816068}"/>
                  </a:ext>
                </a:extLst>
              </p:cNvPr>
              <p:cNvSpPr/>
              <p:nvPr/>
            </p:nvSpPr>
            <p:spPr>
              <a:xfrm>
                <a:off x="1624696" y="1728331"/>
                <a:ext cx="233240" cy="264151"/>
              </a:xfrm>
              <a:custGeom>
                <a:avLst/>
                <a:gdLst/>
                <a:ahLst/>
                <a:cxnLst/>
                <a:rect l="l" t="t" r="r" b="b"/>
                <a:pathLst>
                  <a:path w="7191" h="8144" extrusionOk="0">
                    <a:moveTo>
                      <a:pt x="4490" y="1"/>
                    </a:moveTo>
                    <a:cubicBezTo>
                      <a:pt x="3341" y="1"/>
                      <a:pt x="2146" y="846"/>
                      <a:pt x="1579" y="2209"/>
                    </a:cubicBezTo>
                    <a:lnTo>
                      <a:pt x="0" y="6013"/>
                    </a:lnTo>
                    <a:lnTo>
                      <a:pt x="1579" y="6983"/>
                    </a:lnTo>
                    <a:cubicBezTo>
                      <a:pt x="2682" y="7648"/>
                      <a:pt x="3995" y="8086"/>
                      <a:pt x="5345" y="8143"/>
                    </a:cubicBezTo>
                    <a:lnTo>
                      <a:pt x="6486" y="4225"/>
                    </a:lnTo>
                    <a:cubicBezTo>
                      <a:pt x="7190" y="2532"/>
                      <a:pt x="6639" y="706"/>
                      <a:pt x="5307" y="154"/>
                    </a:cubicBezTo>
                    <a:cubicBezTo>
                      <a:pt x="5044" y="50"/>
                      <a:pt x="4768" y="1"/>
                      <a:pt x="4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03;p44">
                <a:extLst>
                  <a:ext uri="{FF2B5EF4-FFF2-40B4-BE49-F238E27FC236}">
                    <a16:creationId xmlns:a16="http://schemas.microsoft.com/office/drawing/2014/main" id="{40221882-12A3-117A-634E-BE9126F79094}"/>
                  </a:ext>
                </a:extLst>
              </p:cNvPr>
              <p:cNvSpPr/>
              <p:nvPr/>
            </p:nvSpPr>
            <p:spPr>
              <a:xfrm>
                <a:off x="1632707" y="1826577"/>
                <a:ext cx="185107" cy="167138"/>
              </a:xfrm>
              <a:custGeom>
                <a:avLst/>
                <a:gdLst/>
                <a:ahLst/>
                <a:cxnLst/>
                <a:rect l="l" t="t" r="r" b="b"/>
                <a:pathLst>
                  <a:path w="5707" h="5153" extrusionOk="0">
                    <a:moveTo>
                      <a:pt x="1177" y="0"/>
                    </a:moveTo>
                    <a:cubicBezTo>
                      <a:pt x="1160" y="0"/>
                      <a:pt x="1142" y="22"/>
                      <a:pt x="1142" y="35"/>
                    </a:cubicBezTo>
                    <a:lnTo>
                      <a:pt x="1" y="3022"/>
                    </a:lnTo>
                    <a:cubicBezTo>
                      <a:pt x="1" y="3022"/>
                      <a:pt x="1" y="3060"/>
                      <a:pt x="20" y="3079"/>
                    </a:cubicBezTo>
                    <a:lnTo>
                      <a:pt x="1237" y="3878"/>
                    </a:lnTo>
                    <a:cubicBezTo>
                      <a:pt x="2378" y="4638"/>
                      <a:pt x="3691" y="5095"/>
                      <a:pt x="5079" y="5152"/>
                    </a:cubicBezTo>
                    <a:lnTo>
                      <a:pt x="5098" y="5152"/>
                    </a:lnTo>
                    <a:lnTo>
                      <a:pt x="5707" y="3783"/>
                    </a:lnTo>
                    <a:cubicBezTo>
                      <a:pt x="5707" y="3764"/>
                      <a:pt x="5707" y="3725"/>
                      <a:pt x="5669" y="3725"/>
                    </a:cubicBezTo>
                    <a:cubicBezTo>
                      <a:pt x="5650" y="3725"/>
                      <a:pt x="5612" y="3725"/>
                      <a:pt x="5612" y="3745"/>
                    </a:cubicBezTo>
                    <a:lnTo>
                      <a:pt x="5003" y="5057"/>
                    </a:lnTo>
                    <a:cubicBezTo>
                      <a:pt x="3672" y="5000"/>
                      <a:pt x="2378" y="4581"/>
                      <a:pt x="1256" y="3821"/>
                    </a:cubicBezTo>
                    <a:lnTo>
                      <a:pt x="96" y="3022"/>
                    </a:lnTo>
                    <a:lnTo>
                      <a:pt x="1237" y="74"/>
                    </a:lnTo>
                    <a:cubicBezTo>
                      <a:pt x="1256" y="54"/>
                      <a:pt x="1237" y="16"/>
                      <a:pt x="1199" y="16"/>
                    </a:cubicBezTo>
                    <a:cubicBezTo>
                      <a:pt x="1193" y="5"/>
                      <a:pt x="1185"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04;p44">
                <a:extLst>
                  <a:ext uri="{FF2B5EF4-FFF2-40B4-BE49-F238E27FC236}">
                    <a16:creationId xmlns:a16="http://schemas.microsoft.com/office/drawing/2014/main" id="{D52071D6-226E-E814-6E80-6EE3AB8F8B61}"/>
                  </a:ext>
                </a:extLst>
              </p:cNvPr>
              <p:cNvSpPr/>
              <p:nvPr/>
            </p:nvSpPr>
            <p:spPr>
              <a:xfrm>
                <a:off x="1369270" y="2102858"/>
                <a:ext cx="254842" cy="114171"/>
              </a:xfrm>
              <a:custGeom>
                <a:avLst/>
                <a:gdLst/>
                <a:ahLst/>
                <a:cxnLst/>
                <a:rect l="l" t="t" r="r" b="b"/>
                <a:pathLst>
                  <a:path w="7857" h="3520" extrusionOk="0">
                    <a:moveTo>
                      <a:pt x="77" y="1"/>
                    </a:moveTo>
                    <a:cubicBezTo>
                      <a:pt x="58" y="1"/>
                      <a:pt x="1" y="1"/>
                      <a:pt x="1" y="20"/>
                    </a:cubicBezTo>
                    <a:cubicBezTo>
                      <a:pt x="1" y="58"/>
                      <a:pt x="1" y="96"/>
                      <a:pt x="39" y="96"/>
                    </a:cubicBezTo>
                    <a:lnTo>
                      <a:pt x="7799" y="3520"/>
                    </a:lnTo>
                    <a:cubicBezTo>
                      <a:pt x="7799" y="3520"/>
                      <a:pt x="7837" y="3520"/>
                      <a:pt x="7856" y="3501"/>
                    </a:cubicBezTo>
                    <a:cubicBezTo>
                      <a:pt x="7856" y="3463"/>
                      <a:pt x="7856" y="3424"/>
                      <a:pt x="7837" y="3424"/>
                    </a:cubicBezTo>
                    <a:lnTo>
                      <a:pt x="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05;p44">
                <a:extLst>
                  <a:ext uri="{FF2B5EF4-FFF2-40B4-BE49-F238E27FC236}">
                    <a16:creationId xmlns:a16="http://schemas.microsoft.com/office/drawing/2014/main" id="{58E2FBED-379A-CC4E-D3F1-C8FF2FFB13B7}"/>
                  </a:ext>
                </a:extLst>
              </p:cNvPr>
              <p:cNvSpPr/>
              <p:nvPr/>
            </p:nvSpPr>
            <p:spPr>
              <a:xfrm>
                <a:off x="1451331" y="3751951"/>
                <a:ext cx="321463" cy="3730"/>
              </a:xfrm>
              <a:custGeom>
                <a:avLst/>
                <a:gdLst/>
                <a:ahLst/>
                <a:cxnLst/>
                <a:rect l="l" t="t" r="r" b="b"/>
                <a:pathLst>
                  <a:path w="9911" h="115" extrusionOk="0">
                    <a:moveTo>
                      <a:pt x="39" y="0"/>
                    </a:moveTo>
                    <a:cubicBezTo>
                      <a:pt x="19" y="0"/>
                      <a:pt x="0" y="19"/>
                      <a:pt x="0" y="38"/>
                    </a:cubicBezTo>
                    <a:cubicBezTo>
                      <a:pt x="0" y="57"/>
                      <a:pt x="19" y="76"/>
                      <a:pt x="39" y="76"/>
                    </a:cubicBezTo>
                    <a:lnTo>
                      <a:pt x="9872" y="114"/>
                    </a:lnTo>
                    <a:cubicBezTo>
                      <a:pt x="9891" y="114"/>
                      <a:pt x="9910" y="95"/>
                      <a:pt x="9910" y="57"/>
                    </a:cubicBezTo>
                    <a:cubicBezTo>
                      <a:pt x="9910" y="38"/>
                      <a:pt x="9891" y="19"/>
                      <a:pt x="9872" y="19"/>
                    </a:cubicBezTo>
                    <a:lnTo>
                      <a:pt x="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06;p44">
                <a:extLst>
                  <a:ext uri="{FF2B5EF4-FFF2-40B4-BE49-F238E27FC236}">
                    <a16:creationId xmlns:a16="http://schemas.microsoft.com/office/drawing/2014/main" id="{37611F27-C47A-BDAF-A424-4BC64B0F3437}"/>
                  </a:ext>
                </a:extLst>
              </p:cNvPr>
              <p:cNvSpPr/>
              <p:nvPr/>
            </p:nvSpPr>
            <p:spPr>
              <a:xfrm>
                <a:off x="1583957" y="3602652"/>
                <a:ext cx="77163" cy="19753"/>
              </a:xfrm>
              <a:custGeom>
                <a:avLst/>
                <a:gdLst/>
                <a:ahLst/>
                <a:cxnLst/>
                <a:rect l="l" t="t" r="r" b="b"/>
                <a:pathLst>
                  <a:path w="2379" h="609" extrusionOk="0">
                    <a:moveTo>
                      <a:pt x="2283" y="0"/>
                    </a:moveTo>
                    <a:lnTo>
                      <a:pt x="1" y="76"/>
                    </a:lnTo>
                    <a:lnTo>
                      <a:pt x="2379" y="609"/>
                    </a:lnTo>
                    <a:lnTo>
                      <a:pt x="2379" y="609"/>
                    </a:lnTo>
                    <a:lnTo>
                      <a:pt x="2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07;p44">
                <a:extLst>
                  <a:ext uri="{FF2B5EF4-FFF2-40B4-BE49-F238E27FC236}">
                    <a16:creationId xmlns:a16="http://schemas.microsoft.com/office/drawing/2014/main" id="{113B8810-C4CD-8159-0422-426E47176A7D}"/>
                  </a:ext>
                </a:extLst>
              </p:cNvPr>
              <p:cNvSpPr/>
              <p:nvPr/>
            </p:nvSpPr>
            <p:spPr>
              <a:xfrm>
                <a:off x="1583341" y="3600187"/>
                <a:ext cx="236321" cy="5579"/>
              </a:xfrm>
              <a:custGeom>
                <a:avLst/>
                <a:gdLst/>
                <a:ahLst/>
                <a:cxnLst/>
                <a:rect l="l" t="t" r="r" b="b"/>
                <a:pathLst>
                  <a:path w="7286" h="172" extrusionOk="0">
                    <a:moveTo>
                      <a:pt x="58" y="0"/>
                    </a:moveTo>
                    <a:cubicBezTo>
                      <a:pt x="20" y="0"/>
                      <a:pt x="1" y="38"/>
                      <a:pt x="1" y="76"/>
                    </a:cubicBezTo>
                    <a:cubicBezTo>
                      <a:pt x="1" y="133"/>
                      <a:pt x="20" y="152"/>
                      <a:pt x="58" y="152"/>
                    </a:cubicBezTo>
                    <a:lnTo>
                      <a:pt x="7229" y="171"/>
                    </a:lnTo>
                    <a:cubicBezTo>
                      <a:pt x="7248" y="171"/>
                      <a:pt x="7267" y="152"/>
                      <a:pt x="7286" y="114"/>
                    </a:cubicBezTo>
                    <a:cubicBezTo>
                      <a:pt x="7286" y="57"/>
                      <a:pt x="7267" y="38"/>
                      <a:pt x="7229" y="38"/>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08;p44">
                <a:extLst>
                  <a:ext uri="{FF2B5EF4-FFF2-40B4-BE49-F238E27FC236}">
                    <a16:creationId xmlns:a16="http://schemas.microsoft.com/office/drawing/2014/main" id="{C0E2E009-7687-C9A0-F404-10FE3AB3D6AA}"/>
                  </a:ext>
                </a:extLst>
              </p:cNvPr>
              <p:cNvSpPr/>
              <p:nvPr/>
            </p:nvSpPr>
            <p:spPr>
              <a:xfrm>
                <a:off x="1579027" y="2433533"/>
                <a:ext cx="181409" cy="50631"/>
              </a:xfrm>
              <a:custGeom>
                <a:avLst/>
                <a:gdLst/>
                <a:ahLst/>
                <a:cxnLst/>
                <a:rect l="l" t="t" r="r" b="b"/>
                <a:pathLst>
                  <a:path w="5593" h="1561" extrusionOk="0">
                    <a:moveTo>
                      <a:pt x="438" y="1"/>
                    </a:moveTo>
                    <a:lnTo>
                      <a:pt x="1" y="1561"/>
                    </a:lnTo>
                    <a:lnTo>
                      <a:pt x="5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09;p44">
                <a:extLst>
                  <a:ext uri="{FF2B5EF4-FFF2-40B4-BE49-F238E27FC236}">
                    <a16:creationId xmlns:a16="http://schemas.microsoft.com/office/drawing/2014/main" id="{3544DD95-F23B-90BA-516C-70D4DEEB64FD}"/>
                  </a:ext>
                </a:extLst>
              </p:cNvPr>
              <p:cNvSpPr/>
              <p:nvPr/>
            </p:nvSpPr>
            <p:spPr>
              <a:xfrm>
                <a:off x="1805456" y="3751951"/>
                <a:ext cx="330707" cy="3114"/>
              </a:xfrm>
              <a:custGeom>
                <a:avLst/>
                <a:gdLst/>
                <a:ahLst/>
                <a:cxnLst/>
                <a:rect l="l" t="t" r="r" b="b"/>
                <a:pathLst>
                  <a:path w="10196" h="96" extrusionOk="0">
                    <a:moveTo>
                      <a:pt x="38" y="0"/>
                    </a:moveTo>
                    <a:cubicBezTo>
                      <a:pt x="19" y="0"/>
                      <a:pt x="0" y="19"/>
                      <a:pt x="0" y="38"/>
                    </a:cubicBezTo>
                    <a:cubicBezTo>
                      <a:pt x="0" y="57"/>
                      <a:pt x="19" y="95"/>
                      <a:pt x="38" y="95"/>
                    </a:cubicBezTo>
                    <a:lnTo>
                      <a:pt x="10139" y="95"/>
                    </a:lnTo>
                    <a:cubicBezTo>
                      <a:pt x="10177" y="95"/>
                      <a:pt x="10177" y="57"/>
                      <a:pt x="10196" y="38"/>
                    </a:cubicBezTo>
                    <a:cubicBezTo>
                      <a:pt x="10196" y="19"/>
                      <a:pt x="10177" y="0"/>
                      <a:pt x="10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0;p44">
                <a:extLst>
                  <a:ext uri="{FF2B5EF4-FFF2-40B4-BE49-F238E27FC236}">
                    <a16:creationId xmlns:a16="http://schemas.microsoft.com/office/drawing/2014/main" id="{5B731110-6B52-280A-A043-B96B7FBD04A1}"/>
                  </a:ext>
                </a:extLst>
              </p:cNvPr>
              <p:cNvSpPr/>
              <p:nvPr/>
            </p:nvSpPr>
            <p:spPr>
              <a:xfrm>
                <a:off x="1948592" y="3595225"/>
                <a:ext cx="64805" cy="22250"/>
              </a:xfrm>
              <a:custGeom>
                <a:avLst/>
                <a:gdLst/>
                <a:ahLst/>
                <a:cxnLst/>
                <a:rect l="l" t="t" r="r" b="b"/>
                <a:pathLst>
                  <a:path w="1998" h="686" extrusionOk="0">
                    <a:moveTo>
                      <a:pt x="0" y="1"/>
                    </a:moveTo>
                    <a:lnTo>
                      <a:pt x="1997" y="686"/>
                    </a:lnTo>
                    <a:lnTo>
                      <a:pt x="1997" y="686"/>
                    </a:lnTo>
                    <a:lnTo>
                      <a:pt x="1978" y="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11;p44">
                <a:extLst>
                  <a:ext uri="{FF2B5EF4-FFF2-40B4-BE49-F238E27FC236}">
                    <a16:creationId xmlns:a16="http://schemas.microsoft.com/office/drawing/2014/main" id="{3CBDE4A1-402E-4E9F-2499-4B5B94199E12}"/>
                  </a:ext>
                </a:extLst>
              </p:cNvPr>
              <p:cNvSpPr/>
              <p:nvPr/>
            </p:nvSpPr>
            <p:spPr>
              <a:xfrm>
                <a:off x="1856671" y="2441706"/>
                <a:ext cx="141287" cy="157829"/>
              </a:xfrm>
              <a:custGeom>
                <a:avLst/>
                <a:gdLst/>
                <a:ahLst/>
                <a:cxnLst/>
                <a:rect l="l" t="t" r="r" b="b"/>
                <a:pathLst>
                  <a:path w="4356" h="4866" extrusionOk="0">
                    <a:moveTo>
                      <a:pt x="67" y="1"/>
                    </a:moveTo>
                    <a:cubicBezTo>
                      <a:pt x="57" y="1"/>
                      <a:pt x="48" y="6"/>
                      <a:pt x="38" y="15"/>
                    </a:cubicBezTo>
                    <a:cubicBezTo>
                      <a:pt x="0" y="34"/>
                      <a:pt x="0" y="72"/>
                      <a:pt x="38" y="91"/>
                    </a:cubicBezTo>
                    <a:lnTo>
                      <a:pt x="4242" y="3363"/>
                    </a:lnTo>
                    <a:lnTo>
                      <a:pt x="4242" y="4827"/>
                    </a:lnTo>
                    <a:cubicBezTo>
                      <a:pt x="4242" y="4846"/>
                      <a:pt x="4261" y="4865"/>
                      <a:pt x="4280" y="4865"/>
                    </a:cubicBezTo>
                    <a:cubicBezTo>
                      <a:pt x="4318" y="4865"/>
                      <a:pt x="4337" y="4846"/>
                      <a:pt x="4356" y="4846"/>
                    </a:cubicBezTo>
                    <a:lnTo>
                      <a:pt x="4356" y="3363"/>
                    </a:lnTo>
                    <a:cubicBezTo>
                      <a:pt x="4356" y="3344"/>
                      <a:pt x="4337" y="3325"/>
                      <a:pt x="4337" y="3325"/>
                    </a:cubicBezTo>
                    <a:lnTo>
                      <a:pt x="95" y="15"/>
                    </a:lnTo>
                    <a:cubicBezTo>
                      <a:pt x="86" y="6"/>
                      <a:pt x="76"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12;p44">
                <a:extLst>
                  <a:ext uri="{FF2B5EF4-FFF2-40B4-BE49-F238E27FC236}">
                    <a16:creationId xmlns:a16="http://schemas.microsoft.com/office/drawing/2014/main" id="{33A54AEA-0FD0-D618-19A7-0D155CF8ECE9}"/>
                  </a:ext>
                </a:extLst>
              </p:cNvPr>
              <p:cNvSpPr/>
              <p:nvPr/>
            </p:nvSpPr>
            <p:spPr>
              <a:xfrm>
                <a:off x="1989298" y="2640209"/>
                <a:ext cx="109241" cy="863128"/>
              </a:xfrm>
              <a:custGeom>
                <a:avLst/>
                <a:gdLst/>
                <a:ahLst/>
                <a:cxnLst/>
                <a:rect l="l" t="t" r="r" b="b"/>
                <a:pathLst>
                  <a:path w="3368" h="26611" extrusionOk="0">
                    <a:moveTo>
                      <a:pt x="77" y="1"/>
                    </a:moveTo>
                    <a:cubicBezTo>
                      <a:pt x="39" y="1"/>
                      <a:pt x="1" y="20"/>
                      <a:pt x="1" y="77"/>
                    </a:cubicBezTo>
                    <a:lnTo>
                      <a:pt x="1" y="4908"/>
                    </a:lnTo>
                    <a:cubicBezTo>
                      <a:pt x="1" y="8085"/>
                      <a:pt x="343" y="11756"/>
                      <a:pt x="952" y="14894"/>
                    </a:cubicBezTo>
                    <a:lnTo>
                      <a:pt x="3215" y="26573"/>
                    </a:lnTo>
                    <a:cubicBezTo>
                      <a:pt x="3215" y="26592"/>
                      <a:pt x="3253" y="26611"/>
                      <a:pt x="3291" y="26611"/>
                    </a:cubicBezTo>
                    <a:cubicBezTo>
                      <a:pt x="3329" y="26611"/>
                      <a:pt x="3367" y="26573"/>
                      <a:pt x="3367" y="26535"/>
                    </a:cubicBezTo>
                    <a:lnTo>
                      <a:pt x="1104" y="14856"/>
                    </a:lnTo>
                    <a:cubicBezTo>
                      <a:pt x="514" y="11718"/>
                      <a:pt x="153" y="8085"/>
                      <a:pt x="153" y="4908"/>
                    </a:cubicBezTo>
                    <a:lnTo>
                      <a:pt x="153" y="77"/>
                    </a:lnTo>
                    <a:cubicBezTo>
                      <a:pt x="153" y="20"/>
                      <a:pt x="11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3;p44">
                <a:extLst>
                  <a:ext uri="{FF2B5EF4-FFF2-40B4-BE49-F238E27FC236}">
                    <a16:creationId xmlns:a16="http://schemas.microsoft.com/office/drawing/2014/main" id="{5F4ED7A5-2C29-76AE-5436-E315C98EFF13}"/>
                  </a:ext>
                </a:extLst>
              </p:cNvPr>
              <p:cNvSpPr/>
              <p:nvPr/>
            </p:nvSpPr>
            <p:spPr>
              <a:xfrm>
                <a:off x="1944278" y="3591527"/>
                <a:ext cx="223347" cy="4346"/>
              </a:xfrm>
              <a:custGeom>
                <a:avLst/>
                <a:gdLst/>
                <a:ahLst/>
                <a:cxnLst/>
                <a:rect l="l" t="t" r="r" b="b"/>
                <a:pathLst>
                  <a:path w="6886" h="134" extrusionOk="0">
                    <a:moveTo>
                      <a:pt x="57" y="1"/>
                    </a:moveTo>
                    <a:cubicBezTo>
                      <a:pt x="19" y="1"/>
                      <a:pt x="0" y="20"/>
                      <a:pt x="0" y="58"/>
                    </a:cubicBezTo>
                    <a:cubicBezTo>
                      <a:pt x="0" y="115"/>
                      <a:pt x="19" y="134"/>
                      <a:pt x="57" y="134"/>
                    </a:cubicBezTo>
                    <a:lnTo>
                      <a:pt x="6810" y="134"/>
                    </a:lnTo>
                    <a:cubicBezTo>
                      <a:pt x="6867" y="134"/>
                      <a:pt x="6886" y="115"/>
                      <a:pt x="6886" y="58"/>
                    </a:cubicBezTo>
                    <a:cubicBezTo>
                      <a:pt x="6886" y="20"/>
                      <a:pt x="6867" y="1"/>
                      <a:pt x="6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4;p44">
                <a:extLst>
                  <a:ext uri="{FF2B5EF4-FFF2-40B4-BE49-F238E27FC236}">
                    <a16:creationId xmlns:a16="http://schemas.microsoft.com/office/drawing/2014/main" id="{96FB1987-D316-8B17-BA4C-EE02E3491AE4}"/>
                  </a:ext>
                </a:extLst>
              </p:cNvPr>
              <p:cNvSpPr/>
              <p:nvPr/>
            </p:nvSpPr>
            <p:spPr>
              <a:xfrm>
                <a:off x="1513022" y="1686425"/>
                <a:ext cx="647824" cy="783565"/>
              </a:xfrm>
              <a:custGeom>
                <a:avLst/>
                <a:gdLst/>
                <a:ahLst/>
                <a:cxnLst/>
                <a:rect l="l" t="t" r="r" b="b"/>
                <a:pathLst>
                  <a:path w="19973" h="24158" extrusionOk="0">
                    <a:moveTo>
                      <a:pt x="13619" y="1"/>
                    </a:moveTo>
                    <a:cubicBezTo>
                      <a:pt x="13619" y="1"/>
                      <a:pt x="7818" y="933"/>
                      <a:pt x="7171" y="1427"/>
                    </a:cubicBezTo>
                    <a:cubicBezTo>
                      <a:pt x="3253" y="4452"/>
                      <a:pt x="1" y="23225"/>
                      <a:pt x="1" y="23225"/>
                    </a:cubicBezTo>
                    <a:lnTo>
                      <a:pt x="17899" y="24157"/>
                    </a:lnTo>
                    <a:cubicBezTo>
                      <a:pt x="17899" y="24157"/>
                      <a:pt x="19972" y="5422"/>
                      <a:pt x="18812" y="3520"/>
                    </a:cubicBezTo>
                    <a:cubicBezTo>
                      <a:pt x="17614" y="1617"/>
                      <a:pt x="13619" y="1"/>
                      <a:pt x="13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5;p44">
                <a:extLst>
                  <a:ext uri="{FF2B5EF4-FFF2-40B4-BE49-F238E27FC236}">
                    <a16:creationId xmlns:a16="http://schemas.microsoft.com/office/drawing/2014/main" id="{D898E551-490B-5D16-38DC-745D4D95F359}"/>
                  </a:ext>
                </a:extLst>
              </p:cNvPr>
              <p:cNvSpPr/>
              <p:nvPr/>
            </p:nvSpPr>
            <p:spPr>
              <a:xfrm>
                <a:off x="1832604" y="1529115"/>
                <a:ext cx="135740" cy="290001"/>
              </a:xfrm>
              <a:custGeom>
                <a:avLst/>
                <a:gdLst/>
                <a:ahLst/>
                <a:cxnLst/>
                <a:rect l="l" t="t" r="r" b="b"/>
                <a:pathLst>
                  <a:path w="4185" h="8941" extrusionOk="0">
                    <a:moveTo>
                      <a:pt x="2093" y="0"/>
                    </a:moveTo>
                    <a:cubicBezTo>
                      <a:pt x="932" y="0"/>
                      <a:pt x="0" y="951"/>
                      <a:pt x="0" y="2093"/>
                    </a:cubicBezTo>
                    <a:lnTo>
                      <a:pt x="0" y="6848"/>
                    </a:lnTo>
                    <a:cubicBezTo>
                      <a:pt x="0" y="8008"/>
                      <a:pt x="951" y="8940"/>
                      <a:pt x="2093" y="8940"/>
                    </a:cubicBezTo>
                    <a:cubicBezTo>
                      <a:pt x="3272" y="8940"/>
                      <a:pt x="4185" y="7989"/>
                      <a:pt x="4185" y="6848"/>
                    </a:cubicBezTo>
                    <a:lnTo>
                      <a:pt x="4185" y="2093"/>
                    </a:lnTo>
                    <a:cubicBezTo>
                      <a:pt x="4185" y="1522"/>
                      <a:pt x="3957" y="1009"/>
                      <a:pt x="3576" y="628"/>
                    </a:cubicBezTo>
                    <a:cubicBezTo>
                      <a:pt x="3196" y="248"/>
                      <a:pt x="2663" y="0"/>
                      <a:pt x="2093"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6;p44">
                <a:extLst>
                  <a:ext uri="{FF2B5EF4-FFF2-40B4-BE49-F238E27FC236}">
                    <a16:creationId xmlns:a16="http://schemas.microsoft.com/office/drawing/2014/main" id="{2B3F8C0A-2FA0-2946-155F-93FFC9CA5305}"/>
                  </a:ext>
                </a:extLst>
              </p:cNvPr>
              <p:cNvSpPr/>
              <p:nvPr/>
            </p:nvSpPr>
            <p:spPr>
              <a:xfrm>
                <a:off x="1833837" y="1633361"/>
                <a:ext cx="83942" cy="93218"/>
              </a:xfrm>
              <a:custGeom>
                <a:avLst/>
                <a:gdLst/>
                <a:ahLst/>
                <a:cxnLst/>
                <a:rect l="l" t="t" r="r" b="b"/>
                <a:pathLst>
                  <a:path w="2588" h="2874" extrusionOk="0">
                    <a:moveTo>
                      <a:pt x="2587" y="1"/>
                    </a:moveTo>
                    <a:lnTo>
                      <a:pt x="0" y="286"/>
                    </a:lnTo>
                    <a:lnTo>
                      <a:pt x="0" y="2873"/>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7;p44">
                <a:extLst>
                  <a:ext uri="{FF2B5EF4-FFF2-40B4-BE49-F238E27FC236}">
                    <a16:creationId xmlns:a16="http://schemas.microsoft.com/office/drawing/2014/main" id="{BBDB6743-6A1D-D1F8-C3B8-6A6DF6353B75}"/>
                  </a:ext>
                </a:extLst>
              </p:cNvPr>
              <p:cNvSpPr/>
              <p:nvPr/>
            </p:nvSpPr>
            <p:spPr>
              <a:xfrm>
                <a:off x="1750543" y="1436903"/>
                <a:ext cx="214103" cy="233078"/>
              </a:xfrm>
              <a:custGeom>
                <a:avLst/>
                <a:gdLst/>
                <a:ahLst/>
                <a:cxnLst/>
                <a:rect l="l" t="t" r="r" b="b"/>
                <a:pathLst>
                  <a:path w="6601" h="7186" extrusionOk="0">
                    <a:moveTo>
                      <a:pt x="3779" y="1"/>
                    </a:moveTo>
                    <a:cubicBezTo>
                      <a:pt x="3192" y="1"/>
                      <a:pt x="2617" y="249"/>
                      <a:pt x="2169" y="846"/>
                    </a:cubicBezTo>
                    <a:cubicBezTo>
                      <a:pt x="1770" y="1531"/>
                      <a:pt x="1446" y="2254"/>
                      <a:pt x="1142" y="2958"/>
                    </a:cubicBezTo>
                    <a:cubicBezTo>
                      <a:pt x="704" y="3947"/>
                      <a:pt x="1" y="5126"/>
                      <a:pt x="324" y="6172"/>
                    </a:cubicBezTo>
                    <a:cubicBezTo>
                      <a:pt x="487" y="6679"/>
                      <a:pt x="2223" y="7185"/>
                      <a:pt x="3252" y="7185"/>
                    </a:cubicBezTo>
                    <a:cubicBezTo>
                      <a:pt x="3420" y="7185"/>
                      <a:pt x="3570" y="7172"/>
                      <a:pt x="3691" y="7142"/>
                    </a:cubicBezTo>
                    <a:cubicBezTo>
                      <a:pt x="5555" y="6648"/>
                      <a:pt x="6601" y="4536"/>
                      <a:pt x="6563" y="2767"/>
                    </a:cubicBezTo>
                    <a:cubicBezTo>
                      <a:pt x="6549" y="1333"/>
                      <a:pt x="5136" y="1"/>
                      <a:pt x="3779"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8;p44">
                <a:extLst>
                  <a:ext uri="{FF2B5EF4-FFF2-40B4-BE49-F238E27FC236}">
                    <a16:creationId xmlns:a16="http://schemas.microsoft.com/office/drawing/2014/main" id="{2AFE1B70-D12F-0AB6-4013-FA0BE9FD5746}"/>
                  </a:ext>
                </a:extLst>
              </p:cNvPr>
              <p:cNvSpPr/>
              <p:nvPr/>
            </p:nvSpPr>
            <p:spPr>
              <a:xfrm>
                <a:off x="1743765" y="1342906"/>
                <a:ext cx="293083" cy="266454"/>
              </a:xfrm>
              <a:custGeom>
                <a:avLst/>
                <a:gdLst/>
                <a:ahLst/>
                <a:cxnLst/>
                <a:rect l="l" t="t" r="r" b="b"/>
                <a:pathLst>
                  <a:path w="9036" h="8215" extrusionOk="0">
                    <a:moveTo>
                      <a:pt x="2302" y="1"/>
                    </a:moveTo>
                    <a:cubicBezTo>
                      <a:pt x="1801" y="1"/>
                      <a:pt x="1263" y="541"/>
                      <a:pt x="1046" y="891"/>
                    </a:cubicBezTo>
                    <a:cubicBezTo>
                      <a:pt x="381" y="2089"/>
                      <a:pt x="0" y="4581"/>
                      <a:pt x="1275" y="4904"/>
                    </a:cubicBezTo>
                    <a:cubicBezTo>
                      <a:pt x="1315" y="4915"/>
                      <a:pt x="1355" y="4920"/>
                      <a:pt x="1395" y="4920"/>
                    </a:cubicBezTo>
                    <a:cubicBezTo>
                      <a:pt x="1985" y="4920"/>
                      <a:pt x="2449" y="3789"/>
                      <a:pt x="2663" y="3611"/>
                    </a:cubicBezTo>
                    <a:cubicBezTo>
                      <a:pt x="2861" y="3434"/>
                      <a:pt x="3083" y="3368"/>
                      <a:pt x="3312" y="3368"/>
                    </a:cubicBezTo>
                    <a:cubicBezTo>
                      <a:pt x="3700" y="3368"/>
                      <a:pt x="4112" y="3558"/>
                      <a:pt x="4470" y="3725"/>
                    </a:cubicBezTo>
                    <a:cubicBezTo>
                      <a:pt x="4851" y="3896"/>
                      <a:pt x="5383" y="4239"/>
                      <a:pt x="5554" y="4619"/>
                    </a:cubicBezTo>
                    <a:cubicBezTo>
                      <a:pt x="5707" y="4962"/>
                      <a:pt x="5269" y="5475"/>
                      <a:pt x="5573" y="5722"/>
                    </a:cubicBezTo>
                    <a:cubicBezTo>
                      <a:pt x="5649" y="5778"/>
                      <a:pt x="5742" y="5797"/>
                      <a:pt x="5843" y="5797"/>
                    </a:cubicBezTo>
                    <a:cubicBezTo>
                      <a:pt x="6080" y="5797"/>
                      <a:pt x="6364" y="5691"/>
                      <a:pt x="6582" y="5691"/>
                    </a:cubicBezTo>
                    <a:cubicBezTo>
                      <a:pt x="6622" y="5691"/>
                      <a:pt x="6660" y="5695"/>
                      <a:pt x="6696" y="5703"/>
                    </a:cubicBezTo>
                    <a:cubicBezTo>
                      <a:pt x="7171" y="5798"/>
                      <a:pt x="6905" y="6179"/>
                      <a:pt x="6772" y="6502"/>
                    </a:cubicBezTo>
                    <a:cubicBezTo>
                      <a:pt x="6677" y="6769"/>
                      <a:pt x="6582" y="6997"/>
                      <a:pt x="6582" y="7282"/>
                    </a:cubicBezTo>
                    <a:cubicBezTo>
                      <a:pt x="6582" y="7434"/>
                      <a:pt x="6677" y="8195"/>
                      <a:pt x="6848" y="8214"/>
                    </a:cubicBezTo>
                    <a:cubicBezTo>
                      <a:pt x="6850" y="8214"/>
                      <a:pt x="6852" y="8215"/>
                      <a:pt x="6855" y="8215"/>
                    </a:cubicBezTo>
                    <a:cubicBezTo>
                      <a:pt x="6992" y="8215"/>
                      <a:pt x="7324" y="7661"/>
                      <a:pt x="7380" y="7567"/>
                    </a:cubicBezTo>
                    <a:cubicBezTo>
                      <a:pt x="7837" y="6959"/>
                      <a:pt x="8788" y="5837"/>
                      <a:pt x="8788" y="5000"/>
                    </a:cubicBezTo>
                    <a:cubicBezTo>
                      <a:pt x="8788" y="4600"/>
                      <a:pt x="8408" y="4505"/>
                      <a:pt x="8484" y="4011"/>
                    </a:cubicBezTo>
                    <a:cubicBezTo>
                      <a:pt x="8560" y="3516"/>
                      <a:pt x="9035" y="2964"/>
                      <a:pt x="8693" y="2489"/>
                    </a:cubicBezTo>
                    <a:cubicBezTo>
                      <a:pt x="8598" y="2337"/>
                      <a:pt x="8465" y="2223"/>
                      <a:pt x="8274" y="2185"/>
                    </a:cubicBezTo>
                    <a:cubicBezTo>
                      <a:pt x="8253" y="2180"/>
                      <a:pt x="8231" y="2178"/>
                      <a:pt x="8208" y="2178"/>
                    </a:cubicBezTo>
                    <a:cubicBezTo>
                      <a:pt x="8078" y="2178"/>
                      <a:pt x="7941" y="2249"/>
                      <a:pt x="7821" y="2249"/>
                    </a:cubicBezTo>
                    <a:cubicBezTo>
                      <a:pt x="7800" y="2249"/>
                      <a:pt x="7780" y="2246"/>
                      <a:pt x="7761" y="2242"/>
                    </a:cubicBezTo>
                    <a:cubicBezTo>
                      <a:pt x="7533" y="2204"/>
                      <a:pt x="7571" y="2127"/>
                      <a:pt x="7552" y="1861"/>
                    </a:cubicBezTo>
                    <a:cubicBezTo>
                      <a:pt x="7493" y="1337"/>
                      <a:pt x="7290" y="1002"/>
                      <a:pt x="6891" y="1002"/>
                    </a:cubicBezTo>
                    <a:cubicBezTo>
                      <a:pt x="6768" y="1002"/>
                      <a:pt x="6628" y="1033"/>
                      <a:pt x="6467" y="1100"/>
                    </a:cubicBezTo>
                    <a:cubicBezTo>
                      <a:pt x="6255" y="1187"/>
                      <a:pt x="6103" y="1228"/>
                      <a:pt x="5986" y="1228"/>
                    </a:cubicBezTo>
                    <a:cubicBezTo>
                      <a:pt x="5716" y="1228"/>
                      <a:pt x="5634" y="1010"/>
                      <a:pt x="5421" y="625"/>
                    </a:cubicBezTo>
                    <a:cubicBezTo>
                      <a:pt x="5249" y="315"/>
                      <a:pt x="5042" y="208"/>
                      <a:pt x="4821" y="208"/>
                    </a:cubicBezTo>
                    <a:cubicBezTo>
                      <a:pt x="4553" y="208"/>
                      <a:pt x="4266" y="365"/>
                      <a:pt x="3995" y="511"/>
                    </a:cubicBezTo>
                    <a:cubicBezTo>
                      <a:pt x="3825" y="601"/>
                      <a:pt x="3634" y="654"/>
                      <a:pt x="3450" y="654"/>
                    </a:cubicBezTo>
                    <a:cubicBezTo>
                      <a:pt x="3284" y="654"/>
                      <a:pt x="3122" y="610"/>
                      <a:pt x="2987" y="511"/>
                    </a:cubicBezTo>
                    <a:cubicBezTo>
                      <a:pt x="2796" y="397"/>
                      <a:pt x="2720" y="111"/>
                      <a:pt x="2511" y="35"/>
                    </a:cubicBezTo>
                    <a:cubicBezTo>
                      <a:pt x="2443" y="12"/>
                      <a:pt x="2373" y="1"/>
                      <a:pt x="2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p44">
                <a:extLst>
                  <a:ext uri="{FF2B5EF4-FFF2-40B4-BE49-F238E27FC236}">
                    <a16:creationId xmlns:a16="http://schemas.microsoft.com/office/drawing/2014/main" id="{697EE68C-67DE-108D-4FAC-A3ABB7E0BD9B}"/>
                  </a:ext>
                </a:extLst>
              </p:cNvPr>
              <p:cNvSpPr/>
              <p:nvPr/>
            </p:nvSpPr>
            <p:spPr>
              <a:xfrm>
                <a:off x="1806072" y="1509070"/>
                <a:ext cx="12974" cy="12520"/>
              </a:xfrm>
              <a:custGeom>
                <a:avLst/>
                <a:gdLst/>
                <a:ahLst/>
                <a:cxnLst/>
                <a:rect l="l" t="t" r="r" b="b"/>
                <a:pathLst>
                  <a:path w="400" h="386" extrusionOk="0">
                    <a:moveTo>
                      <a:pt x="200" y="0"/>
                    </a:moveTo>
                    <a:cubicBezTo>
                      <a:pt x="100" y="0"/>
                      <a:pt x="0" y="67"/>
                      <a:pt x="0" y="200"/>
                    </a:cubicBezTo>
                    <a:cubicBezTo>
                      <a:pt x="0" y="324"/>
                      <a:pt x="100" y="385"/>
                      <a:pt x="200" y="385"/>
                    </a:cubicBezTo>
                    <a:cubicBezTo>
                      <a:pt x="300" y="385"/>
                      <a:pt x="400" y="324"/>
                      <a:pt x="400" y="200"/>
                    </a:cubicBezTo>
                    <a:cubicBezTo>
                      <a:pt x="400" y="67"/>
                      <a:pt x="300"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20;p44">
                <a:extLst>
                  <a:ext uri="{FF2B5EF4-FFF2-40B4-BE49-F238E27FC236}">
                    <a16:creationId xmlns:a16="http://schemas.microsoft.com/office/drawing/2014/main" id="{20DC6508-6B3B-EA49-955B-F7C93CA3A373}"/>
                  </a:ext>
                </a:extLst>
              </p:cNvPr>
              <p:cNvSpPr/>
              <p:nvPr/>
            </p:nvSpPr>
            <p:spPr>
              <a:xfrm>
                <a:off x="1861601" y="1518314"/>
                <a:ext cx="12974" cy="12520"/>
              </a:xfrm>
              <a:custGeom>
                <a:avLst/>
                <a:gdLst/>
                <a:ahLst/>
                <a:cxnLst/>
                <a:rect l="l" t="t" r="r" b="b"/>
                <a:pathLst>
                  <a:path w="400" h="386" extrusionOk="0">
                    <a:moveTo>
                      <a:pt x="200" y="1"/>
                    </a:moveTo>
                    <a:cubicBezTo>
                      <a:pt x="100" y="1"/>
                      <a:pt x="0" y="67"/>
                      <a:pt x="0" y="200"/>
                    </a:cubicBezTo>
                    <a:cubicBezTo>
                      <a:pt x="0" y="324"/>
                      <a:pt x="100" y="386"/>
                      <a:pt x="200" y="386"/>
                    </a:cubicBezTo>
                    <a:cubicBezTo>
                      <a:pt x="300" y="386"/>
                      <a:pt x="400" y="324"/>
                      <a:pt x="400" y="200"/>
                    </a:cubicBezTo>
                    <a:cubicBezTo>
                      <a:pt x="400" y="67"/>
                      <a:pt x="3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21;p44">
                <a:extLst>
                  <a:ext uri="{FF2B5EF4-FFF2-40B4-BE49-F238E27FC236}">
                    <a16:creationId xmlns:a16="http://schemas.microsoft.com/office/drawing/2014/main" id="{462BC724-5BA6-01F4-EAD7-0D7BC8EC2AF2}"/>
                  </a:ext>
                </a:extLst>
              </p:cNvPr>
              <p:cNvSpPr/>
              <p:nvPr/>
            </p:nvSpPr>
            <p:spPr>
              <a:xfrm>
                <a:off x="1825825" y="1582828"/>
                <a:ext cx="42165" cy="25429"/>
              </a:xfrm>
              <a:custGeom>
                <a:avLst/>
                <a:gdLst/>
                <a:ahLst/>
                <a:cxnLst/>
                <a:rect l="l" t="t" r="r" b="b"/>
                <a:pathLst>
                  <a:path w="1300" h="784" extrusionOk="0">
                    <a:moveTo>
                      <a:pt x="938" y="0"/>
                    </a:moveTo>
                    <a:cubicBezTo>
                      <a:pt x="882" y="0"/>
                      <a:pt x="821" y="23"/>
                      <a:pt x="761" y="75"/>
                    </a:cubicBezTo>
                    <a:cubicBezTo>
                      <a:pt x="590" y="227"/>
                      <a:pt x="362" y="246"/>
                      <a:pt x="171" y="246"/>
                    </a:cubicBezTo>
                    <a:cubicBezTo>
                      <a:pt x="57" y="246"/>
                      <a:pt x="0" y="380"/>
                      <a:pt x="76" y="475"/>
                    </a:cubicBezTo>
                    <a:cubicBezTo>
                      <a:pt x="152" y="551"/>
                      <a:pt x="190" y="608"/>
                      <a:pt x="266" y="646"/>
                    </a:cubicBezTo>
                    <a:cubicBezTo>
                      <a:pt x="402" y="742"/>
                      <a:pt x="554" y="784"/>
                      <a:pt x="695" y="784"/>
                    </a:cubicBezTo>
                    <a:cubicBezTo>
                      <a:pt x="890" y="784"/>
                      <a:pt x="1064" y="702"/>
                      <a:pt x="1141" y="570"/>
                    </a:cubicBezTo>
                    <a:lnTo>
                      <a:pt x="1179" y="551"/>
                    </a:lnTo>
                    <a:cubicBezTo>
                      <a:pt x="1299" y="311"/>
                      <a:pt x="1148" y="0"/>
                      <a:pt x="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2;p44">
                <a:extLst>
                  <a:ext uri="{FF2B5EF4-FFF2-40B4-BE49-F238E27FC236}">
                    <a16:creationId xmlns:a16="http://schemas.microsoft.com/office/drawing/2014/main" id="{1320D3EA-9DD6-8A0B-B3E1-08693BE5F99F}"/>
                  </a:ext>
                </a:extLst>
              </p:cNvPr>
              <p:cNvSpPr/>
              <p:nvPr/>
            </p:nvSpPr>
            <p:spPr>
              <a:xfrm>
                <a:off x="1927282" y="1522628"/>
                <a:ext cx="76157" cy="59680"/>
              </a:xfrm>
              <a:custGeom>
                <a:avLst/>
                <a:gdLst/>
                <a:ahLst/>
                <a:cxnLst/>
                <a:rect l="l" t="t" r="r" b="b"/>
                <a:pathLst>
                  <a:path w="2348" h="1840" extrusionOk="0">
                    <a:moveTo>
                      <a:pt x="1257" y="0"/>
                    </a:moveTo>
                    <a:cubicBezTo>
                      <a:pt x="981" y="0"/>
                      <a:pt x="686" y="138"/>
                      <a:pt x="467" y="467"/>
                    </a:cubicBezTo>
                    <a:cubicBezTo>
                      <a:pt x="0" y="1193"/>
                      <a:pt x="480" y="1840"/>
                      <a:pt x="1061" y="1840"/>
                    </a:cubicBezTo>
                    <a:cubicBezTo>
                      <a:pt x="1332" y="1840"/>
                      <a:pt x="1626" y="1699"/>
                      <a:pt x="1856" y="1361"/>
                    </a:cubicBezTo>
                    <a:cubicBezTo>
                      <a:pt x="2347" y="623"/>
                      <a:pt x="1845" y="0"/>
                      <a:pt x="1257"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3;p44">
                <a:extLst>
                  <a:ext uri="{FF2B5EF4-FFF2-40B4-BE49-F238E27FC236}">
                    <a16:creationId xmlns:a16="http://schemas.microsoft.com/office/drawing/2014/main" id="{3C4EBBDA-8215-62E9-7AD7-A36FA6B28E38}"/>
                  </a:ext>
                </a:extLst>
              </p:cNvPr>
              <p:cNvSpPr/>
              <p:nvPr/>
            </p:nvSpPr>
            <p:spPr>
              <a:xfrm>
                <a:off x="1956603" y="1528499"/>
                <a:ext cx="27181" cy="38273"/>
              </a:xfrm>
              <a:custGeom>
                <a:avLst/>
                <a:gdLst/>
                <a:ahLst/>
                <a:cxnLst/>
                <a:rect l="l" t="t" r="r" b="b"/>
                <a:pathLst>
                  <a:path w="838" h="1180" extrusionOk="0">
                    <a:moveTo>
                      <a:pt x="362" y="0"/>
                    </a:moveTo>
                    <a:cubicBezTo>
                      <a:pt x="343" y="0"/>
                      <a:pt x="324" y="0"/>
                      <a:pt x="324" y="19"/>
                    </a:cubicBezTo>
                    <a:cubicBezTo>
                      <a:pt x="324" y="38"/>
                      <a:pt x="324" y="57"/>
                      <a:pt x="343" y="57"/>
                    </a:cubicBezTo>
                    <a:cubicBezTo>
                      <a:pt x="343" y="57"/>
                      <a:pt x="628" y="191"/>
                      <a:pt x="723" y="438"/>
                    </a:cubicBezTo>
                    <a:cubicBezTo>
                      <a:pt x="761" y="533"/>
                      <a:pt x="723" y="628"/>
                      <a:pt x="685" y="723"/>
                    </a:cubicBezTo>
                    <a:cubicBezTo>
                      <a:pt x="609" y="818"/>
                      <a:pt x="514" y="894"/>
                      <a:pt x="400" y="894"/>
                    </a:cubicBezTo>
                    <a:cubicBezTo>
                      <a:pt x="229" y="913"/>
                      <a:pt x="96" y="1008"/>
                      <a:pt x="20" y="1142"/>
                    </a:cubicBezTo>
                    <a:cubicBezTo>
                      <a:pt x="1" y="1161"/>
                      <a:pt x="20" y="1161"/>
                      <a:pt x="39" y="1180"/>
                    </a:cubicBezTo>
                    <a:cubicBezTo>
                      <a:pt x="39" y="1180"/>
                      <a:pt x="58" y="1180"/>
                      <a:pt x="96" y="1161"/>
                    </a:cubicBezTo>
                    <a:cubicBezTo>
                      <a:pt x="134" y="1066"/>
                      <a:pt x="267" y="970"/>
                      <a:pt x="419" y="970"/>
                    </a:cubicBezTo>
                    <a:cubicBezTo>
                      <a:pt x="552" y="970"/>
                      <a:pt x="685" y="894"/>
                      <a:pt x="742" y="780"/>
                    </a:cubicBezTo>
                    <a:cubicBezTo>
                      <a:pt x="818" y="666"/>
                      <a:pt x="837" y="533"/>
                      <a:pt x="799" y="419"/>
                    </a:cubicBezTo>
                    <a:cubicBezTo>
                      <a:pt x="704" y="115"/>
                      <a:pt x="400" y="0"/>
                      <a:pt x="3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4;p44">
                <a:extLst>
                  <a:ext uri="{FF2B5EF4-FFF2-40B4-BE49-F238E27FC236}">
                    <a16:creationId xmlns:a16="http://schemas.microsoft.com/office/drawing/2014/main" id="{DD140E32-3A8E-90FD-3E3D-D316FF1063C3}"/>
                  </a:ext>
                </a:extLst>
              </p:cNvPr>
              <p:cNvSpPr/>
              <p:nvPr/>
            </p:nvSpPr>
            <p:spPr>
              <a:xfrm>
                <a:off x="1801142" y="1516141"/>
                <a:ext cx="32727" cy="53712"/>
              </a:xfrm>
              <a:custGeom>
                <a:avLst/>
                <a:gdLst/>
                <a:ahLst/>
                <a:cxnLst/>
                <a:rect l="l" t="t" r="r" b="b"/>
                <a:pathLst>
                  <a:path w="1009" h="1656" extrusionOk="0">
                    <a:moveTo>
                      <a:pt x="989" y="1"/>
                    </a:moveTo>
                    <a:cubicBezTo>
                      <a:pt x="951" y="1"/>
                      <a:pt x="913" y="1"/>
                      <a:pt x="913" y="20"/>
                    </a:cubicBezTo>
                    <a:lnTo>
                      <a:pt x="552" y="838"/>
                    </a:lnTo>
                    <a:cubicBezTo>
                      <a:pt x="362" y="838"/>
                      <a:pt x="57" y="895"/>
                      <a:pt x="38" y="1180"/>
                    </a:cubicBezTo>
                    <a:cubicBezTo>
                      <a:pt x="0" y="1523"/>
                      <a:pt x="419" y="1637"/>
                      <a:pt x="571" y="1656"/>
                    </a:cubicBezTo>
                    <a:lnTo>
                      <a:pt x="666" y="1656"/>
                    </a:lnTo>
                    <a:cubicBezTo>
                      <a:pt x="704" y="1656"/>
                      <a:pt x="723" y="1637"/>
                      <a:pt x="723" y="1618"/>
                    </a:cubicBezTo>
                    <a:cubicBezTo>
                      <a:pt x="723" y="1580"/>
                      <a:pt x="704" y="1561"/>
                      <a:pt x="666" y="1561"/>
                    </a:cubicBezTo>
                    <a:cubicBezTo>
                      <a:pt x="666" y="1561"/>
                      <a:pt x="133" y="1485"/>
                      <a:pt x="152" y="1180"/>
                    </a:cubicBezTo>
                    <a:cubicBezTo>
                      <a:pt x="169" y="929"/>
                      <a:pt x="482" y="914"/>
                      <a:pt x="582" y="914"/>
                    </a:cubicBezTo>
                    <a:cubicBezTo>
                      <a:pt x="595" y="914"/>
                      <a:pt x="604" y="914"/>
                      <a:pt x="609" y="914"/>
                    </a:cubicBezTo>
                    <a:cubicBezTo>
                      <a:pt x="628" y="914"/>
                      <a:pt x="647" y="914"/>
                      <a:pt x="647" y="895"/>
                    </a:cubicBezTo>
                    <a:lnTo>
                      <a:pt x="1008" y="77"/>
                    </a:lnTo>
                    <a:cubicBezTo>
                      <a:pt x="1008" y="39"/>
                      <a:pt x="1008"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5;p44">
                <a:extLst>
                  <a:ext uri="{FF2B5EF4-FFF2-40B4-BE49-F238E27FC236}">
                    <a16:creationId xmlns:a16="http://schemas.microsoft.com/office/drawing/2014/main" id="{80173D8B-9E2D-0EAA-5827-33B67624900E}"/>
                  </a:ext>
                </a:extLst>
              </p:cNvPr>
              <p:cNvSpPr/>
              <p:nvPr/>
            </p:nvSpPr>
            <p:spPr>
              <a:xfrm>
                <a:off x="1871461" y="1543906"/>
                <a:ext cx="26564" cy="25948"/>
              </a:xfrm>
              <a:custGeom>
                <a:avLst/>
                <a:gdLst/>
                <a:ahLst/>
                <a:cxnLst/>
                <a:rect l="l" t="t" r="r" b="b"/>
                <a:pathLst>
                  <a:path w="819" h="800" extrusionOk="0">
                    <a:moveTo>
                      <a:pt x="400" y="1"/>
                    </a:moveTo>
                    <a:cubicBezTo>
                      <a:pt x="172" y="1"/>
                      <a:pt x="1" y="172"/>
                      <a:pt x="1" y="400"/>
                    </a:cubicBezTo>
                    <a:cubicBezTo>
                      <a:pt x="1" y="610"/>
                      <a:pt x="172" y="800"/>
                      <a:pt x="400" y="800"/>
                    </a:cubicBezTo>
                    <a:cubicBezTo>
                      <a:pt x="647" y="800"/>
                      <a:pt x="819" y="648"/>
                      <a:pt x="819" y="400"/>
                    </a:cubicBezTo>
                    <a:cubicBezTo>
                      <a:pt x="819" y="191"/>
                      <a:pt x="647"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6;p44">
                <a:extLst>
                  <a:ext uri="{FF2B5EF4-FFF2-40B4-BE49-F238E27FC236}">
                    <a16:creationId xmlns:a16="http://schemas.microsoft.com/office/drawing/2014/main" id="{1A57F58F-9240-47CC-284E-731B4056CC2D}"/>
                  </a:ext>
                </a:extLst>
              </p:cNvPr>
              <p:cNvSpPr/>
              <p:nvPr/>
            </p:nvSpPr>
            <p:spPr>
              <a:xfrm>
                <a:off x="1828906" y="1616106"/>
                <a:ext cx="112939" cy="56794"/>
              </a:xfrm>
              <a:custGeom>
                <a:avLst/>
                <a:gdLst/>
                <a:ahLst/>
                <a:cxnLst/>
                <a:rect l="l" t="t" r="r" b="b"/>
                <a:pathLst>
                  <a:path w="3482" h="1751" extrusionOk="0">
                    <a:moveTo>
                      <a:pt x="3462" y="0"/>
                    </a:moveTo>
                    <a:cubicBezTo>
                      <a:pt x="3424" y="0"/>
                      <a:pt x="3405" y="0"/>
                      <a:pt x="3386" y="19"/>
                    </a:cubicBezTo>
                    <a:cubicBezTo>
                      <a:pt x="2625" y="1161"/>
                      <a:pt x="1769" y="1522"/>
                      <a:pt x="1180" y="1617"/>
                    </a:cubicBezTo>
                    <a:cubicBezTo>
                      <a:pt x="1004" y="1654"/>
                      <a:pt x="840" y="1668"/>
                      <a:pt x="695" y="1668"/>
                    </a:cubicBezTo>
                    <a:cubicBezTo>
                      <a:pt x="323" y="1668"/>
                      <a:pt x="76" y="1579"/>
                      <a:pt x="76" y="1579"/>
                    </a:cubicBezTo>
                    <a:cubicBezTo>
                      <a:pt x="70" y="1567"/>
                      <a:pt x="63" y="1563"/>
                      <a:pt x="55" y="1563"/>
                    </a:cubicBezTo>
                    <a:cubicBezTo>
                      <a:pt x="37" y="1563"/>
                      <a:pt x="19" y="1585"/>
                      <a:pt x="19" y="1598"/>
                    </a:cubicBezTo>
                    <a:cubicBezTo>
                      <a:pt x="0" y="1617"/>
                      <a:pt x="19" y="1636"/>
                      <a:pt x="57" y="1636"/>
                    </a:cubicBezTo>
                    <a:cubicBezTo>
                      <a:pt x="76" y="1636"/>
                      <a:pt x="324" y="1750"/>
                      <a:pt x="723" y="1750"/>
                    </a:cubicBezTo>
                    <a:cubicBezTo>
                      <a:pt x="856" y="1750"/>
                      <a:pt x="1008" y="1750"/>
                      <a:pt x="1218" y="1712"/>
                    </a:cubicBezTo>
                    <a:cubicBezTo>
                      <a:pt x="1807" y="1598"/>
                      <a:pt x="2701" y="1237"/>
                      <a:pt x="3481" y="76"/>
                    </a:cubicBezTo>
                    <a:cubicBezTo>
                      <a:pt x="3481" y="57"/>
                      <a:pt x="3481" y="19"/>
                      <a:pt x="3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7;p44">
                <a:extLst>
                  <a:ext uri="{FF2B5EF4-FFF2-40B4-BE49-F238E27FC236}">
                    <a16:creationId xmlns:a16="http://schemas.microsoft.com/office/drawing/2014/main" id="{A4158F5D-55EB-8EBA-3374-147EA0A78789}"/>
                  </a:ext>
                </a:extLst>
              </p:cNvPr>
              <p:cNvSpPr/>
              <p:nvPr/>
            </p:nvSpPr>
            <p:spPr>
              <a:xfrm>
                <a:off x="1459342" y="1986806"/>
                <a:ext cx="524960" cy="312349"/>
              </a:xfrm>
              <a:custGeom>
                <a:avLst/>
                <a:gdLst/>
                <a:ahLst/>
                <a:cxnLst/>
                <a:rect l="l" t="t" r="r" b="b"/>
                <a:pathLst>
                  <a:path w="16185" h="9630" extrusionOk="0">
                    <a:moveTo>
                      <a:pt x="2641" y="0"/>
                    </a:moveTo>
                    <a:cubicBezTo>
                      <a:pt x="2016" y="0"/>
                      <a:pt x="1860" y="540"/>
                      <a:pt x="2550" y="840"/>
                    </a:cubicBezTo>
                    <a:cubicBezTo>
                      <a:pt x="3463" y="1220"/>
                      <a:pt x="3444" y="1658"/>
                      <a:pt x="3444" y="1753"/>
                    </a:cubicBezTo>
                    <a:cubicBezTo>
                      <a:pt x="3444" y="1772"/>
                      <a:pt x="3405" y="1772"/>
                      <a:pt x="3405" y="1772"/>
                    </a:cubicBezTo>
                    <a:lnTo>
                      <a:pt x="724" y="1753"/>
                    </a:lnTo>
                    <a:cubicBezTo>
                      <a:pt x="153" y="1753"/>
                      <a:pt x="1" y="2590"/>
                      <a:pt x="552" y="2742"/>
                    </a:cubicBezTo>
                    <a:cubicBezTo>
                      <a:pt x="578" y="2742"/>
                      <a:pt x="586" y="2750"/>
                      <a:pt x="595" y="2750"/>
                    </a:cubicBezTo>
                    <a:cubicBezTo>
                      <a:pt x="599" y="2750"/>
                      <a:pt x="603" y="2748"/>
                      <a:pt x="609" y="2742"/>
                    </a:cubicBezTo>
                    <a:cubicBezTo>
                      <a:pt x="651" y="2728"/>
                      <a:pt x="683" y="2717"/>
                      <a:pt x="708" y="2707"/>
                    </a:cubicBezTo>
                    <a:lnTo>
                      <a:pt x="708" y="2707"/>
                    </a:lnTo>
                    <a:cubicBezTo>
                      <a:pt x="607" y="2762"/>
                      <a:pt x="429" y="2893"/>
                      <a:pt x="419" y="3103"/>
                    </a:cubicBezTo>
                    <a:cubicBezTo>
                      <a:pt x="390" y="3567"/>
                      <a:pt x="704" y="3622"/>
                      <a:pt x="854" y="3622"/>
                    </a:cubicBezTo>
                    <a:cubicBezTo>
                      <a:pt x="901" y="3622"/>
                      <a:pt x="933" y="3617"/>
                      <a:pt x="933" y="3617"/>
                    </a:cubicBezTo>
                    <a:lnTo>
                      <a:pt x="933" y="3617"/>
                    </a:lnTo>
                    <a:cubicBezTo>
                      <a:pt x="933" y="3617"/>
                      <a:pt x="248" y="4092"/>
                      <a:pt x="914" y="4568"/>
                    </a:cubicBezTo>
                    <a:cubicBezTo>
                      <a:pt x="914" y="4568"/>
                      <a:pt x="628" y="4986"/>
                      <a:pt x="2378" y="5481"/>
                    </a:cubicBezTo>
                    <a:cubicBezTo>
                      <a:pt x="3976" y="5937"/>
                      <a:pt x="11680" y="8467"/>
                      <a:pt x="15065" y="9589"/>
                    </a:cubicBezTo>
                    <a:cubicBezTo>
                      <a:pt x="15148" y="9617"/>
                      <a:pt x="15230" y="9630"/>
                      <a:pt x="15311" y="9630"/>
                    </a:cubicBezTo>
                    <a:cubicBezTo>
                      <a:pt x="15786" y="9630"/>
                      <a:pt x="16184" y="9183"/>
                      <a:pt x="16054" y="8695"/>
                    </a:cubicBezTo>
                    <a:lnTo>
                      <a:pt x="15179" y="5348"/>
                    </a:lnTo>
                    <a:lnTo>
                      <a:pt x="5821" y="2609"/>
                    </a:lnTo>
                    <a:cubicBezTo>
                      <a:pt x="5821" y="2609"/>
                      <a:pt x="5783" y="2609"/>
                      <a:pt x="5783" y="2590"/>
                    </a:cubicBezTo>
                    <a:cubicBezTo>
                      <a:pt x="5707" y="2457"/>
                      <a:pt x="5117" y="1353"/>
                      <a:pt x="3767" y="421"/>
                    </a:cubicBezTo>
                    <a:cubicBezTo>
                      <a:pt x="3317" y="115"/>
                      <a:pt x="2929" y="0"/>
                      <a:pt x="2641" y="0"/>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28;p44">
                <a:extLst>
                  <a:ext uri="{FF2B5EF4-FFF2-40B4-BE49-F238E27FC236}">
                    <a16:creationId xmlns:a16="http://schemas.microsoft.com/office/drawing/2014/main" id="{30D675E0-5D4D-8330-2AE4-DF9D8ECB7950}"/>
                  </a:ext>
                </a:extLst>
              </p:cNvPr>
              <p:cNvSpPr/>
              <p:nvPr/>
            </p:nvSpPr>
            <p:spPr>
              <a:xfrm>
                <a:off x="1886900" y="1785190"/>
                <a:ext cx="227045" cy="516300"/>
              </a:xfrm>
              <a:custGeom>
                <a:avLst/>
                <a:gdLst/>
                <a:ahLst/>
                <a:cxnLst/>
                <a:rect l="l" t="t" r="r" b="b"/>
                <a:pathLst>
                  <a:path w="7000" h="15918" extrusionOk="0">
                    <a:moveTo>
                      <a:pt x="4708" y="1"/>
                    </a:moveTo>
                    <a:cubicBezTo>
                      <a:pt x="3813" y="1"/>
                      <a:pt x="3020" y="587"/>
                      <a:pt x="2834" y="1502"/>
                    </a:cubicBezTo>
                    <a:lnTo>
                      <a:pt x="1769" y="6314"/>
                    </a:lnTo>
                    <a:lnTo>
                      <a:pt x="1484" y="7607"/>
                    </a:lnTo>
                    <a:lnTo>
                      <a:pt x="285" y="12933"/>
                    </a:lnTo>
                    <a:cubicBezTo>
                      <a:pt x="0" y="14246"/>
                      <a:pt x="818" y="15577"/>
                      <a:pt x="2073" y="15862"/>
                    </a:cubicBezTo>
                    <a:cubicBezTo>
                      <a:pt x="2237" y="15899"/>
                      <a:pt x="2400" y="15917"/>
                      <a:pt x="2560" y="15917"/>
                    </a:cubicBezTo>
                    <a:cubicBezTo>
                      <a:pt x="3634" y="15917"/>
                      <a:pt x="4597" y="15121"/>
                      <a:pt x="4812" y="13979"/>
                    </a:cubicBezTo>
                    <a:lnTo>
                      <a:pt x="6943" y="2681"/>
                    </a:lnTo>
                    <a:cubicBezTo>
                      <a:pt x="7000" y="2567"/>
                      <a:pt x="7000" y="2434"/>
                      <a:pt x="7000" y="2301"/>
                    </a:cubicBezTo>
                    <a:cubicBezTo>
                      <a:pt x="7000" y="1330"/>
                      <a:pt x="6296" y="398"/>
                      <a:pt x="5326" y="94"/>
                    </a:cubicBezTo>
                    <a:cubicBezTo>
                      <a:pt x="5119" y="31"/>
                      <a:pt x="4910" y="1"/>
                      <a:pt x="4708" y="1"/>
                    </a:cubicBezTo>
                    <a:close/>
                  </a:path>
                </a:pathLst>
              </a:custGeom>
              <a:solidFill>
                <a:srgbClr val="BA61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29;p44">
                <a:extLst>
                  <a:ext uri="{FF2B5EF4-FFF2-40B4-BE49-F238E27FC236}">
                    <a16:creationId xmlns:a16="http://schemas.microsoft.com/office/drawing/2014/main" id="{EA45B0AC-00FD-E1A1-35E2-67D9A738B2D0}"/>
                  </a:ext>
                </a:extLst>
              </p:cNvPr>
              <p:cNvSpPr/>
              <p:nvPr/>
            </p:nvSpPr>
            <p:spPr>
              <a:xfrm>
                <a:off x="1922060" y="1775654"/>
                <a:ext cx="201778" cy="258020"/>
              </a:xfrm>
              <a:custGeom>
                <a:avLst/>
                <a:gdLst/>
                <a:ahLst/>
                <a:cxnLst/>
                <a:rect l="l" t="t" r="r" b="b"/>
                <a:pathLst>
                  <a:path w="6221" h="7955" extrusionOk="0">
                    <a:moveTo>
                      <a:pt x="3501" y="0"/>
                    </a:moveTo>
                    <a:cubicBezTo>
                      <a:pt x="2163" y="0"/>
                      <a:pt x="929" y="1214"/>
                      <a:pt x="666" y="2880"/>
                    </a:cubicBezTo>
                    <a:lnTo>
                      <a:pt x="0" y="6950"/>
                    </a:lnTo>
                    <a:lnTo>
                      <a:pt x="1769" y="7540"/>
                    </a:lnTo>
                    <a:cubicBezTo>
                      <a:pt x="2583" y="7811"/>
                      <a:pt x="3445" y="7955"/>
                      <a:pt x="4307" y="7955"/>
                    </a:cubicBezTo>
                    <a:cubicBezTo>
                      <a:pt x="4776" y="7955"/>
                      <a:pt x="5245" y="7912"/>
                      <a:pt x="5707" y="7825"/>
                    </a:cubicBezTo>
                    <a:lnTo>
                      <a:pt x="5935" y="3736"/>
                    </a:lnTo>
                    <a:cubicBezTo>
                      <a:pt x="6220" y="1929"/>
                      <a:pt x="5288" y="274"/>
                      <a:pt x="3843" y="27"/>
                    </a:cubicBezTo>
                    <a:cubicBezTo>
                      <a:pt x="3728" y="9"/>
                      <a:pt x="3615" y="0"/>
                      <a:pt x="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0;p44">
                <a:extLst>
                  <a:ext uri="{FF2B5EF4-FFF2-40B4-BE49-F238E27FC236}">
                    <a16:creationId xmlns:a16="http://schemas.microsoft.com/office/drawing/2014/main" id="{3C152D2F-53FB-7692-742C-DD6E6AC9FFF4}"/>
                  </a:ext>
                </a:extLst>
              </p:cNvPr>
              <p:cNvSpPr/>
              <p:nvPr/>
            </p:nvSpPr>
            <p:spPr>
              <a:xfrm>
                <a:off x="1930687" y="1896182"/>
                <a:ext cx="186955" cy="138854"/>
              </a:xfrm>
              <a:custGeom>
                <a:avLst/>
                <a:gdLst/>
                <a:ahLst/>
                <a:cxnLst/>
                <a:rect l="l" t="t" r="r" b="b"/>
                <a:pathLst>
                  <a:path w="5764" h="4281" extrusionOk="0">
                    <a:moveTo>
                      <a:pt x="495" y="1"/>
                    </a:moveTo>
                    <a:cubicBezTo>
                      <a:pt x="476" y="1"/>
                      <a:pt x="457" y="20"/>
                      <a:pt x="457" y="58"/>
                    </a:cubicBezTo>
                    <a:lnTo>
                      <a:pt x="1" y="3234"/>
                    </a:lnTo>
                    <a:cubicBezTo>
                      <a:pt x="1" y="3253"/>
                      <a:pt x="1" y="3291"/>
                      <a:pt x="20" y="3291"/>
                    </a:cubicBezTo>
                    <a:lnTo>
                      <a:pt x="1389" y="3805"/>
                    </a:lnTo>
                    <a:cubicBezTo>
                      <a:pt x="2245" y="4109"/>
                      <a:pt x="3120" y="4280"/>
                      <a:pt x="4014" y="4280"/>
                    </a:cubicBezTo>
                    <a:cubicBezTo>
                      <a:pt x="4490" y="4280"/>
                      <a:pt x="4946" y="4242"/>
                      <a:pt x="5422" y="4109"/>
                    </a:cubicBezTo>
                    <a:cubicBezTo>
                      <a:pt x="5441" y="4090"/>
                      <a:pt x="5479" y="4090"/>
                      <a:pt x="5479" y="4071"/>
                    </a:cubicBezTo>
                    <a:lnTo>
                      <a:pt x="5764" y="2626"/>
                    </a:lnTo>
                    <a:cubicBezTo>
                      <a:pt x="5764" y="2588"/>
                      <a:pt x="5726" y="2569"/>
                      <a:pt x="5707" y="2569"/>
                    </a:cubicBezTo>
                    <a:cubicBezTo>
                      <a:pt x="5688" y="2569"/>
                      <a:pt x="5669" y="2588"/>
                      <a:pt x="5669" y="2626"/>
                    </a:cubicBezTo>
                    <a:lnTo>
                      <a:pt x="5403" y="4052"/>
                    </a:lnTo>
                    <a:cubicBezTo>
                      <a:pt x="4969" y="4128"/>
                      <a:pt x="4529" y="4166"/>
                      <a:pt x="4089" y="4166"/>
                    </a:cubicBezTo>
                    <a:cubicBezTo>
                      <a:pt x="3196" y="4166"/>
                      <a:pt x="2300" y="4009"/>
                      <a:pt x="1446" y="3691"/>
                    </a:cubicBezTo>
                    <a:lnTo>
                      <a:pt x="115" y="3196"/>
                    </a:lnTo>
                    <a:lnTo>
                      <a:pt x="552" y="58"/>
                    </a:lnTo>
                    <a:cubicBezTo>
                      <a:pt x="552" y="20"/>
                      <a:pt x="533"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1;p44">
                <a:extLst>
                  <a:ext uri="{FF2B5EF4-FFF2-40B4-BE49-F238E27FC236}">
                    <a16:creationId xmlns:a16="http://schemas.microsoft.com/office/drawing/2014/main" id="{4A733F6E-3714-068A-D27C-99230CDF6075}"/>
                  </a:ext>
                </a:extLst>
              </p:cNvPr>
              <p:cNvSpPr/>
              <p:nvPr/>
            </p:nvSpPr>
            <p:spPr>
              <a:xfrm>
                <a:off x="1461807" y="2043632"/>
                <a:ext cx="487433" cy="256691"/>
              </a:xfrm>
              <a:custGeom>
                <a:avLst/>
                <a:gdLst/>
                <a:ahLst/>
                <a:cxnLst/>
                <a:rect l="l" t="t" r="r" b="b"/>
                <a:pathLst>
                  <a:path w="15028" h="7914" extrusionOk="0">
                    <a:moveTo>
                      <a:pt x="609" y="1"/>
                    </a:moveTo>
                    <a:cubicBezTo>
                      <a:pt x="400" y="1"/>
                      <a:pt x="58" y="96"/>
                      <a:pt x="39" y="495"/>
                    </a:cubicBezTo>
                    <a:cubicBezTo>
                      <a:pt x="1" y="800"/>
                      <a:pt x="210" y="971"/>
                      <a:pt x="400" y="1009"/>
                    </a:cubicBezTo>
                    <a:cubicBezTo>
                      <a:pt x="324" y="1085"/>
                      <a:pt x="229" y="1237"/>
                      <a:pt x="248" y="1484"/>
                    </a:cubicBezTo>
                    <a:cubicBezTo>
                      <a:pt x="286" y="1808"/>
                      <a:pt x="476" y="1903"/>
                      <a:pt x="629" y="1941"/>
                    </a:cubicBezTo>
                    <a:cubicBezTo>
                      <a:pt x="552" y="2017"/>
                      <a:pt x="457" y="2150"/>
                      <a:pt x="457" y="2397"/>
                    </a:cubicBezTo>
                    <a:cubicBezTo>
                      <a:pt x="457" y="2721"/>
                      <a:pt x="629" y="2854"/>
                      <a:pt x="724" y="2892"/>
                    </a:cubicBezTo>
                    <a:cubicBezTo>
                      <a:pt x="724" y="2987"/>
                      <a:pt x="743" y="3253"/>
                      <a:pt x="1199" y="3443"/>
                    </a:cubicBezTo>
                    <a:cubicBezTo>
                      <a:pt x="1713" y="3653"/>
                      <a:pt x="6639" y="5155"/>
                      <a:pt x="6848" y="5231"/>
                    </a:cubicBezTo>
                    <a:lnTo>
                      <a:pt x="14932" y="7913"/>
                    </a:lnTo>
                    <a:cubicBezTo>
                      <a:pt x="14958" y="7913"/>
                      <a:pt x="14974" y="7905"/>
                      <a:pt x="14989" y="7905"/>
                    </a:cubicBezTo>
                    <a:cubicBezTo>
                      <a:pt x="14996" y="7905"/>
                      <a:pt x="15002" y="7907"/>
                      <a:pt x="15008" y="7913"/>
                    </a:cubicBezTo>
                    <a:cubicBezTo>
                      <a:pt x="15027" y="7894"/>
                      <a:pt x="15008" y="7837"/>
                      <a:pt x="14989" y="7837"/>
                    </a:cubicBezTo>
                    <a:lnTo>
                      <a:pt x="6924" y="5155"/>
                    </a:lnTo>
                    <a:cubicBezTo>
                      <a:pt x="6867" y="5136"/>
                      <a:pt x="1789" y="3577"/>
                      <a:pt x="1256" y="3367"/>
                    </a:cubicBezTo>
                    <a:cubicBezTo>
                      <a:pt x="781" y="3177"/>
                      <a:pt x="857" y="2892"/>
                      <a:pt x="857" y="2892"/>
                    </a:cubicBezTo>
                    <a:lnTo>
                      <a:pt x="857" y="2854"/>
                    </a:lnTo>
                    <a:cubicBezTo>
                      <a:pt x="857" y="2816"/>
                      <a:pt x="857" y="2816"/>
                      <a:pt x="838" y="2816"/>
                    </a:cubicBezTo>
                    <a:cubicBezTo>
                      <a:pt x="819" y="2797"/>
                      <a:pt x="590" y="2759"/>
                      <a:pt x="590" y="2397"/>
                    </a:cubicBezTo>
                    <a:cubicBezTo>
                      <a:pt x="590" y="2055"/>
                      <a:pt x="781" y="1960"/>
                      <a:pt x="781" y="1960"/>
                    </a:cubicBezTo>
                    <a:cubicBezTo>
                      <a:pt x="819" y="1960"/>
                      <a:pt x="819" y="1941"/>
                      <a:pt x="819" y="1922"/>
                    </a:cubicBezTo>
                    <a:cubicBezTo>
                      <a:pt x="819" y="1903"/>
                      <a:pt x="781" y="1865"/>
                      <a:pt x="762" y="1865"/>
                    </a:cubicBezTo>
                    <a:cubicBezTo>
                      <a:pt x="743" y="1865"/>
                      <a:pt x="400" y="1865"/>
                      <a:pt x="362" y="1484"/>
                    </a:cubicBezTo>
                    <a:cubicBezTo>
                      <a:pt x="324" y="1104"/>
                      <a:pt x="571" y="1047"/>
                      <a:pt x="571" y="1047"/>
                    </a:cubicBezTo>
                    <a:cubicBezTo>
                      <a:pt x="571" y="1047"/>
                      <a:pt x="609" y="1009"/>
                      <a:pt x="609" y="990"/>
                    </a:cubicBezTo>
                    <a:cubicBezTo>
                      <a:pt x="609" y="971"/>
                      <a:pt x="571" y="952"/>
                      <a:pt x="552" y="952"/>
                    </a:cubicBezTo>
                    <a:cubicBezTo>
                      <a:pt x="533" y="952"/>
                      <a:pt x="96" y="895"/>
                      <a:pt x="134" y="495"/>
                    </a:cubicBezTo>
                    <a:cubicBezTo>
                      <a:pt x="153" y="96"/>
                      <a:pt x="571" y="96"/>
                      <a:pt x="609" y="96"/>
                    </a:cubicBezTo>
                    <a:lnTo>
                      <a:pt x="3291" y="115"/>
                    </a:lnTo>
                    <a:cubicBezTo>
                      <a:pt x="3310" y="115"/>
                      <a:pt x="3329" y="96"/>
                      <a:pt x="3329" y="58"/>
                    </a:cubicBezTo>
                    <a:cubicBezTo>
                      <a:pt x="3329" y="39"/>
                      <a:pt x="3310" y="20"/>
                      <a:pt x="3291" y="20"/>
                    </a:cubicBezTo>
                    <a:lnTo>
                      <a:pt x="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2;p44">
                <a:extLst>
                  <a:ext uri="{FF2B5EF4-FFF2-40B4-BE49-F238E27FC236}">
                    <a16:creationId xmlns:a16="http://schemas.microsoft.com/office/drawing/2014/main" id="{FC6E75D3-BACA-6DD7-208B-65643687B484}"/>
                  </a:ext>
                </a:extLst>
              </p:cNvPr>
              <p:cNvSpPr/>
              <p:nvPr/>
            </p:nvSpPr>
            <p:spPr>
              <a:xfrm>
                <a:off x="732603" y="3036305"/>
                <a:ext cx="768126" cy="467032"/>
              </a:xfrm>
              <a:custGeom>
                <a:avLst/>
                <a:gdLst/>
                <a:ahLst/>
                <a:cxnLst/>
                <a:rect l="l" t="t" r="r" b="b"/>
                <a:pathLst>
                  <a:path w="23682" h="14399" extrusionOk="0">
                    <a:moveTo>
                      <a:pt x="0" y="0"/>
                    </a:moveTo>
                    <a:lnTo>
                      <a:pt x="0" y="14399"/>
                    </a:lnTo>
                    <a:lnTo>
                      <a:pt x="23681" y="14399"/>
                    </a:lnTo>
                    <a:lnTo>
                      <a:pt x="236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3;p44">
                <a:extLst>
                  <a:ext uri="{FF2B5EF4-FFF2-40B4-BE49-F238E27FC236}">
                    <a16:creationId xmlns:a16="http://schemas.microsoft.com/office/drawing/2014/main" id="{ABEED105-CFFD-6B72-214E-B48734CAEFCB}"/>
                  </a:ext>
                </a:extLst>
              </p:cNvPr>
              <p:cNvSpPr/>
              <p:nvPr/>
            </p:nvSpPr>
            <p:spPr>
              <a:xfrm>
                <a:off x="748626" y="2243529"/>
                <a:ext cx="636731" cy="328858"/>
              </a:xfrm>
              <a:custGeom>
                <a:avLst/>
                <a:gdLst/>
                <a:ahLst/>
                <a:cxnLst/>
                <a:rect l="l" t="t" r="r" b="b"/>
                <a:pathLst>
                  <a:path w="19631" h="10139" extrusionOk="0">
                    <a:moveTo>
                      <a:pt x="1" y="0"/>
                    </a:moveTo>
                    <a:lnTo>
                      <a:pt x="1" y="10139"/>
                    </a:lnTo>
                    <a:lnTo>
                      <a:pt x="19630" y="10139"/>
                    </a:lnTo>
                    <a:lnTo>
                      <a:pt x="19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4;p44">
                <a:extLst>
                  <a:ext uri="{FF2B5EF4-FFF2-40B4-BE49-F238E27FC236}">
                    <a16:creationId xmlns:a16="http://schemas.microsoft.com/office/drawing/2014/main" id="{08705F32-EAC0-F6BD-A090-F918C153A755}"/>
                  </a:ext>
                </a:extLst>
              </p:cNvPr>
              <p:cNvSpPr/>
              <p:nvPr/>
            </p:nvSpPr>
            <p:spPr>
              <a:xfrm>
                <a:off x="939279" y="2012170"/>
                <a:ext cx="190037" cy="148714"/>
              </a:xfrm>
              <a:custGeom>
                <a:avLst/>
                <a:gdLst/>
                <a:ahLst/>
                <a:cxnLst/>
                <a:rect l="l" t="t" r="r" b="b"/>
                <a:pathLst>
                  <a:path w="5859" h="4585" extrusionOk="0">
                    <a:moveTo>
                      <a:pt x="0" y="1"/>
                    </a:moveTo>
                    <a:lnTo>
                      <a:pt x="0" y="4585"/>
                    </a:lnTo>
                    <a:lnTo>
                      <a:pt x="5859" y="4585"/>
                    </a:lnTo>
                    <a:lnTo>
                      <a:pt x="58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5;p44">
                <a:extLst>
                  <a:ext uri="{FF2B5EF4-FFF2-40B4-BE49-F238E27FC236}">
                    <a16:creationId xmlns:a16="http://schemas.microsoft.com/office/drawing/2014/main" id="{CF523FCA-051C-665A-9DEB-4893756CC9AF}"/>
                  </a:ext>
                </a:extLst>
              </p:cNvPr>
              <p:cNvSpPr/>
              <p:nvPr/>
            </p:nvSpPr>
            <p:spPr>
              <a:xfrm>
                <a:off x="955918" y="1856709"/>
                <a:ext cx="156142" cy="70352"/>
              </a:xfrm>
              <a:custGeom>
                <a:avLst/>
                <a:gdLst/>
                <a:ahLst/>
                <a:cxnLst/>
                <a:rect l="l" t="t" r="r" b="b"/>
                <a:pathLst>
                  <a:path w="4814" h="2169" extrusionOk="0">
                    <a:moveTo>
                      <a:pt x="2416" y="0"/>
                    </a:moveTo>
                    <a:cubicBezTo>
                      <a:pt x="1180" y="0"/>
                      <a:pt x="153" y="951"/>
                      <a:pt x="1" y="2169"/>
                    </a:cubicBezTo>
                    <a:lnTo>
                      <a:pt x="4813" y="2169"/>
                    </a:lnTo>
                    <a:cubicBezTo>
                      <a:pt x="4699" y="951"/>
                      <a:pt x="3672" y="0"/>
                      <a:pt x="2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6;p44">
                <a:extLst>
                  <a:ext uri="{FF2B5EF4-FFF2-40B4-BE49-F238E27FC236}">
                    <a16:creationId xmlns:a16="http://schemas.microsoft.com/office/drawing/2014/main" id="{84C749FD-934B-C379-98D8-AE2021AA27EA}"/>
                  </a:ext>
                </a:extLst>
              </p:cNvPr>
              <p:cNvSpPr/>
              <p:nvPr/>
            </p:nvSpPr>
            <p:spPr>
              <a:xfrm>
                <a:off x="810318" y="1921481"/>
                <a:ext cx="145017" cy="174695"/>
              </a:xfrm>
              <a:custGeom>
                <a:avLst/>
                <a:gdLst/>
                <a:ahLst/>
                <a:cxnLst/>
                <a:rect l="l" t="t" r="r" b="b"/>
                <a:pathLst>
                  <a:path w="4471" h="5386" extrusionOk="0">
                    <a:moveTo>
                      <a:pt x="2683" y="1"/>
                    </a:moveTo>
                    <a:cubicBezTo>
                      <a:pt x="2607" y="1"/>
                      <a:pt x="2550" y="20"/>
                      <a:pt x="2474" y="77"/>
                    </a:cubicBezTo>
                    <a:cubicBezTo>
                      <a:pt x="2359" y="172"/>
                      <a:pt x="2302" y="343"/>
                      <a:pt x="2340" y="495"/>
                    </a:cubicBezTo>
                    <a:cubicBezTo>
                      <a:pt x="2264" y="438"/>
                      <a:pt x="2169" y="400"/>
                      <a:pt x="2074" y="400"/>
                    </a:cubicBezTo>
                    <a:cubicBezTo>
                      <a:pt x="1998" y="400"/>
                      <a:pt x="1960" y="438"/>
                      <a:pt x="1884" y="457"/>
                    </a:cubicBezTo>
                    <a:cubicBezTo>
                      <a:pt x="1694" y="552"/>
                      <a:pt x="1770" y="819"/>
                      <a:pt x="1808" y="1028"/>
                    </a:cubicBezTo>
                    <a:cubicBezTo>
                      <a:pt x="1884" y="1522"/>
                      <a:pt x="1789" y="1998"/>
                      <a:pt x="1637" y="2378"/>
                    </a:cubicBezTo>
                    <a:cubicBezTo>
                      <a:pt x="1656" y="2283"/>
                      <a:pt x="1694" y="2207"/>
                      <a:pt x="1694" y="2207"/>
                    </a:cubicBezTo>
                    <a:cubicBezTo>
                      <a:pt x="1770" y="1865"/>
                      <a:pt x="1789" y="1789"/>
                      <a:pt x="1618" y="1636"/>
                    </a:cubicBezTo>
                    <a:cubicBezTo>
                      <a:pt x="1542" y="1598"/>
                      <a:pt x="1465" y="1579"/>
                      <a:pt x="1370" y="1579"/>
                    </a:cubicBezTo>
                    <a:cubicBezTo>
                      <a:pt x="1256" y="1579"/>
                      <a:pt x="1142" y="1617"/>
                      <a:pt x="1066" y="1732"/>
                    </a:cubicBezTo>
                    <a:cubicBezTo>
                      <a:pt x="1028" y="1808"/>
                      <a:pt x="1" y="3234"/>
                      <a:pt x="514" y="4851"/>
                    </a:cubicBezTo>
                    <a:cubicBezTo>
                      <a:pt x="552" y="4946"/>
                      <a:pt x="609" y="5041"/>
                      <a:pt x="705" y="5098"/>
                    </a:cubicBezTo>
                    <a:cubicBezTo>
                      <a:pt x="838" y="5250"/>
                      <a:pt x="1028" y="5384"/>
                      <a:pt x="1351" y="5384"/>
                    </a:cubicBezTo>
                    <a:cubicBezTo>
                      <a:pt x="1384" y="5385"/>
                      <a:pt x="1415" y="5385"/>
                      <a:pt x="1447" y="5385"/>
                    </a:cubicBezTo>
                    <a:cubicBezTo>
                      <a:pt x="2438" y="5385"/>
                      <a:pt x="3075" y="4815"/>
                      <a:pt x="3463" y="4299"/>
                    </a:cubicBezTo>
                    <a:lnTo>
                      <a:pt x="3520" y="4261"/>
                    </a:lnTo>
                    <a:cubicBezTo>
                      <a:pt x="3539" y="4242"/>
                      <a:pt x="3710" y="3995"/>
                      <a:pt x="3900" y="3615"/>
                    </a:cubicBezTo>
                    <a:cubicBezTo>
                      <a:pt x="4185" y="3044"/>
                      <a:pt x="4471" y="2150"/>
                      <a:pt x="4185" y="1161"/>
                    </a:cubicBezTo>
                    <a:cubicBezTo>
                      <a:pt x="4090" y="990"/>
                      <a:pt x="3957" y="857"/>
                      <a:pt x="3786" y="857"/>
                    </a:cubicBezTo>
                    <a:cubicBezTo>
                      <a:pt x="3767" y="742"/>
                      <a:pt x="3729" y="647"/>
                      <a:pt x="3710" y="533"/>
                    </a:cubicBezTo>
                    <a:cubicBezTo>
                      <a:pt x="3672" y="362"/>
                      <a:pt x="3501" y="248"/>
                      <a:pt x="3329" y="248"/>
                    </a:cubicBezTo>
                    <a:cubicBezTo>
                      <a:pt x="3291" y="248"/>
                      <a:pt x="3253" y="248"/>
                      <a:pt x="3215" y="267"/>
                    </a:cubicBezTo>
                    <a:cubicBezTo>
                      <a:pt x="3139" y="286"/>
                      <a:pt x="3120" y="343"/>
                      <a:pt x="3082" y="381"/>
                    </a:cubicBezTo>
                    <a:cubicBezTo>
                      <a:pt x="3063" y="324"/>
                      <a:pt x="3025" y="248"/>
                      <a:pt x="2968" y="172"/>
                    </a:cubicBezTo>
                    <a:cubicBezTo>
                      <a:pt x="2892" y="58"/>
                      <a:pt x="2816" y="1"/>
                      <a:pt x="2683"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7;p44">
                <a:extLst>
                  <a:ext uri="{FF2B5EF4-FFF2-40B4-BE49-F238E27FC236}">
                    <a16:creationId xmlns:a16="http://schemas.microsoft.com/office/drawing/2014/main" id="{39F2F14E-E18A-620E-2B70-B0D1F046780F}"/>
                  </a:ext>
                </a:extLst>
              </p:cNvPr>
              <p:cNvSpPr/>
              <p:nvPr/>
            </p:nvSpPr>
            <p:spPr>
              <a:xfrm>
                <a:off x="499396" y="3722954"/>
                <a:ext cx="254809" cy="3114"/>
              </a:xfrm>
              <a:custGeom>
                <a:avLst/>
                <a:gdLst/>
                <a:ahLst/>
                <a:cxnLst/>
                <a:rect l="l" t="t" r="r" b="b"/>
                <a:pathLst>
                  <a:path w="7856" h="96" extrusionOk="0">
                    <a:moveTo>
                      <a:pt x="57" y="0"/>
                    </a:moveTo>
                    <a:cubicBezTo>
                      <a:pt x="19" y="0"/>
                      <a:pt x="0" y="38"/>
                      <a:pt x="0" y="57"/>
                    </a:cubicBezTo>
                    <a:cubicBezTo>
                      <a:pt x="0" y="76"/>
                      <a:pt x="38" y="95"/>
                      <a:pt x="57" y="95"/>
                    </a:cubicBezTo>
                    <a:lnTo>
                      <a:pt x="7799" y="95"/>
                    </a:lnTo>
                    <a:cubicBezTo>
                      <a:pt x="7837" y="95"/>
                      <a:pt x="7856" y="76"/>
                      <a:pt x="7856" y="57"/>
                    </a:cubicBezTo>
                    <a:cubicBezTo>
                      <a:pt x="7856" y="38"/>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p44">
                <a:extLst>
                  <a:ext uri="{FF2B5EF4-FFF2-40B4-BE49-F238E27FC236}">
                    <a16:creationId xmlns:a16="http://schemas.microsoft.com/office/drawing/2014/main" id="{E034C92E-C754-BB47-0072-5330E2B98963}"/>
                  </a:ext>
                </a:extLst>
              </p:cNvPr>
              <p:cNvSpPr/>
              <p:nvPr/>
            </p:nvSpPr>
            <p:spPr>
              <a:xfrm>
                <a:off x="260025" y="3724186"/>
                <a:ext cx="254809" cy="3114"/>
              </a:xfrm>
              <a:custGeom>
                <a:avLst/>
                <a:gdLst/>
                <a:ahLst/>
                <a:cxnLst/>
                <a:rect l="l" t="t" r="r" b="b"/>
                <a:pathLst>
                  <a:path w="7856" h="96" extrusionOk="0">
                    <a:moveTo>
                      <a:pt x="38" y="0"/>
                    </a:moveTo>
                    <a:cubicBezTo>
                      <a:pt x="19" y="0"/>
                      <a:pt x="0" y="19"/>
                      <a:pt x="0" y="38"/>
                    </a:cubicBezTo>
                    <a:cubicBezTo>
                      <a:pt x="0" y="57"/>
                      <a:pt x="19" y="95"/>
                      <a:pt x="38" y="95"/>
                    </a:cubicBezTo>
                    <a:lnTo>
                      <a:pt x="7818" y="95"/>
                    </a:lnTo>
                    <a:cubicBezTo>
                      <a:pt x="7837" y="95"/>
                      <a:pt x="7856" y="57"/>
                      <a:pt x="7837" y="38"/>
                    </a:cubicBezTo>
                    <a:cubicBezTo>
                      <a:pt x="7837" y="19"/>
                      <a:pt x="7818" y="0"/>
                      <a:pt x="7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9;p44">
                <a:extLst>
                  <a:ext uri="{FF2B5EF4-FFF2-40B4-BE49-F238E27FC236}">
                    <a16:creationId xmlns:a16="http://schemas.microsoft.com/office/drawing/2014/main" id="{402E09B2-89DC-EBDF-5746-5BAA5B4CB288}"/>
                  </a:ext>
                </a:extLst>
              </p:cNvPr>
              <p:cNvSpPr/>
              <p:nvPr/>
            </p:nvSpPr>
            <p:spPr>
              <a:xfrm>
                <a:off x="477178" y="3577353"/>
                <a:ext cx="70968" cy="113555"/>
              </a:xfrm>
              <a:custGeom>
                <a:avLst/>
                <a:gdLst/>
                <a:ahLst/>
                <a:cxnLst/>
                <a:rect l="l" t="t" r="r" b="b"/>
                <a:pathLst>
                  <a:path w="2188" h="3501" extrusionOk="0">
                    <a:moveTo>
                      <a:pt x="58" y="0"/>
                    </a:moveTo>
                    <a:cubicBezTo>
                      <a:pt x="20" y="0"/>
                      <a:pt x="1" y="0"/>
                      <a:pt x="1" y="19"/>
                    </a:cubicBezTo>
                    <a:cubicBezTo>
                      <a:pt x="1" y="38"/>
                      <a:pt x="1" y="76"/>
                      <a:pt x="20" y="76"/>
                    </a:cubicBezTo>
                    <a:cubicBezTo>
                      <a:pt x="20" y="76"/>
                      <a:pt x="571" y="286"/>
                      <a:pt x="1104" y="818"/>
                    </a:cubicBezTo>
                    <a:cubicBezTo>
                      <a:pt x="1579" y="1294"/>
                      <a:pt x="2093" y="2150"/>
                      <a:pt x="1922" y="3443"/>
                    </a:cubicBezTo>
                    <a:cubicBezTo>
                      <a:pt x="1922" y="3481"/>
                      <a:pt x="1960" y="3500"/>
                      <a:pt x="1979" y="3500"/>
                    </a:cubicBezTo>
                    <a:cubicBezTo>
                      <a:pt x="1998" y="3500"/>
                      <a:pt x="1998" y="3481"/>
                      <a:pt x="2017" y="3462"/>
                    </a:cubicBezTo>
                    <a:cubicBezTo>
                      <a:pt x="2188" y="2131"/>
                      <a:pt x="1636" y="1256"/>
                      <a:pt x="1161" y="761"/>
                    </a:cubicBezTo>
                    <a:cubicBezTo>
                      <a:pt x="628" y="229"/>
                      <a:pt x="7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40;p44">
                <a:extLst>
                  <a:ext uri="{FF2B5EF4-FFF2-40B4-BE49-F238E27FC236}">
                    <a16:creationId xmlns:a16="http://schemas.microsoft.com/office/drawing/2014/main" id="{D6871740-D5FF-E871-BA50-C56A44616B70}"/>
                  </a:ext>
                </a:extLst>
              </p:cNvPr>
              <p:cNvSpPr/>
              <p:nvPr/>
            </p:nvSpPr>
            <p:spPr>
              <a:xfrm>
                <a:off x="280362" y="2234285"/>
                <a:ext cx="15471" cy="15439"/>
              </a:xfrm>
              <a:custGeom>
                <a:avLst/>
                <a:gdLst/>
                <a:ahLst/>
                <a:cxnLst/>
                <a:rect l="l" t="t" r="r" b="b"/>
                <a:pathLst>
                  <a:path w="477" h="476" extrusionOk="0">
                    <a:moveTo>
                      <a:pt x="248" y="0"/>
                    </a:moveTo>
                    <a:cubicBezTo>
                      <a:pt x="134" y="0"/>
                      <a:pt x="1" y="95"/>
                      <a:pt x="1" y="228"/>
                    </a:cubicBezTo>
                    <a:cubicBezTo>
                      <a:pt x="1" y="343"/>
                      <a:pt x="134" y="476"/>
                      <a:pt x="248" y="476"/>
                    </a:cubicBezTo>
                    <a:cubicBezTo>
                      <a:pt x="362" y="476"/>
                      <a:pt x="476" y="362"/>
                      <a:pt x="476" y="228"/>
                    </a:cubicBezTo>
                    <a:cubicBezTo>
                      <a:pt x="476" y="95"/>
                      <a:pt x="362"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41;p44">
                <a:extLst>
                  <a:ext uri="{FF2B5EF4-FFF2-40B4-BE49-F238E27FC236}">
                    <a16:creationId xmlns:a16="http://schemas.microsoft.com/office/drawing/2014/main" id="{2CE14A8B-96F0-E81B-4A70-517F6A1E120F}"/>
                  </a:ext>
                </a:extLst>
              </p:cNvPr>
              <p:cNvSpPr/>
              <p:nvPr/>
            </p:nvSpPr>
            <p:spPr>
              <a:xfrm>
                <a:off x="347016" y="1834491"/>
                <a:ext cx="111057" cy="53096"/>
              </a:xfrm>
              <a:custGeom>
                <a:avLst/>
                <a:gdLst/>
                <a:ahLst/>
                <a:cxnLst/>
                <a:rect l="l" t="t" r="r" b="b"/>
                <a:pathLst>
                  <a:path w="3424" h="1637" extrusionOk="0">
                    <a:moveTo>
                      <a:pt x="3367" y="1"/>
                    </a:moveTo>
                    <a:cubicBezTo>
                      <a:pt x="3348" y="1"/>
                      <a:pt x="3329" y="20"/>
                      <a:pt x="3329" y="58"/>
                    </a:cubicBezTo>
                    <a:cubicBezTo>
                      <a:pt x="3329" y="58"/>
                      <a:pt x="3310" y="1389"/>
                      <a:pt x="1845" y="1541"/>
                    </a:cubicBezTo>
                    <a:cubicBezTo>
                      <a:pt x="1760" y="1550"/>
                      <a:pt x="1679" y="1555"/>
                      <a:pt x="1602" y="1555"/>
                    </a:cubicBezTo>
                    <a:cubicBezTo>
                      <a:pt x="365" y="1555"/>
                      <a:pt x="94" y="474"/>
                      <a:pt x="76" y="438"/>
                    </a:cubicBezTo>
                    <a:cubicBezTo>
                      <a:pt x="76" y="400"/>
                      <a:pt x="38" y="400"/>
                      <a:pt x="19" y="400"/>
                    </a:cubicBezTo>
                    <a:cubicBezTo>
                      <a:pt x="0" y="400"/>
                      <a:pt x="0" y="438"/>
                      <a:pt x="0" y="457"/>
                    </a:cubicBezTo>
                    <a:cubicBezTo>
                      <a:pt x="19" y="457"/>
                      <a:pt x="305" y="1636"/>
                      <a:pt x="1617" y="1636"/>
                    </a:cubicBezTo>
                    <a:cubicBezTo>
                      <a:pt x="1680" y="1636"/>
                      <a:pt x="1744" y="1628"/>
                      <a:pt x="1790" y="1628"/>
                    </a:cubicBezTo>
                    <a:cubicBezTo>
                      <a:pt x="1813" y="1628"/>
                      <a:pt x="1833" y="1630"/>
                      <a:pt x="1845" y="1636"/>
                    </a:cubicBezTo>
                    <a:cubicBezTo>
                      <a:pt x="3405" y="1484"/>
                      <a:pt x="3424" y="77"/>
                      <a:pt x="3424" y="58"/>
                    </a:cubicBezTo>
                    <a:cubicBezTo>
                      <a:pt x="3424" y="20"/>
                      <a:pt x="3405" y="1"/>
                      <a:pt x="3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42;p44">
                <a:extLst>
                  <a:ext uri="{FF2B5EF4-FFF2-40B4-BE49-F238E27FC236}">
                    <a16:creationId xmlns:a16="http://schemas.microsoft.com/office/drawing/2014/main" id="{62F464DD-E275-AEA2-3301-5015DCCD7AA0}"/>
                  </a:ext>
                </a:extLst>
              </p:cNvPr>
              <p:cNvSpPr/>
              <p:nvPr/>
            </p:nvSpPr>
            <p:spPr>
              <a:xfrm>
                <a:off x="487038" y="1590190"/>
                <a:ext cx="30878" cy="105381"/>
              </a:xfrm>
              <a:custGeom>
                <a:avLst/>
                <a:gdLst/>
                <a:ahLst/>
                <a:cxnLst/>
                <a:rect l="l" t="t" r="r" b="b"/>
                <a:pathLst>
                  <a:path w="952" h="3249" extrusionOk="0">
                    <a:moveTo>
                      <a:pt x="191" y="0"/>
                    </a:moveTo>
                    <a:cubicBezTo>
                      <a:pt x="172" y="19"/>
                      <a:pt x="172" y="39"/>
                      <a:pt x="172" y="77"/>
                    </a:cubicBezTo>
                    <a:cubicBezTo>
                      <a:pt x="172" y="96"/>
                      <a:pt x="838" y="1541"/>
                      <a:pt x="1" y="3158"/>
                    </a:cubicBezTo>
                    <a:cubicBezTo>
                      <a:pt x="1" y="3177"/>
                      <a:pt x="1" y="3215"/>
                      <a:pt x="39" y="3234"/>
                    </a:cubicBezTo>
                    <a:cubicBezTo>
                      <a:pt x="48" y="3244"/>
                      <a:pt x="58" y="3248"/>
                      <a:pt x="67" y="3248"/>
                    </a:cubicBezTo>
                    <a:cubicBezTo>
                      <a:pt x="77" y="3248"/>
                      <a:pt x="86" y="3244"/>
                      <a:pt x="96" y="3234"/>
                    </a:cubicBezTo>
                    <a:cubicBezTo>
                      <a:pt x="952" y="1560"/>
                      <a:pt x="267" y="77"/>
                      <a:pt x="267" y="19"/>
                    </a:cubicBezTo>
                    <a:cubicBezTo>
                      <a:pt x="248" y="0"/>
                      <a:pt x="229" y="0"/>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43;p44">
                <a:extLst>
                  <a:ext uri="{FF2B5EF4-FFF2-40B4-BE49-F238E27FC236}">
                    <a16:creationId xmlns:a16="http://schemas.microsoft.com/office/drawing/2014/main" id="{667BF9A1-99CA-1AE5-B861-79926509CB67}"/>
                  </a:ext>
                </a:extLst>
              </p:cNvPr>
              <p:cNvSpPr/>
              <p:nvPr/>
            </p:nvSpPr>
            <p:spPr>
              <a:xfrm>
                <a:off x="250782" y="1571800"/>
                <a:ext cx="185723" cy="215304"/>
              </a:xfrm>
              <a:custGeom>
                <a:avLst/>
                <a:gdLst/>
                <a:ahLst/>
                <a:cxnLst/>
                <a:rect l="l" t="t" r="r" b="b"/>
                <a:pathLst>
                  <a:path w="5726" h="6638" extrusionOk="0">
                    <a:moveTo>
                      <a:pt x="1838" y="0"/>
                    </a:moveTo>
                    <a:cubicBezTo>
                      <a:pt x="1352" y="0"/>
                      <a:pt x="916" y="311"/>
                      <a:pt x="609" y="1081"/>
                    </a:cubicBezTo>
                    <a:cubicBezTo>
                      <a:pt x="1" y="2655"/>
                      <a:pt x="1360" y="6397"/>
                      <a:pt x="3010" y="6397"/>
                    </a:cubicBezTo>
                    <a:cubicBezTo>
                      <a:pt x="3115" y="6397"/>
                      <a:pt x="3222" y="6382"/>
                      <a:pt x="3329" y="6350"/>
                    </a:cubicBezTo>
                    <a:cubicBezTo>
                      <a:pt x="3358" y="6340"/>
                      <a:pt x="3388" y="6336"/>
                      <a:pt x="3420" y="6336"/>
                    </a:cubicBezTo>
                    <a:cubicBezTo>
                      <a:pt x="3685" y="6336"/>
                      <a:pt x="4028" y="6638"/>
                      <a:pt x="4296" y="6638"/>
                    </a:cubicBezTo>
                    <a:cubicBezTo>
                      <a:pt x="4310" y="6638"/>
                      <a:pt x="4323" y="6637"/>
                      <a:pt x="4337" y="6635"/>
                    </a:cubicBezTo>
                    <a:cubicBezTo>
                      <a:pt x="5725" y="6312"/>
                      <a:pt x="5725" y="4200"/>
                      <a:pt x="4717" y="2489"/>
                    </a:cubicBezTo>
                    <a:cubicBezTo>
                      <a:pt x="3948" y="1203"/>
                      <a:pt x="2795" y="0"/>
                      <a:pt x="1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44;p44">
                <a:extLst>
                  <a:ext uri="{FF2B5EF4-FFF2-40B4-BE49-F238E27FC236}">
                    <a16:creationId xmlns:a16="http://schemas.microsoft.com/office/drawing/2014/main" id="{7E19A4E9-5AA6-6A42-1BC2-4905A61707C1}"/>
                  </a:ext>
                </a:extLst>
              </p:cNvPr>
              <p:cNvSpPr/>
              <p:nvPr/>
            </p:nvSpPr>
            <p:spPr>
              <a:xfrm>
                <a:off x="253863" y="1537646"/>
                <a:ext cx="248030" cy="198502"/>
              </a:xfrm>
              <a:custGeom>
                <a:avLst/>
                <a:gdLst/>
                <a:ahLst/>
                <a:cxnLst/>
                <a:rect l="l" t="t" r="r" b="b"/>
                <a:pathLst>
                  <a:path w="7647" h="6120" extrusionOk="0">
                    <a:moveTo>
                      <a:pt x="4342" y="0"/>
                    </a:moveTo>
                    <a:cubicBezTo>
                      <a:pt x="3639" y="0"/>
                      <a:pt x="2899" y="158"/>
                      <a:pt x="2206" y="498"/>
                    </a:cubicBezTo>
                    <a:cubicBezTo>
                      <a:pt x="0" y="1620"/>
                      <a:pt x="609" y="5406"/>
                      <a:pt x="3272" y="5976"/>
                    </a:cubicBezTo>
                    <a:cubicBezTo>
                      <a:pt x="3272" y="5976"/>
                      <a:pt x="3626" y="6120"/>
                      <a:pt x="4154" y="6120"/>
                    </a:cubicBezTo>
                    <a:cubicBezTo>
                      <a:pt x="5049" y="6120"/>
                      <a:pt x="6443" y="5705"/>
                      <a:pt x="7437" y="3465"/>
                    </a:cubicBezTo>
                    <a:cubicBezTo>
                      <a:pt x="7570" y="3142"/>
                      <a:pt x="7646" y="2705"/>
                      <a:pt x="7608" y="2286"/>
                    </a:cubicBezTo>
                    <a:cubicBezTo>
                      <a:pt x="7448" y="872"/>
                      <a:pt x="5996" y="0"/>
                      <a:pt x="4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45;p44">
                <a:extLst>
                  <a:ext uri="{FF2B5EF4-FFF2-40B4-BE49-F238E27FC236}">
                    <a16:creationId xmlns:a16="http://schemas.microsoft.com/office/drawing/2014/main" id="{2B3CF453-DBC9-E3C8-4036-7B4F16007F80}"/>
                  </a:ext>
                </a:extLst>
              </p:cNvPr>
              <p:cNvSpPr/>
              <p:nvPr/>
            </p:nvSpPr>
            <p:spPr>
              <a:xfrm>
                <a:off x="325414" y="1688274"/>
                <a:ext cx="133275" cy="191885"/>
              </a:xfrm>
              <a:custGeom>
                <a:avLst/>
                <a:gdLst/>
                <a:ahLst/>
                <a:cxnLst/>
                <a:rect l="l" t="t" r="r" b="b"/>
                <a:pathLst>
                  <a:path w="4109" h="5916" extrusionOk="0">
                    <a:moveTo>
                      <a:pt x="3310" y="1"/>
                    </a:moveTo>
                    <a:lnTo>
                      <a:pt x="0" y="533"/>
                    </a:lnTo>
                    <a:lnTo>
                      <a:pt x="666" y="4509"/>
                    </a:lnTo>
                    <a:cubicBezTo>
                      <a:pt x="787" y="5337"/>
                      <a:pt x="1535" y="5915"/>
                      <a:pt x="2340" y="5915"/>
                    </a:cubicBezTo>
                    <a:cubicBezTo>
                      <a:pt x="2422" y="5915"/>
                      <a:pt x="2505" y="5909"/>
                      <a:pt x="2587" y="5897"/>
                    </a:cubicBezTo>
                    <a:cubicBezTo>
                      <a:pt x="3500" y="5726"/>
                      <a:pt x="4109" y="4870"/>
                      <a:pt x="3938" y="3938"/>
                    </a:cubicBezTo>
                    <a:lnTo>
                      <a:pt x="3938" y="3900"/>
                    </a:lnTo>
                    <a:lnTo>
                      <a:pt x="3690" y="2302"/>
                    </a:lnTo>
                    <a:lnTo>
                      <a:pt x="3310" y="1"/>
                    </a:ln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46;p44">
                <a:extLst>
                  <a:ext uri="{FF2B5EF4-FFF2-40B4-BE49-F238E27FC236}">
                    <a16:creationId xmlns:a16="http://schemas.microsoft.com/office/drawing/2014/main" id="{C45FD84D-2BFD-2D34-0A6D-D135F041D2CD}"/>
                  </a:ext>
                </a:extLst>
              </p:cNvPr>
              <p:cNvSpPr/>
              <p:nvPr/>
            </p:nvSpPr>
            <p:spPr>
              <a:xfrm>
                <a:off x="371699" y="1770334"/>
                <a:ext cx="83293" cy="59875"/>
              </a:xfrm>
              <a:custGeom>
                <a:avLst/>
                <a:gdLst/>
                <a:ahLst/>
                <a:cxnLst/>
                <a:rect l="l" t="t" r="r" b="b"/>
                <a:pathLst>
                  <a:path w="2568" h="1846" extrusionOk="0">
                    <a:moveTo>
                      <a:pt x="2283" y="1"/>
                    </a:moveTo>
                    <a:lnTo>
                      <a:pt x="0" y="58"/>
                    </a:lnTo>
                    <a:lnTo>
                      <a:pt x="2568" y="1846"/>
                    </a:lnTo>
                    <a:lnTo>
                      <a:pt x="2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7;p44">
                <a:extLst>
                  <a:ext uri="{FF2B5EF4-FFF2-40B4-BE49-F238E27FC236}">
                    <a16:creationId xmlns:a16="http://schemas.microsoft.com/office/drawing/2014/main" id="{10722E8D-111E-DA85-3F07-FCDC0E3529A1}"/>
                  </a:ext>
                </a:extLst>
              </p:cNvPr>
              <p:cNvSpPr/>
              <p:nvPr/>
            </p:nvSpPr>
            <p:spPr>
              <a:xfrm>
                <a:off x="294569" y="1562329"/>
                <a:ext cx="223347" cy="229542"/>
              </a:xfrm>
              <a:custGeom>
                <a:avLst/>
                <a:gdLst/>
                <a:ahLst/>
                <a:cxnLst/>
                <a:rect l="l" t="t" r="r" b="b"/>
                <a:pathLst>
                  <a:path w="6886" h="7077" extrusionOk="0">
                    <a:moveTo>
                      <a:pt x="3441" y="1"/>
                    </a:moveTo>
                    <a:cubicBezTo>
                      <a:pt x="2534" y="1"/>
                      <a:pt x="1542" y="350"/>
                      <a:pt x="837" y="1335"/>
                    </a:cubicBezTo>
                    <a:cubicBezTo>
                      <a:pt x="0" y="2495"/>
                      <a:pt x="704" y="4207"/>
                      <a:pt x="704" y="4207"/>
                    </a:cubicBezTo>
                    <a:cubicBezTo>
                      <a:pt x="704" y="4207"/>
                      <a:pt x="2016" y="7076"/>
                      <a:pt x="4076" y="7076"/>
                    </a:cubicBezTo>
                    <a:cubicBezTo>
                      <a:pt x="4234" y="7076"/>
                      <a:pt x="4398" y="7059"/>
                      <a:pt x="4565" y="7022"/>
                    </a:cubicBezTo>
                    <a:cubicBezTo>
                      <a:pt x="6886" y="6490"/>
                      <a:pt x="6182" y="1811"/>
                      <a:pt x="5631" y="898"/>
                    </a:cubicBezTo>
                    <a:cubicBezTo>
                      <a:pt x="5341" y="428"/>
                      <a:pt x="4443" y="1"/>
                      <a:pt x="3441"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8;p44">
                <a:extLst>
                  <a:ext uri="{FF2B5EF4-FFF2-40B4-BE49-F238E27FC236}">
                    <a16:creationId xmlns:a16="http://schemas.microsoft.com/office/drawing/2014/main" id="{F12CBDA7-0A8B-2537-2FF4-DBFEDC9F9529}"/>
                  </a:ext>
                </a:extLst>
              </p:cNvPr>
              <p:cNvSpPr/>
              <p:nvPr/>
            </p:nvSpPr>
            <p:spPr>
              <a:xfrm>
                <a:off x="428428" y="1565053"/>
                <a:ext cx="76547" cy="54621"/>
              </a:xfrm>
              <a:custGeom>
                <a:avLst/>
                <a:gdLst/>
                <a:ahLst/>
                <a:cxnLst/>
                <a:rect l="l" t="t" r="r" b="b"/>
                <a:pathLst>
                  <a:path w="2360" h="1684" extrusionOk="0">
                    <a:moveTo>
                      <a:pt x="730" y="0"/>
                    </a:moveTo>
                    <a:cubicBezTo>
                      <a:pt x="517" y="0"/>
                      <a:pt x="342" y="68"/>
                      <a:pt x="248" y="205"/>
                    </a:cubicBezTo>
                    <a:cubicBezTo>
                      <a:pt x="1" y="509"/>
                      <a:pt x="305" y="814"/>
                      <a:pt x="838" y="1194"/>
                    </a:cubicBezTo>
                    <a:cubicBezTo>
                      <a:pt x="1214" y="1462"/>
                      <a:pt x="1589" y="1683"/>
                      <a:pt x="1858" y="1683"/>
                    </a:cubicBezTo>
                    <a:cubicBezTo>
                      <a:pt x="1970" y="1683"/>
                      <a:pt x="2064" y="1645"/>
                      <a:pt x="2131" y="1555"/>
                    </a:cubicBezTo>
                    <a:cubicBezTo>
                      <a:pt x="2360" y="1251"/>
                      <a:pt x="2131" y="699"/>
                      <a:pt x="1599" y="300"/>
                    </a:cubicBezTo>
                    <a:cubicBezTo>
                      <a:pt x="1306" y="101"/>
                      <a:pt x="990"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9;p44">
                <a:extLst>
                  <a:ext uri="{FF2B5EF4-FFF2-40B4-BE49-F238E27FC236}">
                    <a16:creationId xmlns:a16="http://schemas.microsoft.com/office/drawing/2014/main" id="{956610F0-E1D5-6248-4A7E-27D681E13999}"/>
                  </a:ext>
                </a:extLst>
              </p:cNvPr>
              <p:cNvSpPr/>
              <p:nvPr/>
            </p:nvSpPr>
            <p:spPr>
              <a:xfrm>
                <a:off x="377246" y="1547733"/>
                <a:ext cx="121566" cy="80114"/>
              </a:xfrm>
              <a:custGeom>
                <a:avLst/>
                <a:gdLst/>
                <a:ahLst/>
                <a:cxnLst/>
                <a:rect l="l" t="t" r="r" b="b"/>
                <a:pathLst>
                  <a:path w="3748" h="2470" extrusionOk="0">
                    <a:moveTo>
                      <a:pt x="661" y="0"/>
                    </a:moveTo>
                    <a:cubicBezTo>
                      <a:pt x="464" y="0"/>
                      <a:pt x="313" y="54"/>
                      <a:pt x="228" y="168"/>
                    </a:cubicBezTo>
                    <a:cubicBezTo>
                      <a:pt x="0" y="530"/>
                      <a:pt x="495" y="1328"/>
                      <a:pt x="1389" y="1975"/>
                    </a:cubicBezTo>
                    <a:cubicBezTo>
                      <a:pt x="1647" y="2148"/>
                      <a:pt x="1862" y="2196"/>
                      <a:pt x="2054" y="2196"/>
                    </a:cubicBezTo>
                    <a:cubicBezTo>
                      <a:pt x="2307" y="2196"/>
                      <a:pt x="2522" y="2113"/>
                      <a:pt x="2753" y="2113"/>
                    </a:cubicBezTo>
                    <a:cubicBezTo>
                      <a:pt x="2969" y="2113"/>
                      <a:pt x="3197" y="2186"/>
                      <a:pt x="3481" y="2470"/>
                    </a:cubicBezTo>
                    <a:cubicBezTo>
                      <a:pt x="3747" y="2108"/>
                      <a:pt x="3234" y="1309"/>
                      <a:pt x="2321" y="663"/>
                    </a:cubicBezTo>
                    <a:cubicBezTo>
                      <a:pt x="1710" y="247"/>
                      <a:pt x="108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50;p44">
                <a:extLst>
                  <a:ext uri="{FF2B5EF4-FFF2-40B4-BE49-F238E27FC236}">
                    <a16:creationId xmlns:a16="http://schemas.microsoft.com/office/drawing/2014/main" id="{082EF887-D5A3-9B13-8201-5F06E602E1D6}"/>
                  </a:ext>
                </a:extLst>
              </p:cNvPr>
              <p:cNvSpPr/>
              <p:nvPr/>
            </p:nvSpPr>
            <p:spPr>
              <a:xfrm>
                <a:off x="282373" y="1646400"/>
                <a:ext cx="60978" cy="87250"/>
              </a:xfrm>
              <a:custGeom>
                <a:avLst/>
                <a:gdLst/>
                <a:ahLst/>
                <a:cxnLst/>
                <a:rect l="l" t="t" r="r" b="b"/>
                <a:pathLst>
                  <a:path w="1880" h="2690" extrusionOk="0">
                    <a:moveTo>
                      <a:pt x="1087" y="1"/>
                    </a:moveTo>
                    <a:cubicBezTo>
                      <a:pt x="710" y="1"/>
                      <a:pt x="326" y="596"/>
                      <a:pt x="167" y="1311"/>
                    </a:cubicBezTo>
                    <a:cubicBezTo>
                      <a:pt x="0" y="2005"/>
                      <a:pt x="290" y="2690"/>
                      <a:pt x="696" y="2690"/>
                    </a:cubicBezTo>
                    <a:cubicBezTo>
                      <a:pt x="846" y="2690"/>
                      <a:pt x="1011" y="2597"/>
                      <a:pt x="1175" y="2376"/>
                    </a:cubicBezTo>
                    <a:cubicBezTo>
                      <a:pt x="1175" y="2376"/>
                      <a:pt x="1879" y="1520"/>
                      <a:pt x="1499" y="360"/>
                    </a:cubicBezTo>
                    <a:cubicBezTo>
                      <a:pt x="1461" y="246"/>
                      <a:pt x="1404" y="151"/>
                      <a:pt x="1308" y="74"/>
                    </a:cubicBezTo>
                    <a:cubicBezTo>
                      <a:pt x="1236" y="24"/>
                      <a:pt x="1162"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51;p44">
                <a:extLst>
                  <a:ext uri="{FF2B5EF4-FFF2-40B4-BE49-F238E27FC236}">
                    <a16:creationId xmlns:a16="http://schemas.microsoft.com/office/drawing/2014/main" id="{64567D76-A36F-0714-A257-BADA371C79AD}"/>
                  </a:ext>
                </a:extLst>
              </p:cNvPr>
              <p:cNvSpPr/>
              <p:nvPr/>
            </p:nvSpPr>
            <p:spPr>
              <a:xfrm>
                <a:off x="241505" y="1514228"/>
                <a:ext cx="231878" cy="168338"/>
              </a:xfrm>
              <a:custGeom>
                <a:avLst/>
                <a:gdLst/>
                <a:ahLst/>
                <a:cxnLst/>
                <a:rect l="l" t="t" r="r" b="b"/>
                <a:pathLst>
                  <a:path w="7149" h="5190" extrusionOk="0">
                    <a:moveTo>
                      <a:pt x="4162" y="0"/>
                    </a:moveTo>
                    <a:cubicBezTo>
                      <a:pt x="3747" y="0"/>
                      <a:pt x="3322" y="61"/>
                      <a:pt x="2911" y="193"/>
                    </a:cubicBezTo>
                    <a:cubicBezTo>
                      <a:pt x="742" y="935"/>
                      <a:pt x="1" y="4511"/>
                      <a:pt x="2416" y="5139"/>
                    </a:cubicBezTo>
                    <a:cubicBezTo>
                      <a:pt x="2416" y="5139"/>
                      <a:pt x="2649" y="5190"/>
                      <a:pt x="3024" y="5190"/>
                    </a:cubicBezTo>
                    <a:cubicBezTo>
                      <a:pt x="3900" y="5190"/>
                      <a:pt x="5551" y="4910"/>
                      <a:pt x="6829" y="3046"/>
                    </a:cubicBezTo>
                    <a:cubicBezTo>
                      <a:pt x="7000" y="2799"/>
                      <a:pt x="7133" y="2476"/>
                      <a:pt x="7133" y="2133"/>
                    </a:cubicBezTo>
                    <a:cubicBezTo>
                      <a:pt x="7148" y="871"/>
                      <a:pt x="5726" y="0"/>
                      <a:pt x="4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52;p44">
                <a:extLst>
                  <a:ext uri="{FF2B5EF4-FFF2-40B4-BE49-F238E27FC236}">
                    <a16:creationId xmlns:a16="http://schemas.microsoft.com/office/drawing/2014/main" id="{363A3633-B02C-7C63-AD3B-FAFE18CAEAC5}"/>
                  </a:ext>
                </a:extLst>
              </p:cNvPr>
              <p:cNvSpPr/>
              <p:nvPr/>
            </p:nvSpPr>
            <p:spPr>
              <a:xfrm>
                <a:off x="303813" y="1681495"/>
                <a:ext cx="41387" cy="41355"/>
              </a:xfrm>
              <a:custGeom>
                <a:avLst/>
                <a:gdLst/>
                <a:ahLst/>
                <a:cxnLst/>
                <a:rect l="l" t="t" r="r" b="b"/>
                <a:pathLst>
                  <a:path w="1276" h="1275" extrusionOk="0">
                    <a:moveTo>
                      <a:pt x="602" y="1"/>
                    </a:moveTo>
                    <a:cubicBezTo>
                      <a:pt x="365" y="1"/>
                      <a:pt x="147" y="120"/>
                      <a:pt x="96" y="438"/>
                    </a:cubicBezTo>
                    <a:cubicBezTo>
                      <a:pt x="1" y="1104"/>
                      <a:pt x="971" y="1256"/>
                      <a:pt x="1275" y="1275"/>
                    </a:cubicBezTo>
                    <a:lnTo>
                      <a:pt x="1161" y="210"/>
                    </a:lnTo>
                    <a:cubicBezTo>
                      <a:pt x="1021" y="87"/>
                      <a:pt x="804" y="1"/>
                      <a:pt x="602"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53;p44">
                <a:extLst>
                  <a:ext uri="{FF2B5EF4-FFF2-40B4-BE49-F238E27FC236}">
                    <a16:creationId xmlns:a16="http://schemas.microsoft.com/office/drawing/2014/main" id="{C383938F-8434-9780-F325-C74D27B93D4A}"/>
                  </a:ext>
                </a:extLst>
              </p:cNvPr>
              <p:cNvSpPr/>
              <p:nvPr/>
            </p:nvSpPr>
            <p:spPr>
              <a:xfrm>
                <a:off x="313705" y="1689636"/>
                <a:ext cx="25299" cy="11028"/>
              </a:xfrm>
              <a:custGeom>
                <a:avLst/>
                <a:gdLst/>
                <a:ahLst/>
                <a:cxnLst/>
                <a:rect l="l" t="t" r="r" b="b"/>
                <a:pathLst>
                  <a:path w="780" h="340" extrusionOk="0">
                    <a:moveTo>
                      <a:pt x="338" y="0"/>
                    </a:moveTo>
                    <a:cubicBezTo>
                      <a:pt x="180" y="0"/>
                      <a:pt x="57" y="73"/>
                      <a:pt x="57" y="73"/>
                    </a:cubicBezTo>
                    <a:cubicBezTo>
                      <a:pt x="19" y="92"/>
                      <a:pt x="0" y="111"/>
                      <a:pt x="19" y="149"/>
                    </a:cubicBezTo>
                    <a:cubicBezTo>
                      <a:pt x="46" y="162"/>
                      <a:pt x="63" y="176"/>
                      <a:pt x="78" y="176"/>
                    </a:cubicBezTo>
                    <a:cubicBezTo>
                      <a:pt x="84" y="176"/>
                      <a:pt x="90" y="174"/>
                      <a:pt x="95" y="168"/>
                    </a:cubicBezTo>
                    <a:cubicBezTo>
                      <a:pt x="105" y="168"/>
                      <a:pt x="210" y="112"/>
                      <a:pt x="340" y="112"/>
                    </a:cubicBezTo>
                    <a:cubicBezTo>
                      <a:pt x="451" y="112"/>
                      <a:pt x="580" y="153"/>
                      <a:pt x="685" y="301"/>
                    </a:cubicBezTo>
                    <a:cubicBezTo>
                      <a:pt x="685" y="339"/>
                      <a:pt x="723" y="339"/>
                      <a:pt x="742" y="339"/>
                    </a:cubicBezTo>
                    <a:cubicBezTo>
                      <a:pt x="761" y="301"/>
                      <a:pt x="780" y="282"/>
                      <a:pt x="761" y="244"/>
                    </a:cubicBezTo>
                    <a:cubicBezTo>
                      <a:pt x="630" y="52"/>
                      <a:pt x="471"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54;p44">
                <a:extLst>
                  <a:ext uri="{FF2B5EF4-FFF2-40B4-BE49-F238E27FC236}">
                    <a16:creationId xmlns:a16="http://schemas.microsoft.com/office/drawing/2014/main" id="{63F43E06-49E2-A239-14D2-82EA2C6FDC15}"/>
                  </a:ext>
                </a:extLst>
              </p:cNvPr>
              <p:cNvSpPr/>
              <p:nvPr/>
            </p:nvSpPr>
            <p:spPr>
              <a:xfrm>
                <a:off x="458657" y="1677181"/>
                <a:ext cx="24715" cy="42457"/>
              </a:xfrm>
              <a:custGeom>
                <a:avLst/>
                <a:gdLst/>
                <a:ahLst/>
                <a:cxnLst/>
                <a:rect l="l" t="t" r="r" b="b"/>
                <a:pathLst>
                  <a:path w="762" h="1309" extrusionOk="0">
                    <a:moveTo>
                      <a:pt x="20" y="0"/>
                    </a:moveTo>
                    <a:cubicBezTo>
                      <a:pt x="1" y="0"/>
                      <a:pt x="1" y="19"/>
                      <a:pt x="1" y="57"/>
                    </a:cubicBezTo>
                    <a:lnTo>
                      <a:pt x="267" y="685"/>
                    </a:lnTo>
                    <a:cubicBezTo>
                      <a:pt x="267" y="723"/>
                      <a:pt x="286" y="723"/>
                      <a:pt x="305" y="723"/>
                    </a:cubicBezTo>
                    <a:cubicBezTo>
                      <a:pt x="343" y="723"/>
                      <a:pt x="648" y="723"/>
                      <a:pt x="648" y="932"/>
                    </a:cubicBezTo>
                    <a:cubicBezTo>
                      <a:pt x="667" y="1161"/>
                      <a:pt x="248" y="1218"/>
                      <a:pt x="248" y="1218"/>
                    </a:cubicBezTo>
                    <a:cubicBezTo>
                      <a:pt x="210" y="1218"/>
                      <a:pt x="210" y="1237"/>
                      <a:pt x="210" y="1256"/>
                    </a:cubicBezTo>
                    <a:cubicBezTo>
                      <a:pt x="210" y="1294"/>
                      <a:pt x="248" y="1294"/>
                      <a:pt x="267" y="1294"/>
                    </a:cubicBezTo>
                    <a:cubicBezTo>
                      <a:pt x="267" y="1303"/>
                      <a:pt x="272" y="1308"/>
                      <a:pt x="279" y="1308"/>
                    </a:cubicBezTo>
                    <a:cubicBezTo>
                      <a:pt x="286" y="1308"/>
                      <a:pt x="296" y="1303"/>
                      <a:pt x="305" y="1294"/>
                    </a:cubicBezTo>
                    <a:cubicBezTo>
                      <a:pt x="438" y="1256"/>
                      <a:pt x="762" y="1199"/>
                      <a:pt x="743" y="932"/>
                    </a:cubicBezTo>
                    <a:cubicBezTo>
                      <a:pt x="724" y="685"/>
                      <a:pt x="476" y="647"/>
                      <a:pt x="343" y="647"/>
                    </a:cubicBezTo>
                    <a:lnTo>
                      <a:pt x="77" y="19"/>
                    </a:lnTo>
                    <a:cubicBezTo>
                      <a:pt x="77" y="0"/>
                      <a:pt x="5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55;p44">
                <a:extLst>
                  <a:ext uri="{FF2B5EF4-FFF2-40B4-BE49-F238E27FC236}">
                    <a16:creationId xmlns:a16="http://schemas.microsoft.com/office/drawing/2014/main" id="{2AE4CEE9-F139-0F21-E158-EFD48B9CEEDA}"/>
                  </a:ext>
                </a:extLst>
              </p:cNvPr>
              <p:cNvSpPr/>
              <p:nvPr/>
            </p:nvSpPr>
            <p:spPr>
              <a:xfrm>
                <a:off x="473999" y="1671181"/>
                <a:ext cx="13525" cy="11417"/>
              </a:xfrm>
              <a:custGeom>
                <a:avLst/>
                <a:gdLst/>
                <a:ahLst/>
                <a:cxnLst/>
                <a:rect l="l" t="t" r="r" b="b"/>
                <a:pathLst>
                  <a:path w="417" h="352" extrusionOk="0">
                    <a:moveTo>
                      <a:pt x="202" y="0"/>
                    </a:moveTo>
                    <a:cubicBezTo>
                      <a:pt x="124" y="0"/>
                      <a:pt x="46" y="44"/>
                      <a:pt x="22" y="147"/>
                    </a:cubicBezTo>
                    <a:cubicBezTo>
                      <a:pt x="0" y="269"/>
                      <a:pt x="113" y="352"/>
                      <a:pt x="218" y="352"/>
                    </a:cubicBezTo>
                    <a:cubicBezTo>
                      <a:pt x="295" y="352"/>
                      <a:pt x="368" y="308"/>
                      <a:pt x="384" y="204"/>
                    </a:cubicBezTo>
                    <a:cubicBezTo>
                      <a:pt x="417" y="83"/>
                      <a:pt x="309"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56;p44">
                <a:extLst>
                  <a:ext uri="{FF2B5EF4-FFF2-40B4-BE49-F238E27FC236}">
                    <a16:creationId xmlns:a16="http://schemas.microsoft.com/office/drawing/2014/main" id="{A54B7D4B-F5F5-0303-B660-C8B727304F3E}"/>
                  </a:ext>
                </a:extLst>
              </p:cNvPr>
              <p:cNvSpPr/>
              <p:nvPr/>
            </p:nvSpPr>
            <p:spPr>
              <a:xfrm>
                <a:off x="430796" y="1674521"/>
                <a:ext cx="13558" cy="11158"/>
              </a:xfrm>
              <a:custGeom>
                <a:avLst/>
                <a:gdLst/>
                <a:ahLst/>
                <a:cxnLst/>
                <a:rect l="l" t="t" r="r" b="b"/>
                <a:pathLst>
                  <a:path w="418" h="344" extrusionOk="0">
                    <a:moveTo>
                      <a:pt x="206" y="0"/>
                    </a:moveTo>
                    <a:cubicBezTo>
                      <a:pt x="127" y="0"/>
                      <a:pt x="47" y="42"/>
                      <a:pt x="23" y="139"/>
                    </a:cubicBezTo>
                    <a:cubicBezTo>
                      <a:pt x="1" y="261"/>
                      <a:pt x="113" y="344"/>
                      <a:pt x="219" y="344"/>
                    </a:cubicBezTo>
                    <a:cubicBezTo>
                      <a:pt x="295" y="344"/>
                      <a:pt x="368" y="300"/>
                      <a:pt x="384" y="197"/>
                    </a:cubicBezTo>
                    <a:cubicBezTo>
                      <a:pt x="417" y="76"/>
                      <a:pt x="312"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57;p44">
                <a:extLst>
                  <a:ext uri="{FF2B5EF4-FFF2-40B4-BE49-F238E27FC236}">
                    <a16:creationId xmlns:a16="http://schemas.microsoft.com/office/drawing/2014/main" id="{A8E1A592-6CD3-E58F-8F73-4C6C6EBE0A55}"/>
                  </a:ext>
                </a:extLst>
              </p:cNvPr>
              <p:cNvSpPr/>
              <p:nvPr/>
            </p:nvSpPr>
            <p:spPr>
              <a:xfrm>
                <a:off x="441791" y="1723660"/>
                <a:ext cx="28640" cy="17223"/>
              </a:xfrm>
              <a:custGeom>
                <a:avLst/>
                <a:gdLst/>
                <a:ahLst/>
                <a:cxnLst/>
                <a:rect l="l" t="t" r="r" b="b"/>
                <a:pathLst>
                  <a:path w="883" h="531" extrusionOk="0">
                    <a:moveTo>
                      <a:pt x="254" y="1"/>
                    </a:moveTo>
                    <a:cubicBezTo>
                      <a:pt x="96" y="1"/>
                      <a:pt x="1" y="223"/>
                      <a:pt x="122" y="374"/>
                    </a:cubicBezTo>
                    <a:cubicBezTo>
                      <a:pt x="189" y="476"/>
                      <a:pt x="310" y="531"/>
                      <a:pt x="441" y="531"/>
                    </a:cubicBezTo>
                    <a:cubicBezTo>
                      <a:pt x="531" y="531"/>
                      <a:pt x="626" y="505"/>
                      <a:pt x="711" y="450"/>
                    </a:cubicBezTo>
                    <a:cubicBezTo>
                      <a:pt x="768" y="431"/>
                      <a:pt x="787" y="374"/>
                      <a:pt x="825" y="336"/>
                    </a:cubicBezTo>
                    <a:cubicBezTo>
                      <a:pt x="882" y="260"/>
                      <a:pt x="863" y="165"/>
                      <a:pt x="768" y="165"/>
                    </a:cubicBezTo>
                    <a:cubicBezTo>
                      <a:pt x="635" y="165"/>
                      <a:pt x="483" y="146"/>
                      <a:pt x="388" y="51"/>
                    </a:cubicBezTo>
                    <a:cubicBezTo>
                      <a:pt x="341" y="16"/>
                      <a:pt x="295"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58;p44">
                <a:extLst>
                  <a:ext uri="{FF2B5EF4-FFF2-40B4-BE49-F238E27FC236}">
                    <a16:creationId xmlns:a16="http://schemas.microsoft.com/office/drawing/2014/main" id="{7E83195A-BF11-AFE0-0459-05BC875CB4D9}"/>
                  </a:ext>
                </a:extLst>
              </p:cNvPr>
              <p:cNvSpPr/>
              <p:nvPr/>
            </p:nvSpPr>
            <p:spPr>
              <a:xfrm>
                <a:off x="412405" y="1698037"/>
                <a:ext cx="14823" cy="13233"/>
              </a:xfrm>
              <a:custGeom>
                <a:avLst/>
                <a:gdLst/>
                <a:ahLst/>
                <a:cxnLst/>
                <a:rect l="l" t="t" r="r" b="b"/>
                <a:pathLst>
                  <a:path w="457" h="408" extrusionOk="0">
                    <a:moveTo>
                      <a:pt x="232" y="1"/>
                    </a:moveTo>
                    <a:cubicBezTo>
                      <a:pt x="219" y="1"/>
                      <a:pt x="205" y="2"/>
                      <a:pt x="191" y="4"/>
                    </a:cubicBezTo>
                    <a:cubicBezTo>
                      <a:pt x="76" y="23"/>
                      <a:pt x="0" y="118"/>
                      <a:pt x="19" y="232"/>
                    </a:cubicBezTo>
                    <a:cubicBezTo>
                      <a:pt x="53" y="349"/>
                      <a:pt x="130" y="407"/>
                      <a:pt x="225" y="407"/>
                    </a:cubicBezTo>
                    <a:cubicBezTo>
                      <a:pt x="238" y="407"/>
                      <a:pt x="252" y="406"/>
                      <a:pt x="267" y="404"/>
                    </a:cubicBezTo>
                    <a:cubicBezTo>
                      <a:pt x="381" y="385"/>
                      <a:pt x="457" y="289"/>
                      <a:pt x="438" y="175"/>
                    </a:cubicBezTo>
                    <a:cubicBezTo>
                      <a:pt x="405" y="59"/>
                      <a:pt x="328"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59;p44">
                <a:extLst>
                  <a:ext uri="{FF2B5EF4-FFF2-40B4-BE49-F238E27FC236}">
                    <a16:creationId xmlns:a16="http://schemas.microsoft.com/office/drawing/2014/main" id="{D7D74D20-A13D-F92B-8B4E-17BA7DFE3BF4}"/>
                  </a:ext>
                </a:extLst>
              </p:cNvPr>
              <p:cNvSpPr/>
              <p:nvPr/>
            </p:nvSpPr>
            <p:spPr>
              <a:xfrm>
                <a:off x="253247" y="1644584"/>
                <a:ext cx="21602" cy="62243"/>
              </a:xfrm>
              <a:custGeom>
                <a:avLst/>
                <a:gdLst/>
                <a:ahLst/>
                <a:cxnLst/>
                <a:rect l="l" t="t" r="r" b="b"/>
                <a:pathLst>
                  <a:path w="666" h="1919" extrusionOk="0">
                    <a:moveTo>
                      <a:pt x="416" y="0"/>
                    </a:moveTo>
                    <a:cubicBezTo>
                      <a:pt x="399" y="0"/>
                      <a:pt x="380" y="22"/>
                      <a:pt x="380" y="35"/>
                    </a:cubicBezTo>
                    <a:cubicBezTo>
                      <a:pt x="0" y="1120"/>
                      <a:pt x="571" y="1880"/>
                      <a:pt x="571" y="1880"/>
                    </a:cubicBezTo>
                    <a:cubicBezTo>
                      <a:pt x="609" y="1918"/>
                      <a:pt x="609" y="1918"/>
                      <a:pt x="628" y="1918"/>
                    </a:cubicBezTo>
                    <a:cubicBezTo>
                      <a:pt x="647" y="1918"/>
                      <a:pt x="647" y="1918"/>
                      <a:pt x="647" y="1880"/>
                    </a:cubicBezTo>
                    <a:cubicBezTo>
                      <a:pt x="647" y="1861"/>
                      <a:pt x="666" y="1842"/>
                      <a:pt x="647" y="1823"/>
                    </a:cubicBezTo>
                    <a:cubicBezTo>
                      <a:pt x="647" y="1823"/>
                      <a:pt x="95" y="1101"/>
                      <a:pt x="457" y="54"/>
                    </a:cubicBezTo>
                    <a:cubicBezTo>
                      <a:pt x="495" y="35"/>
                      <a:pt x="457" y="16"/>
                      <a:pt x="437" y="16"/>
                    </a:cubicBezTo>
                    <a:cubicBezTo>
                      <a:pt x="432" y="5"/>
                      <a:pt x="424" y="0"/>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60;p44">
                <a:extLst>
                  <a:ext uri="{FF2B5EF4-FFF2-40B4-BE49-F238E27FC236}">
                    <a16:creationId xmlns:a16="http://schemas.microsoft.com/office/drawing/2014/main" id="{2EA01AC3-08DB-4C20-5DAF-F431D0D8BD0A}"/>
                  </a:ext>
                </a:extLst>
              </p:cNvPr>
              <p:cNvSpPr/>
              <p:nvPr/>
            </p:nvSpPr>
            <p:spPr>
              <a:xfrm>
                <a:off x="353179" y="1752528"/>
                <a:ext cx="123415" cy="41906"/>
              </a:xfrm>
              <a:custGeom>
                <a:avLst/>
                <a:gdLst/>
                <a:ahLst/>
                <a:cxnLst/>
                <a:rect l="l" t="t" r="r" b="b"/>
                <a:pathLst>
                  <a:path w="3805" h="1292" extrusionOk="0">
                    <a:moveTo>
                      <a:pt x="43" y="0"/>
                    </a:moveTo>
                    <a:cubicBezTo>
                      <a:pt x="34" y="0"/>
                      <a:pt x="26" y="4"/>
                      <a:pt x="19" y="17"/>
                    </a:cubicBezTo>
                    <a:cubicBezTo>
                      <a:pt x="19" y="36"/>
                      <a:pt x="0" y="55"/>
                      <a:pt x="19" y="74"/>
                    </a:cubicBezTo>
                    <a:cubicBezTo>
                      <a:pt x="19" y="112"/>
                      <a:pt x="894" y="1291"/>
                      <a:pt x="2188" y="1291"/>
                    </a:cubicBezTo>
                    <a:cubicBezTo>
                      <a:pt x="2321" y="1291"/>
                      <a:pt x="2454" y="1272"/>
                      <a:pt x="2568" y="1272"/>
                    </a:cubicBezTo>
                    <a:cubicBezTo>
                      <a:pt x="3063" y="1177"/>
                      <a:pt x="3538" y="892"/>
                      <a:pt x="3786" y="531"/>
                    </a:cubicBezTo>
                    <a:cubicBezTo>
                      <a:pt x="3805" y="511"/>
                      <a:pt x="3805" y="473"/>
                      <a:pt x="3786" y="454"/>
                    </a:cubicBezTo>
                    <a:cubicBezTo>
                      <a:pt x="3767" y="445"/>
                      <a:pt x="3752" y="440"/>
                      <a:pt x="3740" y="440"/>
                    </a:cubicBezTo>
                    <a:cubicBezTo>
                      <a:pt x="3728" y="440"/>
                      <a:pt x="3719" y="445"/>
                      <a:pt x="3709" y="454"/>
                    </a:cubicBezTo>
                    <a:cubicBezTo>
                      <a:pt x="3500" y="797"/>
                      <a:pt x="3044" y="1063"/>
                      <a:pt x="2568" y="1158"/>
                    </a:cubicBezTo>
                    <a:cubicBezTo>
                      <a:pt x="2450" y="1179"/>
                      <a:pt x="2335" y="1188"/>
                      <a:pt x="2222" y="1188"/>
                    </a:cubicBezTo>
                    <a:cubicBezTo>
                      <a:pt x="976" y="1188"/>
                      <a:pt x="95" y="34"/>
                      <a:pt x="95" y="17"/>
                    </a:cubicBezTo>
                    <a:cubicBezTo>
                      <a:pt x="83" y="17"/>
                      <a:pt x="62"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61;p44">
                <a:extLst>
                  <a:ext uri="{FF2B5EF4-FFF2-40B4-BE49-F238E27FC236}">
                    <a16:creationId xmlns:a16="http://schemas.microsoft.com/office/drawing/2014/main" id="{103DAECA-6282-827C-618C-4332A6D50B54}"/>
                  </a:ext>
                </a:extLst>
              </p:cNvPr>
              <p:cNvSpPr/>
              <p:nvPr/>
            </p:nvSpPr>
            <p:spPr>
              <a:xfrm>
                <a:off x="539485" y="2223127"/>
                <a:ext cx="168467" cy="135319"/>
              </a:xfrm>
              <a:custGeom>
                <a:avLst/>
                <a:gdLst/>
                <a:ahLst/>
                <a:cxnLst/>
                <a:rect l="l" t="t" r="r" b="b"/>
                <a:pathLst>
                  <a:path w="5194" h="4172" extrusionOk="0">
                    <a:moveTo>
                      <a:pt x="3667" y="1"/>
                    </a:moveTo>
                    <a:cubicBezTo>
                      <a:pt x="3475" y="1"/>
                      <a:pt x="3402" y="220"/>
                      <a:pt x="3310" y="439"/>
                    </a:cubicBezTo>
                    <a:cubicBezTo>
                      <a:pt x="3101" y="877"/>
                      <a:pt x="2740" y="1219"/>
                      <a:pt x="2378" y="1447"/>
                    </a:cubicBezTo>
                    <a:cubicBezTo>
                      <a:pt x="2454" y="1390"/>
                      <a:pt x="2511" y="1352"/>
                      <a:pt x="2511" y="1333"/>
                    </a:cubicBezTo>
                    <a:cubicBezTo>
                      <a:pt x="2759" y="1067"/>
                      <a:pt x="2835" y="1029"/>
                      <a:pt x="2759" y="820"/>
                    </a:cubicBezTo>
                    <a:cubicBezTo>
                      <a:pt x="2740" y="744"/>
                      <a:pt x="2702" y="668"/>
                      <a:pt x="2626" y="629"/>
                    </a:cubicBezTo>
                    <a:cubicBezTo>
                      <a:pt x="2562" y="579"/>
                      <a:pt x="2473" y="553"/>
                      <a:pt x="2387" y="553"/>
                    </a:cubicBezTo>
                    <a:cubicBezTo>
                      <a:pt x="2344" y="553"/>
                      <a:pt x="2302" y="560"/>
                      <a:pt x="2264" y="572"/>
                    </a:cubicBezTo>
                    <a:cubicBezTo>
                      <a:pt x="2188" y="591"/>
                      <a:pt x="533" y="1200"/>
                      <a:pt x="39" y="2817"/>
                    </a:cubicBezTo>
                    <a:cubicBezTo>
                      <a:pt x="1" y="2912"/>
                      <a:pt x="1" y="3026"/>
                      <a:pt x="58" y="3102"/>
                    </a:cubicBezTo>
                    <a:cubicBezTo>
                      <a:pt x="58" y="3292"/>
                      <a:pt x="153" y="3502"/>
                      <a:pt x="419" y="3692"/>
                    </a:cubicBezTo>
                    <a:cubicBezTo>
                      <a:pt x="877" y="4054"/>
                      <a:pt x="1365" y="4172"/>
                      <a:pt x="1809" y="4172"/>
                    </a:cubicBezTo>
                    <a:cubicBezTo>
                      <a:pt x="2158" y="4172"/>
                      <a:pt x="2480" y="4099"/>
                      <a:pt x="2740" y="4015"/>
                    </a:cubicBezTo>
                    <a:lnTo>
                      <a:pt x="2797" y="4015"/>
                    </a:lnTo>
                    <a:cubicBezTo>
                      <a:pt x="2816" y="4015"/>
                      <a:pt x="3101" y="3920"/>
                      <a:pt x="3462" y="3711"/>
                    </a:cubicBezTo>
                    <a:cubicBezTo>
                      <a:pt x="3995" y="3406"/>
                      <a:pt x="4756" y="2836"/>
                      <a:pt x="5098" y="1885"/>
                    </a:cubicBezTo>
                    <a:cubicBezTo>
                      <a:pt x="5193" y="1733"/>
                      <a:pt x="5136" y="1581"/>
                      <a:pt x="5003" y="1447"/>
                    </a:cubicBezTo>
                    <a:cubicBezTo>
                      <a:pt x="5041" y="1352"/>
                      <a:pt x="5098" y="1238"/>
                      <a:pt x="5117" y="1124"/>
                    </a:cubicBezTo>
                    <a:cubicBezTo>
                      <a:pt x="5155" y="953"/>
                      <a:pt x="5117" y="763"/>
                      <a:pt x="4984" y="668"/>
                    </a:cubicBezTo>
                    <a:cubicBezTo>
                      <a:pt x="4946" y="648"/>
                      <a:pt x="4908" y="629"/>
                      <a:pt x="4851" y="629"/>
                    </a:cubicBezTo>
                    <a:cubicBezTo>
                      <a:pt x="4827" y="618"/>
                      <a:pt x="4807" y="613"/>
                      <a:pt x="4790" y="613"/>
                    </a:cubicBezTo>
                    <a:cubicBezTo>
                      <a:pt x="4751" y="613"/>
                      <a:pt x="4725" y="635"/>
                      <a:pt x="4699" y="648"/>
                    </a:cubicBezTo>
                    <a:cubicBezTo>
                      <a:pt x="4718" y="572"/>
                      <a:pt x="4718" y="477"/>
                      <a:pt x="4718" y="401"/>
                    </a:cubicBezTo>
                    <a:cubicBezTo>
                      <a:pt x="4718" y="287"/>
                      <a:pt x="4661" y="173"/>
                      <a:pt x="4566" y="97"/>
                    </a:cubicBezTo>
                    <a:cubicBezTo>
                      <a:pt x="4539" y="70"/>
                      <a:pt x="4483" y="43"/>
                      <a:pt x="4426" y="43"/>
                    </a:cubicBezTo>
                    <a:cubicBezTo>
                      <a:pt x="4403" y="43"/>
                      <a:pt x="4379" y="48"/>
                      <a:pt x="4356" y="59"/>
                    </a:cubicBezTo>
                    <a:cubicBezTo>
                      <a:pt x="4223" y="78"/>
                      <a:pt x="4071" y="173"/>
                      <a:pt x="3995" y="306"/>
                    </a:cubicBezTo>
                    <a:cubicBezTo>
                      <a:pt x="3976" y="211"/>
                      <a:pt x="3938" y="116"/>
                      <a:pt x="3862" y="78"/>
                    </a:cubicBezTo>
                    <a:cubicBezTo>
                      <a:pt x="3805" y="59"/>
                      <a:pt x="3748" y="21"/>
                      <a:pt x="3691" y="2"/>
                    </a:cubicBezTo>
                    <a:cubicBezTo>
                      <a:pt x="3683" y="1"/>
                      <a:pt x="3675" y="1"/>
                      <a:pt x="3667"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62;p44">
                <a:extLst>
                  <a:ext uri="{FF2B5EF4-FFF2-40B4-BE49-F238E27FC236}">
                    <a16:creationId xmlns:a16="http://schemas.microsoft.com/office/drawing/2014/main" id="{FD7815B6-AA80-C59F-6090-C665B0F3E4EA}"/>
                  </a:ext>
                </a:extLst>
              </p:cNvPr>
              <p:cNvSpPr/>
              <p:nvPr/>
            </p:nvSpPr>
            <p:spPr>
              <a:xfrm>
                <a:off x="245819" y="2173826"/>
                <a:ext cx="154261" cy="55529"/>
              </a:xfrm>
              <a:custGeom>
                <a:avLst/>
                <a:gdLst/>
                <a:ahLst/>
                <a:cxnLst/>
                <a:rect l="l" t="t" r="r" b="b"/>
                <a:pathLst>
                  <a:path w="4756" h="1712" extrusionOk="0">
                    <a:moveTo>
                      <a:pt x="2397" y="0"/>
                    </a:moveTo>
                    <a:cubicBezTo>
                      <a:pt x="1142" y="0"/>
                      <a:pt x="1" y="476"/>
                      <a:pt x="1" y="951"/>
                    </a:cubicBezTo>
                    <a:cubicBezTo>
                      <a:pt x="1" y="1427"/>
                      <a:pt x="1123" y="1712"/>
                      <a:pt x="2397" y="1712"/>
                    </a:cubicBezTo>
                    <a:cubicBezTo>
                      <a:pt x="3672" y="1712"/>
                      <a:pt x="4756" y="1446"/>
                      <a:pt x="4756" y="970"/>
                    </a:cubicBezTo>
                    <a:cubicBezTo>
                      <a:pt x="4756" y="495"/>
                      <a:pt x="3691" y="0"/>
                      <a:pt x="2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63;p44">
                <a:extLst>
                  <a:ext uri="{FF2B5EF4-FFF2-40B4-BE49-F238E27FC236}">
                    <a16:creationId xmlns:a16="http://schemas.microsoft.com/office/drawing/2014/main" id="{5781A31B-D69F-7859-0488-71E61767A3CD}"/>
                  </a:ext>
                </a:extLst>
              </p:cNvPr>
              <p:cNvSpPr/>
              <p:nvPr/>
            </p:nvSpPr>
            <p:spPr>
              <a:xfrm>
                <a:off x="256328" y="1957257"/>
                <a:ext cx="390550" cy="405762"/>
              </a:xfrm>
              <a:custGeom>
                <a:avLst/>
                <a:gdLst/>
                <a:ahLst/>
                <a:cxnLst/>
                <a:rect l="l" t="t" r="r" b="b"/>
                <a:pathLst>
                  <a:path w="12041" h="12510" extrusionOk="0">
                    <a:moveTo>
                      <a:pt x="323" y="8123"/>
                    </a:moveTo>
                    <a:lnTo>
                      <a:pt x="323" y="8123"/>
                    </a:lnTo>
                    <a:cubicBezTo>
                      <a:pt x="324" y="8136"/>
                      <a:pt x="325" y="8149"/>
                      <a:pt x="326" y="8163"/>
                    </a:cubicBezTo>
                    <a:lnTo>
                      <a:pt x="326" y="8163"/>
                    </a:lnTo>
                    <a:cubicBezTo>
                      <a:pt x="324" y="8149"/>
                      <a:pt x="323" y="8135"/>
                      <a:pt x="323" y="8123"/>
                    </a:cubicBezTo>
                    <a:close/>
                    <a:moveTo>
                      <a:pt x="1236" y="1"/>
                    </a:moveTo>
                    <a:cubicBezTo>
                      <a:pt x="609" y="96"/>
                      <a:pt x="95" y="648"/>
                      <a:pt x="76" y="1313"/>
                    </a:cubicBezTo>
                    <a:lnTo>
                      <a:pt x="76" y="1332"/>
                    </a:lnTo>
                    <a:cubicBezTo>
                      <a:pt x="38" y="3634"/>
                      <a:pt x="0" y="5916"/>
                      <a:pt x="323" y="8275"/>
                    </a:cubicBezTo>
                    <a:cubicBezTo>
                      <a:pt x="328" y="8270"/>
                      <a:pt x="330" y="8263"/>
                      <a:pt x="331" y="8254"/>
                    </a:cubicBezTo>
                    <a:lnTo>
                      <a:pt x="331" y="8254"/>
                    </a:lnTo>
                    <a:cubicBezTo>
                      <a:pt x="353" y="8571"/>
                      <a:pt x="392" y="8885"/>
                      <a:pt x="476" y="9169"/>
                    </a:cubicBezTo>
                    <a:cubicBezTo>
                      <a:pt x="590" y="9511"/>
                      <a:pt x="704" y="9835"/>
                      <a:pt x="894" y="10120"/>
                    </a:cubicBezTo>
                    <a:cubicBezTo>
                      <a:pt x="1236" y="10729"/>
                      <a:pt x="1693" y="11166"/>
                      <a:pt x="2245" y="11584"/>
                    </a:cubicBezTo>
                    <a:cubicBezTo>
                      <a:pt x="2530" y="11794"/>
                      <a:pt x="2815" y="11908"/>
                      <a:pt x="3120" y="12060"/>
                    </a:cubicBezTo>
                    <a:cubicBezTo>
                      <a:pt x="3158" y="12079"/>
                      <a:pt x="3215" y="12079"/>
                      <a:pt x="3253" y="12098"/>
                    </a:cubicBezTo>
                    <a:cubicBezTo>
                      <a:pt x="3291" y="12117"/>
                      <a:pt x="3348" y="12155"/>
                      <a:pt x="3367" y="12155"/>
                    </a:cubicBezTo>
                    <a:cubicBezTo>
                      <a:pt x="3443" y="12174"/>
                      <a:pt x="3538" y="12193"/>
                      <a:pt x="3595" y="12212"/>
                    </a:cubicBezTo>
                    <a:cubicBezTo>
                      <a:pt x="3671" y="12250"/>
                      <a:pt x="3747" y="12250"/>
                      <a:pt x="3842" y="12269"/>
                    </a:cubicBezTo>
                    <a:cubicBezTo>
                      <a:pt x="3861" y="12269"/>
                      <a:pt x="3937" y="12288"/>
                      <a:pt x="3956" y="12288"/>
                    </a:cubicBezTo>
                    <a:lnTo>
                      <a:pt x="4014" y="12288"/>
                    </a:lnTo>
                    <a:cubicBezTo>
                      <a:pt x="4039" y="12288"/>
                      <a:pt x="3963" y="12280"/>
                      <a:pt x="3966" y="12280"/>
                    </a:cubicBezTo>
                    <a:cubicBezTo>
                      <a:pt x="3967" y="12280"/>
                      <a:pt x="3988" y="12282"/>
                      <a:pt x="4052" y="12288"/>
                    </a:cubicBezTo>
                    <a:cubicBezTo>
                      <a:pt x="4095" y="12293"/>
                      <a:pt x="4105" y="12294"/>
                      <a:pt x="4099" y="12294"/>
                    </a:cubicBezTo>
                    <a:cubicBezTo>
                      <a:pt x="4090" y="12294"/>
                      <a:pt x="4033" y="12290"/>
                      <a:pt x="4031" y="12290"/>
                    </a:cubicBezTo>
                    <a:cubicBezTo>
                      <a:pt x="4029" y="12290"/>
                      <a:pt x="4073" y="12293"/>
                      <a:pt x="4242" y="12307"/>
                    </a:cubicBezTo>
                    <a:cubicBezTo>
                      <a:pt x="4717" y="12364"/>
                      <a:pt x="4679" y="12421"/>
                      <a:pt x="5763" y="12478"/>
                    </a:cubicBezTo>
                    <a:cubicBezTo>
                      <a:pt x="6077" y="12500"/>
                      <a:pt x="6490" y="12509"/>
                      <a:pt x="6952" y="12509"/>
                    </a:cubicBezTo>
                    <a:cubicBezTo>
                      <a:pt x="8147" y="12509"/>
                      <a:pt x="9675" y="12447"/>
                      <a:pt x="10690" y="12364"/>
                    </a:cubicBezTo>
                    <a:cubicBezTo>
                      <a:pt x="11451" y="12288"/>
                      <a:pt x="12002" y="11832"/>
                      <a:pt x="12021" y="11090"/>
                    </a:cubicBezTo>
                    <a:cubicBezTo>
                      <a:pt x="12040" y="10310"/>
                      <a:pt x="11470" y="9739"/>
                      <a:pt x="10709" y="9701"/>
                    </a:cubicBezTo>
                    <a:cubicBezTo>
                      <a:pt x="9396" y="9625"/>
                      <a:pt x="7190" y="9720"/>
                      <a:pt x="6201" y="9549"/>
                    </a:cubicBezTo>
                    <a:cubicBezTo>
                      <a:pt x="5193" y="9416"/>
                      <a:pt x="5269" y="9416"/>
                      <a:pt x="4869" y="9340"/>
                    </a:cubicBezTo>
                    <a:cubicBezTo>
                      <a:pt x="4723" y="9313"/>
                      <a:pt x="4679" y="9305"/>
                      <a:pt x="4676" y="9305"/>
                    </a:cubicBezTo>
                    <a:cubicBezTo>
                      <a:pt x="4672" y="9305"/>
                      <a:pt x="4764" y="9324"/>
                      <a:pt x="4737" y="9324"/>
                    </a:cubicBezTo>
                    <a:cubicBezTo>
                      <a:pt x="4730" y="9324"/>
                      <a:pt x="4718" y="9323"/>
                      <a:pt x="4698" y="9321"/>
                    </a:cubicBezTo>
                    <a:cubicBezTo>
                      <a:pt x="4641" y="9308"/>
                      <a:pt x="4622" y="9304"/>
                      <a:pt x="4620" y="9304"/>
                    </a:cubicBezTo>
                    <a:cubicBezTo>
                      <a:pt x="4616" y="9304"/>
                      <a:pt x="4679" y="9321"/>
                      <a:pt x="4641" y="9321"/>
                    </a:cubicBezTo>
                    <a:lnTo>
                      <a:pt x="4584" y="9321"/>
                    </a:lnTo>
                    <a:cubicBezTo>
                      <a:pt x="4546" y="9321"/>
                      <a:pt x="4527" y="9283"/>
                      <a:pt x="4508" y="9283"/>
                    </a:cubicBezTo>
                    <a:cubicBezTo>
                      <a:pt x="4489" y="9264"/>
                      <a:pt x="4432" y="9264"/>
                      <a:pt x="4413" y="9245"/>
                    </a:cubicBezTo>
                    <a:cubicBezTo>
                      <a:pt x="4413" y="9226"/>
                      <a:pt x="4394" y="9226"/>
                      <a:pt x="4394" y="9226"/>
                    </a:cubicBezTo>
                    <a:cubicBezTo>
                      <a:pt x="4318" y="9169"/>
                      <a:pt x="4223" y="9131"/>
                      <a:pt x="4147" y="9055"/>
                    </a:cubicBezTo>
                    <a:cubicBezTo>
                      <a:pt x="4014" y="8941"/>
                      <a:pt x="3880" y="8788"/>
                      <a:pt x="3823" y="8617"/>
                    </a:cubicBezTo>
                    <a:cubicBezTo>
                      <a:pt x="3747" y="8465"/>
                      <a:pt x="3728" y="8313"/>
                      <a:pt x="3728" y="8142"/>
                    </a:cubicBezTo>
                    <a:cubicBezTo>
                      <a:pt x="3718" y="7956"/>
                      <a:pt x="3713" y="7887"/>
                      <a:pt x="3712" y="7887"/>
                    </a:cubicBezTo>
                    <a:lnTo>
                      <a:pt x="3712" y="7887"/>
                    </a:lnTo>
                    <a:cubicBezTo>
                      <a:pt x="3708" y="7887"/>
                      <a:pt x="3731" y="8443"/>
                      <a:pt x="3730" y="8443"/>
                    </a:cubicBezTo>
                    <a:cubicBezTo>
                      <a:pt x="3729" y="8443"/>
                      <a:pt x="3719" y="8248"/>
                      <a:pt x="3690" y="7628"/>
                    </a:cubicBezTo>
                    <a:cubicBezTo>
                      <a:pt x="3633" y="6011"/>
                      <a:pt x="3766" y="3976"/>
                      <a:pt x="3956" y="2112"/>
                    </a:cubicBezTo>
                    <a:cubicBezTo>
                      <a:pt x="4068" y="992"/>
                      <a:pt x="3191" y="19"/>
                      <a:pt x="2044" y="19"/>
                    </a:cubicBezTo>
                    <a:cubicBezTo>
                      <a:pt x="2022" y="19"/>
                      <a:pt x="2000" y="19"/>
                      <a:pt x="1978" y="20"/>
                    </a:cubicBezTo>
                    <a:cubicBezTo>
                      <a:pt x="1874" y="30"/>
                      <a:pt x="1765" y="46"/>
                      <a:pt x="1630" y="46"/>
                    </a:cubicBezTo>
                    <a:cubicBezTo>
                      <a:pt x="1519" y="46"/>
                      <a:pt x="1392" y="35"/>
                      <a:pt x="1236" y="1"/>
                    </a:cubicBezTo>
                    <a:close/>
                  </a:path>
                </a:pathLst>
              </a:custGeom>
              <a:solidFill>
                <a:srgbClr val="F8B2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64;p44">
                <a:extLst>
                  <a:ext uri="{FF2B5EF4-FFF2-40B4-BE49-F238E27FC236}">
                    <a16:creationId xmlns:a16="http://schemas.microsoft.com/office/drawing/2014/main" id="{C8D00CB8-E295-D9E8-BA29-F270DF42FA87}"/>
                  </a:ext>
                </a:extLst>
              </p:cNvPr>
              <p:cNvSpPr/>
              <p:nvPr/>
            </p:nvSpPr>
            <p:spPr>
              <a:xfrm>
                <a:off x="245819" y="1896182"/>
                <a:ext cx="174630" cy="310987"/>
              </a:xfrm>
              <a:custGeom>
                <a:avLst/>
                <a:gdLst/>
                <a:ahLst/>
                <a:cxnLst/>
                <a:rect l="l" t="t" r="r" b="b"/>
                <a:pathLst>
                  <a:path w="5384" h="9588" extrusionOk="0">
                    <a:moveTo>
                      <a:pt x="2759" y="1"/>
                    </a:moveTo>
                    <a:cubicBezTo>
                      <a:pt x="1618" y="1"/>
                      <a:pt x="58" y="438"/>
                      <a:pt x="1" y="9587"/>
                    </a:cubicBezTo>
                    <a:cubicBezTo>
                      <a:pt x="551" y="9037"/>
                      <a:pt x="1732" y="8588"/>
                      <a:pt x="2810" y="8588"/>
                    </a:cubicBezTo>
                    <a:cubicBezTo>
                      <a:pt x="3595" y="8588"/>
                      <a:pt x="4325" y="8826"/>
                      <a:pt x="4718" y="9435"/>
                    </a:cubicBezTo>
                    <a:cubicBezTo>
                      <a:pt x="4946" y="4680"/>
                      <a:pt x="5384" y="58"/>
                      <a:pt x="2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65;p44">
                <a:extLst>
                  <a:ext uri="{FF2B5EF4-FFF2-40B4-BE49-F238E27FC236}">
                    <a16:creationId xmlns:a16="http://schemas.microsoft.com/office/drawing/2014/main" id="{7A4E99A7-E363-1258-EC2E-D7C805EA193D}"/>
                  </a:ext>
                </a:extLst>
              </p:cNvPr>
              <p:cNvSpPr/>
              <p:nvPr/>
            </p:nvSpPr>
            <p:spPr>
              <a:xfrm>
                <a:off x="244586" y="1998612"/>
                <a:ext cx="157375" cy="209790"/>
              </a:xfrm>
              <a:custGeom>
                <a:avLst/>
                <a:gdLst/>
                <a:ahLst/>
                <a:cxnLst/>
                <a:rect l="l" t="t" r="r" b="b"/>
                <a:pathLst>
                  <a:path w="4852" h="6468" extrusionOk="0">
                    <a:moveTo>
                      <a:pt x="381" y="0"/>
                    </a:moveTo>
                    <a:cubicBezTo>
                      <a:pt x="343" y="0"/>
                      <a:pt x="324" y="38"/>
                      <a:pt x="324" y="57"/>
                    </a:cubicBezTo>
                    <a:lnTo>
                      <a:pt x="1" y="6429"/>
                    </a:lnTo>
                    <a:cubicBezTo>
                      <a:pt x="1" y="6448"/>
                      <a:pt x="1" y="6467"/>
                      <a:pt x="39" y="6467"/>
                    </a:cubicBezTo>
                    <a:lnTo>
                      <a:pt x="58" y="6467"/>
                    </a:lnTo>
                    <a:cubicBezTo>
                      <a:pt x="58" y="6467"/>
                      <a:pt x="1085" y="5510"/>
                      <a:pt x="2805" y="5510"/>
                    </a:cubicBezTo>
                    <a:cubicBezTo>
                      <a:pt x="2883" y="5510"/>
                      <a:pt x="2963" y="5512"/>
                      <a:pt x="3044" y="5516"/>
                    </a:cubicBezTo>
                    <a:cubicBezTo>
                      <a:pt x="4490" y="5592"/>
                      <a:pt x="4756" y="6391"/>
                      <a:pt x="4756" y="6391"/>
                    </a:cubicBezTo>
                    <a:cubicBezTo>
                      <a:pt x="4756" y="6429"/>
                      <a:pt x="4775" y="6429"/>
                      <a:pt x="4794" y="6429"/>
                    </a:cubicBezTo>
                    <a:cubicBezTo>
                      <a:pt x="4813" y="6429"/>
                      <a:pt x="4851" y="6391"/>
                      <a:pt x="4851" y="6372"/>
                    </a:cubicBezTo>
                    <a:lnTo>
                      <a:pt x="4699" y="2054"/>
                    </a:lnTo>
                    <a:cubicBezTo>
                      <a:pt x="4699" y="2035"/>
                      <a:pt x="4680" y="1997"/>
                      <a:pt x="4661" y="1997"/>
                    </a:cubicBezTo>
                    <a:cubicBezTo>
                      <a:pt x="4623" y="1997"/>
                      <a:pt x="4604" y="2035"/>
                      <a:pt x="4604" y="2054"/>
                    </a:cubicBezTo>
                    <a:lnTo>
                      <a:pt x="4756" y="6163"/>
                    </a:lnTo>
                    <a:cubicBezTo>
                      <a:pt x="4585" y="5897"/>
                      <a:pt x="4128" y="5478"/>
                      <a:pt x="3063" y="5402"/>
                    </a:cubicBezTo>
                    <a:cubicBezTo>
                      <a:pt x="2969" y="5397"/>
                      <a:pt x="2877" y="5394"/>
                      <a:pt x="2786" y="5394"/>
                    </a:cubicBezTo>
                    <a:cubicBezTo>
                      <a:pt x="1325" y="5394"/>
                      <a:pt x="365" y="6082"/>
                      <a:pt x="96" y="6315"/>
                    </a:cubicBezTo>
                    <a:lnTo>
                      <a:pt x="419" y="57"/>
                    </a:lnTo>
                    <a:cubicBezTo>
                      <a:pt x="419" y="38"/>
                      <a:pt x="400"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966;p44">
                <a:extLst>
                  <a:ext uri="{FF2B5EF4-FFF2-40B4-BE49-F238E27FC236}">
                    <a16:creationId xmlns:a16="http://schemas.microsoft.com/office/drawing/2014/main" id="{BF686C8E-3751-8A09-0947-69FB55B22FD0}"/>
                  </a:ext>
                </a:extLst>
              </p:cNvPr>
              <p:cNvGrpSpPr/>
              <p:nvPr/>
            </p:nvGrpSpPr>
            <p:grpSpPr>
              <a:xfrm>
                <a:off x="210659" y="1942467"/>
                <a:ext cx="536767" cy="851386"/>
                <a:chOff x="210659" y="1942467"/>
                <a:chExt cx="536767" cy="851386"/>
              </a:xfrm>
            </p:grpSpPr>
            <p:sp>
              <p:nvSpPr>
                <p:cNvPr id="301" name="Google Shape;967;p44">
                  <a:extLst>
                    <a:ext uri="{FF2B5EF4-FFF2-40B4-BE49-F238E27FC236}">
                      <a16:creationId xmlns:a16="http://schemas.microsoft.com/office/drawing/2014/main" id="{DFC7F2E7-ADEF-B794-79DC-71306241038E}"/>
                    </a:ext>
                  </a:extLst>
                </p:cNvPr>
                <p:cNvSpPr/>
                <p:nvPr/>
              </p:nvSpPr>
              <p:spPr>
                <a:xfrm>
                  <a:off x="257560" y="2749417"/>
                  <a:ext cx="44436" cy="44436"/>
                </a:xfrm>
                <a:custGeom>
                  <a:avLst/>
                  <a:gdLst/>
                  <a:ahLst/>
                  <a:cxnLst/>
                  <a:rect l="l" t="t" r="r" b="b"/>
                  <a:pathLst>
                    <a:path w="1370" h="1370" extrusionOk="0">
                      <a:moveTo>
                        <a:pt x="685" y="0"/>
                      </a:moveTo>
                      <a:cubicBezTo>
                        <a:pt x="304" y="0"/>
                        <a:pt x="0" y="305"/>
                        <a:pt x="0" y="685"/>
                      </a:cubicBezTo>
                      <a:cubicBezTo>
                        <a:pt x="0" y="1066"/>
                        <a:pt x="304" y="1370"/>
                        <a:pt x="685" y="1370"/>
                      </a:cubicBezTo>
                      <a:cubicBezTo>
                        <a:pt x="1065" y="1370"/>
                        <a:pt x="1370" y="1066"/>
                        <a:pt x="1370" y="685"/>
                      </a:cubicBezTo>
                      <a:cubicBezTo>
                        <a:pt x="1370" y="305"/>
                        <a:pt x="1084" y="0"/>
                        <a:pt x="6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968;p44">
                  <a:extLst>
                    <a:ext uri="{FF2B5EF4-FFF2-40B4-BE49-F238E27FC236}">
                      <a16:creationId xmlns:a16="http://schemas.microsoft.com/office/drawing/2014/main" id="{453ED483-FA7C-1B9C-C7ED-6F3A16C60797}"/>
                    </a:ext>
                  </a:extLst>
                </p:cNvPr>
                <p:cNvSpPr/>
                <p:nvPr/>
              </p:nvSpPr>
              <p:spPr>
                <a:xfrm>
                  <a:off x="348249" y="2592108"/>
                  <a:ext cx="24715" cy="24715"/>
                </a:xfrm>
                <a:custGeom>
                  <a:avLst/>
                  <a:gdLst/>
                  <a:ahLst/>
                  <a:cxnLst/>
                  <a:rect l="l" t="t" r="r" b="b"/>
                  <a:pathLst>
                    <a:path w="762" h="762" extrusionOk="0">
                      <a:moveTo>
                        <a:pt x="381" y="0"/>
                      </a:moveTo>
                      <a:cubicBezTo>
                        <a:pt x="171" y="0"/>
                        <a:pt x="0" y="152"/>
                        <a:pt x="0" y="381"/>
                      </a:cubicBezTo>
                      <a:cubicBezTo>
                        <a:pt x="0" y="590"/>
                        <a:pt x="171" y="761"/>
                        <a:pt x="381" y="761"/>
                      </a:cubicBezTo>
                      <a:cubicBezTo>
                        <a:pt x="609" y="761"/>
                        <a:pt x="761" y="590"/>
                        <a:pt x="761" y="381"/>
                      </a:cubicBezTo>
                      <a:cubicBezTo>
                        <a:pt x="761" y="152"/>
                        <a:pt x="609" y="0"/>
                        <a:pt x="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969;p44">
                  <a:extLst>
                    <a:ext uri="{FF2B5EF4-FFF2-40B4-BE49-F238E27FC236}">
                      <a16:creationId xmlns:a16="http://schemas.microsoft.com/office/drawing/2014/main" id="{8320B943-D6BB-1FDA-3626-97C27B0CA4B2}"/>
                    </a:ext>
                  </a:extLst>
                </p:cNvPr>
                <p:cNvSpPr/>
                <p:nvPr/>
              </p:nvSpPr>
              <p:spPr>
                <a:xfrm>
                  <a:off x="210659" y="2434765"/>
                  <a:ext cx="27797" cy="27797"/>
                </a:xfrm>
                <a:custGeom>
                  <a:avLst/>
                  <a:gdLst/>
                  <a:ahLst/>
                  <a:cxnLst/>
                  <a:rect l="l" t="t" r="r" b="b"/>
                  <a:pathLst>
                    <a:path w="857" h="857" extrusionOk="0">
                      <a:moveTo>
                        <a:pt x="419" y="1"/>
                      </a:moveTo>
                      <a:cubicBezTo>
                        <a:pt x="191" y="1"/>
                        <a:pt x="1" y="191"/>
                        <a:pt x="1" y="419"/>
                      </a:cubicBezTo>
                      <a:cubicBezTo>
                        <a:pt x="1" y="667"/>
                        <a:pt x="191" y="857"/>
                        <a:pt x="419" y="857"/>
                      </a:cubicBezTo>
                      <a:cubicBezTo>
                        <a:pt x="666" y="857"/>
                        <a:pt x="857" y="667"/>
                        <a:pt x="857" y="419"/>
                      </a:cubicBezTo>
                      <a:cubicBezTo>
                        <a:pt x="857" y="191"/>
                        <a:pt x="666" y="1"/>
                        <a:pt x="4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970;p44">
                  <a:extLst>
                    <a:ext uri="{FF2B5EF4-FFF2-40B4-BE49-F238E27FC236}">
                      <a16:creationId xmlns:a16="http://schemas.microsoft.com/office/drawing/2014/main" id="{A48F81EB-D549-5CF2-A72B-E36B9E9D4F8F}"/>
                    </a:ext>
                  </a:extLst>
                </p:cNvPr>
                <p:cNvSpPr/>
                <p:nvPr/>
              </p:nvSpPr>
              <p:spPr>
                <a:xfrm>
                  <a:off x="627709" y="2751234"/>
                  <a:ext cx="30878" cy="30911"/>
                </a:xfrm>
                <a:custGeom>
                  <a:avLst/>
                  <a:gdLst/>
                  <a:ahLst/>
                  <a:cxnLst/>
                  <a:rect l="l" t="t" r="r" b="b"/>
                  <a:pathLst>
                    <a:path w="952" h="953" extrusionOk="0">
                      <a:moveTo>
                        <a:pt x="510" y="0"/>
                      </a:moveTo>
                      <a:cubicBezTo>
                        <a:pt x="499" y="0"/>
                        <a:pt x="487" y="1"/>
                        <a:pt x="476" y="2"/>
                      </a:cubicBezTo>
                      <a:cubicBezTo>
                        <a:pt x="210" y="2"/>
                        <a:pt x="1" y="230"/>
                        <a:pt x="1" y="477"/>
                      </a:cubicBezTo>
                      <a:cubicBezTo>
                        <a:pt x="1" y="743"/>
                        <a:pt x="210" y="953"/>
                        <a:pt x="476" y="953"/>
                      </a:cubicBezTo>
                      <a:cubicBezTo>
                        <a:pt x="742" y="953"/>
                        <a:pt x="952" y="743"/>
                        <a:pt x="952" y="477"/>
                      </a:cubicBezTo>
                      <a:cubicBezTo>
                        <a:pt x="952" y="204"/>
                        <a:pt x="760" y="0"/>
                        <a:pt x="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971;p44">
                  <a:extLst>
                    <a:ext uri="{FF2B5EF4-FFF2-40B4-BE49-F238E27FC236}">
                      <a16:creationId xmlns:a16="http://schemas.microsoft.com/office/drawing/2014/main" id="{E5356398-32A9-2285-75E0-419A9E75879F}"/>
                    </a:ext>
                  </a:extLst>
                </p:cNvPr>
                <p:cNvSpPr/>
                <p:nvPr/>
              </p:nvSpPr>
              <p:spPr>
                <a:xfrm>
                  <a:off x="438937" y="2685877"/>
                  <a:ext cx="38273" cy="38890"/>
                </a:xfrm>
                <a:custGeom>
                  <a:avLst/>
                  <a:gdLst/>
                  <a:ahLst/>
                  <a:cxnLst/>
                  <a:rect l="l" t="t" r="r" b="b"/>
                  <a:pathLst>
                    <a:path w="1180" h="1199" extrusionOk="0">
                      <a:moveTo>
                        <a:pt x="590" y="0"/>
                      </a:moveTo>
                      <a:cubicBezTo>
                        <a:pt x="248" y="0"/>
                        <a:pt x="0" y="267"/>
                        <a:pt x="0" y="590"/>
                      </a:cubicBezTo>
                      <a:cubicBezTo>
                        <a:pt x="0" y="932"/>
                        <a:pt x="248" y="1199"/>
                        <a:pt x="590" y="1199"/>
                      </a:cubicBezTo>
                      <a:cubicBezTo>
                        <a:pt x="913" y="1199"/>
                        <a:pt x="1180" y="932"/>
                        <a:pt x="1180" y="590"/>
                      </a:cubicBezTo>
                      <a:cubicBezTo>
                        <a:pt x="1180" y="267"/>
                        <a:pt x="913"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972;p44">
                  <a:extLst>
                    <a:ext uri="{FF2B5EF4-FFF2-40B4-BE49-F238E27FC236}">
                      <a16:creationId xmlns:a16="http://schemas.microsoft.com/office/drawing/2014/main" id="{08DA4C76-A441-0A06-7EFE-A22C1C6E34EC}"/>
                    </a:ext>
                  </a:extLst>
                </p:cNvPr>
                <p:cNvSpPr/>
                <p:nvPr/>
              </p:nvSpPr>
              <p:spPr>
                <a:xfrm>
                  <a:off x="326031" y="2373690"/>
                  <a:ext cx="41355" cy="41387"/>
                </a:xfrm>
                <a:custGeom>
                  <a:avLst/>
                  <a:gdLst/>
                  <a:ahLst/>
                  <a:cxnLst/>
                  <a:rect l="l" t="t" r="r" b="b"/>
                  <a:pathLst>
                    <a:path w="1275" h="1276" extrusionOk="0">
                      <a:moveTo>
                        <a:pt x="647" y="1"/>
                      </a:moveTo>
                      <a:cubicBezTo>
                        <a:pt x="286" y="1"/>
                        <a:pt x="0" y="286"/>
                        <a:pt x="0" y="629"/>
                      </a:cubicBezTo>
                      <a:cubicBezTo>
                        <a:pt x="0" y="990"/>
                        <a:pt x="286" y="1275"/>
                        <a:pt x="647" y="1275"/>
                      </a:cubicBezTo>
                      <a:cubicBezTo>
                        <a:pt x="990" y="1275"/>
                        <a:pt x="1275" y="990"/>
                        <a:pt x="1275" y="629"/>
                      </a:cubicBezTo>
                      <a:cubicBezTo>
                        <a:pt x="1275" y="286"/>
                        <a:pt x="990" y="1"/>
                        <a:pt x="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973;p44">
                  <a:extLst>
                    <a:ext uri="{FF2B5EF4-FFF2-40B4-BE49-F238E27FC236}">
                      <a16:creationId xmlns:a16="http://schemas.microsoft.com/office/drawing/2014/main" id="{A38FF353-E93B-0310-A3EE-94D2D088D6ED}"/>
                    </a:ext>
                  </a:extLst>
                </p:cNvPr>
                <p:cNvSpPr/>
                <p:nvPr/>
              </p:nvSpPr>
              <p:spPr>
                <a:xfrm>
                  <a:off x="451262" y="1999715"/>
                  <a:ext cx="27797" cy="27927"/>
                </a:xfrm>
                <a:custGeom>
                  <a:avLst/>
                  <a:gdLst/>
                  <a:ahLst/>
                  <a:cxnLst/>
                  <a:rect l="l" t="t" r="r" b="b"/>
                  <a:pathLst>
                    <a:path w="857" h="861" extrusionOk="0">
                      <a:moveTo>
                        <a:pt x="473" y="0"/>
                      </a:moveTo>
                      <a:cubicBezTo>
                        <a:pt x="456" y="0"/>
                        <a:pt x="437" y="1"/>
                        <a:pt x="419" y="4"/>
                      </a:cubicBezTo>
                      <a:cubicBezTo>
                        <a:pt x="191" y="4"/>
                        <a:pt x="1" y="194"/>
                        <a:pt x="1" y="423"/>
                      </a:cubicBezTo>
                      <a:cubicBezTo>
                        <a:pt x="1" y="670"/>
                        <a:pt x="191" y="860"/>
                        <a:pt x="419" y="860"/>
                      </a:cubicBezTo>
                      <a:cubicBezTo>
                        <a:pt x="666" y="860"/>
                        <a:pt x="857" y="670"/>
                        <a:pt x="857" y="423"/>
                      </a:cubicBezTo>
                      <a:cubicBezTo>
                        <a:pt x="857" y="211"/>
                        <a:pt x="694" y="0"/>
                        <a:pt x="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974;p44">
                  <a:extLst>
                    <a:ext uri="{FF2B5EF4-FFF2-40B4-BE49-F238E27FC236}">
                      <a16:creationId xmlns:a16="http://schemas.microsoft.com/office/drawing/2014/main" id="{8327702D-61BB-BCB2-000F-8F866FBF9448}"/>
                    </a:ext>
                  </a:extLst>
                </p:cNvPr>
                <p:cNvSpPr/>
                <p:nvPr/>
              </p:nvSpPr>
              <p:spPr>
                <a:xfrm>
                  <a:off x="667831" y="2561878"/>
                  <a:ext cx="41355" cy="41355"/>
                </a:xfrm>
                <a:custGeom>
                  <a:avLst/>
                  <a:gdLst/>
                  <a:ahLst/>
                  <a:cxnLst/>
                  <a:rect l="l" t="t" r="r" b="b"/>
                  <a:pathLst>
                    <a:path w="1275" h="1275" extrusionOk="0">
                      <a:moveTo>
                        <a:pt x="628" y="0"/>
                      </a:moveTo>
                      <a:cubicBezTo>
                        <a:pt x="285" y="0"/>
                        <a:pt x="0" y="285"/>
                        <a:pt x="0" y="647"/>
                      </a:cubicBezTo>
                      <a:cubicBezTo>
                        <a:pt x="0" y="989"/>
                        <a:pt x="285" y="1275"/>
                        <a:pt x="628" y="1275"/>
                      </a:cubicBezTo>
                      <a:cubicBezTo>
                        <a:pt x="989" y="1275"/>
                        <a:pt x="1274" y="989"/>
                        <a:pt x="1274" y="647"/>
                      </a:cubicBezTo>
                      <a:cubicBezTo>
                        <a:pt x="1274" y="285"/>
                        <a:pt x="989"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975;p44">
                  <a:extLst>
                    <a:ext uri="{FF2B5EF4-FFF2-40B4-BE49-F238E27FC236}">
                      <a16:creationId xmlns:a16="http://schemas.microsoft.com/office/drawing/2014/main" id="{2A19AD02-C745-14B3-9CE8-F89104538AAF}"/>
                    </a:ext>
                  </a:extLst>
                </p:cNvPr>
                <p:cNvSpPr/>
                <p:nvPr/>
              </p:nvSpPr>
              <p:spPr>
                <a:xfrm>
                  <a:off x="713467" y="2709198"/>
                  <a:ext cx="33959" cy="34089"/>
                </a:xfrm>
                <a:custGeom>
                  <a:avLst/>
                  <a:gdLst/>
                  <a:ahLst/>
                  <a:cxnLst/>
                  <a:rect l="l" t="t" r="r" b="b"/>
                  <a:pathLst>
                    <a:path w="1047" h="1051" extrusionOk="0">
                      <a:moveTo>
                        <a:pt x="572" y="0"/>
                      </a:moveTo>
                      <a:cubicBezTo>
                        <a:pt x="553" y="0"/>
                        <a:pt x="534" y="2"/>
                        <a:pt x="514" y="4"/>
                      </a:cubicBezTo>
                      <a:cubicBezTo>
                        <a:pt x="229" y="4"/>
                        <a:pt x="1" y="232"/>
                        <a:pt x="1" y="518"/>
                      </a:cubicBezTo>
                      <a:cubicBezTo>
                        <a:pt x="1" y="803"/>
                        <a:pt x="229" y="1050"/>
                        <a:pt x="514" y="1050"/>
                      </a:cubicBezTo>
                      <a:cubicBezTo>
                        <a:pt x="799" y="1050"/>
                        <a:pt x="1047" y="803"/>
                        <a:pt x="1047" y="518"/>
                      </a:cubicBezTo>
                      <a:cubicBezTo>
                        <a:pt x="1047" y="234"/>
                        <a:pt x="832"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976;p44">
                  <a:extLst>
                    <a:ext uri="{FF2B5EF4-FFF2-40B4-BE49-F238E27FC236}">
                      <a16:creationId xmlns:a16="http://schemas.microsoft.com/office/drawing/2014/main" id="{AB69053E-0812-05F8-8F83-2E4EBF570FE9}"/>
                    </a:ext>
                  </a:extLst>
                </p:cNvPr>
                <p:cNvSpPr/>
                <p:nvPr/>
              </p:nvSpPr>
              <p:spPr>
                <a:xfrm>
                  <a:off x="271118" y="2113853"/>
                  <a:ext cx="32727" cy="32240"/>
                </a:xfrm>
                <a:custGeom>
                  <a:avLst/>
                  <a:gdLst/>
                  <a:ahLst/>
                  <a:cxnLst/>
                  <a:rect l="l" t="t" r="r" b="b"/>
                  <a:pathLst>
                    <a:path w="1009" h="994" extrusionOk="0">
                      <a:moveTo>
                        <a:pt x="568" y="0"/>
                      </a:moveTo>
                      <a:cubicBezTo>
                        <a:pt x="551" y="0"/>
                        <a:pt x="532" y="1"/>
                        <a:pt x="514" y="4"/>
                      </a:cubicBezTo>
                      <a:cubicBezTo>
                        <a:pt x="248" y="4"/>
                        <a:pt x="1" y="213"/>
                        <a:pt x="1" y="499"/>
                      </a:cubicBezTo>
                      <a:cubicBezTo>
                        <a:pt x="1" y="746"/>
                        <a:pt x="229" y="993"/>
                        <a:pt x="514" y="993"/>
                      </a:cubicBezTo>
                      <a:cubicBezTo>
                        <a:pt x="761" y="993"/>
                        <a:pt x="1009" y="784"/>
                        <a:pt x="1009" y="499"/>
                      </a:cubicBezTo>
                      <a:cubicBezTo>
                        <a:pt x="1009" y="233"/>
                        <a:pt x="811" y="0"/>
                        <a:pt x="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977;p44">
                  <a:extLst>
                    <a:ext uri="{FF2B5EF4-FFF2-40B4-BE49-F238E27FC236}">
                      <a16:creationId xmlns:a16="http://schemas.microsoft.com/office/drawing/2014/main" id="{76E7CC35-8572-9F86-4CBD-965F30D0DD4A}"/>
                    </a:ext>
                  </a:extLst>
                </p:cNvPr>
                <p:cNvSpPr/>
                <p:nvPr/>
              </p:nvSpPr>
              <p:spPr>
                <a:xfrm>
                  <a:off x="342086" y="2053524"/>
                  <a:ext cx="20369" cy="20369"/>
                </a:xfrm>
                <a:custGeom>
                  <a:avLst/>
                  <a:gdLst/>
                  <a:ahLst/>
                  <a:cxnLst/>
                  <a:rect l="l" t="t" r="r" b="b"/>
                  <a:pathLst>
                    <a:path w="628" h="628" extrusionOk="0">
                      <a:moveTo>
                        <a:pt x="323" y="0"/>
                      </a:moveTo>
                      <a:cubicBezTo>
                        <a:pt x="152" y="0"/>
                        <a:pt x="0" y="152"/>
                        <a:pt x="0" y="304"/>
                      </a:cubicBezTo>
                      <a:cubicBezTo>
                        <a:pt x="0" y="476"/>
                        <a:pt x="152" y="628"/>
                        <a:pt x="323" y="628"/>
                      </a:cubicBezTo>
                      <a:cubicBezTo>
                        <a:pt x="476" y="628"/>
                        <a:pt x="628" y="476"/>
                        <a:pt x="628" y="304"/>
                      </a:cubicBezTo>
                      <a:cubicBezTo>
                        <a:pt x="628" y="152"/>
                        <a:pt x="476" y="0"/>
                        <a:pt x="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978;p44">
                  <a:extLst>
                    <a:ext uri="{FF2B5EF4-FFF2-40B4-BE49-F238E27FC236}">
                      <a16:creationId xmlns:a16="http://schemas.microsoft.com/office/drawing/2014/main" id="{021C212C-DD5F-F7BA-6361-032D9EE48F37}"/>
                    </a:ext>
                  </a:extLst>
                </p:cNvPr>
                <p:cNvSpPr/>
                <p:nvPr/>
              </p:nvSpPr>
              <p:spPr>
                <a:xfrm>
                  <a:off x="280362" y="1954176"/>
                  <a:ext cx="20402" cy="19785"/>
                </a:xfrm>
                <a:custGeom>
                  <a:avLst/>
                  <a:gdLst/>
                  <a:ahLst/>
                  <a:cxnLst/>
                  <a:rect l="l" t="t" r="r" b="b"/>
                  <a:pathLst>
                    <a:path w="629" h="610" extrusionOk="0">
                      <a:moveTo>
                        <a:pt x="324" y="1"/>
                      </a:moveTo>
                      <a:cubicBezTo>
                        <a:pt x="153" y="1"/>
                        <a:pt x="1" y="134"/>
                        <a:pt x="1" y="305"/>
                      </a:cubicBezTo>
                      <a:cubicBezTo>
                        <a:pt x="1" y="476"/>
                        <a:pt x="153" y="609"/>
                        <a:pt x="324" y="609"/>
                      </a:cubicBezTo>
                      <a:cubicBezTo>
                        <a:pt x="476" y="609"/>
                        <a:pt x="629" y="476"/>
                        <a:pt x="629" y="305"/>
                      </a:cubicBezTo>
                      <a:cubicBezTo>
                        <a:pt x="629" y="134"/>
                        <a:pt x="476" y="1"/>
                        <a:pt x="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979;p44">
                  <a:extLst>
                    <a:ext uri="{FF2B5EF4-FFF2-40B4-BE49-F238E27FC236}">
                      <a16:creationId xmlns:a16="http://schemas.microsoft.com/office/drawing/2014/main" id="{DDFE48A7-28BD-BC6A-0DB0-735C32713102}"/>
                    </a:ext>
                  </a:extLst>
                </p:cNvPr>
                <p:cNvSpPr/>
                <p:nvPr/>
              </p:nvSpPr>
              <p:spPr>
                <a:xfrm>
                  <a:off x="388338" y="1942467"/>
                  <a:ext cx="20402" cy="20402"/>
                </a:xfrm>
                <a:custGeom>
                  <a:avLst/>
                  <a:gdLst/>
                  <a:ahLst/>
                  <a:cxnLst/>
                  <a:rect l="l" t="t" r="r" b="b"/>
                  <a:pathLst>
                    <a:path w="629" h="629" extrusionOk="0">
                      <a:moveTo>
                        <a:pt x="324" y="0"/>
                      </a:moveTo>
                      <a:cubicBezTo>
                        <a:pt x="153" y="0"/>
                        <a:pt x="1" y="152"/>
                        <a:pt x="1" y="305"/>
                      </a:cubicBezTo>
                      <a:cubicBezTo>
                        <a:pt x="1" y="476"/>
                        <a:pt x="153" y="628"/>
                        <a:pt x="324" y="628"/>
                      </a:cubicBezTo>
                      <a:cubicBezTo>
                        <a:pt x="476" y="628"/>
                        <a:pt x="628" y="476"/>
                        <a:pt x="628" y="305"/>
                      </a:cubicBezTo>
                      <a:cubicBezTo>
                        <a:pt x="628" y="152"/>
                        <a:pt x="476" y="0"/>
                        <a:pt x="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980;p44">
                <a:extLst>
                  <a:ext uri="{FF2B5EF4-FFF2-40B4-BE49-F238E27FC236}">
                    <a16:creationId xmlns:a16="http://schemas.microsoft.com/office/drawing/2014/main" id="{5410C30D-A860-D3DD-6166-22946ECB321B}"/>
                  </a:ext>
                </a:extLst>
              </p:cNvPr>
              <p:cNvSpPr/>
              <p:nvPr/>
            </p:nvSpPr>
            <p:spPr>
              <a:xfrm>
                <a:off x="791830" y="1884927"/>
                <a:ext cx="163505" cy="158380"/>
              </a:xfrm>
              <a:custGeom>
                <a:avLst/>
                <a:gdLst/>
                <a:ahLst/>
                <a:cxnLst/>
                <a:rect l="l" t="t" r="r" b="b"/>
                <a:pathLst>
                  <a:path w="5041" h="4883" extrusionOk="0">
                    <a:moveTo>
                      <a:pt x="1412" y="0"/>
                    </a:moveTo>
                    <a:cubicBezTo>
                      <a:pt x="982" y="0"/>
                      <a:pt x="550" y="230"/>
                      <a:pt x="343" y="538"/>
                    </a:cubicBezTo>
                    <a:cubicBezTo>
                      <a:pt x="0" y="1033"/>
                      <a:pt x="76" y="2269"/>
                      <a:pt x="152" y="3087"/>
                    </a:cubicBezTo>
                    <a:cubicBezTo>
                      <a:pt x="209" y="3657"/>
                      <a:pt x="171" y="4209"/>
                      <a:pt x="57" y="4742"/>
                    </a:cubicBezTo>
                    <a:cubicBezTo>
                      <a:pt x="57" y="4742"/>
                      <a:pt x="630" y="4882"/>
                      <a:pt x="1374" y="4882"/>
                    </a:cubicBezTo>
                    <a:cubicBezTo>
                      <a:pt x="2079" y="4882"/>
                      <a:pt x="2939" y="4756"/>
                      <a:pt x="3614" y="4266"/>
                    </a:cubicBezTo>
                    <a:cubicBezTo>
                      <a:pt x="5041" y="3296"/>
                      <a:pt x="4679" y="2060"/>
                      <a:pt x="2587" y="1984"/>
                    </a:cubicBezTo>
                    <a:cubicBezTo>
                      <a:pt x="2678" y="499"/>
                      <a:pt x="2046" y="0"/>
                      <a:pt x="1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81;p44">
                <a:extLst>
                  <a:ext uri="{FF2B5EF4-FFF2-40B4-BE49-F238E27FC236}">
                    <a16:creationId xmlns:a16="http://schemas.microsoft.com/office/drawing/2014/main" id="{E37D5CBC-DFC2-2EAF-4E73-3007CF3E1BC0}"/>
                  </a:ext>
                </a:extLst>
              </p:cNvPr>
              <p:cNvSpPr/>
              <p:nvPr/>
            </p:nvSpPr>
            <p:spPr>
              <a:xfrm>
                <a:off x="73686" y="1507060"/>
                <a:ext cx="262594" cy="418249"/>
              </a:xfrm>
              <a:custGeom>
                <a:avLst/>
                <a:gdLst/>
                <a:ahLst/>
                <a:cxnLst/>
                <a:rect l="l" t="t" r="r" b="b"/>
                <a:pathLst>
                  <a:path w="8096" h="12895" extrusionOk="0">
                    <a:moveTo>
                      <a:pt x="5064" y="0"/>
                    </a:moveTo>
                    <a:cubicBezTo>
                      <a:pt x="4232" y="0"/>
                      <a:pt x="3264" y="422"/>
                      <a:pt x="2341" y="1822"/>
                    </a:cubicBezTo>
                    <a:cubicBezTo>
                      <a:pt x="1" y="5341"/>
                      <a:pt x="4224" y="10723"/>
                      <a:pt x="857" y="12112"/>
                    </a:cubicBezTo>
                    <a:cubicBezTo>
                      <a:pt x="1219" y="12645"/>
                      <a:pt x="1871" y="12895"/>
                      <a:pt x="2615" y="12895"/>
                    </a:cubicBezTo>
                    <a:cubicBezTo>
                      <a:pt x="4919" y="12895"/>
                      <a:pt x="8095" y="10497"/>
                      <a:pt x="6183" y="6729"/>
                    </a:cubicBezTo>
                    <a:cubicBezTo>
                      <a:pt x="4373" y="3090"/>
                      <a:pt x="6226" y="965"/>
                      <a:pt x="7240" y="965"/>
                    </a:cubicBezTo>
                    <a:cubicBezTo>
                      <a:pt x="7249" y="965"/>
                      <a:pt x="7258" y="965"/>
                      <a:pt x="7267" y="966"/>
                    </a:cubicBezTo>
                    <a:cubicBezTo>
                      <a:pt x="7267" y="966"/>
                      <a:pt x="6322" y="0"/>
                      <a:pt x="5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982;p44">
                <a:extLst>
                  <a:ext uri="{FF2B5EF4-FFF2-40B4-BE49-F238E27FC236}">
                    <a16:creationId xmlns:a16="http://schemas.microsoft.com/office/drawing/2014/main" id="{1D67D4EA-76A2-7782-4B1B-640B0E1F97E1}"/>
                  </a:ext>
                </a:extLst>
              </p:cNvPr>
              <p:cNvSpPr/>
              <p:nvPr/>
            </p:nvSpPr>
            <p:spPr>
              <a:xfrm>
                <a:off x="1142874" y="1802348"/>
                <a:ext cx="178393" cy="167300"/>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983;p44">
                <a:extLst>
                  <a:ext uri="{FF2B5EF4-FFF2-40B4-BE49-F238E27FC236}">
                    <a16:creationId xmlns:a16="http://schemas.microsoft.com/office/drawing/2014/main" id="{CB45FC03-83CD-A231-F742-D668576619CF}"/>
                  </a:ext>
                </a:extLst>
              </p:cNvPr>
              <p:cNvSpPr/>
              <p:nvPr/>
            </p:nvSpPr>
            <p:spPr>
              <a:xfrm>
                <a:off x="168721" y="1999844"/>
                <a:ext cx="641629" cy="923587"/>
              </a:xfrm>
              <a:custGeom>
                <a:avLst/>
                <a:gdLst/>
                <a:ahLst/>
                <a:cxnLst/>
                <a:rect l="l" t="t" r="r" b="b"/>
                <a:pathLst>
                  <a:path w="19782" h="28475" extrusionOk="0">
                    <a:moveTo>
                      <a:pt x="2473" y="0"/>
                    </a:moveTo>
                    <a:cubicBezTo>
                      <a:pt x="2454" y="0"/>
                      <a:pt x="2416" y="19"/>
                      <a:pt x="2416" y="38"/>
                    </a:cubicBezTo>
                    <a:lnTo>
                      <a:pt x="0" y="28113"/>
                    </a:lnTo>
                    <a:lnTo>
                      <a:pt x="0" y="28151"/>
                    </a:lnTo>
                    <a:cubicBezTo>
                      <a:pt x="0" y="28170"/>
                      <a:pt x="0" y="28170"/>
                      <a:pt x="19" y="28170"/>
                    </a:cubicBezTo>
                    <a:lnTo>
                      <a:pt x="2340" y="28360"/>
                    </a:lnTo>
                    <a:cubicBezTo>
                      <a:pt x="3215" y="28436"/>
                      <a:pt x="4109" y="28474"/>
                      <a:pt x="5003" y="28474"/>
                    </a:cubicBezTo>
                    <a:cubicBezTo>
                      <a:pt x="9282" y="28474"/>
                      <a:pt x="13524" y="27599"/>
                      <a:pt x="17518" y="25926"/>
                    </a:cubicBezTo>
                    <a:lnTo>
                      <a:pt x="19763" y="24956"/>
                    </a:lnTo>
                    <a:cubicBezTo>
                      <a:pt x="19782" y="24936"/>
                      <a:pt x="19782" y="24917"/>
                      <a:pt x="19782" y="24879"/>
                    </a:cubicBezTo>
                    <a:cubicBezTo>
                      <a:pt x="19763" y="24860"/>
                      <a:pt x="19744" y="24860"/>
                      <a:pt x="19706" y="24860"/>
                    </a:cubicBezTo>
                    <a:lnTo>
                      <a:pt x="17480" y="25830"/>
                    </a:lnTo>
                    <a:cubicBezTo>
                      <a:pt x="13574" y="27525"/>
                      <a:pt x="9332" y="28404"/>
                      <a:pt x="5083" y="28404"/>
                    </a:cubicBezTo>
                    <a:cubicBezTo>
                      <a:pt x="4181" y="28404"/>
                      <a:pt x="3278" y="28364"/>
                      <a:pt x="2378" y="28284"/>
                    </a:cubicBezTo>
                    <a:lnTo>
                      <a:pt x="95" y="28094"/>
                    </a:lnTo>
                    <a:lnTo>
                      <a:pt x="2511" y="38"/>
                    </a:lnTo>
                    <a:cubicBezTo>
                      <a:pt x="2511" y="19"/>
                      <a:pt x="2492" y="0"/>
                      <a:pt x="2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986;p44">
              <a:extLst>
                <a:ext uri="{FF2B5EF4-FFF2-40B4-BE49-F238E27FC236}">
                  <a16:creationId xmlns:a16="http://schemas.microsoft.com/office/drawing/2014/main" id="{88742944-6E98-D407-5FAB-06FE38BF4531}"/>
                </a:ext>
              </a:extLst>
            </p:cNvPr>
            <p:cNvGrpSpPr/>
            <p:nvPr/>
          </p:nvGrpSpPr>
          <p:grpSpPr>
            <a:xfrm>
              <a:off x="4395304" y="3968248"/>
              <a:ext cx="868983" cy="711441"/>
              <a:chOff x="2439629" y="4457523"/>
              <a:chExt cx="653371" cy="534918"/>
            </a:xfrm>
          </p:grpSpPr>
          <p:sp>
            <p:nvSpPr>
              <p:cNvPr id="203" name="Google Shape;987;p44">
                <a:extLst>
                  <a:ext uri="{FF2B5EF4-FFF2-40B4-BE49-F238E27FC236}">
                    <a16:creationId xmlns:a16="http://schemas.microsoft.com/office/drawing/2014/main" id="{7836326F-BB2F-6E08-E839-3FAFE2B56545}"/>
                  </a:ext>
                </a:extLst>
              </p:cNvPr>
              <p:cNvSpPr/>
              <p:nvPr/>
            </p:nvSpPr>
            <p:spPr>
              <a:xfrm>
                <a:off x="2571639" y="4457523"/>
                <a:ext cx="502840" cy="531220"/>
              </a:xfrm>
              <a:custGeom>
                <a:avLst/>
                <a:gdLst/>
                <a:ahLst/>
                <a:cxnLst/>
                <a:rect l="l" t="t" r="r" b="b"/>
                <a:pathLst>
                  <a:path w="15503" h="16378" extrusionOk="0">
                    <a:moveTo>
                      <a:pt x="8503" y="1"/>
                    </a:moveTo>
                    <a:cubicBezTo>
                      <a:pt x="8503" y="1"/>
                      <a:pt x="1" y="5859"/>
                      <a:pt x="3691" y="16359"/>
                    </a:cubicBezTo>
                    <a:lnTo>
                      <a:pt x="7609" y="16378"/>
                    </a:lnTo>
                    <a:cubicBezTo>
                      <a:pt x="15503" y="10025"/>
                      <a:pt x="8503" y="1"/>
                      <a:pt x="8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88;p44">
                <a:extLst>
                  <a:ext uri="{FF2B5EF4-FFF2-40B4-BE49-F238E27FC236}">
                    <a16:creationId xmlns:a16="http://schemas.microsoft.com/office/drawing/2014/main" id="{92EE5ED0-A37B-AD65-66AB-DFAE18978D02}"/>
                  </a:ext>
                </a:extLst>
              </p:cNvPr>
              <p:cNvSpPr/>
              <p:nvPr/>
            </p:nvSpPr>
            <p:spPr>
              <a:xfrm>
                <a:off x="2651235" y="4610519"/>
                <a:ext cx="236321" cy="379457"/>
              </a:xfrm>
              <a:custGeom>
                <a:avLst/>
                <a:gdLst/>
                <a:ahLst/>
                <a:cxnLst/>
                <a:rect l="l" t="t" r="r" b="b"/>
                <a:pathLst>
                  <a:path w="7286" h="11699" extrusionOk="0">
                    <a:moveTo>
                      <a:pt x="2872" y="1"/>
                    </a:moveTo>
                    <a:cubicBezTo>
                      <a:pt x="2872" y="1"/>
                      <a:pt x="0" y="5308"/>
                      <a:pt x="3291" y="11699"/>
                    </a:cubicBezTo>
                    <a:lnTo>
                      <a:pt x="4946" y="11680"/>
                    </a:lnTo>
                    <a:cubicBezTo>
                      <a:pt x="7285" y="4243"/>
                      <a:pt x="2873" y="1"/>
                      <a:pt x="28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89;p44">
                <a:extLst>
                  <a:ext uri="{FF2B5EF4-FFF2-40B4-BE49-F238E27FC236}">
                    <a16:creationId xmlns:a16="http://schemas.microsoft.com/office/drawing/2014/main" id="{3A612CA5-2445-6303-D5E0-2B8AE7B52311}"/>
                  </a:ext>
                </a:extLst>
              </p:cNvPr>
              <p:cNvSpPr/>
              <p:nvPr/>
            </p:nvSpPr>
            <p:spPr>
              <a:xfrm>
                <a:off x="2511797" y="4692385"/>
                <a:ext cx="257923" cy="298824"/>
              </a:xfrm>
              <a:custGeom>
                <a:avLst/>
                <a:gdLst/>
                <a:ahLst/>
                <a:cxnLst/>
                <a:rect l="l" t="t" r="r" b="b"/>
                <a:pathLst>
                  <a:path w="7952" h="9213" extrusionOk="0">
                    <a:moveTo>
                      <a:pt x="2369" y="0"/>
                    </a:moveTo>
                    <a:cubicBezTo>
                      <a:pt x="2155" y="0"/>
                      <a:pt x="1948" y="74"/>
                      <a:pt x="1751" y="235"/>
                    </a:cubicBezTo>
                    <a:cubicBezTo>
                      <a:pt x="1" y="1661"/>
                      <a:pt x="3272" y="6398"/>
                      <a:pt x="5479" y="9213"/>
                    </a:cubicBezTo>
                    <a:lnTo>
                      <a:pt x="7951" y="9213"/>
                    </a:lnTo>
                    <a:cubicBezTo>
                      <a:pt x="6938" y="6413"/>
                      <a:pt x="4358" y="0"/>
                      <a:pt x="2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90;p44">
                <a:extLst>
                  <a:ext uri="{FF2B5EF4-FFF2-40B4-BE49-F238E27FC236}">
                    <a16:creationId xmlns:a16="http://schemas.microsoft.com/office/drawing/2014/main" id="{B9370969-0782-891A-6EB0-8CC6101F736E}"/>
                  </a:ext>
                </a:extLst>
              </p:cNvPr>
              <p:cNvSpPr/>
              <p:nvPr/>
            </p:nvSpPr>
            <p:spPr>
              <a:xfrm>
                <a:off x="2439629" y="4816351"/>
                <a:ext cx="261588" cy="176090"/>
              </a:xfrm>
              <a:custGeom>
                <a:avLst/>
                <a:gdLst/>
                <a:ahLst/>
                <a:cxnLst/>
                <a:rect l="l" t="t" r="r" b="b"/>
                <a:pathLst>
                  <a:path w="8065" h="5429" extrusionOk="0">
                    <a:moveTo>
                      <a:pt x="2069" y="0"/>
                    </a:moveTo>
                    <a:cubicBezTo>
                      <a:pt x="1757" y="0"/>
                      <a:pt x="1471" y="98"/>
                      <a:pt x="1217" y="312"/>
                    </a:cubicBezTo>
                    <a:cubicBezTo>
                      <a:pt x="0" y="1339"/>
                      <a:pt x="1408" y="3413"/>
                      <a:pt x="3386" y="5429"/>
                    </a:cubicBezTo>
                    <a:lnTo>
                      <a:pt x="8065" y="5410"/>
                    </a:lnTo>
                    <a:cubicBezTo>
                      <a:pt x="6172" y="2827"/>
                      <a:pt x="3751" y="0"/>
                      <a:pt x="20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91;p44">
                <a:extLst>
                  <a:ext uri="{FF2B5EF4-FFF2-40B4-BE49-F238E27FC236}">
                    <a16:creationId xmlns:a16="http://schemas.microsoft.com/office/drawing/2014/main" id="{8CC034B5-D25B-DD06-5A70-49FA4AD2CBE6}"/>
                  </a:ext>
                </a:extLst>
              </p:cNvPr>
              <p:cNvSpPr/>
              <p:nvPr/>
            </p:nvSpPr>
            <p:spPr>
              <a:xfrm>
                <a:off x="2813475" y="4720960"/>
                <a:ext cx="193767" cy="269016"/>
              </a:xfrm>
              <a:custGeom>
                <a:avLst/>
                <a:gdLst/>
                <a:ahLst/>
                <a:cxnLst/>
                <a:rect l="l" t="t" r="r" b="b"/>
                <a:pathLst>
                  <a:path w="5974" h="8294" extrusionOk="0">
                    <a:moveTo>
                      <a:pt x="5707" y="1"/>
                    </a:moveTo>
                    <a:cubicBezTo>
                      <a:pt x="5707" y="1"/>
                      <a:pt x="1" y="2759"/>
                      <a:pt x="1" y="8294"/>
                    </a:cubicBezTo>
                    <a:lnTo>
                      <a:pt x="2321" y="8294"/>
                    </a:lnTo>
                    <a:cubicBezTo>
                      <a:pt x="5973" y="4166"/>
                      <a:pt x="5707" y="1"/>
                      <a:pt x="5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2;p44">
                <a:extLst>
                  <a:ext uri="{FF2B5EF4-FFF2-40B4-BE49-F238E27FC236}">
                    <a16:creationId xmlns:a16="http://schemas.microsoft.com/office/drawing/2014/main" id="{5A7B9B06-4443-68EF-5B92-929555DEA230}"/>
                  </a:ext>
                </a:extLst>
              </p:cNvPr>
              <p:cNvSpPr/>
              <p:nvPr/>
            </p:nvSpPr>
            <p:spPr>
              <a:xfrm>
                <a:off x="2896151" y="4827250"/>
                <a:ext cx="196848" cy="162726"/>
              </a:xfrm>
              <a:custGeom>
                <a:avLst/>
                <a:gdLst/>
                <a:ahLst/>
                <a:cxnLst/>
                <a:rect l="l" t="t" r="r" b="b"/>
                <a:pathLst>
                  <a:path w="6069" h="5017" extrusionOk="0">
                    <a:moveTo>
                      <a:pt x="4496" y="1"/>
                    </a:moveTo>
                    <a:cubicBezTo>
                      <a:pt x="3221" y="1"/>
                      <a:pt x="1409" y="2616"/>
                      <a:pt x="1" y="5017"/>
                    </a:cubicBezTo>
                    <a:lnTo>
                      <a:pt x="3538" y="5017"/>
                    </a:lnTo>
                    <a:cubicBezTo>
                      <a:pt x="5022" y="3153"/>
                      <a:pt x="6068" y="1251"/>
                      <a:pt x="5155" y="299"/>
                    </a:cubicBezTo>
                    <a:cubicBezTo>
                      <a:pt x="4959" y="94"/>
                      <a:pt x="47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3;p44">
                <a:extLst>
                  <a:ext uri="{FF2B5EF4-FFF2-40B4-BE49-F238E27FC236}">
                    <a16:creationId xmlns:a16="http://schemas.microsoft.com/office/drawing/2014/main" id="{904A2A11-E29D-CBB8-A883-4CEE416411EE}"/>
                  </a:ext>
                </a:extLst>
              </p:cNvPr>
              <p:cNvSpPr/>
              <p:nvPr/>
            </p:nvSpPr>
            <p:spPr>
              <a:xfrm>
                <a:off x="2740690" y="4740097"/>
                <a:ext cx="70968" cy="103046"/>
              </a:xfrm>
              <a:custGeom>
                <a:avLst/>
                <a:gdLst/>
                <a:ahLst/>
                <a:cxnLst/>
                <a:rect l="l" t="t" r="r" b="b"/>
                <a:pathLst>
                  <a:path w="2188" h="3177" extrusionOk="0">
                    <a:moveTo>
                      <a:pt x="970" y="152"/>
                    </a:moveTo>
                    <a:cubicBezTo>
                      <a:pt x="1161" y="267"/>
                      <a:pt x="1940" y="818"/>
                      <a:pt x="1998" y="1560"/>
                    </a:cubicBezTo>
                    <a:cubicBezTo>
                      <a:pt x="2036" y="2340"/>
                      <a:pt x="1655" y="3025"/>
                      <a:pt x="1161" y="3044"/>
                    </a:cubicBezTo>
                    <a:cubicBezTo>
                      <a:pt x="913" y="3044"/>
                      <a:pt x="685" y="2929"/>
                      <a:pt x="495" y="2663"/>
                    </a:cubicBezTo>
                    <a:cubicBezTo>
                      <a:pt x="286" y="2416"/>
                      <a:pt x="152" y="2054"/>
                      <a:pt x="133" y="1655"/>
                    </a:cubicBezTo>
                    <a:cubicBezTo>
                      <a:pt x="95" y="932"/>
                      <a:pt x="799" y="286"/>
                      <a:pt x="970" y="152"/>
                    </a:cubicBezTo>
                    <a:close/>
                    <a:moveTo>
                      <a:pt x="970" y="0"/>
                    </a:moveTo>
                    <a:lnTo>
                      <a:pt x="951" y="38"/>
                    </a:lnTo>
                    <a:cubicBezTo>
                      <a:pt x="894" y="57"/>
                      <a:pt x="0" y="799"/>
                      <a:pt x="38" y="1655"/>
                    </a:cubicBezTo>
                    <a:cubicBezTo>
                      <a:pt x="57" y="2054"/>
                      <a:pt x="191" y="2435"/>
                      <a:pt x="400" y="2720"/>
                    </a:cubicBezTo>
                    <a:cubicBezTo>
                      <a:pt x="438" y="2815"/>
                      <a:pt x="514" y="2891"/>
                      <a:pt x="590" y="2929"/>
                    </a:cubicBezTo>
                    <a:cubicBezTo>
                      <a:pt x="761" y="3101"/>
                      <a:pt x="970" y="3177"/>
                      <a:pt x="1199" y="3177"/>
                    </a:cubicBezTo>
                    <a:cubicBezTo>
                      <a:pt x="1769" y="3120"/>
                      <a:pt x="2188" y="2378"/>
                      <a:pt x="2131" y="1522"/>
                    </a:cubicBezTo>
                    <a:cubicBezTo>
                      <a:pt x="2055" y="666"/>
                      <a:pt x="1065" y="57"/>
                      <a:pt x="1008" y="38"/>
                    </a:cubicBezTo>
                    <a:lnTo>
                      <a:pt x="9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4;p44">
                <a:extLst>
                  <a:ext uri="{FF2B5EF4-FFF2-40B4-BE49-F238E27FC236}">
                    <a16:creationId xmlns:a16="http://schemas.microsoft.com/office/drawing/2014/main" id="{BE79B6C2-3052-B333-6DEB-FE770DB65391}"/>
                  </a:ext>
                </a:extLst>
              </p:cNvPr>
              <p:cNvSpPr/>
              <p:nvPr/>
            </p:nvSpPr>
            <p:spPr>
              <a:xfrm>
                <a:off x="2772769" y="4795009"/>
                <a:ext cx="16672" cy="196816"/>
              </a:xfrm>
              <a:custGeom>
                <a:avLst/>
                <a:gdLst/>
                <a:ahLst/>
                <a:cxnLst/>
                <a:rect l="l" t="t" r="r" b="b"/>
                <a:pathLst>
                  <a:path w="514" h="6068" extrusionOk="0">
                    <a:moveTo>
                      <a:pt x="19" y="0"/>
                    </a:moveTo>
                    <a:cubicBezTo>
                      <a:pt x="0" y="342"/>
                      <a:pt x="286" y="4299"/>
                      <a:pt x="400" y="5877"/>
                    </a:cubicBezTo>
                    <a:lnTo>
                      <a:pt x="514" y="6068"/>
                    </a:lnTo>
                    <a:cubicBezTo>
                      <a:pt x="438" y="4679"/>
                      <a:pt x="115" y="342"/>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5;p44">
                <a:extLst>
                  <a:ext uri="{FF2B5EF4-FFF2-40B4-BE49-F238E27FC236}">
                    <a16:creationId xmlns:a16="http://schemas.microsoft.com/office/drawing/2014/main" id="{1B0B9B06-7DDD-ECCA-FBCF-32CDDB02426D}"/>
                  </a:ext>
                </a:extLst>
              </p:cNvPr>
              <p:cNvSpPr/>
              <p:nvPr/>
            </p:nvSpPr>
            <p:spPr>
              <a:xfrm>
                <a:off x="2794370" y="4809475"/>
                <a:ext cx="88872" cy="81088"/>
              </a:xfrm>
              <a:custGeom>
                <a:avLst/>
                <a:gdLst/>
                <a:ahLst/>
                <a:cxnLst/>
                <a:rect l="l" t="t" r="r" b="b"/>
                <a:pathLst>
                  <a:path w="2740" h="2500" extrusionOk="0">
                    <a:moveTo>
                      <a:pt x="2021" y="149"/>
                    </a:moveTo>
                    <a:cubicBezTo>
                      <a:pt x="2222" y="149"/>
                      <a:pt x="2383" y="169"/>
                      <a:pt x="2454" y="182"/>
                    </a:cubicBezTo>
                    <a:cubicBezTo>
                      <a:pt x="2473" y="372"/>
                      <a:pt x="2568" y="1323"/>
                      <a:pt x="2073" y="1837"/>
                    </a:cubicBezTo>
                    <a:cubicBezTo>
                      <a:pt x="1788" y="2122"/>
                      <a:pt x="1446" y="2312"/>
                      <a:pt x="1122" y="2388"/>
                    </a:cubicBezTo>
                    <a:cubicBezTo>
                      <a:pt x="1044" y="2397"/>
                      <a:pt x="970" y="2402"/>
                      <a:pt x="901" y="2402"/>
                    </a:cubicBezTo>
                    <a:cubicBezTo>
                      <a:pt x="670" y="2402"/>
                      <a:pt x="493" y="2349"/>
                      <a:pt x="362" y="2217"/>
                    </a:cubicBezTo>
                    <a:cubicBezTo>
                      <a:pt x="190" y="2046"/>
                      <a:pt x="133" y="1799"/>
                      <a:pt x="209" y="1475"/>
                    </a:cubicBezTo>
                    <a:cubicBezTo>
                      <a:pt x="285" y="1152"/>
                      <a:pt x="476" y="847"/>
                      <a:pt x="761" y="562"/>
                    </a:cubicBezTo>
                    <a:cubicBezTo>
                      <a:pt x="1088" y="223"/>
                      <a:pt x="1630" y="149"/>
                      <a:pt x="2021" y="149"/>
                    </a:cubicBezTo>
                    <a:close/>
                    <a:moveTo>
                      <a:pt x="2029" y="0"/>
                    </a:moveTo>
                    <a:cubicBezTo>
                      <a:pt x="1626" y="0"/>
                      <a:pt x="1047" y="71"/>
                      <a:pt x="666" y="429"/>
                    </a:cubicBezTo>
                    <a:cubicBezTo>
                      <a:pt x="362" y="714"/>
                      <a:pt x="152" y="1076"/>
                      <a:pt x="76" y="1418"/>
                    </a:cubicBezTo>
                    <a:cubicBezTo>
                      <a:pt x="0" y="1760"/>
                      <a:pt x="76" y="2084"/>
                      <a:pt x="266" y="2274"/>
                    </a:cubicBezTo>
                    <a:cubicBezTo>
                      <a:pt x="285" y="2293"/>
                      <a:pt x="285" y="2312"/>
                      <a:pt x="304" y="2312"/>
                    </a:cubicBezTo>
                    <a:cubicBezTo>
                      <a:pt x="433" y="2427"/>
                      <a:pt x="604" y="2499"/>
                      <a:pt x="806" y="2499"/>
                    </a:cubicBezTo>
                    <a:cubicBezTo>
                      <a:pt x="905" y="2499"/>
                      <a:pt x="1011" y="2483"/>
                      <a:pt x="1122" y="2445"/>
                    </a:cubicBezTo>
                    <a:cubicBezTo>
                      <a:pt x="1446" y="2388"/>
                      <a:pt x="1807" y="2179"/>
                      <a:pt x="2111" y="1894"/>
                    </a:cubicBezTo>
                    <a:cubicBezTo>
                      <a:pt x="2739" y="1266"/>
                      <a:pt x="2549" y="125"/>
                      <a:pt x="2549" y="68"/>
                    </a:cubicBezTo>
                    <a:lnTo>
                      <a:pt x="2549" y="30"/>
                    </a:lnTo>
                    <a:lnTo>
                      <a:pt x="2492" y="30"/>
                    </a:lnTo>
                    <a:cubicBezTo>
                      <a:pt x="2477" y="30"/>
                      <a:pt x="2289"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6;p44">
                <a:extLst>
                  <a:ext uri="{FF2B5EF4-FFF2-40B4-BE49-F238E27FC236}">
                    <a16:creationId xmlns:a16="http://schemas.microsoft.com/office/drawing/2014/main" id="{7C6C2539-F1DC-C9BC-435E-3D4D72C6C6AA}"/>
                  </a:ext>
                </a:extLst>
              </p:cNvPr>
              <p:cNvSpPr/>
              <p:nvPr/>
            </p:nvSpPr>
            <p:spPr>
              <a:xfrm>
                <a:off x="2780780" y="4846192"/>
                <a:ext cx="60491" cy="59259"/>
              </a:xfrm>
              <a:custGeom>
                <a:avLst/>
                <a:gdLst/>
                <a:ahLst/>
                <a:cxnLst/>
                <a:rect l="l" t="t" r="r" b="b"/>
                <a:pathLst>
                  <a:path w="1865" h="1827" extrusionOk="0">
                    <a:moveTo>
                      <a:pt x="1770" y="1"/>
                    </a:moveTo>
                    <a:lnTo>
                      <a:pt x="1" y="1732"/>
                    </a:lnTo>
                    <a:lnTo>
                      <a:pt x="58" y="1827"/>
                    </a:lnTo>
                    <a:lnTo>
                      <a:pt x="1865" y="96"/>
                    </a:lnTo>
                    <a:lnTo>
                      <a:pt x="1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97;p44">
              <a:extLst>
                <a:ext uri="{FF2B5EF4-FFF2-40B4-BE49-F238E27FC236}">
                  <a16:creationId xmlns:a16="http://schemas.microsoft.com/office/drawing/2014/main" id="{BB8ABBC8-2A3E-63A0-3E72-7CF71F7C8049}"/>
                </a:ext>
              </a:extLst>
            </p:cNvPr>
            <p:cNvGrpSpPr/>
            <p:nvPr/>
          </p:nvGrpSpPr>
          <p:grpSpPr>
            <a:xfrm>
              <a:off x="7932909" y="186882"/>
              <a:ext cx="1278942" cy="1565977"/>
              <a:chOff x="7932909" y="186882"/>
              <a:chExt cx="1278942" cy="1565977"/>
            </a:xfrm>
          </p:grpSpPr>
          <p:grpSp>
            <p:nvGrpSpPr>
              <p:cNvPr id="195" name="Google Shape;998;p44">
                <a:extLst>
                  <a:ext uri="{FF2B5EF4-FFF2-40B4-BE49-F238E27FC236}">
                    <a16:creationId xmlns:a16="http://schemas.microsoft.com/office/drawing/2014/main" id="{7FE41221-905E-EFCF-B46F-C6FF13D1589D}"/>
                  </a:ext>
                </a:extLst>
              </p:cNvPr>
              <p:cNvGrpSpPr/>
              <p:nvPr/>
            </p:nvGrpSpPr>
            <p:grpSpPr>
              <a:xfrm rot="-1722816">
                <a:off x="8229371" y="264998"/>
                <a:ext cx="686017" cy="1409739"/>
                <a:chOff x="6248662" y="2683412"/>
                <a:chExt cx="515781" cy="1059911"/>
              </a:xfrm>
            </p:grpSpPr>
            <p:sp>
              <p:nvSpPr>
                <p:cNvPr id="201" name="Google Shape;999;p44">
                  <a:extLst>
                    <a:ext uri="{FF2B5EF4-FFF2-40B4-BE49-F238E27FC236}">
                      <a16:creationId xmlns:a16="http://schemas.microsoft.com/office/drawing/2014/main" id="{6F132605-D01C-DB21-3ED5-EBA6D32FC926}"/>
                    </a:ext>
                  </a:extLst>
                </p:cNvPr>
                <p:cNvSpPr/>
                <p:nvPr/>
              </p:nvSpPr>
              <p:spPr>
                <a:xfrm>
                  <a:off x="6248662" y="2683412"/>
                  <a:ext cx="515781" cy="1059911"/>
                </a:xfrm>
                <a:custGeom>
                  <a:avLst/>
                  <a:gdLst/>
                  <a:ahLst/>
                  <a:cxnLst/>
                  <a:rect l="l" t="t" r="r" b="b"/>
                  <a:pathLst>
                    <a:path w="15902" h="32678" extrusionOk="0">
                      <a:moveTo>
                        <a:pt x="9549" y="0"/>
                      </a:moveTo>
                      <a:cubicBezTo>
                        <a:pt x="1922" y="12706"/>
                        <a:pt x="0" y="23567"/>
                        <a:pt x="191" y="32678"/>
                      </a:cubicBezTo>
                      <a:lnTo>
                        <a:pt x="14723" y="32678"/>
                      </a:lnTo>
                      <a:lnTo>
                        <a:pt x="14723" y="32621"/>
                      </a:lnTo>
                      <a:cubicBezTo>
                        <a:pt x="15902" y="27447"/>
                        <a:pt x="15769" y="21018"/>
                        <a:pt x="15008" y="16415"/>
                      </a:cubicBezTo>
                      <a:lnTo>
                        <a:pt x="15008" y="16415"/>
                      </a:lnTo>
                      <a:cubicBezTo>
                        <a:pt x="13886" y="17366"/>
                        <a:pt x="12744" y="18260"/>
                        <a:pt x="11565" y="19154"/>
                      </a:cubicBezTo>
                      <a:cubicBezTo>
                        <a:pt x="11278" y="19354"/>
                        <a:pt x="10963" y="19459"/>
                        <a:pt x="10653" y="19459"/>
                      </a:cubicBezTo>
                      <a:cubicBezTo>
                        <a:pt x="10285" y="19459"/>
                        <a:pt x="9924" y="19312"/>
                        <a:pt x="9625" y="19002"/>
                      </a:cubicBezTo>
                      <a:cubicBezTo>
                        <a:pt x="9150" y="18507"/>
                        <a:pt x="9188" y="17499"/>
                        <a:pt x="9777" y="17081"/>
                      </a:cubicBezTo>
                      <a:cubicBezTo>
                        <a:pt x="10995" y="16206"/>
                        <a:pt x="12155" y="15255"/>
                        <a:pt x="13296" y="14304"/>
                      </a:cubicBezTo>
                      <a:cubicBezTo>
                        <a:pt x="13676" y="13981"/>
                        <a:pt x="14038" y="13657"/>
                        <a:pt x="14418" y="13353"/>
                      </a:cubicBezTo>
                      <a:cubicBezTo>
                        <a:pt x="14000" y="11565"/>
                        <a:pt x="13524" y="9891"/>
                        <a:pt x="13049" y="8407"/>
                      </a:cubicBezTo>
                      <a:cubicBezTo>
                        <a:pt x="12288" y="9016"/>
                        <a:pt x="11451" y="9587"/>
                        <a:pt x="10576" y="10062"/>
                      </a:cubicBezTo>
                      <a:cubicBezTo>
                        <a:pt x="10446" y="10130"/>
                        <a:pt x="10312" y="10160"/>
                        <a:pt x="10181" y="10160"/>
                      </a:cubicBezTo>
                      <a:cubicBezTo>
                        <a:pt x="9831" y="10160"/>
                        <a:pt x="9500" y="9943"/>
                        <a:pt x="9321" y="9625"/>
                      </a:cubicBezTo>
                      <a:cubicBezTo>
                        <a:pt x="9092" y="9187"/>
                        <a:pt x="9321" y="8617"/>
                        <a:pt x="9758" y="8369"/>
                      </a:cubicBezTo>
                      <a:cubicBezTo>
                        <a:pt x="9948" y="8274"/>
                        <a:pt x="10101" y="8179"/>
                        <a:pt x="10291" y="8065"/>
                      </a:cubicBezTo>
                      <a:cubicBezTo>
                        <a:pt x="10386" y="8008"/>
                        <a:pt x="10481" y="7951"/>
                        <a:pt x="10557" y="7894"/>
                      </a:cubicBezTo>
                      <a:cubicBezTo>
                        <a:pt x="10576" y="7894"/>
                        <a:pt x="10576" y="7875"/>
                        <a:pt x="10576" y="7875"/>
                      </a:cubicBezTo>
                      <a:cubicBezTo>
                        <a:pt x="10614" y="7856"/>
                        <a:pt x="10633" y="7856"/>
                        <a:pt x="10652" y="7837"/>
                      </a:cubicBezTo>
                      <a:cubicBezTo>
                        <a:pt x="11014" y="7590"/>
                        <a:pt x="11337" y="7323"/>
                        <a:pt x="11698" y="7038"/>
                      </a:cubicBezTo>
                      <a:cubicBezTo>
                        <a:pt x="11927" y="6848"/>
                        <a:pt x="12155" y="6658"/>
                        <a:pt x="12383" y="6467"/>
                      </a:cubicBezTo>
                      <a:cubicBezTo>
                        <a:pt x="10937" y="2473"/>
                        <a:pt x="9549" y="0"/>
                        <a:pt x="9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00;p44">
                  <a:extLst>
                    <a:ext uri="{FF2B5EF4-FFF2-40B4-BE49-F238E27FC236}">
                      <a16:creationId xmlns:a16="http://schemas.microsoft.com/office/drawing/2014/main" id="{8201101B-1AC5-8C81-0B36-9E487A7A8DF9}"/>
                    </a:ext>
                  </a:extLst>
                </p:cNvPr>
                <p:cNvSpPr/>
                <p:nvPr/>
              </p:nvSpPr>
              <p:spPr>
                <a:xfrm>
                  <a:off x="6325176" y="2801865"/>
                  <a:ext cx="243100" cy="939610"/>
                </a:xfrm>
                <a:custGeom>
                  <a:avLst/>
                  <a:gdLst/>
                  <a:ahLst/>
                  <a:cxnLst/>
                  <a:rect l="l" t="t" r="r" b="b"/>
                  <a:pathLst>
                    <a:path w="7495" h="28969" extrusionOk="0">
                      <a:moveTo>
                        <a:pt x="5782" y="0"/>
                      </a:moveTo>
                      <a:cubicBezTo>
                        <a:pt x="5706" y="0"/>
                        <a:pt x="5649" y="19"/>
                        <a:pt x="5630" y="95"/>
                      </a:cubicBezTo>
                      <a:cubicBezTo>
                        <a:pt x="5630" y="133"/>
                        <a:pt x="4565" y="4204"/>
                        <a:pt x="3633" y="11717"/>
                      </a:cubicBezTo>
                      <a:cubicBezTo>
                        <a:pt x="3614" y="11907"/>
                        <a:pt x="3595" y="12097"/>
                        <a:pt x="3557" y="12307"/>
                      </a:cubicBezTo>
                      <a:cubicBezTo>
                        <a:pt x="3443" y="13410"/>
                        <a:pt x="3310" y="14570"/>
                        <a:pt x="3177" y="15845"/>
                      </a:cubicBezTo>
                      <a:cubicBezTo>
                        <a:pt x="1274" y="13315"/>
                        <a:pt x="1465" y="11204"/>
                        <a:pt x="1465" y="11184"/>
                      </a:cubicBezTo>
                      <a:cubicBezTo>
                        <a:pt x="1465" y="11146"/>
                        <a:pt x="1427" y="11089"/>
                        <a:pt x="1370" y="11089"/>
                      </a:cubicBezTo>
                      <a:cubicBezTo>
                        <a:pt x="1313" y="11089"/>
                        <a:pt x="1255" y="11146"/>
                        <a:pt x="1255" y="11184"/>
                      </a:cubicBezTo>
                      <a:cubicBezTo>
                        <a:pt x="1255" y="11280"/>
                        <a:pt x="1065" y="13486"/>
                        <a:pt x="3177" y="16187"/>
                      </a:cubicBezTo>
                      <a:cubicBezTo>
                        <a:pt x="3043" y="17709"/>
                        <a:pt x="2891" y="19363"/>
                        <a:pt x="2796" y="21151"/>
                      </a:cubicBezTo>
                      <a:cubicBezTo>
                        <a:pt x="2758" y="21170"/>
                        <a:pt x="2739" y="21227"/>
                        <a:pt x="2739" y="21265"/>
                      </a:cubicBezTo>
                      <a:cubicBezTo>
                        <a:pt x="2739" y="21285"/>
                        <a:pt x="2758" y="21323"/>
                        <a:pt x="2777" y="21323"/>
                      </a:cubicBezTo>
                      <a:cubicBezTo>
                        <a:pt x="2758" y="21627"/>
                        <a:pt x="2739" y="21931"/>
                        <a:pt x="2739" y="22274"/>
                      </a:cubicBezTo>
                      <a:cubicBezTo>
                        <a:pt x="304" y="20295"/>
                        <a:pt x="571" y="16967"/>
                        <a:pt x="571" y="16910"/>
                      </a:cubicBezTo>
                      <a:cubicBezTo>
                        <a:pt x="571" y="16872"/>
                        <a:pt x="514" y="16815"/>
                        <a:pt x="476" y="16815"/>
                      </a:cubicBezTo>
                      <a:cubicBezTo>
                        <a:pt x="400" y="16815"/>
                        <a:pt x="361" y="16872"/>
                        <a:pt x="361" y="16910"/>
                      </a:cubicBezTo>
                      <a:cubicBezTo>
                        <a:pt x="285" y="16948"/>
                        <a:pt x="0" y="20486"/>
                        <a:pt x="2663" y="22502"/>
                      </a:cubicBezTo>
                      <a:cubicBezTo>
                        <a:pt x="2644" y="22939"/>
                        <a:pt x="2606" y="23377"/>
                        <a:pt x="2587" y="23833"/>
                      </a:cubicBezTo>
                      <a:cubicBezTo>
                        <a:pt x="2473" y="23776"/>
                        <a:pt x="2321" y="23700"/>
                        <a:pt x="2206" y="23624"/>
                      </a:cubicBezTo>
                      <a:cubicBezTo>
                        <a:pt x="2206" y="23700"/>
                        <a:pt x="2187" y="23795"/>
                        <a:pt x="2187" y="23871"/>
                      </a:cubicBezTo>
                      <a:cubicBezTo>
                        <a:pt x="2302" y="23928"/>
                        <a:pt x="2454" y="24004"/>
                        <a:pt x="2568" y="24062"/>
                      </a:cubicBezTo>
                      <a:cubicBezTo>
                        <a:pt x="2492" y="25621"/>
                        <a:pt x="2416" y="27257"/>
                        <a:pt x="2378" y="28969"/>
                      </a:cubicBezTo>
                      <a:lnTo>
                        <a:pt x="2606" y="28969"/>
                      </a:lnTo>
                      <a:cubicBezTo>
                        <a:pt x="2682" y="26192"/>
                        <a:pt x="2796" y="23605"/>
                        <a:pt x="2967" y="21246"/>
                      </a:cubicBezTo>
                      <a:cubicBezTo>
                        <a:pt x="4698" y="20676"/>
                        <a:pt x="6258" y="19497"/>
                        <a:pt x="7456" y="18279"/>
                      </a:cubicBezTo>
                      <a:cubicBezTo>
                        <a:pt x="7399" y="18260"/>
                        <a:pt x="7323" y="18222"/>
                        <a:pt x="7266" y="18184"/>
                      </a:cubicBezTo>
                      <a:cubicBezTo>
                        <a:pt x="6068" y="19363"/>
                        <a:pt x="4603" y="20467"/>
                        <a:pt x="2986" y="21037"/>
                      </a:cubicBezTo>
                      <a:cubicBezTo>
                        <a:pt x="3119" y="19306"/>
                        <a:pt x="3234" y="17690"/>
                        <a:pt x="3367" y="16206"/>
                      </a:cubicBezTo>
                      <a:cubicBezTo>
                        <a:pt x="3424" y="16187"/>
                        <a:pt x="3424" y="16111"/>
                        <a:pt x="3405" y="16092"/>
                      </a:cubicBezTo>
                      <a:cubicBezTo>
                        <a:pt x="3519" y="14741"/>
                        <a:pt x="3652" y="13467"/>
                        <a:pt x="3804" y="12326"/>
                      </a:cubicBezTo>
                      <a:cubicBezTo>
                        <a:pt x="5326" y="11451"/>
                        <a:pt x="6562" y="10005"/>
                        <a:pt x="7494" y="8693"/>
                      </a:cubicBezTo>
                      <a:cubicBezTo>
                        <a:pt x="7418" y="8674"/>
                        <a:pt x="7342" y="8655"/>
                        <a:pt x="7304" y="8617"/>
                      </a:cubicBezTo>
                      <a:cubicBezTo>
                        <a:pt x="6448" y="9853"/>
                        <a:pt x="5250" y="11204"/>
                        <a:pt x="3842" y="12097"/>
                      </a:cubicBezTo>
                      <a:cubicBezTo>
                        <a:pt x="3880" y="11983"/>
                        <a:pt x="3880" y="11831"/>
                        <a:pt x="3899" y="11717"/>
                      </a:cubicBezTo>
                      <a:cubicBezTo>
                        <a:pt x="4793" y="4223"/>
                        <a:pt x="5878" y="133"/>
                        <a:pt x="5878" y="114"/>
                      </a:cubicBezTo>
                      <a:cubicBezTo>
                        <a:pt x="5897" y="57"/>
                        <a:pt x="5839" y="19"/>
                        <a:pt x="5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01;p44">
                <a:extLst>
                  <a:ext uri="{FF2B5EF4-FFF2-40B4-BE49-F238E27FC236}">
                    <a16:creationId xmlns:a16="http://schemas.microsoft.com/office/drawing/2014/main" id="{98BFA2EF-9DD2-29B1-9BED-2DA6A1722350}"/>
                  </a:ext>
                </a:extLst>
              </p:cNvPr>
              <p:cNvGrpSpPr/>
              <p:nvPr/>
            </p:nvGrpSpPr>
            <p:grpSpPr>
              <a:xfrm>
                <a:off x="8336241" y="1415747"/>
                <a:ext cx="590464" cy="337112"/>
                <a:chOff x="-108809" y="4703197"/>
                <a:chExt cx="590464" cy="337112"/>
              </a:xfrm>
            </p:grpSpPr>
            <p:sp>
              <p:nvSpPr>
                <p:cNvPr id="197" name="Google Shape;1002;p44">
                  <a:extLst>
                    <a:ext uri="{FF2B5EF4-FFF2-40B4-BE49-F238E27FC236}">
                      <a16:creationId xmlns:a16="http://schemas.microsoft.com/office/drawing/2014/main" id="{0A257039-0CE3-F5E7-8D38-10B9E9F4A327}"/>
                    </a:ext>
                  </a:extLst>
                </p:cNvPr>
                <p:cNvSpPr/>
                <p:nvPr/>
              </p:nvSpPr>
              <p:spPr>
                <a:xfrm>
                  <a:off x="67628" y="4703197"/>
                  <a:ext cx="303440" cy="337112"/>
                </a:xfrm>
                <a:custGeom>
                  <a:avLst/>
                  <a:gdLst/>
                  <a:ahLst/>
                  <a:cxnLst/>
                  <a:rect l="l" t="t" r="r" b="b"/>
                  <a:pathLst>
                    <a:path w="7020" h="7799" extrusionOk="0">
                      <a:moveTo>
                        <a:pt x="4756" y="0"/>
                      </a:moveTo>
                      <a:cubicBezTo>
                        <a:pt x="4756" y="0"/>
                        <a:pt x="381" y="2987"/>
                        <a:pt x="0" y="7799"/>
                      </a:cubicBezTo>
                      <a:lnTo>
                        <a:pt x="5041" y="7799"/>
                      </a:lnTo>
                      <a:cubicBezTo>
                        <a:pt x="7019" y="3938"/>
                        <a:pt x="4756" y="0"/>
                        <a:pt x="4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03;p44">
                  <a:extLst>
                    <a:ext uri="{FF2B5EF4-FFF2-40B4-BE49-F238E27FC236}">
                      <a16:creationId xmlns:a16="http://schemas.microsoft.com/office/drawing/2014/main" id="{87BF0285-1489-C1C8-7BA2-2C1642DA97DF}"/>
                    </a:ext>
                  </a:extLst>
                </p:cNvPr>
                <p:cNvSpPr/>
                <p:nvPr/>
              </p:nvSpPr>
              <p:spPr>
                <a:xfrm>
                  <a:off x="252260" y="4847841"/>
                  <a:ext cx="229395" cy="192178"/>
                </a:xfrm>
                <a:custGeom>
                  <a:avLst/>
                  <a:gdLst/>
                  <a:ahLst/>
                  <a:cxnLst/>
                  <a:rect l="l" t="t" r="r" b="b"/>
                  <a:pathLst>
                    <a:path w="5307" h="4446" extrusionOk="0">
                      <a:moveTo>
                        <a:pt x="4068" y="1"/>
                      </a:moveTo>
                      <a:cubicBezTo>
                        <a:pt x="2956" y="1"/>
                        <a:pt x="1274" y="2371"/>
                        <a:pt x="0" y="4446"/>
                      </a:cubicBezTo>
                      <a:lnTo>
                        <a:pt x="3253" y="4446"/>
                      </a:lnTo>
                      <a:cubicBezTo>
                        <a:pt x="4375" y="2829"/>
                        <a:pt x="5307" y="889"/>
                        <a:pt x="4565" y="204"/>
                      </a:cubicBezTo>
                      <a:cubicBezTo>
                        <a:pt x="4418" y="65"/>
                        <a:pt x="4250"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4;p44">
                  <a:extLst>
                    <a:ext uri="{FF2B5EF4-FFF2-40B4-BE49-F238E27FC236}">
                      <a16:creationId xmlns:a16="http://schemas.microsoft.com/office/drawing/2014/main" id="{EB81B6CD-761F-5479-D527-4C633ED91B39}"/>
                    </a:ext>
                  </a:extLst>
                </p:cNvPr>
                <p:cNvSpPr/>
                <p:nvPr/>
              </p:nvSpPr>
              <p:spPr>
                <a:xfrm>
                  <a:off x="-80898" y="4733480"/>
                  <a:ext cx="246080" cy="306768"/>
                </a:xfrm>
                <a:custGeom>
                  <a:avLst/>
                  <a:gdLst/>
                  <a:ahLst/>
                  <a:cxnLst/>
                  <a:rect l="l" t="t" r="r" b="b"/>
                  <a:pathLst>
                    <a:path w="5693" h="7097" extrusionOk="0">
                      <a:moveTo>
                        <a:pt x="1261" y="0"/>
                      </a:moveTo>
                      <a:cubicBezTo>
                        <a:pt x="1259" y="0"/>
                        <a:pt x="1257" y="1"/>
                        <a:pt x="1256" y="2"/>
                      </a:cubicBezTo>
                      <a:cubicBezTo>
                        <a:pt x="1" y="2779"/>
                        <a:pt x="1218" y="5956"/>
                        <a:pt x="1731" y="7097"/>
                      </a:cubicBezTo>
                      <a:lnTo>
                        <a:pt x="4756" y="7097"/>
                      </a:lnTo>
                      <a:cubicBezTo>
                        <a:pt x="5693" y="3124"/>
                        <a:pt x="1441" y="0"/>
                        <a:pt x="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5;p44">
                  <a:extLst>
                    <a:ext uri="{FF2B5EF4-FFF2-40B4-BE49-F238E27FC236}">
                      <a16:creationId xmlns:a16="http://schemas.microsoft.com/office/drawing/2014/main" id="{96F6EFA2-9CFA-CA73-711B-E7B0CDA8ADF3}"/>
                    </a:ext>
                  </a:extLst>
                </p:cNvPr>
                <p:cNvSpPr/>
                <p:nvPr/>
              </p:nvSpPr>
              <p:spPr>
                <a:xfrm>
                  <a:off x="-108809" y="4897838"/>
                  <a:ext cx="146403" cy="142081"/>
                </a:xfrm>
                <a:custGeom>
                  <a:avLst/>
                  <a:gdLst/>
                  <a:ahLst/>
                  <a:cxnLst/>
                  <a:rect l="l" t="t" r="r" b="b"/>
                  <a:pathLst>
                    <a:path w="3387" h="3287" extrusionOk="0">
                      <a:moveTo>
                        <a:pt x="33" y="0"/>
                      </a:moveTo>
                      <a:cubicBezTo>
                        <a:pt x="12" y="0"/>
                        <a:pt x="1" y="5"/>
                        <a:pt x="1" y="15"/>
                      </a:cubicBezTo>
                      <a:cubicBezTo>
                        <a:pt x="20" y="1746"/>
                        <a:pt x="591" y="2773"/>
                        <a:pt x="1009" y="3287"/>
                      </a:cubicBezTo>
                      <a:lnTo>
                        <a:pt x="3387" y="3287"/>
                      </a:lnTo>
                      <a:cubicBezTo>
                        <a:pt x="2605" y="1013"/>
                        <a:pt x="33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 name="Google Shape;1006;p44">
              <a:extLst>
                <a:ext uri="{FF2B5EF4-FFF2-40B4-BE49-F238E27FC236}">
                  <a16:creationId xmlns:a16="http://schemas.microsoft.com/office/drawing/2014/main" id="{2F416F74-CE60-A78C-0298-5DF09006BD40}"/>
                </a:ext>
              </a:extLst>
            </p:cNvPr>
            <p:cNvGrpSpPr/>
            <p:nvPr/>
          </p:nvGrpSpPr>
          <p:grpSpPr>
            <a:xfrm>
              <a:off x="6574863" y="3760122"/>
              <a:ext cx="3015430" cy="1612403"/>
              <a:chOff x="6574863" y="3760122"/>
              <a:chExt cx="3015430" cy="1612403"/>
            </a:xfrm>
          </p:grpSpPr>
          <p:sp>
            <p:nvSpPr>
              <p:cNvPr id="190" name="Google Shape;1007;p44">
                <a:extLst>
                  <a:ext uri="{FF2B5EF4-FFF2-40B4-BE49-F238E27FC236}">
                    <a16:creationId xmlns:a16="http://schemas.microsoft.com/office/drawing/2014/main" id="{0E19DA95-359D-4B1D-794B-1F0C73811526}"/>
                  </a:ext>
                </a:extLst>
              </p:cNvPr>
              <p:cNvSpPr/>
              <p:nvPr/>
            </p:nvSpPr>
            <p:spPr>
              <a:xfrm>
                <a:off x="7033000" y="4120018"/>
                <a:ext cx="2557293" cy="1252507"/>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8;p44">
                <a:extLst>
                  <a:ext uri="{FF2B5EF4-FFF2-40B4-BE49-F238E27FC236}">
                    <a16:creationId xmlns:a16="http://schemas.microsoft.com/office/drawing/2014/main" id="{2FBDCC6B-065D-01DE-0E9F-D994406E9092}"/>
                  </a:ext>
                </a:extLst>
              </p:cNvPr>
              <p:cNvSpPr/>
              <p:nvPr/>
            </p:nvSpPr>
            <p:spPr>
              <a:xfrm>
                <a:off x="6574863" y="4854850"/>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09;p44">
                <a:extLst>
                  <a:ext uri="{FF2B5EF4-FFF2-40B4-BE49-F238E27FC236}">
                    <a16:creationId xmlns:a16="http://schemas.microsoft.com/office/drawing/2014/main" id="{9583CE44-D17C-2DF2-FF65-A21EE42A149A}"/>
                  </a:ext>
                </a:extLst>
              </p:cNvPr>
              <p:cNvSpPr/>
              <p:nvPr/>
            </p:nvSpPr>
            <p:spPr>
              <a:xfrm flipH="1">
                <a:off x="8657648" y="4177716"/>
                <a:ext cx="140127" cy="14011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10;p44">
                <a:extLst>
                  <a:ext uri="{FF2B5EF4-FFF2-40B4-BE49-F238E27FC236}">
                    <a16:creationId xmlns:a16="http://schemas.microsoft.com/office/drawing/2014/main" id="{1C5C0C28-B661-9C90-F390-36FBA013E556}"/>
                  </a:ext>
                </a:extLst>
              </p:cNvPr>
              <p:cNvSpPr/>
              <p:nvPr/>
            </p:nvSpPr>
            <p:spPr>
              <a:xfrm>
                <a:off x="8424000" y="4769001"/>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11;p44">
                <a:extLst>
                  <a:ext uri="{FF2B5EF4-FFF2-40B4-BE49-F238E27FC236}">
                    <a16:creationId xmlns:a16="http://schemas.microsoft.com/office/drawing/2014/main" id="{88E212C0-44EF-843F-2E7C-025E3D559203}"/>
                  </a:ext>
                </a:extLst>
              </p:cNvPr>
              <p:cNvSpPr/>
              <p:nvPr/>
            </p:nvSpPr>
            <p:spPr>
              <a:xfrm>
                <a:off x="8481327" y="376012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TextBox 135">
            <a:extLst>
              <a:ext uri="{FF2B5EF4-FFF2-40B4-BE49-F238E27FC236}">
                <a16:creationId xmlns:a16="http://schemas.microsoft.com/office/drawing/2014/main" id="{AA1B1D1E-BC50-32D7-5143-63191A00E429}"/>
              </a:ext>
            </a:extLst>
          </p:cNvPr>
          <p:cNvSpPr txBox="1"/>
          <p:nvPr/>
        </p:nvSpPr>
        <p:spPr>
          <a:xfrm>
            <a:off x="4781905" y="863369"/>
            <a:ext cx="5825066" cy="646331"/>
          </a:xfrm>
          <a:prstGeom prst="rect">
            <a:avLst/>
          </a:prstGeom>
          <a:noFill/>
        </p:spPr>
        <p:txBody>
          <a:bodyPr wrap="square">
            <a:spAutoFit/>
          </a:bodyPr>
          <a:lstStyle/>
          <a:p>
            <a:r>
              <a:rPr lang="en" sz="3600" dirty="0">
                <a:solidFill>
                  <a:schemeClr val="accent1"/>
                </a:solidFill>
                <a:latin typeface="#9Slide07 SVNBango" panose="02000000000000000000" pitchFamily="2" charset="0"/>
              </a:rPr>
              <a:t>Hoạt động 2: </a:t>
            </a:r>
            <a:endParaRPr lang="en-US" sz="3600" dirty="0">
              <a:solidFill>
                <a:schemeClr val="accent1"/>
              </a:solidFill>
            </a:endParaRPr>
          </a:p>
        </p:txBody>
      </p:sp>
    </p:spTree>
    <p:extLst>
      <p:ext uri="{BB962C8B-B14F-4D97-AF65-F5344CB8AC3E}">
        <p14:creationId xmlns:p14="http://schemas.microsoft.com/office/powerpoint/2010/main" val="408093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0"/>
                                        </p:tgtEl>
                                        <p:attrNameLst>
                                          <p:attrName>style.visibility</p:attrName>
                                        </p:attrNameLst>
                                      </p:cBhvr>
                                      <p:to>
                                        <p:strVal val="visible"/>
                                      </p:to>
                                    </p:set>
                                    <p:animEffect transition="in" filter="wipe(left)">
                                      <p:cBhvr>
                                        <p:cTn id="7" dur="500"/>
                                        <p:tgtEl>
                                          <p:spTgt spid="1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0165" y="117987"/>
            <a:ext cx="8723671" cy="4717350"/>
            <a:chOff x="280219" y="157316"/>
            <a:chExt cx="11631561" cy="628980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46359" l="42112" r="99939"/>
                    </a14:imgEffect>
                  </a14:imgLayer>
                </a14:imgProps>
              </a:ext>
              <a:ext uri="{28A0092B-C50C-407E-A947-70E740481C1C}">
                <a14:useLocalDpi xmlns:a14="http://schemas.microsoft.com/office/drawing/2010/main" val="0"/>
              </a:ext>
            </a:extLst>
          </a:blip>
          <a:srcRect l="42381" b="54497"/>
          <a:stretch/>
        </p:blipFill>
        <p:spPr>
          <a:xfrm>
            <a:off x="667470" y="-280421"/>
            <a:ext cx="7254500" cy="3819480"/>
          </a:xfrm>
          <a:prstGeom prst="rect">
            <a:avLst/>
          </a:prstGeom>
        </p:spPr>
      </p:pic>
      <p:sp>
        <p:nvSpPr>
          <p:cNvPr id="22" name="Rectangle 21"/>
          <p:cNvSpPr/>
          <p:nvPr/>
        </p:nvSpPr>
        <p:spPr>
          <a:xfrm>
            <a:off x="1222030" y="953680"/>
            <a:ext cx="5699469" cy="1569660"/>
          </a:xfrm>
          <a:prstGeom prst="rect">
            <a:avLst/>
          </a:prstGeom>
        </p:spPr>
        <p:txBody>
          <a:bodyPr wrap="square">
            <a:spAutoFit/>
          </a:bodyPr>
          <a:lstStyle/>
          <a:p>
            <a:pPr>
              <a:spcBef>
                <a:spcPts val="450"/>
              </a:spcBef>
              <a:spcAft>
                <a:spcPts val="450"/>
              </a:spcAft>
            </a:pPr>
            <a:r>
              <a:rPr lang="nl-NL" sz="2400" dirty="0">
                <a:latin typeface="#9Slide03 AllRoundGothic" panose="020B0703020202020104" pitchFamily="34" charset="0"/>
              </a:rPr>
              <a:t>Quan sát tranh, đọc thông tin và cho biết Hoa xưng hô như thế nào với những người trong gia đình thuộc họ hàng bên nội và bên ngoại </a:t>
            </a:r>
            <a:r>
              <a:rPr lang="en-US" sz="2400" b="1" dirty="0">
                <a:solidFill>
                  <a:srgbClr val="002060"/>
                </a:solidFill>
                <a:latin typeface="#9Slide03 AllRoundGothic" panose="020B0703020202020104" pitchFamily="34" charset="0"/>
              </a:rPr>
              <a:t>?</a:t>
            </a:r>
            <a:endParaRPr lang="vi-VN" sz="2400" b="1" dirty="0">
              <a:solidFill>
                <a:srgbClr val="002060"/>
              </a:solidFill>
              <a:latin typeface="#9Slide03 AllRoundGothic" panose="020B0703020202020104" pitchFamily="34" charset="0"/>
            </a:endParaRPr>
          </a:p>
        </p:txBody>
      </p:sp>
      <p:grpSp>
        <p:nvGrpSpPr>
          <p:cNvPr id="15" name="Google Shape;28;p3">
            <a:extLst>
              <a:ext uri="{FF2B5EF4-FFF2-40B4-BE49-F238E27FC236}">
                <a16:creationId xmlns:a16="http://schemas.microsoft.com/office/drawing/2014/main" id="{0D6D4545-6D07-EB26-4819-BCD341B4E5B2}"/>
              </a:ext>
            </a:extLst>
          </p:cNvPr>
          <p:cNvGrpSpPr/>
          <p:nvPr/>
        </p:nvGrpSpPr>
        <p:grpSpPr>
          <a:xfrm>
            <a:off x="6422275" y="-93587"/>
            <a:ext cx="2781975" cy="1981112"/>
            <a:chOff x="6422275" y="-93587"/>
            <a:chExt cx="2781975" cy="1981112"/>
          </a:xfrm>
        </p:grpSpPr>
        <p:sp>
          <p:nvSpPr>
            <p:cNvPr id="16" name="Google Shape;29;p3">
              <a:extLst>
                <a:ext uri="{FF2B5EF4-FFF2-40B4-BE49-F238E27FC236}">
                  <a16:creationId xmlns:a16="http://schemas.microsoft.com/office/drawing/2014/main" id="{B2E12236-B68F-1546-BBA4-5684016F2056}"/>
                </a:ext>
              </a:extLst>
            </p:cNvPr>
            <p:cNvSpPr/>
            <p:nvPr/>
          </p:nvSpPr>
          <p:spPr>
            <a:xfrm rot="10800000" flipH="1">
              <a:off x="6816625" y="98"/>
              <a:ext cx="2333048" cy="1887427"/>
            </a:xfrm>
            <a:custGeom>
              <a:avLst/>
              <a:gdLst/>
              <a:ahLst/>
              <a:cxnLst/>
              <a:rect l="l" t="t" r="r" b="b"/>
              <a:pathLst>
                <a:path w="167815" h="149677" extrusionOk="0">
                  <a:moveTo>
                    <a:pt x="149143" y="0"/>
                  </a:moveTo>
                  <a:cubicBezTo>
                    <a:pt x="127698" y="0"/>
                    <a:pt x="91726" y="5319"/>
                    <a:pt x="62615" y="35997"/>
                  </a:cubicBezTo>
                  <a:cubicBezTo>
                    <a:pt x="21429" y="79402"/>
                    <a:pt x="34347" y="102412"/>
                    <a:pt x="0" y="149677"/>
                  </a:cubicBezTo>
                  <a:lnTo>
                    <a:pt x="167815" y="149677"/>
                  </a:lnTo>
                  <a:lnTo>
                    <a:pt x="167815" y="1498"/>
                  </a:lnTo>
                  <a:cubicBezTo>
                    <a:pt x="167815" y="1498"/>
                    <a:pt x="160525" y="0"/>
                    <a:pt x="149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p3">
              <a:extLst>
                <a:ext uri="{FF2B5EF4-FFF2-40B4-BE49-F238E27FC236}">
                  <a16:creationId xmlns:a16="http://schemas.microsoft.com/office/drawing/2014/main" id="{8513156C-EA57-073B-A138-88616BACB2D8}"/>
                </a:ext>
              </a:extLst>
            </p:cNvPr>
            <p:cNvSpPr/>
            <p:nvPr/>
          </p:nvSpPr>
          <p:spPr>
            <a:xfrm>
              <a:off x="8665150" y="7685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p3">
              <a:extLst>
                <a:ext uri="{FF2B5EF4-FFF2-40B4-BE49-F238E27FC236}">
                  <a16:creationId xmlns:a16="http://schemas.microsoft.com/office/drawing/2014/main" id="{36297498-499B-A15D-0B5D-743A73536572}"/>
                </a:ext>
              </a:extLst>
            </p:cNvPr>
            <p:cNvSpPr/>
            <p:nvPr/>
          </p:nvSpPr>
          <p:spPr>
            <a:xfrm flipH="1">
              <a:off x="8436275" y="13616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p3">
              <a:extLst>
                <a:ext uri="{FF2B5EF4-FFF2-40B4-BE49-F238E27FC236}">
                  <a16:creationId xmlns:a16="http://schemas.microsoft.com/office/drawing/2014/main" id="{E66115D7-F849-D355-F055-2CFE87C90E02}"/>
                </a:ext>
              </a:extLst>
            </p:cNvPr>
            <p:cNvSpPr/>
            <p:nvPr/>
          </p:nvSpPr>
          <p:spPr>
            <a:xfrm>
              <a:off x="7996752" y="322872"/>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p3">
              <a:extLst>
                <a:ext uri="{FF2B5EF4-FFF2-40B4-BE49-F238E27FC236}">
                  <a16:creationId xmlns:a16="http://schemas.microsoft.com/office/drawing/2014/main" id="{37907719-63AB-7710-3791-5D22E6C7D02C}"/>
                </a:ext>
              </a:extLst>
            </p:cNvPr>
            <p:cNvSpPr/>
            <p:nvPr/>
          </p:nvSpPr>
          <p:spPr>
            <a:xfrm flipH="1">
              <a:off x="6815575" y="94221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3">
              <a:extLst>
                <a:ext uri="{FF2B5EF4-FFF2-40B4-BE49-F238E27FC236}">
                  <a16:creationId xmlns:a16="http://schemas.microsoft.com/office/drawing/2014/main" id="{6C2BFB39-D71C-5C5B-3713-3D6704C3FD4B}"/>
                </a:ext>
              </a:extLst>
            </p:cNvPr>
            <p:cNvSpPr/>
            <p:nvPr/>
          </p:nvSpPr>
          <p:spPr>
            <a:xfrm rot="10800000" flipH="1">
              <a:off x="6422275" y="-93587"/>
              <a:ext cx="2781975" cy="1819325"/>
            </a:xfrm>
            <a:custGeom>
              <a:avLst/>
              <a:gdLst/>
              <a:ahLst/>
              <a:cxnLst/>
              <a:rect l="l" t="t" r="r" b="b"/>
              <a:pathLst>
                <a:path w="111279" h="72773" extrusionOk="0">
                  <a:moveTo>
                    <a:pt x="38390" y="43866"/>
                  </a:moveTo>
                  <a:cubicBezTo>
                    <a:pt x="42341" y="45964"/>
                    <a:pt x="44317" y="49003"/>
                    <a:pt x="44712" y="51769"/>
                  </a:cubicBezTo>
                  <a:cubicBezTo>
                    <a:pt x="45107" y="54140"/>
                    <a:pt x="44317" y="56146"/>
                    <a:pt x="42737" y="56632"/>
                  </a:cubicBezTo>
                  <a:cubicBezTo>
                    <a:pt x="42501" y="56715"/>
                    <a:pt x="42260" y="56756"/>
                    <a:pt x="42017" y="56756"/>
                  </a:cubicBezTo>
                  <a:cubicBezTo>
                    <a:pt x="40657" y="56756"/>
                    <a:pt x="39222" y="55499"/>
                    <a:pt x="38268" y="53410"/>
                  </a:cubicBezTo>
                  <a:cubicBezTo>
                    <a:pt x="37113" y="51009"/>
                    <a:pt x="36627" y="47149"/>
                    <a:pt x="38390" y="43866"/>
                  </a:cubicBezTo>
                  <a:close/>
                  <a:moveTo>
                    <a:pt x="91207" y="1"/>
                  </a:moveTo>
                  <a:cubicBezTo>
                    <a:pt x="87714" y="1"/>
                    <a:pt x="84514" y="701"/>
                    <a:pt x="82373" y="2650"/>
                  </a:cubicBezTo>
                  <a:cubicBezTo>
                    <a:pt x="78543" y="6145"/>
                    <a:pt x="78391" y="12072"/>
                    <a:pt x="78239" y="18304"/>
                  </a:cubicBezTo>
                  <a:cubicBezTo>
                    <a:pt x="77996" y="26328"/>
                    <a:pt x="77813" y="34626"/>
                    <a:pt x="69789" y="38729"/>
                  </a:cubicBezTo>
                  <a:cubicBezTo>
                    <a:pt x="66943" y="40173"/>
                    <a:pt x="64383" y="40684"/>
                    <a:pt x="61992" y="40684"/>
                  </a:cubicBezTo>
                  <a:cubicBezTo>
                    <a:pt x="59095" y="40684"/>
                    <a:pt x="56445" y="39934"/>
                    <a:pt x="53831" y="39185"/>
                  </a:cubicBezTo>
                  <a:cubicBezTo>
                    <a:pt x="51498" y="38524"/>
                    <a:pt x="49247" y="37889"/>
                    <a:pt x="46978" y="37889"/>
                  </a:cubicBezTo>
                  <a:cubicBezTo>
                    <a:pt x="45079" y="37889"/>
                    <a:pt x="43167" y="38334"/>
                    <a:pt x="41186" y="39580"/>
                  </a:cubicBezTo>
                  <a:cubicBezTo>
                    <a:pt x="39819" y="40401"/>
                    <a:pt x="38755" y="41465"/>
                    <a:pt x="37995" y="42650"/>
                  </a:cubicBezTo>
                  <a:cubicBezTo>
                    <a:pt x="34986" y="41252"/>
                    <a:pt x="30973" y="40340"/>
                    <a:pt x="25837" y="40340"/>
                  </a:cubicBezTo>
                  <a:cubicBezTo>
                    <a:pt x="17022" y="40340"/>
                    <a:pt x="9727" y="43957"/>
                    <a:pt x="5320" y="50492"/>
                  </a:cubicBezTo>
                  <a:cubicBezTo>
                    <a:pt x="1003" y="56936"/>
                    <a:pt x="0" y="65569"/>
                    <a:pt x="2827" y="72468"/>
                  </a:cubicBezTo>
                  <a:cubicBezTo>
                    <a:pt x="2888" y="72681"/>
                    <a:pt x="3040" y="72772"/>
                    <a:pt x="3222" y="72772"/>
                  </a:cubicBezTo>
                  <a:cubicBezTo>
                    <a:pt x="3313" y="72772"/>
                    <a:pt x="3344" y="72742"/>
                    <a:pt x="3405" y="72712"/>
                  </a:cubicBezTo>
                  <a:cubicBezTo>
                    <a:pt x="3678" y="72590"/>
                    <a:pt x="3800" y="72316"/>
                    <a:pt x="3678" y="72104"/>
                  </a:cubicBezTo>
                  <a:cubicBezTo>
                    <a:pt x="973" y="65447"/>
                    <a:pt x="1946" y="57119"/>
                    <a:pt x="6110" y="50948"/>
                  </a:cubicBezTo>
                  <a:cubicBezTo>
                    <a:pt x="10335" y="44657"/>
                    <a:pt x="17356" y="41222"/>
                    <a:pt x="25867" y="41222"/>
                  </a:cubicBezTo>
                  <a:cubicBezTo>
                    <a:pt x="30852" y="41222"/>
                    <a:pt x="34682" y="42073"/>
                    <a:pt x="37569" y="43410"/>
                  </a:cubicBezTo>
                  <a:cubicBezTo>
                    <a:pt x="35837" y="46693"/>
                    <a:pt x="35989" y="50644"/>
                    <a:pt x="37417" y="53745"/>
                  </a:cubicBezTo>
                  <a:cubicBezTo>
                    <a:pt x="38572" y="56208"/>
                    <a:pt x="40333" y="57631"/>
                    <a:pt x="42079" y="57631"/>
                  </a:cubicBezTo>
                  <a:cubicBezTo>
                    <a:pt x="42401" y="57631"/>
                    <a:pt x="42723" y="57583"/>
                    <a:pt x="43041" y="57483"/>
                  </a:cubicBezTo>
                  <a:cubicBezTo>
                    <a:pt x="45016" y="56815"/>
                    <a:pt x="46111" y="54383"/>
                    <a:pt x="45655" y="51587"/>
                  </a:cubicBezTo>
                  <a:cubicBezTo>
                    <a:pt x="45199" y="48578"/>
                    <a:pt x="43132" y="45264"/>
                    <a:pt x="38876" y="43046"/>
                  </a:cubicBezTo>
                  <a:cubicBezTo>
                    <a:pt x="39545" y="42042"/>
                    <a:pt x="40487" y="41131"/>
                    <a:pt x="41703" y="40340"/>
                  </a:cubicBezTo>
                  <a:cubicBezTo>
                    <a:pt x="43487" y="39202"/>
                    <a:pt x="45220" y="38787"/>
                    <a:pt x="46977" y="38787"/>
                  </a:cubicBezTo>
                  <a:cubicBezTo>
                    <a:pt x="49113" y="38787"/>
                    <a:pt x="51283" y="39400"/>
                    <a:pt x="53618" y="40067"/>
                  </a:cubicBezTo>
                  <a:cubicBezTo>
                    <a:pt x="56178" y="40803"/>
                    <a:pt x="58941" y="41594"/>
                    <a:pt x="62018" y="41594"/>
                  </a:cubicBezTo>
                  <a:cubicBezTo>
                    <a:pt x="64530" y="41594"/>
                    <a:pt x="67252" y="41067"/>
                    <a:pt x="70245" y="39550"/>
                  </a:cubicBezTo>
                  <a:cubicBezTo>
                    <a:pt x="78756" y="35203"/>
                    <a:pt x="78999" y="26237"/>
                    <a:pt x="79181" y="18304"/>
                  </a:cubicBezTo>
                  <a:cubicBezTo>
                    <a:pt x="79333" y="12255"/>
                    <a:pt x="79485" y="6571"/>
                    <a:pt x="83011" y="3319"/>
                  </a:cubicBezTo>
                  <a:cubicBezTo>
                    <a:pt x="84939" y="1566"/>
                    <a:pt x="87873" y="929"/>
                    <a:pt x="91120" y="929"/>
                  </a:cubicBezTo>
                  <a:cubicBezTo>
                    <a:pt x="99697" y="929"/>
                    <a:pt x="110456" y="5372"/>
                    <a:pt x="110610" y="5416"/>
                  </a:cubicBezTo>
                  <a:cubicBezTo>
                    <a:pt x="110658" y="5436"/>
                    <a:pt x="110709" y="5446"/>
                    <a:pt x="110761" y="5446"/>
                  </a:cubicBezTo>
                  <a:cubicBezTo>
                    <a:pt x="110938" y="5446"/>
                    <a:pt x="111124" y="5331"/>
                    <a:pt x="111218" y="5142"/>
                  </a:cubicBezTo>
                  <a:cubicBezTo>
                    <a:pt x="111279" y="4929"/>
                    <a:pt x="111188" y="4656"/>
                    <a:pt x="110945" y="4534"/>
                  </a:cubicBezTo>
                  <a:cubicBezTo>
                    <a:pt x="110317" y="4296"/>
                    <a:pt x="99862" y="1"/>
                    <a:pt x="9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5;p3">
            <a:extLst>
              <a:ext uri="{FF2B5EF4-FFF2-40B4-BE49-F238E27FC236}">
                <a16:creationId xmlns:a16="http://schemas.microsoft.com/office/drawing/2014/main" id="{C6AB0AA5-1160-5624-0531-F174ECBAF4A0}"/>
              </a:ext>
            </a:extLst>
          </p:cNvPr>
          <p:cNvGrpSpPr/>
          <p:nvPr/>
        </p:nvGrpSpPr>
        <p:grpSpPr>
          <a:xfrm>
            <a:off x="-447625" y="2881950"/>
            <a:ext cx="5153207" cy="2594325"/>
            <a:chOff x="-447625" y="2881950"/>
            <a:chExt cx="5153207" cy="2594325"/>
          </a:xfrm>
        </p:grpSpPr>
        <p:sp>
          <p:nvSpPr>
            <p:cNvPr id="25" name="Google Shape;36;p3">
              <a:extLst>
                <a:ext uri="{FF2B5EF4-FFF2-40B4-BE49-F238E27FC236}">
                  <a16:creationId xmlns:a16="http://schemas.microsoft.com/office/drawing/2014/main" id="{6276B0DA-D6EF-9603-5058-A5421AA60166}"/>
                </a:ext>
              </a:extLst>
            </p:cNvPr>
            <p:cNvSpPr/>
            <p:nvPr/>
          </p:nvSpPr>
          <p:spPr>
            <a:xfrm>
              <a:off x="0" y="3220324"/>
              <a:ext cx="4705582" cy="1923170"/>
            </a:xfrm>
            <a:custGeom>
              <a:avLst/>
              <a:gdLst/>
              <a:ahLst/>
              <a:cxnLst/>
              <a:rect l="l" t="t" r="r" b="b"/>
              <a:pathLst>
                <a:path w="147245" h="60179" extrusionOk="0">
                  <a:moveTo>
                    <a:pt x="138076" y="39889"/>
                  </a:moveTo>
                  <a:cubicBezTo>
                    <a:pt x="134385" y="37389"/>
                    <a:pt x="130122" y="36484"/>
                    <a:pt x="125479" y="36484"/>
                  </a:cubicBezTo>
                  <a:cubicBezTo>
                    <a:pt x="115238" y="36484"/>
                    <a:pt x="103141" y="40842"/>
                    <a:pt x="91209" y="41866"/>
                  </a:cubicBezTo>
                  <a:cubicBezTo>
                    <a:pt x="89519" y="42032"/>
                    <a:pt x="87899" y="42104"/>
                    <a:pt x="86351" y="42104"/>
                  </a:cubicBezTo>
                  <a:cubicBezTo>
                    <a:pt x="72206" y="42104"/>
                    <a:pt x="64537" y="35531"/>
                    <a:pt x="54297" y="18718"/>
                  </a:cubicBezTo>
                  <a:cubicBezTo>
                    <a:pt x="47034" y="6787"/>
                    <a:pt x="33245" y="0"/>
                    <a:pt x="19814" y="0"/>
                  </a:cubicBezTo>
                  <a:cubicBezTo>
                    <a:pt x="12812" y="0"/>
                    <a:pt x="5858" y="1834"/>
                    <a:pt x="0" y="5835"/>
                  </a:cubicBezTo>
                  <a:lnTo>
                    <a:pt x="0" y="60179"/>
                  </a:lnTo>
                  <a:lnTo>
                    <a:pt x="146769" y="60179"/>
                  </a:lnTo>
                  <a:cubicBezTo>
                    <a:pt x="147245" y="52677"/>
                    <a:pt x="145102" y="44676"/>
                    <a:pt x="138076" y="39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p3">
              <a:extLst>
                <a:ext uri="{FF2B5EF4-FFF2-40B4-BE49-F238E27FC236}">
                  <a16:creationId xmlns:a16="http://schemas.microsoft.com/office/drawing/2014/main" id="{5E20F2F2-B084-E1EA-C3DD-6A973CC36CE4}"/>
                </a:ext>
              </a:extLst>
            </p:cNvPr>
            <p:cNvSpPr/>
            <p:nvPr/>
          </p:nvSpPr>
          <p:spPr>
            <a:xfrm rot="10800000">
              <a:off x="-447625" y="4006375"/>
              <a:ext cx="2653575" cy="1469900"/>
            </a:xfrm>
            <a:custGeom>
              <a:avLst/>
              <a:gdLst/>
              <a:ahLst/>
              <a:cxnLst/>
              <a:rect l="l" t="t" r="r" b="b"/>
              <a:pathLst>
                <a:path w="106143" h="58796" extrusionOk="0">
                  <a:moveTo>
                    <a:pt x="34530" y="29494"/>
                  </a:moveTo>
                  <a:cubicBezTo>
                    <a:pt x="35777" y="29494"/>
                    <a:pt x="37175" y="29646"/>
                    <a:pt x="38664" y="29981"/>
                  </a:cubicBezTo>
                  <a:cubicBezTo>
                    <a:pt x="38330" y="32595"/>
                    <a:pt x="37418" y="34722"/>
                    <a:pt x="36141" y="36181"/>
                  </a:cubicBezTo>
                  <a:cubicBezTo>
                    <a:pt x="34941" y="37585"/>
                    <a:pt x="33454" y="38331"/>
                    <a:pt x="31869" y="38331"/>
                  </a:cubicBezTo>
                  <a:cubicBezTo>
                    <a:pt x="31326" y="38331"/>
                    <a:pt x="30772" y="38244"/>
                    <a:pt x="30214" y="38066"/>
                  </a:cubicBezTo>
                  <a:cubicBezTo>
                    <a:pt x="28816" y="37610"/>
                    <a:pt x="27874" y="36607"/>
                    <a:pt x="27570" y="35239"/>
                  </a:cubicBezTo>
                  <a:cubicBezTo>
                    <a:pt x="27266" y="33750"/>
                    <a:pt x="27843" y="32230"/>
                    <a:pt x="29059" y="31166"/>
                  </a:cubicBezTo>
                  <a:cubicBezTo>
                    <a:pt x="30336" y="30072"/>
                    <a:pt x="32190" y="29494"/>
                    <a:pt x="34530" y="29494"/>
                  </a:cubicBezTo>
                  <a:close/>
                  <a:moveTo>
                    <a:pt x="10930" y="1"/>
                  </a:moveTo>
                  <a:cubicBezTo>
                    <a:pt x="7263" y="1"/>
                    <a:pt x="3647" y="754"/>
                    <a:pt x="274" y="2260"/>
                  </a:cubicBezTo>
                  <a:cubicBezTo>
                    <a:pt x="92" y="2321"/>
                    <a:pt x="1" y="2564"/>
                    <a:pt x="92" y="2746"/>
                  </a:cubicBezTo>
                  <a:cubicBezTo>
                    <a:pt x="137" y="2880"/>
                    <a:pt x="279" y="2964"/>
                    <a:pt x="423" y="2964"/>
                  </a:cubicBezTo>
                  <a:cubicBezTo>
                    <a:pt x="476" y="2964"/>
                    <a:pt x="529" y="2953"/>
                    <a:pt x="578" y="2928"/>
                  </a:cubicBezTo>
                  <a:cubicBezTo>
                    <a:pt x="3843" y="1491"/>
                    <a:pt x="7348" y="769"/>
                    <a:pt x="10901" y="769"/>
                  </a:cubicBezTo>
                  <a:cubicBezTo>
                    <a:pt x="14261" y="769"/>
                    <a:pt x="17663" y="1415"/>
                    <a:pt x="20943" y="2716"/>
                  </a:cubicBezTo>
                  <a:cubicBezTo>
                    <a:pt x="27631" y="5360"/>
                    <a:pt x="33041" y="10315"/>
                    <a:pt x="36111" y="16698"/>
                  </a:cubicBezTo>
                  <a:cubicBezTo>
                    <a:pt x="38391" y="21379"/>
                    <a:pt x="39059" y="25695"/>
                    <a:pt x="38755" y="29190"/>
                  </a:cubicBezTo>
                  <a:cubicBezTo>
                    <a:pt x="37131" y="28820"/>
                    <a:pt x="35726" y="28669"/>
                    <a:pt x="34515" y="28669"/>
                  </a:cubicBezTo>
                  <a:cubicBezTo>
                    <a:pt x="31351" y="28669"/>
                    <a:pt x="29510" y="29701"/>
                    <a:pt x="28542" y="30558"/>
                  </a:cubicBezTo>
                  <a:cubicBezTo>
                    <a:pt x="27114" y="31804"/>
                    <a:pt x="26445" y="33598"/>
                    <a:pt x="26840" y="35361"/>
                  </a:cubicBezTo>
                  <a:cubicBezTo>
                    <a:pt x="27175" y="36972"/>
                    <a:pt x="28360" y="38248"/>
                    <a:pt x="30001" y="38765"/>
                  </a:cubicBezTo>
                  <a:cubicBezTo>
                    <a:pt x="30617" y="38957"/>
                    <a:pt x="31235" y="39052"/>
                    <a:pt x="31844" y="39052"/>
                  </a:cubicBezTo>
                  <a:cubicBezTo>
                    <a:pt x="33639" y="39052"/>
                    <a:pt x="35357" y="38226"/>
                    <a:pt x="36719" y="36637"/>
                  </a:cubicBezTo>
                  <a:cubicBezTo>
                    <a:pt x="38056" y="35117"/>
                    <a:pt x="39029" y="32868"/>
                    <a:pt x="39424" y="30132"/>
                  </a:cubicBezTo>
                  <a:cubicBezTo>
                    <a:pt x="40245" y="30376"/>
                    <a:pt x="41096" y="30649"/>
                    <a:pt x="41977" y="30953"/>
                  </a:cubicBezTo>
                  <a:cubicBezTo>
                    <a:pt x="47935" y="33081"/>
                    <a:pt x="51430" y="38856"/>
                    <a:pt x="54804" y="44418"/>
                  </a:cubicBezTo>
                  <a:cubicBezTo>
                    <a:pt x="58148" y="49981"/>
                    <a:pt x="61643" y="55726"/>
                    <a:pt x="67571" y="57792"/>
                  </a:cubicBezTo>
                  <a:cubicBezTo>
                    <a:pt x="69516" y="58492"/>
                    <a:pt x="71370" y="58796"/>
                    <a:pt x="73163" y="58796"/>
                  </a:cubicBezTo>
                  <a:cubicBezTo>
                    <a:pt x="80823" y="58796"/>
                    <a:pt x="86902" y="53233"/>
                    <a:pt x="91127" y="49251"/>
                  </a:cubicBezTo>
                  <a:cubicBezTo>
                    <a:pt x="93437" y="47124"/>
                    <a:pt x="95474" y="45300"/>
                    <a:pt x="96720" y="45300"/>
                  </a:cubicBezTo>
                  <a:cubicBezTo>
                    <a:pt x="100884" y="45300"/>
                    <a:pt x="105292" y="52990"/>
                    <a:pt x="105352" y="53051"/>
                  </a:cubicBezTo>
                  <a:cubicBezTo>
                    <a:pt x="105415" y="53176"/>
                    <a:pt x="105549" y="53258"/>
                    <a:pt x="105686" y="53258"/>
                  </a:cubicBezTo>
                  <a:cubicBezTo>
                    <a:pt x="105749" y="53258"/>
                    <a:pt x="105812" y="53241"/>
                    <a:pt x="105869" y="53203"/>
                  </a:cubicBezTo>
                  <a:cubicBezTo>
                    <a:pt x="106051" y="53081"/>
                    <a:pt x="106143" y="52868"/>
                    <a:pt x="106021" y="52686"/>
                  </a:cubicBezTo>
                  <a:cubicBezTo>
                    <a:pt x="105839" y="52321"/>
                    <a:pt x="101340" y="44540"/>
                    <a:pt x="96750" y="44540"/>
                  </a:cubicBezTo>
                  <a:cubicBezTo>
                    <a:pt x="95200" y="44540"/>
                    <a:pt x="93285" y="46242"/>
                    <a:pt x="90671" y="48674"/>
                  </a:cubicBezTo>
                  <a:cubicBezTo>
                    <a:pt x="86264" y="52712"/>
                    <a:pt x="80520" y="57987"/>
                    <a:pt x="73230" y="57987"/>
                  </a:cubicBezTo>
                  <a:cubicBezTo>
                    <a:pt x="71521" y="57987"/>
                    <a:pt x="69726" y="57697"/>
                    <a:pt x="67844" y="57033"/>
                  </a:cubicBezTo>
                  <a:cubicBezTo>
                    <a:pt x="62130" y="55026"/>
                    <a:pt x="58908" y="49677"/>
                    <a:pt x="55443" y="43962"/>
                  </a:cubicBezTo>
                  <a:cubicBezTo>
                    <a:pt x="51978" y="38279"/>
                    <a:pt x="48421" y="32382"/>
                    <a:pt x="42190" y="30193"/>
                  </a:cubicBezTo>
                  <a:cubicBezTo>
                    <a:pt x="41248" y="29829"/>
                    <a:pt x="40336" y="29585"/>
                    <a:pt x="39485" y="29342"/>
                  </a:cubicBezTo>
                  <a:cubicBezTo>
                    <a:pt x="39819" y="25695"/>
                    <a:pt x="39151" y="21227"/>
                    <a:pt x="36780" y="16363"/>
                  </a:cubicBezTo>
                  <a:cubicBezTo>
                    <a:pt x="33649" y="9828"/>
                    <a:pt x="28086" y="4691"/>
                    <a:pt x="21217" y="1986"/>
                  </a:cubicBezTo>
                  <a:cubicBezTo>
                    <a:pt x="17849" y="663"/>
                    <a:pt x="14367" y="1"/>
                    <a:pt x="10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p3">
              <a:extLst>
                <a:ext uri="{FF2B5EF4-FFF2-40B4-BE49-F238E27FC236}">
                  <a16:creationId xmlns:a16="http://schemas.microsoft.com/office/drawing/2014/main" id="{77EECC58-DC06-F6B0-CA6D-82C0DA8B8CA2}"/>
                </a:ext>
              </a:extLst>
            </p:cNvPr>
            <p:cNvSpPr/>
            <p:nvPr/>
          </p:nvSpPr>
          <p:spPr>
            <a:xfrm rot="10800000">
              <a:off x="-113350" y="2881950"/>
              <a:ext cx="4391425" cy="2560950"/>
            </a:xfrm>
            <a:custGeom>
              <a:avLst/>
              <a:gdLst/>
              <a:ahLst/>
              <a:cxnLst/>
              <a:rect l="l" t="t" r="r" b="b"/>
              <a:pathLst>
                <a:path w="175657" h="102438" extrusionOk="0">
                  <a:moveTo>
                    <a:pt x="6595" y="1"/>
                  </a:moveTo>
                  <a:cubicBezTo>
                    <a:pt x="6383" y="1"/>
                    <a:pt x="6229" y="142"/>
                    <a:pt x="6201" y="308"/>
                  </a:cubicBezTo>
                  <a:cubicBezTo>
                    <a:pt x="6201" y="369"/>
                    <a:pt x="4407" y="9245"/>
                    <a:pt x="3952" y="19518"/>
                  </a:cubicBezTo>
                  <a:cubicBezTo>
                    <a:pt x="3344" y="33409"/>
                    <a:pt x="5228" y="43166"/>
                    <a:pt x="9605" y="48516"/>
                  </a:cubicBezTo>
                  <a:cubicBezTo>
                    <a:pt x="12158" y="51647"/>
                    <a:pt x="15532" y="53197"/>
                    <a:pt x="19636" y="53197"/>
                  </a:cubicBezTo>
                  <a:cubicBezTo>
                    <a:pt x="30487" y="53197"/>
                    <a:pt x="40366" y="46662"/>
                    <a:pt x="50882" y="39731"/>
                  </a:cubicBezTo>
                  <a:cubicBezTo>
                    <a:pt x="61801" y="32516"/>
                    <a:pt x="73127" y="25084"/>
                    <a:pt x="86037" y="25084"/>
                  </a:cubicBezTo>
                  <a:cubicBezTo>
                    <a:pt x="87648" y="25084"/>
                    <a:pt x="89282" y="25199"/>
                    <a:pt x="90944" y="25446"/>
                  </a:cubicBezTo>
                  <a:cubicBezTo>
                    <a:pt x="101248" y="26965"/>
                    <a:pt x="106537" y="39853"/>
                    <a:pt x="112647" y="54777"/>
                  </a:cubicBezTo>
                  <a:cubicBezTo>
                    <a:pt x="117601" y="66875"/>
                    <a:pt x="123163" y="80583"/>
                    <a:pt x="132525" y="90097"/>
                  </a:cubicBezTo>
                  <a:cubicBezTo>
                    <a:pt x="140611" y="98334"/>
                    <a:pt x="150611" y="102438"/>
                    <a:pt x="162769" y="102438"/>
                  </a:cubicBezTo>
                  <a:cubicBezTo>
                    <a:pt x="166690" y="102438"/>
                    <a:pt x="170854" y="101982"/>
                    <a:pt x="175292" y="101191"/>
                  </a:cubicBezTo>
                  <a:cubicBezTo>
                    <a:pt x="175535" y="101131"/>
                    <a:pt x="175657" y="100918"/>
                    <a:pt x="175596" y="100735"/>
                  </a:cubicBezTo>
                  <a:cubicBezTo>
                    <a:pt x="175571" y="100534"/>
                    <a:pt x="175421" y="100416"/>
                    <a:pt x="175249" y="100416"/>
                  </a:cubicBezTo>
                  <a:cubicBezTo>
                    <a:pt x="175213" y="100416"/>
                    <a:pt x="175177" y="100421"/>
                    <a:pt x="175140" y="100431"/>
                  </a:cubicBezTo>
                  <a:cubicBezTo>
                    <a:pt x="170811" y="101263"/>
                    <a:pt x="166716" y="101681"/>
                    <a:pt x="162844" y="101681"/>
                  </a:cubicBezTo>
                  <a:cubicBezTo>
                    <a:pt x="150869" y="101681"/>
                    <a:pt x="141036" y="97681"/>
                    <a:pt x="133042" y="89550"/>
                  </a:cubicBezTo>
                  <a:cubicBezTo>
                    <a:pt x="123832" y="80158"/>
                    <a:pt x="118239" y="66540"/>
                    <a:pt x="113346" y="54534"/>
                  </a:cubicBezTo>
                  <a:cubicBezTo>
                    <a:pt x="107145" y="39367"/>
                    <a:pt x="101795" y="26297"/>
                    <a:pt x="91035" y="24686"/>
                  </a:cubicBezTo>
                  <a:cubicBezTo>
                    <a:pt x="89313" y="24429"/>
                    <a:pt x="87623" y="24309"/>
                    <a:pt x="85960" y="24309"/>
                  </a:cubicBezTo>
                  <a:cubicBezTo>
                    <a:pt x="72837" y="24309"/>
                    <a:pt x="61488" y="31809"/>
                    <a:pt x="50427" y="39093"/>
                  </a:cubicBezTo>
                  <a:cubicBezTo>
                    <a:pt x="40031" y="45932"/>
                    <a:pt x="30244" y="52406"/>
                    <a:pt x="19605" y="52406"/>
                  </a:cubicBezTo>
                  <a:cubicBezTo>
                    <a:pt x="15715" y="52406"/>
                    <a:pt x="12584" y="50947"/>
                    <a:pt x="10183" y="48029"/>
                  </a:cubicBezTo>
                  <a:cubicBezTo>
                    <a:pt x="0" y="35598"/>
                    <a:pt x="6870" y="795"/>
                    <a:pt x="6961" y="460"/>
                  </a:cubicBezTo>
                  <a:cubicBezTo>
                    <a:pt x="6991" y="217"/>
                    <a:pt x="6839" y="35"/>
                    <a:pt x="6657" y="4"/>
                  </a:cubicBezTo>
                  <a:cubicBezTo>
                    <a:pt x="6636" y="2"/>
                    <a:pt x="6615" y="1"/>
                    <a:pt x="6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p3">
              <a:extLst>
                <a:ext uri="{FF2B5EF4-FFF2-40B4-BE49-F238E27FC236}">
                  <a16:creationId xmlns:a16="http://schemas.microsoft.com/office/drawing/2014/main" id="{954DFBE5-3051-B9F7-22B1-E784C3336626}"/>
                </a:ext>
              </a:extLst>
            </p:cNvPr>
            <p:cNvSpPr/>
            <p:nvPr/>
          </p:nvSpPr>
          <p:spPr>
            <a:xfrm>
              <a:off x="304575" y="4637988"/>
              <a:ext cx="415425" cy="206675"/>
            </a:xfrm>
            <a:custGeom>
              <a:avLst/>
              <a:gdLst/>
              <a:ahLst/>
              <a:cxnLst/>
              <a:rect l="l" t="t" r="r" b="b"/>
              <a:pathLst>
                <a:path w="16617" h="8267" extrusionOk="0">
                  <a:moveTo>
                    <a:pt x="10109" y="0"/>
                  </a:moveTo>
                  <a:cubicBezTo>
                    <a:pt x="8526" y="0"/>
                    <a:pt x="6626" y="1493"/>
                    <a:pt x="6449" y="4929"/>
                  </a:cubicBezTo>
                  <a:cubicBezTo>
                    <a:pt x="6449" y="4929"/>
                    <a:pt x="5127" y="2660"/>
                    <a:pt x="3204" y="2660"/>
                  </a:cubicBezTo>
                  <a:cubicBezTo>
                    <a:pt x="2696" y="2660"/>
                    <a:pt x="2147" y="2818"/>
                    <a:pt x="1570" y="3217"/>
                  </a:cubicBezTo>
                  <a:cubicBezTo>
                    <a:pt x="29" y="4244"/>
                    <a:pt x="0" y="5442"/>
                    <a:pt x="571" y="6498"/>
                  </a:cubicBezTo>
                  <a:cubicBezTo>
                    <a:pt x="1170" y="7582"/>
                    <a:pt x="2340" y="8267"/>
                    <a:pt x="3624" y="8267"/>
                  </a:cubicBezTo>
                  <a:lnTo>
                    <a:pt x="11870" y="8267"/>
                  </a:lnTo>
                  <a:cubicBezTo>
                    <a:pt x="14152" y="8267"/>
                    <a:pt x="16121" y="6584"/>
                    <a:pt x="16406" y="4358"/>
                  </a:cubicBezTo>
                  <a:lnTo>
                    <a:pt x="16406" y="4215"/>
                  </a:lnTo>
                  <a:cubicBezTo>
                    <a:pt x="16617" y="1964"/>
                    <a:pt x="15724" y="1055"/>
                    <a:pt x="14647" y="1055"/>
                  </a:cubicBezTo>
                  <a:cubicBezTo>
                    <a:pt x="13826" y="1055"/>
                    <a:pt x="12898" y="1583"/>
                    <a:pt x="12269" y="2446"/>
                  </a:cubicBezTo>
                  <a:cubicBezTo>
                    <a:pt x="12356" y="883"/>
                    <a:pt x="11326" y="0"/>
                    <a:pt x="10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p3">
              <a:extLst>
                <a:ext uri="{FF2B5EF4-FFF2-40B4-BE49-F238E27FC236}">
                  <a16:creationId xmlns:a16="http://schemas.microsoft.com/office/drawing/2014/main" id="{BB01587A-9A00-83EF-FAF8-84FEA00341BB}"/>
                </a:ext>
              </a:extLst>
            </p:cNvPr>
            <p:cNvSpPr/>
            <p:nvPr/>
          </p:nvSpPr>
          <p:spPr>
            <a:xfrm>
              <a:off x="2479050" y="4186213"/>
              <a:ext cx="140127" cy="102826"/>
            </a:xfrm>
            <a:custGeom>
              <a:avLst/>
              <a:gdLst/>
              <a:ahLst/>
              <a:cxnLst/>
              <a:rect l="l" t="t" r="r" b="b"/>
              <a:pathLst>
                <a:path w="4567" h="4567" extrusionOk="0">
                  <a:moveTo>
                    <a:pt x="4566" y="1"/>
                  </a:moveTo>
                  <a:lnTo>
                    <a:pt x="4566" y="1"/>
                  </a:lnTo>
                  <a:cubicBezTo>
                    <a:pt x="4566" y="1"/>
                    <a:pt x="2569" y="58"/>
                    <a:pt x="1313" y="1313"/>
                  </a:cubicBezTo>
                  <a:cubicBezTo>
                    <a:pt x="58" y="2597"/>
                    <a:pt x="1" y="4566"/>
                    <a:pt x="1" y="4566"/>
                  </a:cubicBezTo>
                  <a:cubicBezTo>
                    <a:pt x="1" y="4566"/>
                    <a:pt x="1998" y="4480"/>
                    <a:pt x="3254" y="3254"/>
                  </a:cubicBezTo>
                  <a:cubicBezTo>
                    <a:pt x="4538" y="1998"/>
                    <a:pt x="4566" y="1"/>
                    <a:pt x="4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p3">
              <a:extLst>
                <a:ext uri="{FF2B5EF4-FFF2-40B4-BE49-F238E27FC236}">
                  <a16:creationId xmlns:a16="http://schemas.microsoft.com/office/drawing/2014/main" id="{61CD297F-6D83-FB15-562A-0362D07B8A26}"/>
                </a:ext>
              </a:extLst>
            </p:cNvPr>
            <p:cNvSpPr/>
            <p:nvPr/>
          </p:nvSpPr>
          <p:spPr>
            <a:xfrm flipH="1">
              <a:off x="1940552" y="4392897"/>
              <a:ext cx="182101" cy="217122"/>
            </a:xfrm>
            <a:custGeom>
              <a:avLst/>
              <a:gdLst/>
              <a:ahLst/>
              <a:cxnLst/>
              <a:rect l="l" t="t" r="r" b="b"/>
              <a:pathLst>
                <a:path w="5935" h="7077" extrusionOk="0">
                  <a:moveTo>
                    <a:pt x="1398" y="0"/>
                  </a:moveTo>
                  <a:cubicBezTo>
                    <a:pt x="1398" y="0"/>
                    <a:pt x="0" y="1484"/>
                    <a:pt x="0" y="3253"/>
                  </a:cubicBezTo>
                  <a:cubicBezTo>
                    <a:pt x="0" y="5050"/>
                    <a:pt x="1398" y="6506"/>
                    <a:pt x="1398" y="6506"/>
                  </a:cubicBezTo>
                  <a:lnTo>
                    <a:pt x="1427" y="6477"/>
                  </a:lnTo>
                  <a:lnTo>
                    <a:pt x="1427" y="6477"/>
                  </a:lnTo>
                  <a:cubicBezTo>
                    <a:pt x="1370" y="6819"/>
                    <a:pt x="1370" y="7076"/>
                    <a:pt x="1370" y="7076"/>
                  </a:cubicBezTo>
                  <a:cubicBezTo>
                    <a:pt x="1370" y="7076"/>
                    <a:pt x="3367" y="7048"/>
                    <a:pt x="4594" y="5764"/>
                  </a:cubicBezTo>
                  <a:cubicBezTo>
                    <a:pt x="5849" y="4508"/>
                    <a:pt x="5935" y="2511"/>
                    <a:pt x="5935" y="2511"/>
                  </a:cubicBezTo>
                  <a:lnTo>
                    <a:pt x="5935" y="2511"/>
                  </a:lnTo>
                  <a:cubicBezTo>
                    <a:pt x="5934" y="2511"/>
                    <a:pt x="4023" y="2511"/>
                    <a:pt x="2739" y="3738"/>
                  </a:cubicBezTo>
                  <a:cubicBezTo>
                    <a:pt x="2796" y="3595"/>
                    <a:pt x="2796" y="3396"/>
                    <a:pt x="2796" y="3253"/>
                  </a:cubicBezTo>
                  <a:cubicBezTo>
                    <a:pt x="2796" y="1484"/>
                    <a:pt x="1398" y="0"/>
                    <a:pt x="1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p3">
              <a:extLst>
                <a:ext uri="{FF2B5EF4-FFF2-40B4-BE49-F238E27FC236}">
                  <a16:creationId xmlns:a16="http://schemas.microsoft.com/office/drawing/2014/main" id="{1141C1D5-6FE1-54A7-5696-D1058EB08791}"/>
                </a:ext>
              </a:extLst>
            </p:cNvPr>
            <p:cNvSpPr/>
            <p:nvPr/>
          </p:nvSpPr>
          <p:spPr>
            <a:xfrm>
              <a:off x="3100125" y="4784164"/>
              <a:ext cx="233654" cy="219112"/>
            </a:xfrm>
            <a:custGeom>
              <a:avLst/>
              <a:gdLst/>
              <a:ahLst/>
              <a:cxnLst/>
              <a:rect l="l" t="t" r="r" b="b"/>
              <a:pathLst>
                <a:path w="5500" h="5158" extrusionOk="0">
                  <a:moveTo>
                    <a:pt x="1311" y="0"/>
                  </a:moveTo>
                  <a:cubicBezTo>
                    <a:pt x="659" y="0"/>
                    <a:pt x="130" y="622"/>
                    <a:pt x="76" y="1163"/>
                  </a:cubicBezTo>
                  <a:cubicBezTo>
                    <a:pt x="0" y="1772"/>
                    <a:pt x="666" y="2875"/>
                    <a:pt x="1141" y="3579"/>
                  </a:cubicBezTo>
                  <a:cubicBezTo>
                    <a:pt x="1465" y="4092"/>
                    <a:pt x="1712" y="4606"/>
                    <a:pt x="1845" y="5157"/>
                  </a:cubicBezTo>
                  <a:cubicBezTo>
                    <a:pt x="1845" y="5157"/>
                    <a:pt x="4090" y="4568"/>
                    <a:pt x="4907" y="2951"/>
                  </a:cubicBezTo>
                  <a:cubicBezTo>
                    <a:pt x="5499" y="1808"/>
                    <a:pt x="5175" y="984"/>
                    <a:pt x="4214" y="984"/>
                  </a:cubicBezTo>
                  <a:cubicBezTo>
                    <a:pt x="3848" y="984"/>
                    <a:pt x="3389" y="1104"/>
                    <a:pt x="2853" y="1372"/>
                  </a:cubicBezTo>
                  <a:cubicBezTo>
                    <a:pt x="2370" y="356"/>
                    <a:pt x="1805" y="0"/>
                    <a:pt x="1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 name="Picture 35">
            <a:extLst>
              <a:ext uri="{FF2B5EF4-FFF2-40B4-BE49-F238E27FC236}">
                <a16:creationId xmlns:a16="http://schemas.microsoft.com/office/drawing/2014/main" id="{8EB30BAE-7B42-ADCA-7A00-56607BDBE8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587" y1="72690" x2="36418" y2="71106"/>
                        <a14:foregroundMark x1="36418" y1="71106" x2="37339" y2="79506"/>
                        <a14:foregroundMark x1="29411" y1="64411" x2="28412" y2="73098"/>
                        <a14:foregroundMark x1="29737" y1="68131" x2="38837" y2="68131"/>
                        <a14:foregroundMark x1="38664" y1="55724" x2="43290" y2="56971"/>
                        <a14:foregroundMark x1="83490" y1="50156" x2="89269" y2="48500"/>
                        <a14:foregroundMark x1="85467" y1="54908" x2="88616" y2="55100"/>
                        <a14:foregroundMark x1="84469" y1="59875" x2="88270" y2="62131"/>
                        <a14:foregroundMark x1="67940" y1="74130" x2="67115" y2="83633"/>
                      </a14:backgroundRemoval>
                    </a14:imgEffect>
                  </a14:imgLayer>
                </a14:imgProps>
              </a:ext>
            </a:extLst>
          </a:blip>
          <a:stretch>
            <a:fillRect/>
          </a:stretch>
        </p:blipFill>
        <p:spPr>
          <a:xfrm>
            <a:off x="5452924" y="2116845"/>
            <a:ext cx="4199489" cy="3359430"/>
          </a:xfrm>
          <a:prstGeom prst="rect">
            <a:avLst/>
          </a:prstGeom>
        </p:spPr>
      </p:pic>
    </p:spTree>
    <p:extLst>
      <p:ext uri="{BB962C8B-B14F-4D97-AF65-F5344CB8AC3E}">
        <p14:creationId xmlns:p14="http://schemas.microsoft.com/office/powerpoint/2010/main" val="692696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2"/>
                                        </p:tgtEl>
                                        <p:attrNameLst>
                                          <p:attrName>ppt_y</p:attrName>
                                        </p:attrNameLst>
                                      </p:cBhvr>
                                      <p:tavLst>
                                        <p:tav tm="0">
                                          <p:val>
                                            <p:strVal val="#ppt_y"/>
                                          </p:val>
                                        </p:tav>
                                        <p:tav tm="100000">
                                          <p:val>
                                            <p:strVal val="#ppt_y"/>
                                          </p:val>
                                        </p:tav>
                                      </p:tavLst>
                                    </p:anim>
                                    <p:anim calcmode="lin" valueType="num">
                                      <p:cBhvr>
                                        <p:cTn id="1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08578283"/>
</p:tagLst>
</file>

<file path=ppt/theme/theme1.xml><?xml version="1.0" encoding="utf-8"?>
<a:theme xmlns:a="http://schemas.openxmlformats.org/drawingml/2006/main" name="Happy Parents Day by Slidesgo">
  <a:themeElements>
    <a:clrScheme name="Simple Light">
      <a:dk1>
        <a:srgbClr val="070D0D"/>
      </a:dk1>
      <a:lt1>
        <a:srgbClr val="2B4F4D"/>
      </a:lt1>
      <a:dk2>
        <a:srgbClr val="437B78"/>
      </a:dk2>
      <a:lt2>
        <a:srgbClr val="9DBEAA"/>
      </a:lt2>
      <a:accent1>
        <a:srgbClr val="C05550"/>
      </a:accent1>
      <a:accent2>
        <a:srgbClr val="FF8966"/>
      </a:accent2>
      <a:accent3>
        <a:srgbClr val="FFD2B4"/>
      </a:accent3>
      <a:accent4>
        <a:srgbClr val="FFE8D4"/>
      </a:accent4>
      <a:accent5>
        <a:srgbClr val="FFD18D"/>
      </a:accent5>
      <a:accent6>
        <a:srgbClr val="FFFFFF"/>
      </a:accent6>
      <a:hlink>
        <a:srgbClr val="070D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613</Words>
  <Application>Microsoft Office PowerPoint</Application>
  <PresentationFormat>On-screen Show (16:9)</PresentationFormat>
  <Paragraphs>57</Paragraphs>
  <Slides>20</Slides>
  <Notes>20</Notes>
  <HiddenSlides>0</HiddenSlides>
  <MMClips>3</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20</vt:i4>
      </vt:variant>
    </vt:vector>
  </HeadingPairs>
  <TitlesOfParts>
    <vt:vector size="43" baseType="lpstr">
      <vt:lpstr>Montserrat Medium</vt:lpstr>
      <vt:lpstr>UTM Alberta Heavy</vt:lpstr>
      <vt:lpstr>#9Slide07 SVNPrima</vt:lpstr>
      <vt:lpstr>UTM Gradoo</vt:lpstr>
      <vt:lpstr>#9Slide07 SVNStick A Round</vt:lpstr>
      <vt:lpstr>#9Slide07 Altus</vt:lpstr>
      <vt:lpstr>SVN-Newton</vt:lpstr>
      <vt:lpstr>Bebas Neue</vt:lpstr>
      <vt:lpstr>#9Slide03 AllRoundGothic</vt:lpstr>
      <vt:lpstr>#9Slide07 HoneyCream</vt:lpstr>
      <vt:lpstr>Times New Roman</vt:lpstr>
      <vt:lpstr>#9Slide07 Soup of Justice</vt:lpstr>
      <vt:lpstr>#9Slide05 VL Fadilla</vt:lpstr>
      <vt:lpstr>Lato</vt:lpstr>
      <vt:lpstr>#9Slide07 SVNBango</vt:lpstr>
      <vt:lpstr>#9Slide03 SVNLifehack Sans</vt:lpstr>
      <vt:lpstr>Arial</vt:lpstr>
      <vt:lpstr>Calibri</vt:lpstr>
      <vt:lpstr>#9Slide07 SVNDessert Menu Scrip</vt:lpstr>
      <vt:lpstr>UTM Avo</vt:lpstr>
      <vt:lpstr>UTM Showcard</vt:lpstr>
      <vt:lpstr>Just Another Hand</vt:lpstr>
      <vt:lpstr>Happy Parents Day by Slidesgo</vt:lpstr>
      <vt:lpstr>VÀ NHỮNG ngày kỉ niệm của </vt:lpstr>
      <vt:lpstr>PowerPoint Presentation</vt:lpstr>
      <vt:lpstr>PowerPoint Presentation</vt:lpstr>
      <vt:lpstr>Tìm hiểu họ hàng hai bên nội ngoại</vt:lpstr>
      <vt:lpstr>PowerPoint Presentation</vt:lpstr>
      <vt:lpstr>PowerPoint Presentation</vt:lpstr>
      <vt:lpstr>PowerPoint Presentation</vt:lpstr>
      <vt:lpstr>Tìm hiểu cách xưng hô bên nội bên ngoại</vt:lpstr>
      <vt:lpstr>PowerPoint Presentation</vt:lpstr>
      <vt:lpstr>PowerPoint Presentation</vt:lpstr>
      <vt:lpstr>PowerPoint Presentation</vt:lpstr>
      <vt:lpstr>PowerPoint Presentation</vt:lpstr>
      <vt:lpstr>PowerPoint Presentation</vt:lpstr>
      <vt:lpstr>PowerPoint Presentation</vt:lpstr>
      <vt:lpstr>Thực hành nói, điền thông tin còn thiếu cách Hoa xưng hô với các thành viên trong gia đình nội, ngoại</vt:lpstr>
      <vt:lpstr>PowerPoint Presentation</vt:lpstr>
      <vt:lpstr>PowerPoint Presentation</vt:lpstr>
      <vt:lpstr>PowerPoint Presentation</vt:lpstr>
      <vt:lpstr>PowerPoint Presentation</vt:lpstr>
      <vt:lpstr>CHÀO TẠM BIỆT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 NHỮNG ngày kỉ niệm của </dc:title>
  <dc:creator>haoho</dc:creator>
  <cp:keywords>MĂNG NON TEAM</cp:keywords>
  <cp:lastModifiedBy>Sinh Chu</cp:lastModifiedBy>
  <cp:revision>13</cp:revision>
  <dcterms:modified xsi:type="dcterms:W3CDTF">2025-04-11T04:36:53Z</dcterms:modified>
</cp:coreProperties>
</file>