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1"/>
  </p:sldMasterIdLst>
  <p:notesMasterIdLst>
    <p:notesMasterId r:id="rId17"/>
  </p:notesMasterIdLst>
  <p:handoutMasterIdLst>
    <p:handoutMasterId r:id="rId18"/>
  </p:handoutMasterIdLst>
  <p:sldIdLst>
    <p:sldId id="553" r:id="rId2"/>
    <p:sldId id="543" r:id="rId3"/>
    <p:sldId id="545" r:id="rId4"/>
    <p:sldId id="554" r:id="rId5"/>
    <p:sldId id="549" r:id="rId6"/>
    <p:sldId id="495" r:id="rId7"/>
    <p:sldId id="522" r:id="rId8"/>
    <p:sldId id="547" r:id="rId9"/>
    <p:sldId id="546" r:id="rId10"/>
    <p:sldId id="548" r:id="rId11"/>
    <p:sldId id="526" r:id="rId12"/>
    <p:sldId id="527" r:id="rId13"/>
    <p:sldId id="550" r:id="rId14"/>
    <p:sldId id="528" r:id="rId15"/>
    <p:sldId id="551" r:id="rId16"/>
  </p:sldIdLst>
  <p:sldSz cx="12192000" cy="6858000"/>
  <p:notesSz cx="6858000" cy="9144000"/>
  <p:embeddedFontLst>
    <p:embeddedFont>
      <p:font typeface="#9Slide07 Altus" panose="020B0604020202020204" charset="0"/>
      <p:regular r:id="rId19"/>
    </p:embeddedFont>
    <p:embeddedFont>
      <p:font typeface="#9Slide07 HoneyCream" panose="020B0604020202020204" charset="0"/>
      <p:regular r:id="rId20"/>
    </p:embeddedFont>
    <p:embeddedFont>
      <p:font typeface="#9Slide07 IcielCadena" panose="020B0604020202020204" charset="0"/>
      <p:bold r:id="rId21"/>
    </p:embeddedFont>
    <p:embeddedFont>
      <p:font typeface="Broadway" panose="04040905080B02020502" pitchFamily="82"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Edwardian Script ITC" panose="030303020407070D0804" pitchFamily="66" charset="0"/>
      <p:regular r:id="rId31"/>
    </p:embeddedFont>
  </p:embeddedFontLst>
  <p:custDataLst>
    <p:tags r:id="rId32"/>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1525" userDrawn="1">
          <p15:clr>
            <a:srgbClr val="A4A3A4"/>
          </p15:clr>
        </p15:guide>
        <p15:guide id="4"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46B"/>
    <a:srgbClr val="E7A27C"/>
    <a:srgbClr val="FFA615"/>
    <a:srgbClr val="F3B855"/>
    <a:srgbClr val="FFFABB"/>
    <a:srgbClr val="F39800"/>
    <a:srgbClr val="ECFA38"/>
    <a:srgbClr val="FF3399"/>
    <a:srgbClr val="EEBCA0"/>
    <a:srgbClr val="CCA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46" autoAdjust="0"/>
    <p:restoredTop sz="94151" autoAdjust="0"/>
  </p:normalViewPr>
  <p:slideViewPr>
    <p:cSldViewPr snapToGrid="0">
      <p:cViewPr varScale="1">
        <p:scale>
          <a:sx n="79" d="100"/>
          <a:sy n="79" d="100"/>
        </p:scale>
        <p:origin x="595" y="82"/>
      </p:cViewPr>
      <p:guideLst>
        <p:guide orient="horz" pos="1525"/>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02"/>
    </p:cViewPr>
  </p:sorterViewPr>
  <p:notesViewPr>
    <p:cSldViewPr snapToGrid="0">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240368-950E-44C6-ABD5-7DED203BF7D7}" type="datetimeFigureOut">
              <a:rPr lang="zh-CN" altLang="en-US" smtClean="0"/>
              <a:t>2025/4/11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01631-06C5-4A24-B4DE-CB26605C5ECB}" type="slidenum">
              <a:rPr lang="zh-CN" altLang="en-US" smtClean="0"/>
              <a:t>‹#›</a:t>
            </a:fld>
            <a:endParaRPr lang="zh-CN" altLang="en-US"/>
          </a:p>
        </p:txBody>
      </p:sp>
    </p:spTree>
    <p:extLst>
      <p:ext uri="{BB962C8B-B14F-4D97-AF65-F5344CB8AC3E}">
        <p14:creationId xmlns:p14="http://schemas.microsoft.com/office/powerpoint/2010/main" val="384295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38CBA-F651-4BC8-83A2-85FC35B4132B}" type="datetimeFigureOut">
              <a:rPr lang="zh-CN" altLang="en-US" smtClean="0"/>
              <a:t>2025/4/11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FC6B1-4671-4B08-B652-1573495F51B1}" type="slidenum">
              <a:rPr lang="zh-CN" altLang="en-US" smtClean="0"/>
              <a:t>‹#›</a:t>
            </a:fld>
            <a:endParaRPr lang="zh-CN" altLang="en-US"/>
          </a:p>
        </p:txBody>
      </p:sp>
    </p:spTree>
    <p:extLst>
      <p:ext uri="{BB962C8B-B14F-4D97-AF65-F5344CB8AC3E}">
        <p14:creationId xmlns:p14="http://schemas.microsoft.com/office/powerpoint/2010/main" val="49736870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26579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427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4988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9406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79058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030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417495602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63576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8842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27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444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7106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2300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3285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3285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0363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8"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415601" y="6858001"/>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3"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0" y="9086148"/>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4B714D5E-99F7-3526-2C4C-4E3C229FC647}"/>
              </a:ext>
            </a:extLst>
          </p:cNvPr>
          <p:cNvSpPr txBox="1">
            <a:spLocks/>
          </p:cNvSpPr>
          <p:nvPr userDrawn="1"/>
        </p:nvSpPr>
        <p:spPr>
          <a:xfrm>
            <a:off x="9453250" y="-1049867"/>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a:solidFill>
                  <a:schemeClr val="accent6">
                    <a:lumMod val="50000"/>
                  </a:schemeClr>
                </a:solidFill>
                <a:latin typeface="#9Slide07 Altus" pitchFamily="2" charset="0"/>
              </a:rPr>
              <a:t>By </a:t>
            </a:r>
            <a:r>
              <a:rPr lang="en-US" sz="4267" b="0" dirty="0" err="1">
                <a:solidFill>
                  <a:schemeClr val="accent6">
                    <a:lumMod val="50000"/>
                  </a:schemeClr>
                </a:solidFill>
                <a:latin typeface="#9Slide07 Altus" pitchFamily="2" charset="0"/>
              </a:rPr>
              <a:t>Trúc</a:t>
            </a:r>
            <a:r>
              <a:rPr lang="en-US" sz="4267" b="0" baseline="0" dirty="0">
                <a:solidFill>
                  <a:schemeClr val="accent6">
                    <a:lumMod val="50000"/>
                  </a:schemeClr>
                </a:solidFill>
                <a:latin typeface="#9Slide07 Altus" pitchFamily="2" charset="0"/>
              </a:rPr>
              <a:t> </a:t>
            </a:r>
            <a:r>
              <a:rPr lang="en-US" sz="4267" b="0" baseline="0" dirty="0" err="1">
                <a:solidFill>
                  <a:schemeClr val="accent6">
                    <a:lumMod val="50000"/>
                  </a:schemeClr>
                </a:solidFill>
                <a:latin typeface="#9Slide07 Altus" pitchFamily="2" charset="0"/>
              </a:rPr>
              <a:t>Vân</a:t>
            </a:r>
            <a:endParaRPr lang="en-US" sz="4267" b="0" dirty="0">
              <a:solidFill>
                <a:schemeClr val="accent6">
                  <a:lumMod val="50000"/>
                </a:schemeClr>
              </a:solidFill>
              <a:latin typeface="#9Slide07 Altus"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30568" r="10051"/>
          <a:stretch/>
        </p:blipFill>
        <p:spPr>
          <a:xfrm>
            <a:off x="-59348133" y="31562422"/>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30568" r="10051"/>
          <a:stretch/>
        </p:blipFill>
        <p:spPr>
          <a:xfrm>
            <a:off x="70318578" y="31562422"/>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7"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578781964"/>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49" r:id="rId3"/>
    <p:sldLayoutId id="2147483748" r:id="rId4"/>
    <p:sldLayoutId id="2147483741" r:id="rId5"/>
    <p:sldLayoutId id="2147483757" r:id="rId6"/>
    <p:sldLayoutId id="2147483756" r:id="rId7"/>
    <p:sldLayoutId id="2147483754" r:id="rId8"/>
    <p:sldLayoutId id="2147483753" r:id="rId9"/>
    <p:sldLayoutId id="2147483752" r:id="rId10"/>
    <p:sldLayoutId id="2147483751" r:id="rId11"/>
    <p:sldLayoutId id="2147483750" r:id="rId12"/>
    <p:sldLayoutId id="2147483747" r:id="rId13"/>
    <p:sldLayoutId id="2147483746" r:id="rId14"/>
    <p:sldLayoutId id="2147483736" r:id="rId15"/>
    <p:sldLayoutId id="2147483742"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36.png"/><Relationship Id="rId11" Type="http://schemas.microsoft.com/office/2007/relationships/hdphoto" Target="../media/hdphoto9.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1.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png"/><Relationship Id="rId7" Type="http://schemas.openxmlformats.org/officeDocument/2006/relationships/image" Target="../media/image42.png"/><Relationship Id="rId12" Type="http://schemas.microsoft.com/office/2007/relationships/hdphoto" Target="../media/hdphoto12.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png"/><Relationship Id="rId10" Type="http://schemas.microsoft.com/office/2007/relationships/hdphoto" Target="../media/hdphoto11.wdp"/><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microsoft.com/office/2007/relationships/hdphoto" Target="../media/hdphoto13.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45.png"/><Relationship Id="rId11" Type="http://schemas.microsoft.com/office/2007/relationships/hdphoto" Target="../media/hdphoto15.wdp"/><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39.png"/><Relationship Id="rId9"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6.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25.jpg"/><Relationship Id="rId5"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211015" y="1365751"/>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Khởi</a:t>
            </a:r>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 </a:t>
            </a:r>
            <a:r>
              <a:rPr lang="en-US" altLang="zh-CN" sz="16600" b="1" dirty="0" err="1">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động</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163157407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calendar&#10;&#10;Description automatically generated">
            <a:extLst>
              <a:ext uri="{FF2B5EF4-FFF2-40B4-BE49-F238E27FC236}">
                <a16:creationId xmlns:a16="http://schemas.microsoft.com/office/drawing/2014/main" id="{42F7589F-91F2-DE9C-3970-957979457B04}"/>
              </a:ext>
            </a:extLst>
          </p:cNvPr>
          <p:cNvPicPr>
            <a:picLocks noChangeAspect="1"/>
          </p:cNvPicPr>
          <p:nvPr/>
        </p:nvPicPr>
        <p:blipFill rotWithShape="1">
          <a:blip r:embed="rId2">
            <a:extLst>
              <a:ext uri="{28A0092B-C50C-407E-A947-70E740481C1C}">
                <a14:useLocalDpi xmlns:a14="http://schemas.microsoft.com/office/drawing/2010/main" val="0"/>
              </a:ext>
            </a:extLst>
          </a:blip>
          <a:srcRect t="13991" b="1755"/>
          <a:stretch/>
        </p:blipFill>
        <p:spPr>
          <a:xfrm>
            <a:off x="1524" y="0"/>
            <a:ext cx="12191980" cy="6856718"/>
          </a:xfrm>
          <a:prstGeom prst="rect">
            <a:avLst/>
          </a:prstGeom>
        </p:spPr>
      </p:pic>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2157679" y="668519"/>
            <a:ext cx="8336149" cy="5955617"/>
          </a:xfrm>
          <a:prstGeom prst="rect">
            <a:avLst/>
          </a:prstGeom>
        </p:spPr>
      </p:pic>
      <p:sp>
        <p:nvSpPr>
          <p:cNvPr id="14" name="TextBox 13">
            <a:extLst>
              <a:ext uri="{FF2B5EF4-FFF2-40B4-BE49-F238E27FC236}">
                <a16:creationId xmlns:a16="http://schemas.microsoft.com/office/drawing/2014/main" id="{E151749B-8D87-26E0-A8EE-546DD528980A}"/>
              </a:ext>
            </a:extLst>
          </p:cNvPr>
          <p:cNvSpPr txBox="1"/>
          <p:nvPr/>
        </p:nvSpPr>
        <p:spPr>
          <a:xfrm>
            <a:off x="4145261" y="2135697"/>
            <a:ext cx="4360984" cy="2585323"/>
          </a:xfrm>
          <a:prstGeom prst="rect">
            <a:avLst/>
          </a:prstGeom>
          <a:noFill/>
        </p:spPr>
        <p:txBody>
          <a:bodyPr wrap="square" rtlCol="0">
            <a:spAutoFit/>
          </a:bodyPr>
          <a:lstStyle/>
          <a:p>
            <a:pPr algn="ctr"/>
            <a:r>
              <a:rPr lang="en-US" sz="5400" b="1" dirty="0" err="1">
                <a:solidFill>
                  <a:schemeClr val="accent2">
                    <a:lumMod val="75000"/>
                  </a:schemeClr>
                </a:solidFill>
                <a:latin typeface="Cambria" panose="02040503050406030204" pitchFamily="18" charset="0"/>
                <a:ea typeface="Cambria" panose="02040503050406030204" pitchFamily="18" charset="0"/>
              </a:rPr>
              <a:t>Kỳ</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nghỉ</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hè</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của</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mình</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rất</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thú</a:t>
            </a:r>
            <a:r>
              <a:rPr lang="en-US" sz="5400" b="1" dirty="0">
                <a:solidFill>
                  <a:schemeClr val="accent2">
                    <a:lumMod val="75000"/>
                  </a:schemeClr>
                </a:solidFill>
                <a:latin typeface="Cambria" panose="02040503050406030204" pitchFamily="18" charset="0"/>
                <a:ea typeface="Cambria" panose="02040503050406030204" pitchFamily="18" charset="0"/>
              </a:rPr>
              <a:t> </a:t>
            </a:r>
            <a:r>
              <a:rPr lang="en-US" sz="5400" b="1" dirty="0" err="1">
                <a:solidFill>
                  <a:schemeClr val="accent2">
                    <a:lumMod val="75000"/>
                  </a:schemeClr>
                </a:solidFill>
                <a:latin typeface="Cambria" panose="02040503050406030204" pitchFamily="18" charset="0"/>
                <a:ea typeface="Cambria" panose="02040503050406030204" pitchFamily="18" charset="0"/>
              </a:rPr>
              <a:t>vị</a:t>
            </a:r>
            <a:r>
              <a:rPr lang="en-US" sz="5400" b="1" dirty="0">
                <a:solidFill>
                  <a:schemeClr val="accent2">
                    <a:lumMod val="75000"/>
                  </a:schemeClr>
                </a:solidFill>
                <a:latin typeface="Cambria" panose="02040503050406030204" pitchFamily="18" charset="0"/>
                <a:ea typeface="Cambria" panose="02040503050406030204" pitchFamily="18" charset="0"/>
              </a:rPr>
              <a:t>….</a:t>
            </a:r>
            <a:endParaRPr lang="vi-VN" sz="54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TextBox 1">
            <a:extLst>
              <a:ext uri="{FF2B5EF4-FFF2-40B4-BE49-F238E27FC236}">
                <a16:creationId xmlns:a16="http://schemas.microsoft.com/office/drawing/2014/main" id="{2370FAA3-EA8A-6F73-0737-1A7C07760817}"/>
              </a:ext>
            </a:extLst>
          </p:cNvPr>
          <p:cNvSpPr txBox="1"/>
          <p:nvPr/>
        </p:nvSpPr>
        <p:spPr>
          <a:xfrm>
            <a:off x="10479314" y="30160"/>
            <a:ext cx="1712686" cy="461665"/>
          </a:xfrm>
          <a:prstGeom prst="rect">
            <a:avLst/>
          </a:prstGeom>
          <a:noFill/>
        </p:spPr>
        <p:txBody>
          <a:bodyPr wrap="square" rtlCol="0">
            <a:spAutoFit/>
          </a:bodyPr>
          <a:lstStyle/>
          <a:p>
            <a:r>
              <a:rPr lang="en-US" b="1" dirty="0" err="1">
                <a:solidFill>
                  <a:schemeClr val="accent2">
                    <a:lumMod val="75000"/>
                  </a:schemeClr>
                </a:solidFill>
                <a:latin typeface="Edwardian Script ITC" panose="030303020407070D0804" pitchFamily="66" charset="0"/>
              </a:rPr>
              <a:t>Măng</a:t>
            </a:r>
            <a:r>
              <a:rPr lang="en-US" b="1" dirty="0">
                <a:solidFill>
                  <a:schemeClr val="accent2">
                    <a:lumMod val="75000"/>
                  </a:schemeClr>
                </a:solidFill>
                <a:latin typeface="Edwardian Script ITC" panose="030303020407070D0804" pitchFamily="66" charset="0"/>
              </a:rPr>
              <a:t> Non</a:t>
            </a:r>
            <a:endParaRPr lang="vi-VN" b="1" dirty="0">
              <a:solidFill>
                <a:schemeClr val="accent2">
                  <a:lumMod val="75000"/>
                </a:schemeClr>
              </a:solidFill>
            </a:endParaRPr>
          </a:p>
        </p:txBody>
      </p:sp>
      <p:sp>
        <p:nvSpPr>
          <p:cNvPr id="27" name="TextBox 26">
            <a:extLst>
              <a:ext uri="{FF2B5EF4-FFF2-40B4-BE49-F238E27FC236}">
                <a16:creationId xmlns:a16="http://schemas.microsoft.com/office/drawing/2014/main" id="{72E8D95B-1F9D-6F83-7DA3-8E6C24F315F9}"/>
              </a:ext>
            </a:extLst>
          </p:cNvPr>
          <p:cNvSpPr txBox="1"/>
          <p:nvPr/>
        </p:nvSpPr>
        <p:spPr>
          <a:xfrm>
            <a:off x="0" y="6323764"/>
            <a:ext cx="1712686" cy="461665"/>
          </a:xfrm>
          <a:prstGeom prst="rect">
            <a:avLst/>
          </a:prstGeom>
          <a:noFill/>
        </p:spPr>
        <p:txBody>
          <a:bodyPr wrap="square" rtlCol="0">
            <a:spAutoFit/>
          </a:bodyPr>
          <a:lstStyle/>
          <a:p>
            <a:r>
              <a:rPr lang="en-US" b="1" dirty="0" err="1">
                <a:solidFill>
                  <a:schemeClr val="accent2">
                    <a:lumMod val="75000"/>
                  </a:schemeClr>
                </a:solidFill>
                <a:latin typeface="Edwardian Script ITC" panose="030303020407070D0804" pitchFamily="66" charset="0"/>
              </a:rPr>
              <a:t>Măng</a:t>
            </a:r>
            <a:r>
              <a:rPr lang="en-US" b="1" dirty="0">
                <a:solidFill>
                  <a:schemeClr val="accent2">
                    <a:lumMod val="75000"/>
                  </a:schemeClr>
                </a:solidFill>
                <a:latin typeface="Edwardian Script ITC" panose="030303020407070D0804" pitchFamily="66" charset="0"/>
              </a:rPr>
              <a:t> Non</a:t>
            </a:r>
            <a:endParaRPr lang="vi-VN" b="1" dirty="0">
              <a:solidFill>
                <a:schemeClr val="accent2">
                  <a:lumMod val="75000"/>
                </a:schemeClr>
              </a:solidFill>
            </a:endParaRPr>
          </a:p>
        </p:txBody>
      </p:sp>
      <p:sp>
        <p:nvSpPr>
          <p:cNvPr id="28" name="TextBox 27">
            <a:extLst>
              <a:ext uri="{FF2B5EF4-FFF2-40B4-BE49-F238E27FC236}">
                <a16:creationId xmlns:a16="http://schemas.microsoft.com/office/drawing/2014/main" id="{252C028A-A6C2-EB15-A250-F87046769CD1}"/>
              </a:ext>
            </a:extLst>
          </p:cNvPr>
          <p:cNvSpPr txBox="1"/>
          <p:nvPr/>
        </p:nvSpPr>
        <p:spPr>
          <a:xfrm>
            <a:off x="10479314" y="6304785"/>
            <a:ext cx="1712686" cy="461665"/>
          </a:xfrm>
          <a:prstGeom prst="rect">
            <a:avLst/>
          </a:prstGeom>
          <a:noFill/>
        </p:spPr>
        <p:txBody>
          <a:bodyPr wrap="square" rtlCol="0">
            <a:spAutoFit/>
          </a:bodyPr>
          <a:lstStyle/>
          <a:p>
            <a:r>
              <a:rPr lang="en-US" b="1" dirty="0" err="1">
                <a:solidFill>
                  <a:schemeClr val="accent2">
                    <a:lumMod val="75000"/>
                  </a:schemeClr>
                </a:solidFill>
                <a:latin typeface="Edwardian Script ITC" panose="030303020407070D0804" pitchFamily="66" charset="0"/>
              </a:rPr>
              <a:t>Măng</a:t>
            </a:r>
            <a:r>
              <a:rPr lang="en-US" b="1" dirty="0">
                <a:solidFill>
                  <a:schemeClr val="accent2">
                    <a:lumMod val="75000"/>
                  </a:schemeClr>
                </a:solidFill>
                <a:latin typeface="Edwardian Script ITC" panose="030303020407070D0804" pitchFamily="66" charset="0"/>
              </a:rPr>
              <a:t> Non</a:t>
            </a:r>
            <a:endParaRPr lang="vi-VN" b="1" dirty="0">
              <a:solidFill>
                <a:schemeClr val="accent2">
                  <a:lumMod val="75000"/>
                </a:schemeClr>
              </a:solidFill>
            </a:endParaRPr>
          </a:p>
        </p:txBody>
      </p:sp>
      <p:pic>
        <p:nvPicPr>
          <p:cNvPr id="11" name="Picture 10">
            <a:extLst>
              <a:ext uri="{FF2B5EF4-FFF2-40B4-BE49-F238E27FC236}">
                <a16:creationId xmlns:a16="http://schemas.microsoft.com/office/drawing/2014/main" id="{8F3D927D-3660-13EB-CB56-E8AE41F1CBBA}"/>
              </a:ext>
            </a:extLst>
          </p:cNvPr>
          <p:cNvPicPr>
            <a:picLocks noChangeAspect="1"/>
          </p:cNvPicPr>
          <p:nvPr/>
        </p:nvPicPr>
        <p:blipFill>
          <a:blip r:embed="rId3"/>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E72E7F17-70DC-178E-5827-1156D554F8FE}"/>
              </a:ext>
            </a:extLst>
          </p:cNvPr>
          <p:cNvPicPr>
            <a:picLocks noChangeAspect="1"/>
          </p:cNvPicPr>
          <p:nvPr/>
        </p:nvPicPr>
        <p:blipFill>
          <a:blip r:embed="rId4"/>
          <a:stretch>
            <a:fillRect/>
          </a:stretch>
        </p:blipFill>
        <p:spPr>
          <a:xfrm>
            <a:off x="11475044" y="6124495"/>
            <a:ext cx="716956" cy="641955"/>
          </a:xfrm>
          <a:prstGeom prst="rect">
            <a:avLst/>
          </a:prstGeom>
        </p:spPr>
      </p:pic>
      <p:pic>
        <p:nvPicPr>
          <p:cNvPr id="22" name="Picture 21">
            <a:extLst>
              <a:ext uri="{FF2B5EF4-FFF2-40B4-BE49-F238E27FC236}">
                <a16:creationId xmlns:a16="http://schemas.microsoft.com/office/drawing/2014/main" id="{6F5A849C-4DB0-26B8-6321-18EEE92E5E41}"/>
              </a:ext>
            </a:extLst>
          </p:cNvPr>
          <p:cNvPicPr>
            <a:picLocks noChangeAspect="1"/>
          </p:cNvPicPr>
          <p:nvPr/>
        </p:nvPicPr>
        <p:blipFill>
          <a:blip r:embed="rId5"/>
          <a:stretch>
            <a:fillRect/>
          </a:stretch>
        </p:blipFill>
        <p:spPr>
          <a:xfrm>
            <a:off x="0" y="-34636"/>
            <a:ext cx="12192000" cy="6892636"/>
          </a:xfrm>
          <a:prstGeom prst="rect">
            <a:avLst/>
          </a:prstGeom>
        </p:spPr>
      </p:pic>
      <p:sp>
        <p:nvSpPr>
          <p:cNvPr id="31" name="Rectangle: Rounded Corners 30">
            <a:extLst>
              <a:ext uri="{FF2B5EF4-FFF2-40B4-BE49-F238E27FC236}">
                <a16:creationId xmlns:a16="http://schemas.microsoft.com/office/drawing/2014/main" id="{E2122068-248C-D4E6-0844-40577EC25971}"/>
              </a:ext>
            </a:extLst>
          </p:cNvPr>
          <p:cNvSpPr/>
          <p:nvPr/>
        </p:nvSpPr>
        <p:spPr>
          <a:xfrm>
            <a:off x="219903" y="131493"/>
            <a:ext cx="11752193" cy="6423103"/>
          </a:xfrm>
          <a:prstGeom prst="roundRect">
            <a:avLst/>
          </a:prstGeom>
          <a:solidFill>
            <a:schemeClr val="accent2">
              <a:lumMod val="20000"/>
              <a:lumOff val="80000"/>
              <a:alpha val="81000"/>
            </a:schemeClr>
          </a:solid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0" name="Picture 49" descr="Shape&#10;&#10;Description automatically generated">
            <a:extLst>
              <a:ext uri="{FF2B5EF4-FFF2-40B4-BE49-F238E27FC236}">
                <a16:creationId xmlns:a16="http://schemas.microsoft.com/office/drawing/2014/main" id="{670CFF62-09C6-1A76-948E-ACAABA497A1B}"/>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692" b="98462" l="10000" r="90000">
                        <a14:foregroundMark x1="19692" y1="90769" x2="36000" y2="98462"/>
                        <a14:foregroundMark x1="35385" y1="9538" x2="54615" y2="7692"/>
                        <a14:foregroundMark x1="77692" y1="14769" x2="76769" y2="32923"/>
                        <a14:foregroundMark x1="76769" y1="32923" x2="73077" y2="39692"/>
                        <a14:foregroundMark x1="73077" y1="39692" x2="67077" y2="43231"/>
                        <a14:foregroundMark x1="27538" y1="49077" x2="27077" y2="46308"/>
                        <a14:foregroundMark x1="27385" y1="48615" x2="31385" y2="52923"/>
                        <a14:foregroundMark x1="75846" y1="27077" x2="75231" y2="16462"/>
                        <a14:foregroundMark x1="75231" y1="16462" x2="77846" y2="25385"/>
                        <a14:foregroundMark x1="77846" y1="25385" x2="76923" y2="26615"/>
                        <a14:foregroundMark x1="79385" y1="20769" x2="80923" y2="15231"/>
                        <a14:foregroundMark x1="79846" y1="17846" x2="79385" y2="24769"/>
                      </a14:backgroundRemoval>
                    </a14:imgEffect>
                  </a14:imgLayer>
                </a14:imgProps>
              </a:ext>
              <a:ext uri="{28A0092B-C50C-407E-A947-70E740481C1C}">
                <a14:useLocalDpi xmlns:a14="http://schemas.microsoft.com/office/drawing/2010/main" val="0"/>
              </a:ext>
            </a:extLst>
          </a:blip>
          <a:stretch>
            <a:fillRect/>
          </a:stretch>
        </p:blipFill>
        <p:spPr>
          <a:xfrm>
            <a:off x="489857" y="303404"/>
            <a:ext cx="1222829" cy="1222829"/>
          </a:xfrm>
          <a:prstGeom prst="rect">
            <a:avLst/>
          </a:prstGeom>
        </p:spPr>
      </p:pic>
      <p:sp>
        <p:nvSpPr>
          <p:cNvPr id="51" name="TextBox 50">
            <a:extLst>
              <a:ext uri="{FF2B5EF4-FFF2-40B4-BE49-F238E27FC236}">
                <a16:creationId xmlns:a16="http://schemas.microsoft.com/office/drawing/2014/main" id="{7D4BEEDF-E766-97FE-5742-09E6475B73AA}"/>
              </a:ext>
            </a:extLst>
          </p:cNvPr>
          <p:cNvSpPr txBox="1"/>
          <p:nvPr/>
        </p:nvSpPr>
        <p:spPr>
          <a:xfrm>
            <a:off x="1551395" y="303403"/>
            <a:ext cx="9923649"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nay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ngoái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3" name="Picture 52">
            <a:extLst>
              <a:ext uri="{FF2B5EF4-FFF2-40B4-BE49-F238E27FC236}">
                <a16:creationId xmlns:a16="http://schemas.microsoft.com/office/drawing/2014/main" id="{029A4B36-5425-9247-E79D-F45CA35F0E2E}"/>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489856" y="1626842"/>
            <a:ext cx="5474075" cy="30980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a:extLst>
              <a:ext uri="{FF2B5EF4-FFF2-40B4-BE49-F238E27FC236}">
                <a16:creationId xmlns:a16="http://schemas.microsoft.com/office/drawing/2014/main" id="{8838DF53-81E6-8A47-82BB-75825E87F71F}"/>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6380468" y="1626842"/>
            <a:ext cx="5321675" cy="3128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6" name="TextBox 55">
            <a:extLst>
              <a:ext uri="{FF2B5EF4-FFF2-40B4-BE49-F238E27FC236}">
                <a16:creationId xmlns:a16="http://schemas.microsoft.com/office/drawing/2014/main" id="{2572AF56-FBB9-A06D-FEC8-FB261E6A2473}"/>
              </a:ext>
            </a:extLst>
          </p:cNvPr>
          <p:cNvSpPr txBox="1"/>
          <p:nvPr/>
        </p:nvSpPr>
        <p:spPr>
          <a:xfrm>
            <a:off x="445832" y="4596625"/>
            <a:ext cx="11300336" cy="1938992"/>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ý: </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Trong</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mỗi</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mùa</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hè</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những</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marL="0" marR="0" lvl="0" indent="0" algn="just" defTabSz="609585"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Em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thích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mùa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hè</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hơn</a:t>
            </a:r>
            <a:r>
              <a:rPr lang="en-US" sz="4000" dirty="0">
                <a:solidFill>
                  <a:prstClr val="black"/>
                </a:solidFill>
                <a:latin typeface="Cambria" panose="02040503050406030204" pitchFamily="18" charset="0"/>
                <a:ea typeface="Cambria" panose="02040503050406030204" pitchFamily="18" charset="0"/>
              </a:rPr>
              <a:t>?</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165971"/>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p:cTn id="15" dur="1000" fill="hold"/>
                                        <p:tgtEl>
                                          <p:spTgt spid="53"/>
                                        </p:tgtEl>
                                        <p:attrNameLst>
                                          <p:attrName>ppt_w</p:attrName>
                                        </p:attrNameLst>
                                      </p:cBhvr>
                                      <p:tavLst>
                                        <p:tav tm="0">
                                          <p:val>
                                            <p:strVal val="#ppt_w+.3"/>
                                          </p:val>
                                        </p:tav>
                                        <p:tav tm="100000">
                                          <p:val>
                                            <p:strVal val="#ppt_w"/>
                                          </p:val>
                                        </p:tav>
                                      </p:tavLst>
                                    </p:anim>
                                    <p:anim calcmode="lin" valueType="num">
                                      <p:cBhvr>
                                        <p:cTn id="16" dur="1000" fill="hold"/>
                                        <p:tgtEl>
                                          <p:spTgt spid="53"/>
                                        </p:tgtEl>
                                        <p:attrNameLst>
                                          <p:attrName>ppt_h</p:attrName>
                                        </p:attrNameLst>
                                      </p:cBhvr>
                                      <p:tavLst>
                                        <p:tav tm="0">
                                          <p:val>
                                            <p:strVal val="#ppt_h"/>
                                          </p:val>
                                        </p:tav>
                                        <p:tav tm="100000">
                                          <p:val>
                                            <p:strVal val="#ppt_h"/>
                                          </p:val>
                                        </p:tav>
                                      </p:tavLst>
                                    </p:anim>
                                    <p:animEffect transition="in" filter="fade">
                                      <p:cBhvr>
                                        <p:cTn id="17" dur="1000"/>
                                        <p:tgtEl>
                                          <p:spTgt spid="53"/>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1000" fill="hold"/>
                                        <p:tgtEl>
                                          <p:spTgt spid="55"/>
                                        </p:tgtEl>
                                        <p:attrNameLst>
                                          <p:attrName>ppt_w</p:attrName>
                                        </p:attrNameLst>
                                      </p:cBhvr>
                                      <p:tavLst>
                                        <p:tav tm="0">
                                          <p:val>
                                            <p:strVal val="#ppt_w+.3"/>
                                          </p:val>
                                        </p:tav>
                                        <p:tav tm="100000">
                                          <p:val>
                                            <p:strVal val="#ppt_w"/>
                                          </p:val>
                                        </p:tav>
                                      </p:tavLst>
                                    </p:anim>
                                    <p:anim calcmode="lin" valueType="num">
                                      <p:cBhvr>
                                        <p:cTn id="21" dur="1000" fill="hold"/>
                                        <p:tgtEl>
                                          <p:spTgt spid="55"/>
                                        </p:tgtEl>
                                        <p:attrNameLst>
                                          <p:attrName>ppt_h</p:attrName>
                                        </p:attrNameLst>
                                      </p:cBhvr>
                                      <p:tavLst>
                                        <p:tav tm="0">
                                          <p:val>
                                            <p:strVal val="#ppt_h"/>
                                          </p:val>
                                        </p:tav>
                                        <p:tav tm="100000">
                                          <p:val>
                                            <p:strVal val="#ppt_h"/>
                                          </p:val>
                                        </p:tav>
                                      </p:tavLst>
                                    </p:anim>
                                    <p:animEffect transition="in" filter="fade">
                                      <p:cBhvr>
                                        <p:cTn id="22" dur="1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53299" y="-5713"/>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112167" y="110421"/>
            <a:ext cx="4802408"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sp>
        <p:nvSpPr>
          <p:cNvPr id="17" name="文本框 16">
            <a:extLst>
              <a:ext uri="{FF2B5EF4-FFF2-40B4-BE49-F238E27FC236}">
                <a16:creationId xmlns:a16="http://schemas.microsoft.com/office/drawing/2014/main" id="{ED8BEF24-97BD-40CA-A7B2-9B690AA709F4}"/>
              </a:ext>
            </a:extLst>
          </p:cNvPr>
          <p:cNvSpPr txBox="1"/>
          <p:nvPr/>
        </p:nvSpPr>
        <p:spPr>
          <a:xfrm>
            <a:off x="0" y="85112"/>
            <a:ext cx="4381500" cy="646331"/>
          </a:xfrm>
          <a:prstGeom prst="rect">
            <a:avLst/>
          </a:prstGeom>
          <a:noFill/>
        </p:spPr>
        <p:txBody>
          <a:bodyPr wrap="square" rtlCol="0">
            <a:spAutoFit/>
          </a:bodyPr>
          <a:lstStyle/>
          <a:p>
            <a:r>
              <a:rPr lang="en-US" altLang="zh-CN" sz="3600" b="1" dirty="0" err="1">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Mùa</a:t>
            </a:r>
            <a:r>
              <a:rPr lang="en-US" altLang="zh-CN" sz="3600" b="1" dirty="0">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3600" b="1" dirty="0" err="1">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hè</a:t>
            </a:r>
            <a:r>
              <a:rPr lang="en-US" altLang="zh-CN" sz="3600" b="1" dirty="0">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3600" b="1" dirty="0" err="1">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năm</a:t>
            </a:r>
            <a:r>
              <a:rPr lang="en-US" altLang="zh-CN" sz="3600" b="1" dirty="0">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 </a:t>
            </a:r>
            <a:r>
              <a:rPr lang="en-US" altLang="zh-CN" sz="3600" b="1" dirty="0" err="1">
                <a:solidFill>
                  <a:schemeClr val="tx1">
                    <a:lumMod val="75000"/>
                    <a:lumOff val="25000"/>
                  </a:schemeClr>
                </a:solidFill>
                <a:latin typeface="Cambria" panose="02040503050406030204" pitchFamily="18" charset="0"/>
                <a:ea typeface="Cambria" panose="02040503050406030204" pitchFamily="18" charset="0"/>
                <a:cs typeface="字魂105号-简雅黑" panose="00000500000000000000" pitchFamily="2" charset="-122"/>
              </a:rPr>
              <a:t>ngoái</a:t>
            </a:r>
            <a:endParaRPr lang="zh-CN" altLang="en-US" sz="3600" b="1" dirty="0">
              <a:solidFill>
                <a:schemeClr val="tx1">
                  <a:lumMod val="75000"/>
                  <a:lumOff val="25000"/>
                </a:schemeClr>
              </a:solidFill>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36" name="ïṥ1iḑè">
            <a:extLst>
              <a:ext uri="{FF2B5EF4-FFF2-40B4-BE49-F238E27FC236}">
                <a16:creationId xmlns:a16="http://schemas.microsoft.com/office/drawing/2014/main" id="{4291D6A9-814C-476C-8BC6-474AC64CB70D}"/>
              </a:ext>
            </a:extLst>
          </p:cNvPr>
          <p:cNvSpPr/>
          <p:nvPr/>
        </p:nvSpPr>
        <p:spPr>
          <a:xfrm rot="16200000" flipH="1">
            <a:off x="1203154" y="2523596"/>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r>
              <a:rPr lang="en-US" altLang="zh-CN" sz="1200" dirty="0">
                <a:solidFill>
                  <a:schemeClr val="tx1"/>
                </a:solidFill>
              </a:rPr>
              <a:t> </a:t>
            </a:r>
          </a:p>
        </p:txBody>
      </p:sp>
      <p:sp>
        <p:nvSpPr>
          <p:cNvPr id="41" name="íşļïďe">
            <a:extLst>
              <a:ext uri="{FF2B5EF4-FFF2-40B4-BE49-F238E27FC236}">
                <a16:creationId xmlns:a16="http://schemas.microsoft.com/office/drawing/2014/main" id="{5D0623A5-6B15-4796-A03D-2EBC2F47C012}"/>
              </a:ext>
            </a:extLst>
          </p:cNvPr>
          <p:cNvSpPr/>
          <p:nvPr/>
        </p:nvSpPr>
        <p:spPr>
          <a:xfrm>
            <a:off x="2400451" y="4932813"/>
            <a:ext cx="536082" cy="536082"/>
          </a:xfrm>
          <a:prstGeom prst="ellipse">
            <a:avLst/>
          </a:pr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en-US" altLang="zh-CN" sz="2000" b="1" dirty="0">
                <a:solidFill>
                  <a:schemeClr val="bg1"/>
                </a:solidFill>
                <a:latin typeface="字魂115号-刀刀体" panose="00000500000000000000" pitchFamily="2" charset="-122"/>
                <a:ea typeface="字魂115号-刀刀体" panose="00000500000000000000" pitchFamily="2" charset="-122"/>
              </a:rPr>
              <a:t>1</a:t>
            </a:r>
            <a:endParaRPr lang="zh-CN" altLang="en-US" sz="2000" b="1" dirty="0">
              <a:solidFill>
                <a:schemeClr val="tx1"/>
              </a:solidFill>
              <a:latin typeface="字魂115号-刀刀体" panose="00000500000000000000" pitchFamily="2" charset="-122"/>
              <a:ea typeface="字魂115号-刀刀体" panose="00000500000000000000" pitchFamily="2" charset="-122"/>
            </a:endParaRPr>
          </a:p>
        </p:txBody>
      </p:sp>
      <p:sp>
        <p:nvSpPr>
          <p:cNvPr id="58" name="ïṥ1iḑè">
            <a:extLst>
              <a:ext uri="{FF2B5EF4-FFF2-40B4-BE49-F238E27FC236}">
                <a16:creationId xmlns:a16="http://schemas.microsoft.com/office/drawing/2014/main" id="{4291D6A9-814C-476C-8BC6-474AC64CB70D}"/>
              </a:ext>
            </a:extLst>
          </p:cNvPr>
          <p:cNvSpPr/>
          <p:nvPr/>
        </p:nvSpPr>
        <p:spPr>
          <a:xfrm rot="16200000" flipH="1">
            <a:off x="4815217" y="1669545"/>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r>
              <a:rPr lang="en-US" altLang="zh-CN" sz="1200" dirty="0">
                <a:solidFill>
                  <a:schemeClr val="tx1"/>
                </a:solidFill>
              </a:rPr>
              <a:t> </a:t>
            </a:r>
          </a:p>
        </p:txBody>
      </p:sp>
      <p:sp>
        <p:nvSpPr>
          <p:cNvPr id="60" name="íşļïďe">
            <a:extLst>
              <a:ext uri="{FF2B5EF4-FFF2-40B4-BE49-F238E27FC236}">
                <a16:creationId xmlns:a16="http://schemas.microsoft.com/office/drawing/2014/main" id="{5D0623A5-6B15-4796-A03D-2EBC2F47C012}"/>
              </a:ext>
            </a:extLst>
          </p:cNvPr>
          <p:cNvSpPr/>
          <p:nvPr/>
        </p:nvSpPr>
        <p:spPr>
          <a:xfrm>
            <a:off x="6005959" y="4229504"/>
            <a:ext cx="536082" cy="536082"/>
          </a:xfrm>
          <a:prstGeom prst="ellipse">
            <a:avLst/>
          </a:prstGeom>
          <a:solidFill>
            <a:srgbClr val="E38049"/>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en-US" altLang="zh-CN" sz="2000" b="1" dirty="0">
                <a:solidFill>
                  <a:schemeClr val="bg1"/>
                </a:solidFill>
                <a:latin typeface="字魂115号-刀刀体" panose="00000500000000000000" pitchFamily="2" charset="-122"/>
                <a:ea typeface="字魂115号-刀刀体" panose="00000500000000000000" pitchFamily="2" charset="-122"/>
              </a:rPr>
              <a:t>2</a:t>
            </a:r>
            <a:endParaRPr lang="zh-CN" altLang="en-US" sz="2000" b="1" dirty="0">
              <a:solidFill>
                <a:schemeClr val="tx1"/>
              </a:solidFill>
              <a:latin typeface="字魂115号-刀刀体" panose="00000500000000000000" pitchFamily="2" charset="-122"/>
              <a:ea typeface="字魂115号-刀刀体" panose="00000500000000000000" pitchFamily="2" charset="-122"/>
            </a:endParaRPr>
          </a:p>
        </p:txBody>
      </p:sp>
      <p:sp>
        <p:nvSpPr>
          <p:cNvPr id="63" name="ïṥ1iḑè">
            <a:extLst>
              <a:ext uri="{FF2B5EF4-FFF2-40B4-BE49-F238E27FC236}">
                <a16:creationId xmlns:a16="http://schemas.microsoft.com/office/drawing/2014/main" id="{4291D6A9-814C-476C-8BC6-474AC64CB70D}"/>
              </a:ext>
            </a:extLst>
          </p:cNvPr>
          <p:cNvSpPr/>
          <p:nvPr/>
        </p:nvSpPr>
        <p:spPr>
          <a:xfrm rot="16200000" flipH="1">
            <a:off x="8456185" y="1255313"/>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defRPr/>
            </a:pPr>
            <a:r>
              <a:rPr lang="en-US" altLang="zh-CN" sz="1200" dirty="0">
                <a:solidFill>
                  <a:schemeClr val="tx1"/>
                </a:solidFill>
              </a:rPr>
              <a:t> </a:t>
            </a:r>
          </a:p>
        </p:txBody>
      </p:sp>
      <p:pic>
        <p:nvPicPr>
          <p:cNvPr id="70" name="图片 69"/>
          <p:cNvPicPr>
            <a:picLocks noChangeAspect="1"/>
          </p:cNvPicPr>
          <p:nvPr/>
        </p:nvPicPr>
        <p:blipFill rotWithShape="1">
          <a:blip r:embed="rId6">
            <a:extLst>
              <a:ext uri="{28A0092B-C50C-407E-A947-70E740481C1C}">
                <a14:useLocalDpi xmlns:a14="http://schemas.microsoft.com/office/drawing/2010/main" val="0"/>
              </a:ext>
            </a:extLst>
          </a:blip>
          <a:srcRect l="60067"/>
          <a:stretch/>
        </p:blipFill>
        <p:spPr>
          <a:xfrm>
            <a:off x="8501614" y="2719829"/>
            <a:ext cx="3288991" cy="3873672"/>
          </a:xfrm>
          <a:prstGeom prst="rect">
            <a:avLst/>
          </a:prstGeom>
        </p:spPr>
      </p:pic>
      <p:sp>
        <p:nvSpPr>
          <p:cNvPr id="65" name="íşļïďe">
            <a:extLst>
              <a:ext uri="{FF2B5EF4-FFF2-40B4-BE49-F238E27FC236}">
                <a16:creationId xmlns:a16="http://schemas.microsoft.com/office/drawing/2014/main" id="{5D0623A5-6B15-4796-A03D-2EBC2F47C012}"/>
              </a:ext>
            </a:extLst>
          </p:cNvPr>
          <p:cNvSpPr/>
          <p:nvPr/>
        </p:nvSpPr>
        <p:spPr>
          <a:xfrm>
            <a:off x="9623389" y="3732801"/>
            <a:ext cx="536082" cy="536082"/>
          </a:xfrm>
          <a:prstGeom prst="ellipse">
            <a:avLst/>
          </a:prstGeom>
          <a:solidFill>
            <a:srgbClr val="BB8B8B"/>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354"/>
            <a:r>
              <a:rPr lang="en-US" altLang="zh-CN" sz="2000" b="1" dirty="0">
                <a:solidFill>
                  <a:schemeClr val="bg1"/>
                </a:solidFill>
                <a:latin typeface="字魂115号-刀刀体" panose="00000500000000000000" pitchFamily="2" charset="-122"/>
                <a:ea typeface="字魂115号-刀刀体" panose="00000500000000000000" pitchFamily="2" charset="-122"/>
              </a:rPr>
              <a:t>3</a:t>
            </a:r>
            <a:endParaRPr lang="zh-CN" altLang="en-US" sz="2000" b="1" dirty="0">
              <a:solidFill>
                <a:schemeClr val="tx1"/>
              </a:solidFill>
              <a:latin typeface="字魂115号-刀刀体" panose="00000500000000000000" pitchFamily="2" charset="-122"/>
              <a:ea typeface="字魂115号-刀刀体" panose="00000500000000000000" pitchFamily="2" charset="-122"/>
            </a:endParaRPr>
          </a:p>
        </p:txBody>
      </p:sp>
      <p:pic>
        <p:nvPicPr>
          <p:cNvPr id="5" name="Picture 4" descr="A picture containing toy, doll, vector graphics&#10;&#10;Description automatically generated">
            <a:extLst>
              <a:ext uri="{FF2B5EF4-FFF2-40B4-BE49-F238E27FC236}">
                <a16:creationId xmlns:a16="http://schemas.microsoft.com/office/drawing/2014/main" id="{A5666DB5-1429-DE34-8259-83D65BA1699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674144" y="1115823"/>
            <a:ext cx="3756001" cy="3756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picture containing toy, vector graphics&#10;&#10;Description automatically generated">
            <a:extLst>
              <a:ext uri="{FF2B5EF4-FFF2-40B4-BE49-F238E27FC236}">
                <a16:creationId xmlns:a16="http://schemas.microsoft.com/office/drawing/2014/main" id="{125D5705-B23D-8B74-82F4-E0B117592462}"/>
              </a:ext>
            </a:extLst>
          </p:cNvPr>
          <p:cNvPicPr>
            <a:picLocks noChangeAspect="1"/>
          </p:cNvPicPr>
          <p:nvPr/>
        </p:nvPicPr>
        <p:blipFill>
          <a:blip r:embed="rId9" cstate="hq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8037207" y="148027"/>
            <a:ext cx="3757094" cy="34406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toy, clipart, vector graphics&#10;&#10;Description automatically generated">
            <a:extLst>
              <a:ext uri="{FF2B5EF4-FFF2-40B4-BE49-F238E27FC236}">
                <a16:creationId xmlns:a16="http://schemas.microsoft.com/office/drawing/2014/main" id="{F4448D18-1951-A98B-48B0-10B2E40E372C}"/>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4564298" y="707453"/>
            <a:ext cx="3290111" cy="3326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217914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fade">
                                      <p:cBhvr>
                                        <p:cTn id="29" dur="1000"/>
                                        <p:tgtEl>
                                          <p:spTgt spid="60"/>
                                        </p:tgtEl>
                                      </p:cBhvr>
                                    </p:animEffect>
                                    <p:anim calcmode="lin" valueType="num">
                                      <p:cBhvr>
                                        <p:cTn id="30" dur="1000" fill="hold"/>
                                        <p:tgtEl>
                                          <p:spTgt spid="60"/>
                                        </p:tgtEl>
                                        <p:attrNameLst>
                                          <p:attrName>ppt_x</p:attrName>
                                        </p:attrNameLst>
                                      </p:cBhvr>
                                      <p:tavLst>
                                        <p:tav tm="0">
                                          <p:val>
                                            <p:strVal val="#ppt_x"/>
                                          </p:val>
                                        </p:tav>
                                        <p:tav tm="100000">
                                          <p:val>
                                            <p:strVal val="#ppt_x"/>
                                          </p:val>
                                        </p:tav>
                                      </p:tavLst>
                                    </p:anim>
                                    <p:anim calcmode="lin" valueType="num">
                                      <p:cBhvr>
                                        <p:cTn id="31" dur="1000" fill="hold"/>
                                        <p:tgtEl>
                                          <p:spTgt spid="6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anim calcmode="lin" valueType="num">
                                      <p:cBhvr>
                                        <p:cTn id="35" dur="1000" fill="hold"/>
                                        <p:tgtEl>
                                          <p:spTgt spid="58"/>
                                        </p:tgtEl>
                                        <p:attrNameLst>
                                          <p:attrName>ppt_x</p:attrName>
                                        </p:attrNameLst>
                                      </p:cBhvr>
                                      <p:tavLst>
                                        <p:tav tm="0">
                                          <p:val>
                                            <p:strVal val="#ppt_x"/>
                                          </p:val>
                                        </p:tav>
                                        <p:tav tm="100000">
                                          <p:val>
                                            <p:strVal val="#ppt_x"/>
                                          </p:val>
                                        </p:tav>
                                      </p:tavLst>
                                    </p:anim>
                                    <p:anim calcmode="lin" valueType="num">
                                      <p:cBhvr>
                                        <p:cTn id="3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1000"/>
                                        <p:tgtEl>
                                          <p:spTgt spid="63"/>
                                        </p:tgtEl>
                                      </p:cBhvr>
                                    </p:animEffect>
                                    <p:anim calcmode="lin" valueType="num">
                                      <p:cBhvr>
                                        <p:cTn id="42" dur="1000" fill="hold"/>
                                        <p:tgtEl>
                                          <p:spTgt spid="63"/>
                                        </p:tgtEl>
                                        <p:attrNameLst>
                                          <p:attrName>ppt_x</p:attrName>
                                        </p:attrNameLst>
                                      </p:cBhvr>
                                      <p:tavLst>
                                        <p:tav tm="0">
                                          <p:val>
                                            <p:strVal val="#ppt_x"/>
                                          </p:val>
                                        </p:tav>
                                        <p:tav tm="100000">
                                          <p:val>
                                            <p:strVal val="#ppt_x"/>
                                          </p:val>
                                        </p:tav>
                                      </p:tavLst>
                                    </p:anim>
                                    <p:anim calcmode="lin" valueType="num">
                                      <p:cBhvr>
                                        <p:cTn id="43" dur="1000" fill="hold"/>
                                        <p:tgtEl>
                                          <p:spTgt spid="6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58" grpId="0" animBg="1"/>
      <p:bldP spid="60" grpId="0" animBg="1"/>
      <p:bldP spid="63" grpId="0" animBg="1"/>
      <p:bldP spid="6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26576" y="-35855"/>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4" name="组合 3"/>
          <p:cNvGrpSpPr/>
          <p:nvPr/>
        </p:nvGrpSpPr>
        <p:grpSpPr>
          <a:xfrm>
            <a:off x="217715" y="5713"/>
            <a:ext cx="4802408" cy="1684515"/>
            <a:chOff x="-1552575" y="-162031"/>
            <a:chExt cx="4886325" cy="2490364"/>
          </a:xfrm>
        </p:grpSpPr>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0" y="-162031"/>
              <a:ext cx="3333750" cy="2490364"/>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552575" y="-162031"/>
              <a:ext cx="1647825" cy="2490364"/>
            </a:xfrm>
            <a:prstGeom prst="rect">
              <a:avLst/>
            </a:prstGeom>
          </p:spPr>
        </p:pic>
      </p:grpSp>
      <p:sp>
        <p:nvSpPr>
          <p:cNvPr id="17" name="文本框 16">
            <a:extLst>
              <a:ext uri="{FF2B5EF4-FFF2-40B4-BE49-F238E27FC236}">
                <a16:creationId xmlns:a16="http://schemas.microsoft.com/office/drawing/2014/main" id="{ED8BEF24-97BD-40CA-A7B2-9B690AA709F4}"/>
              </a:ext>
            </a:extLst>
          </p:cNvPr>
          <p:cNvSpPr txBox="1"/>
          <p:nvPr/>
        </p:nvSpPr>
        <p:spPr>
          <a:xfrm>
            <a:off x="160061" y="-81265"/>
            <a:ext cx="4381500" cy="646331"/>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Mùa</a:t>
            </a:r>
            <a:r>
              <a:rPr kumimoji="0" lang="en-US" altLang="zh-C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hè</a:t>
            </a:r>
            <a:r>
              <a:rPr kumimoji="0" lang="en-US" altLang="zh-C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năm</a:t>
            </a:r>
            <a:r>
              <a:rPr kumimoji="0" lang="en-US" altLang="zh-C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 nay</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36" name="ïṥ1iḑè">
            <a:extLst>
              <a:ext uri="{FF2B5EF4-FFF2-40B4-BE49-F238E27FC236}">
                <a16:creationId xmlns:a16="http://schemas.microsoft.com/office/drawing/2014/main" id="{4291D6A9-814C-476C-8BC6-474AC64CB70D}"/>
              </a:ext>
            </a:extLst>
          </p:cNvPr>
          <p:cNvSpPr/>
          <p:nvPr/>
        </p:nvSpPr>
        <p:spPr>
          <a:xfrm rot="16200000" flipH="1">
            <a:off x="1004113" y="3133945"/>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p>
        </p:txBody>
      </p:sp>
      <p:sp>
        <p:nvSpPr>
          <p:cNvPr id="41" name="íşļïďe">
            <a:extLst>
              <a:ext uri="{FF2B5EF4-FFF2-40B4-BE49-F238E27FC236}">
                <a16:creationId xmlns:a16="http://schemas.microsoft.com/office/drawing/2014/main" id="{5D0623A5-6B15-4796-A03D-2EBC2F47C012}"/>
              </a:ext>
            </a:extLst>
          </p:cNvPr>
          <p:cNvSpPr/>
          <p:nvPr/>
        </p:nvSpPr>
        <p:spPr>
          <a:xfrm>
            <a:off x="2137451" y="5781827"/>
            <a:ext cx="536082" cy="536082"/>
          </a:xfrm>
          <a:prstGeom prst="ellipse">
            <a:avLst/>
          </a:pr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rPr>
              <a:t>1</a:t>
            </a:r>
            <a:endParaRPr kumimoji="0" lang="zh-CN" altLang="en-US" sz="2000" b="1" i="0" u="none" strike="noStrike" kern="1200" cap="none" spc="0" normalizeH="0" baseline="0" noProof="0" dirty="0">
              <a:ln>
                <a:noFill/>
              </a:ln>
              <a:solidFill>
                <a:prstClr val="black"/>
              </a:solidFill>
              <a:effectLst/>
              <a:uLnTx/>
              <a:uFillTx/>
              <a:latin typeface="字魂115号-刀刀体" panose="00000500000000000000" pitchFamily="2" charset="-122"/>
              <a:ea typeface="字魂115号-刀刀体" panose="00000500000000000000" pitchFamily="2" charset="-122"/>
              <a:cs typeface="+mn-cs"/>
            </a:endParaRPr>
          </a:p>
        </p:txBody>
      </p:sp>
      <p:sp>
        <p:nvSpPr>
          <p:cNvPr id="58" name="ïṥ1iḑè">
            <a:extLst>
              <a:ext uri="{FF2B5EF4-FFF2-40B4-BE49-F238E27FC236}">
                <a16:creationId xmlns:a16="http://schemas.microsoft.com/office/drawing/2014/main" id="{4291D6A9-814C-476C-8BC6-474AC64CB70D}"/>
              </a:ext>
            </a:extLst>
          </p:cNvPr>
          <p:cNvSpPr/>
          <p:nvPr/>
        </p:nvSpPr>
        <p:spPr>
          <a:xfrm rot="16200000" flipH="1">
            <a:off x="5004065" y="3042925"/>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p>
        </p:txBody>
      </p:sp>
      <p:sp>
        <p:nvSpPr>
          <p:cNvPr id="60" name="íşļïďe">
            <a:extLst>
              <a:ext uri="{FF2B5EF4-FFF2-40B4-BE49-F238E27FC236}">
                <a16:creationId xmlns:a16="http://schemas.microsoft.com/office/drawing/2014/main" id="{5D0623A5-6B15-4796-A03D-2EBC2F47C012}"/>
              </a:ext>
            </a:extLst>
          </p:cNvPr>
          <p:cNvSpPr/>
          <p:nvPr/>
        </p:nvSpPr>
        <p:spPr>
          <a:xfrm>
            <a:off x="6197200" y="5736428"/>
            <a:ext cx="536082" cy="536082"/>
          </a:xfrm>
          <a:prstGeom prst="ellipse">
            <a:avLst/>
          </a:prstGeom>
          <a:solidFill>
            <a:srgbClr val="E38049"/>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rPr>
              <a:t>2</a:t>
            </a:r>
            <a:endParaRPr kumimoji="0" lang="zh-CN" altLang="en-US" sz="2000" b="1" i="0" u="none" strike="noStrike" kern="1200" cap="none" spc="0" normalizeH="0" baseline="0" noProof="0" dirty="0">
              <a:ln>
                <a:noFill/>
              </a:ln>
              <a:solidFill>
                <a:prstClr val="black"/>
              </a:solidFill>
              <a:effectLst/>
              <a:uLnTx/>
              <a:uFillTx/>
              <a:latin typeface="字魂115号-刀刀体" panose="00000500000000000000" pitchFamily="2" charset="-122"/>
              <a:ea typeface="字魂115号-刀刀体" panose="00000500000000000000" pitchFamily="2" charset="-122"/>
              <a:cs typeface="+mn-cs"/>
            </a:endParaRPr>
          </a:p>
        </p:txBody>
      </p:sp>
      <p:sp>
        <p:nvSpPr>
          <p:cNvPr id="63" name="ïṥ1iḑè">
            <a:extLst>
              <a:ext uri="{FF2B5EF4-FFF2-40B4-BE49-F238E27FC236}">
                <a16:creationId xmlns:a16="http://schemas.microsoft.com/office/drawing/2014/main" id="{4291D6A9-814C-476C-8BC6-474AC64CB70D}"/>
              </a:ext>
            </a:extLst>
          </p:cNvPr>
          <p:cNvSpPr/>
          <p:nvPr/>
        </p:nvSpPr>
        <p:spPr>
          <a:xfrm rot="16200000" flipH="1">
            <a:off x="8916132" y="3172901"/>
            <a:ext cx="2870491" cy="2607313"/>
          </a:xfrm>
          <a:prstGeom prst="homePlate">
            <a:avLst>
              <a:gd name="adj" fmla="val 14411"/>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 </a:t>
            </a:r>
          </a:p>
        </p:txBody>
      </p:sp>
      <p:sp>
        <p:nvSpPr>
          <p:cNvPr id="65" name="íşļïďe">
            <a:extLst>
              <a:ext uri="{FF2B5EF4-FFF2-40B4-BE49-F238E27FC236}">
                <a16:creationId xmlns:a16="http://schemas.microsoft.com/office/drawing/2014/main" id="{5D0623A5-6B15-4796-A03D-2EBC2F47C012}"/>
              </a:ext>
            </a:extLst>
          </p:cNvPr>
          <p:cNvSpPr/>
          <p:nvPr/>
        </p:nvSpPr>
        <p:spPr>
          <a:xfrm>
            <a:off x="9986499" y="5643763"/>
            <a:ext cx="536082" cy="536082"/>
          </a:xfrm>
          <a:prstGeom prst="ellipse">
            <a:avLst/>
          </a:prstGeom>
          <a:solidFill>
            <a:srgbClr val="BB8B8B"/>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rPr>
              <a:t>3</a:t>
            </a:r>
            <a:endParaRPr kumimoji="0" lang="zh-CN" altLang="en-US" sz="2000" b="1" i="0" u="none" strike="noStrike" kern="1200" cap="none" spc="0" normalizeH="0" baseline="0" noProof="0" dirty="0">
              <a:ln>
                <a:noFill/>
              </a:ln>
              <a:solidFill>
                <a:prstClr val="black"/>
              </a:solidFill>
              <a:effectLst/>
              <a:uLnTx/>
              <a:uFillTx/>
              <a:latin typeface="字魂115号-刀刀体" panose="00000500000000000000" pitchFamily="2" charset="-122"/>
              <a:ea typeface="字魂115号-刀刀体" panose="00000500000000000000" pitchFamily="2" charset="-122"/>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E377793B-7891-65FE-0A16-AEB5C88354A0}"/>
              </a:ext>
            </a:extLst>
          </p:cNvPr>
          <p:cNvPicPr>
            <a:picLocks noChangeAspect="1"/>
          </p:cNvPicPr>
          <p:nvPr/>
        </p:nvPicPr>
        <p:blipFill>
          <a:blip r:embed="rId6" cstate="hqprint">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8692881" y="500412"/>
            <a:ext cx="3276497" cy="5003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cture containing text&#10;&#10;Description automatically generated">
            <a:extLst>
              <a:ext uri="{FF2B5EF4-FFF2-40B4-BE49-F238E27FC236}">
                <a16:creationId xmlns:a16="http://schemas.microsoft.com/office/drawing/2014/main" id="{170C4BA0-091C-788E-B795-50AED1F53A13}"/>
              </a:ext>
            </a:extLst>
          </p:cNvPr>
          <p:cNvPicPr>
            <a:picLocks noChangeAspect="1"/>
          </p:cNvPicPr>
          <p:nvPr/>
        </p:nvPicPr>
        <p:blipFill>
          <a:blip r:embed="rId8" cstate="hqprint">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675930" y="1478279"/>
            <a:ext cx="3767753" cy="3760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couple of kids playing chess&#10;&#10;Description automatically generated with low confidence">
            <a:extLst>
              <a:ext uri="{FF2B5EF4-FFF2-40B4-BE49-F238E27FC236}">
                <a16:creationId xmlns:a16="http://schemas.microsoft.com/office/drawing/2014/main" id="{DF00CB7A-6184-07D8-D8F6-F15AB4267039}"/>
              </a:ext>
            </a:extLst>
          </p:cNvPr>
          <p:cNvPicPr>
            <a:picLocks noChangeAspect="1"/>
          </p:cNvPicPr>
          <p:nvPr/>
        </p:nvPicPr>
        <p:blipFill>
          <a:blip r:embed="rId10" cstate="hq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91580" y="1478279"/>
            <a:ext cx="4119346" cy="3785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6457311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ppt_x"/>
                                          </p:val>
                                        </p:tav>
                                        <p:tav tm="100000">
                                          <p:val>
                                            <p:strVal val="#ppt_x"/>
                                          </p:val>
                                        </p:tav>
                                      </p:tavLst>
                                    </p:anim>
                                    <p:anim calcmode="lin" valueType="num">
                                      <p:cBhvr additive="base">
                                        <p:cTn id="3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 calcmode="lin" valueType="num">
                                      <p:cBhvr additive="base">
                                        <p:cTn id="39" dur="500" fill="hold"/>
                                        <p:tgtEl>
                                          <p:spTgt spid="63"/>
                                        </p:tgtEl>
                                        <p:attrNameLst>
                                          <p:attrName>ppt_x</p:attrName>
                                        </p:attrNameLst>
                                      </p:cBhvr>
                                      <p:tavLst>
                                        <p:tav tm="0">
                                          <p:val>
                                            <p:strVal val="#ppt_x"/>
                                          </p:val>
                                        </p:tav>
                                        <p:tav tm="100000">
                                          <p:val>
                                            <p:strVal val="#ppt_x"/>
                                          </p:val>
                                        </p:tav>
                                      </p:tavLst>
                                    </p:anim>
                                    <p:anim calcmode="lin" valueType="num">
                                      <p:cBhvr additive="base">
                                        <p:cTn id="40" dur="500" fill="hold"/>
                                        <p:tgtEl>
                                          <p:spTgt spid="6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additive="base">
                                        <p:cTn id="43" dur="500" fill="hold"/>
                                        <p:tgtEl>
                                          <p:spTgt spid="65"/>
                                        </p:tgtEl>
                                        <p:attrNameLst>
                                          <p:attrName>ppt_x</p:attrName>
                                        </p:attrNameLst>
                                      </p:cBhvr>
                                      <p:tavLst>
                                        <p:tav tm="0">
                                          <p:val>
                                            <p:strVal val="#ppt_x"/>
                                          </p:val>
                                        </p:tav>
                                        <p:tav tm="100000">
                                          <p:val>
                                            <p:strVal val="#ppt_x"/>
                                          </p:val>
                                        </p:tav>
                                      </p:tavLst>
                                    </p:anim>
                                    <p:anim calcmode="lin" valueType="num">
                                      <p:cBhvr additive="base">
                                        <p:cTn id="4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58" grpId="0" animBg="1"/>
      <p:bldP spid="60" grpId="0" animBg="1"/>
      <p:bldP spid="63"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7" name="Picture 6" descr="Calendar&#10;&#10;Description automatically generated with medium confidence">
            <a:extLst>
              <a:ext uri="{FF2B5EF4-FFF2-40B4-BE49-F238E27FC236}">
                <a16:creationId xmlns:a16="http://schemas.microsoft.com/office/drawing/2014/main" id="{D0FED81C-2B7D-A21A-4549-FE39865B0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0"/>
            <a:ext cx="12395200" cy="6858000"/>
          </a:xfrm>
          <a:prstGeom prst="rect">
            <a:avLst/>
          </a:prstGeom>
        </p:spPr>
      </p:pic>
      <p:sp>
        <p:nvSpPr>
          <p:cNvPr id="8" name="Rectangle: Rounded Corners 7">
            <a:extLst>
              <a:ext uri="{FF2B5EF4-FFF2-40B4-BE49-F238E27FC236}">
                <a16:creationId xmlns:a16="http://schemas.microsoft.com/office/drawing/2014/main" id="{24F933C5-5B11-AB3C-9163-63F5817240D6}"/>
              </a:ext>
            </a:extLst>
          </p:cNvPr>
          <p:cNvSpPr/>
          <p:nvPr/>
        </p:nvSpPr>
        <p:spPr>
          <a:xfrm>
            <a:off x="0" y="245873"/>
            <a:ext cx="11974286" cy="6366252"/>
          </a:xfrm>
          <a:prstGeom prst="roundRect">
            <a:avLst/>
          </a:prstGeom>
          <a:solidFill>
            <a:schemeClr val="accent2">
              <a:lumMod val="20000"/>
              <a:lumOff val="80000"/>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54251" t="68770"/>
          <a:stretch/>
        </p:blipFill>
        <p:spPr>
          <a:xfrm flipH="1">
            <a:off x="-148774" y="132102"/>
            <a:ext cx="3472544" cy="3049669"/>
          </a:xfrm>
          <a:prstGeom prst="rect">
            <a:avLst/>
          </a:prstGeom>
        </p:spPr>
      </p:pic>
      <p:sp>
        <p:nvSpPr>
          <p:cNvPr id="16" name="TextBox 15">
            <a:extLst>
              <a:ext uri="{FF2B5EF4-FFF2-40B4-BE49-F238E27FC236}">
                <a16:creationId xmlns:a16="http://schemas.microsoft.com/office/drawing/2014/main" id="{52C3E242-9C13-36A8-DDED-68258BFC8DDB}"/>
              </a:ext>
            </a:extLst>
          </p:cNvPr>
          <p:cNvSpPr txBox="1"/>
          <p:nvPr/>
        </p:nvSpPr>
        <p:spPr>
          <a:xfrm>
            <a:off x="3378196" y="979814"/>
            <a:ext cx="8380550" cy="5632311"/>
          </a:xfrm>
          <a:prstGeom prst="rect">
            <a:avLst/>
          </a:prstGeom>
          <a:noFill/>
        </p:spPr>
        <p:txBody>
          <a:bodyPr wrap="square">
            <a:spAutoFit/>
          </a:bodyPr>
          <a:lstStyle/>
          <a:p>
            <a:pPr algn="just"/>
            <a:r>
              <a:rPr lang="vi-VN" sz="3600" i="0" dirty="0">
                <a:solidFill>
                  <a:srgbClr val="000000"/>
                </a:solidFill>
                <a:effectLst/>
                <a:latin typeface="Cambria" panose="02040503050406030204" pitchFamily="18" charset="0"/>
                <a:ea typeface="Cambria" panose="02040503050406030204" pitchFamily="18" charset="0"/>
              </a:rPr>
              <a:t>   </a:t>
            </a:r>
            <a:r>
              <a:rPr lang="vi-VN" sz="3600" i="0" dirty="0">
                <a:solidFill>
                  <a:srgbClr val="C00000"/>
                </a:solidFill>
                <a:effectLst/>
                <a:latin typeface="Cambria" panose="02040503050406030204" pitchFamily="18" charset="0"/>
                <a:ea typeface="Cambria" panose="02040503050406030204" pitchFamily="18"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a:t>
            </a:r>
            <a:r>
              <a:rPr lang="en-US" sz="3600" i="0" dirty="0">
                <a:solidFill>
                  <a:srgbClr val="C00000"/>
                </a:solidFill>
                <a:effectLst/>
                <a:latin typeface="Cambria" panose="02040503050406030204" pitchFamily="18" charset="0"/>
                <a:ea typeface="Cambria" panose="02040503050406030204" pitchFamily="18" charset="0"/>
              </a:rPr>
              <a:t> </a:t>
            </a:r>
            <a:r>
              <a:rPr lang="en-US" sz="3600" i="0" dirty="0" err="1">
                <a:solidFill>
                  <a:srgbClr val="C00000"/>
                </a:solidFill>
                <a:effectLst/>
                <a:latin typeface="Cambria" panose="02040503050406030204" pitchFamily="18" charset="0"/>
                <a:ea typeface="Cambria" panose="02040503050406030204" pitchFamily="18" charset="0"/>
              </a:rPr>
              <a:t>khu</a:t>
            </a:r>
            <a:r>
              <a:rPr lang="en-US" sz="3600" i="0" dirty="0">
                <a:solidFill>
                  <a:srgbClr val="C00000"/>
                </a:solidFill>
                <a:effectLst/>
                <a:latin typeface="Cambria" panose="02040503050406030204" pitchFamily="18" charset="0"/>
                <a:ea typeface="Cambria" panose="02040503050406030204" pitchFamily="18" charset="0"/>
              </a:rPr>
              <a:t> </a:t>
            </a:r>
            <a:r>
              <a:rPr lang="en-US" sz="3600" i="0" dirty="0" err="1">
                <a:solidFill>
                  <a:srgbClr val="C00000"/>
                </a:solidFill>
                <a:effectLst/>
                <a:latin typeface="Cambria" panose="02040503050406030204" pitchFamily="18" charset="0"/>
                <a:ea typeface="Cambria" panose="02040503050406030204" pitchFamily="18" charset="0"/>
              </a:rPr>
              <a:t>vực</a:t>
            </a:r>
            <a:r>
              <a:rPr lang="en-US" sz="3600" i="0" dirty="0">
                <a:solidFill>
                  <a:srgbClr val="C00000"/>
                </a:solidFill>
                <a:effectLst/>
                <a:latin typeface="Cambria" panose="02040503050406030204" pitchFamily="18" charset="0"/>
                <a:ea typeface="Cambria" panose="02040503050406030204" pitchFamily="18" charset="0"/>
              </a:rPr>
              <a:t> </a:t>
            </a:r>
            <a:r>
              <a:rPr lang="en-US" sz="3600" i="0" dirty="0" err="1">
                <a:solidFill>
                  <a:srgbClr val="C00000"/>
                </a:solidFill>
                <a:effectLst/>
                <a:latin typeface="Cambria" panose="02040503050406030204" pitchFamily="18" charset="0"/>
                <a:ea typeface="Cambria" panose="02040503050406030204" pitchFamily="18" charset="0"/>
              </a:rPr>
              <a:t>sông</a:t>
            </a:r>
            <a:r>
              <a:rPr lang="en-US" sz="3600" i="0" dirty="0">
                <a:solidFill>
                  <a:srgbClr val="C00000"/>
                </a:solidFill>
                <a:effectLst/>
                <a:latin typeface="Cambria" panose="02040503050406030204" pitchFamily="18" charset="0"/>
                <a:ea typeface="Cambria" panose="02040503050406030204" pitchFamily="18" charset="0"/>
              </a:rPr>
              <a:t> </a:t>
            </a:r>
            <a:r>
              <a:rPr lang="en-US" sz="3600" i="0" dirty="0" err="1">
                <a:solidFill>
                  <a:srgbClr val="C00000"/>
                </a:solidFill>
                <a:effectLst/>
                <a:latin typeface="Cambria" panose="02040503050406030204" pitchFamily="18" charset="0"/>
                <a:ea typeface="Cambria" panose="02040503050406030204" pitchFamily="18" charset="0"/>
              </a:rPr>
              <a:t>nước</a:t>
            </a:r>
            <a:r>
              <a:rPr lang="vi-VN" sz="3600" i="0" dirty="0">
                <a:solidFill>
                  <a:srgbClr val="C00000"/>
                </a:solidFill>
                <a:effectLst/>
                <a:latin typeface="Cambria" panose="02040503050406030204" pitchFamily="18" charset="0"/>
                <a:ea typeface="Cambria" panose="02040503050406030204" pitchFamily="18" charset="0"/>
              </a:rPr>
              <a:t>.</a:t>
            </a:r>
            <a:br>
              <a:rPr lang="vi-VN" sz="3600" i="0" dirty="0">
                <a:solidFill>
                  <a:srgbClr val="C00000"/>
                </a:solidFill>
                <a:effectLst/>
                <a:latin typeface="Cambria" panose="02040503050406030204" pitchFamily="18" charset="0"/>
                <a:ea typeface="Cambria" panose="02040503050406030204" pitchFamily="18" charset="0"/>
              </a:rPr>
            </a:br>
            <a:endParaRPr lang="vi-VN" sz="3600" dirty="0">
              <a:solidFill>
                <a:srgbClr val="C00000"/>
              </a:solidFill>
              <a:latin typeface="Cambria" panose="02040503050406030204" pitchFamily="18" charset="0"/>
              <a:ea typeface="Cambria" panose="02040503050406030204" pitchFamily="18" charset="0"/>
            </a:endParaRPr>
          </a:p>
        </p:txBody>
      </p:sp>
      <p:pic>
        <p:nvPicPr>
          <p:cNvPr id="12" name="Picture 11" descr="A child sitting at a desk&#10;&#10;Description automatically generated with medium confidence">
            <a:extLst>
              <a:ext uri="{FF2B5EF4-FFF2-40B4-BE49-F238E27FC236}">
                <a16:creationId xmlns:a16="http://schemas.microsoft.com/office/drawing/2014/main" id="{F69A80F5-6C0B-F0FE-4670-75D3147A6EE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41997" y1="22757" x2="56386" y2="25546"/>
                        <a14:foregroundMark x1="37227" y1="55901" x2="63015" y2="53234"/>
                        <a14:foregroundMark x1="63015" y1="53234" x2="48019" y2="52708"/>
                        <a14:foregroundMark x1="48019" y1="26758" x2="51213" y2="36742"/>
                        <a14:foregroundMark x1="67583" y1="49111" x2="78739" y2="52304"/>
                        <a14:foregroundMark x1="71544" y1="53476" x2="71948" y2="53476"/>
                        <a14:foregroundMark x1="70372" y1="45109" x2="77930" y2="55901"/>
                        <a14:foregroundMark x1="77930" y1="55901" x2="77930" y2="55901"/>
                        <a14:foregroundMark x1="69968" y1="51496" x2="79951" y2="52708"/>
                        <a14:foregroundMark x1="73969" y1="44705" x2="77930" y2="56669"/>
                        <a14:foregroundMark x1="71140" y1="53476" x2="72757" y2="519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5249" y="2563846"/>
            <a:ext cx="4088179" cy="4088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D4420EC6-D90D-AB8C-A22C-7F521FBDF4E4}"/>
              </a:ext>
            </a:extLst>
          </p:cNvPr>
          <p:cNvSpPr txBox="1"/>
          <p:nvPr/>
        </p:nvSpPr>
        <p:spPr>
          <a:xfrm>
            <a:off x="827669" y="1143189"/>
            <a:ext cx="1927975" cy="1569660"/>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Tớ là Hà!</a:t>
            </a:r>
          </a:p>
          <a:p>
            <a:r>
              <a:rPr lang="vi-VN" sz="3200" b="1" dirty="0">
                <a:latin typeface="Cambria" panose="02040503050406030204" pitchFamily="18" charset="0"/>
                <a:ea typeface="Cambria" panose="02040503050406030204" pitchFamily="18" charset="0"/>
              </a:rPr>
              <a:t>Mùa hè của tớ ….</a:t>
            </a:r>
          </a:p>
        </p:txBody>
      </p:sp>
    </p:spTree>
    <p:extLst>
      <p:ext uri="{BB962C8B-B14F-4D97-AF65-F5344CB8AC3E}">
        <p14:creationId xmlns:p14="http://schemas.microsoft.com/office/powerpoint/2010/main" val="170681294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09" y="1229176"/>
            <a:ext cx="12192000" cy="5734051"/>
          </a:xfrm>
          <a:prstGeom prst="rect">
            <a:avLst/>
          </a:prstGeom>
        </p:spPr>
      </p:pic>
      <p:sp>
        <p:nvSpPr>
          <p:cNvPr id="9" name="Rectangle: Rounded Corners 8">
            <a:extLst>
              <a:ext uri="{FF2B5EF4-FFF2-40B4-BE49-F238E27FC236}">
                <a16:creationId xmlns:a16="http://schemas.microsoft.com/office/drawing/2014/main" id="{F19ACEA1-31E6-4C73-535D-43A166638413}"/>
              </a:ext>
            </a:extLst>
          </p:cNvPr>
          <p:cNvSpPr/>
          <p:nvPr/>
        </p:nvSpPr>
        <p:spPr>
          <a:xfrm>
            <a:off x="1294545" y="1894870"/>
            <a:ext cx="10325528"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Rounded Corners 9">
            <a:extLst>
              <a:ext uri="{FF2B5EF4-FFF2-40B4-BE49-F238E27FC236}">
                <a16:creationId xmlns:a16="http://schemas.microsoft.com/office/drawing/2014/main" id="{AB54A204-7D7D-0A41-99AC-44124F7C1D67}"/>
              </a:ext>
            </a:extLst>
          </p:cNvPr>
          <p:cNvSpPr/>
          <p:nvPr/>
        </p:nvSpPr>
        <p:spPr>
          <a:xfrm>
            <a:off x="1294544" y="3229273"/>
            <a:ext cx="9863191" cy="866929"/>
          </a:xfrm>
          <a:prstGeom prst="roundRect">
            <a:avLst/>
          </a:prstGeom>
          <a:solidFill>
            <a:schemeClr val="accent2">
              <a:lumMod val="20000"/>
              <a:lumOff val="80000"/>
              <a:alpha val="73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58AD84F5-B892-7178-A97F-7090FF956D77}"/>
              </a:ext>
            </a:extLst>
          </p:cNvPr>
          <p:cNvSpPr txBox="1"/>
          <p:nvPr/>
        </p:nvSpPr>
        <p:spPr>
          <a:xfrm rot="186704">
            <a:off x="4498538" y="1314180"/>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7200" b="1" dirty="0">
                <a:ln/>
                <a:solidFill>
                  <a:schemeClr val="accent1">
                    <a:lumMod val="50000"/>
                  </a:schemeClr>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DẶN DÒ</a:t>
            </a:r>
            <a:endParaRPr lang="vi-VN" sz="7200" b="1" dirty="0">
              <a:ln/>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371D908-0398-3F8A-9B9F-654184C3DC3D}"/>
              </a:ext>
            </a:extLst>
          </p:cNvPr>
          <p:cNvSpPr txBox="1"/>
          <p:nvPr/>
        </p:nvSpPr>
        <p:spPr>
          <a:xfrm>
            <a:off x="1500399" y="2005169"/>
            <a:ext cx="9913820"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Thực</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hành</a:t>
            </a:r>
            <a:r>
              <a:rPr lang="en-US" sz="3600" b="1" dirty="0">
                <a:solidFill>
                  <a:schemeClr val="accent2">
                    <a:lumMod val="50000"/>
                  </a:schemeClr>
                </a:solidFill>
                <a:latin typeface="Cambria" panose="02040503050406030204" pitchFamily="18" charset="0"/>
                <a:ea typeface="Cambria" panose="02040503050406030204" pitchFamily="18" charset="0"/>
              </a:rPr>
              <a:t> chia </a:t>
            </a:r>
            <a:r>
              <a:rPr lang="en-US" sz="3600" b="1" dirty="0" err="1">
                <a:solidFill>
                  <a:schemeClr val="accent2">
                    <a:lumMod val="50000"/>
                  </a:schemeClr>
                </a:solidFill>
                <a:latin typeface="Cambria" panose="02040503050406030204" pitchFamily="18" charset="0"/>
                <a:ea typeface="Cambria" panose="02040503050406030204" pitchFamily="18" charset="0"/>
              </a:rPr>
              <a:t>sẻ</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kỉ</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niệm</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về</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mùa</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hè</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của</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em</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74F5BF10-75C6-DCB2-8ABE-13C8DB7B1D1D}"/>
              </a:ext>
            </a:extLst>
          </p:cNvPr>
          <p:cNvSpPr txBox="1"/>
          <p:nvPr/>
        </p:nvSpPr>
        <p:spPr>
          <a:xfrm>
            <a:off x="1484016" y="3344644"/>
            <a:ext cx="9673719" cy="646331"/>
          </a:xfrm>
          <a:prstGeom prst="rect">
            <a:avLst/>
          </a:prstGeom>
          <a:noFill/>
        </p:spPr>
        <p:txBody>
          <a:bodyPr wrap="square" rtlCol="0">
            <a:spAutoFit/>
          </a:bodyPr>
          <a:lstStyle/>
          <a:p>
            <a:r>
              <a:rPr lang="en-US" sz="3600" b="1" dirty="0" err="1">
                <a:solidFill>
                  <a:schemeClr val="accent2">
                    <a:lumMod val="50000"/>
                  </a:schemeClr>
                </a:solidFill>
                <a:latin typeface="Cambria" panose="02040503050406030204" pitchFamily="18" charset="0"/>
                <a:ea typeface="Cambria" panose="02040503050406030204" pitchFamily="18" charset="0"/>
              </a:rPr>
              <a:t>Chuẩn</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bị</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bài</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Viết</a:t>
            </a:r>
            <a:r>
              <a:rPr lang="en-US" sz="3600" b="1" dirty="0">
                <a:solidFill>
                  <a:schemeClr val="accent2">
                    <a:lumMod val="50000"/>
                  </a:schemeClr>
                </a:solidFill>
                <a:latin typeface="Cambria" panose="02040503050406030204" pitchFamily="18" charset="0"/>
                <a:ea typeface="Cambria" panose="02040503050406030204" pitchFamily="18" charset="0"/>
              </a:rPr>
              <a:t>: Nghe </a:t>
            </a:r>
            <a:r>
              <a:rPr lang="en-US" sz="3600" b="1" dirty="0" err="1">
                <a:solidFill>
                  <a:schemeClr val="accent2">
                    <a:lumMod val="50000"/>
                  </a:schemeClr>
                </a:solidFill>
                <a:latin typeface="Cambria" panose="02040503050406030204" pitchFamily="18" charset="0"/>
                <a:ea typeface="Cambria" panose="02040503050406030204" pitchFamily="18" charset="0"/>
              </a:rPr>
              <a:t>viết</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Em</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yêu</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mùa</a:t>
            </a:r>
            <a:r>
              <a:rPr lang="en-US" sz="3600" b="1" dirty="0">
                <a:solidFill>
                  <a:schemeClr val="accent2">
                    <a:lumMod val="50000"/>
                  </a:schemeClr>
                </a:solidFill>
                <a:latin typeface="Cambria" panose="02040503050406030204" pitchFamily="18" charset="0"/>
                <a:ea typeface="Cambria" panose="02040503050406030204" pitchFamily="18" charset="0"/>
              </a:rPr>
              <a:t> </a:t>
            </a:r>
            <a:r>
              <a:rPr lang="en-US" sz="3600" b="1" dirty="0" err="1">
                <a:solidFill>
                  <a:schemeClr val="accent2">
                    <a:lumMod val="50000"/>
                  </a:schemeClr>
                </a:solidFill>
                <a:latin typeface="Cambria" panose="02040503050406030204" pitchFamily="18" charset="0"/>
                <a:ea typeface="Cambria" panose="02040503050406030204" pitchFamily="18" charset="0"/>
              </a:rPr>
              <a:t>hè</a:t>
            </a:r>
            <a:endParaRPr lang="vi-VN" sz="36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519953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algn="just" defTabSz="914400">
              <a:buClr>
                <a:srgbClr val="000000"/>
              </a:buClr>
              <a:buFont typeface="Arial"/>
              <a:buNone/>
            </a:pPr>
            <a:r>
              <a:rPr lang="vi-VN" sz="3600" b="1" kern="0" dirty="0">
                <a:solidFill>
                  <a:srgbClr val="FF0000"/>
                </a:solidFill>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lang="en-US" sz="3600" b="1" kern="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12" name="Group 11">
            <a:extLst>
              <a:ext uri="{FF2B5EF4-FFF2-40B4-BE49-F238E27FC236}">
                <a16:creationId xmlns:a16="http://schemas.microsoft.com/office/drawing/2014/main" id="{91B485ED-ABA6-B4CD-60C7-4432BF6C9B4E}"/>
              </a:ext>
            </a:extLst>
          </p:cNvPr>
          <p:cNvGrpSpPr/>
          <p:nvPr/>
        </p:nvGrpSpPr>
        <p:grpSpPr>
          <a:xfrm>
            <a:off x="-58057" y="-56993"/>
            <a:ext cx="12248533" cy="6913711"/>
            <a:chOff x="-58057" y="-56993"/>
            <a:chExt cx="12248533" cy="6913711"/>
          </a:xfrm>
        </p:grpSpPr>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pic>
          <p:nvPicPr>
            <p:cNvPr id="9" name="Picture 8">
              <a:extLst>
                <a:ext uri="{FF2B5EF4-FFF2-40B4-BE49-F238E27FC236}">
                  <a16:creationId xmlns:a16="http://schemas.microsoft.com/office/drawing/2014/main" id="{5190B979-6E9E-D895-4A41-E3730FFC4B95}"/>
                </a:ext>
              </a:extLst>
            </p:cNvPr>
            <p:cNvPicPr>
              <a:picLocks noChangeAspect="1"/>
            </p:cNvPicPr>
            <p:nvPr/>
          </p:nvPicPr>
          <p:blipFill>
            <a:blip r:embed="rId4"/>
            <a:stretch>
              <a:fillRect/>
            </a:stretch>
          </p:blipFill>
          <p:spPr>
            <a:xfrm>
              <a:off x="-58057" y="-56993"/>
              <a:ext cx="829128" cy="883997"/>
            </a:xfrm>
            <a:prstGeom prst="rect">
              <a:avLst/>
            </a:prstGeom>
          </p:spPr>
        </p:pic>
      </p:grpSp>
      <p:sp>
        <p:nvSpPr>
          <p:cNvPr id="13" name="Cloud 12">
            <a:extLst>
              <a:ext uri="{FF2B5EF4-FFF2-40B4-BE49-F238E27FC236}">
                <a16:creationId xmlns:a16="http://schemas.microsoft.com/office/drawing/2014/main" id="{457090D5-E1D9-FD91-56D2-9C7D92D1CA96}"/>
              </a:ext>
            </a:extLst>
          </p:cNvPr>
          <p:cNvSpPr/>
          <p:nvPr/>
        </p:nvSpPr>
        <p:spPr>
          <a:xfrm>
            <a:off x="5693972" y="371476"/>
            <a:ext cx="5324929" cy="2495740"/>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lumMod val="75000"/>
                    <a:lumOff val="25000"/>
                  </a:schemeClr>
                </a:solidFill>
                <a:latin typeface="Cambria" panose="02040503050406030204" pitchFamily="18" charset="0"/>
                <a:ea typeface="Cambria" panose="02040503050406030204" pitchFamily="18" charset="0"/>
              </a:rPr>
              <a:t>Nghỉ</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hè</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thích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thật</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bạn</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có</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thích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nghỉ</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hè</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giống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chúng</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mình</a:t>
            </a: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en-US" sz="2800" b="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800" b="1" dirty="0">
                <a:solidFill>
                  <a:schemeClr val="tx1">
                    <a:lumMod val="75000"/>
                    <a:lumOff val="25000"/>
                  </a:schemeClr>
                </a:solidFill>
                <a:latin typeface="Cambria" panose="02040503050406030204" pitchFamily="18" charset="0"/>
                <a:ea typeface="Cambria" panose="02040503050406030204" pitchFamily="18" charset="0"/>
              </a:rPr>
              <a:t>?</a:t>
            </a:r>
            <a:endParaRPr lang="vi-VN" sz="2800" b="1" dirty="0">
              <a:solidFill>
                <a:schemeClr val="tx1">
                  <a:lumMod val="75000"/>
                  <a:lumOff val="2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 name="图片 5">
            <a:extLst>
              <a:ext uri="{FF2B5EF4-FFF2-40B4-BE49-F238E27FC236}">
                <a16:creationId xmlns:a16="http://schemas.microsoft.com/office/drawing/2014/main" id="{FBB57706-8C32-4B78-B9C4-336D5E78E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80" y="0"/>
            <a:ext cx="4595469" cy="6604001"/>
          </a:xfrm>
          <a:prstGeom prst="rect">
            <a:avLst/>
          </a:prstGeom>
        </p:spPr>
      </p:pic>
      <p:sp>
        <p:nvSpPr>
          <p:cNvPr id="7" name="TextBox 6"/>
          <p:cNvSpPr txBox="1"/>
          <p:nvPr/>
        </p:nvSpPr>
        <p:spPr>
          <a:xfrm>
            <a:off x="2756471" y="75876"/>
            <a:ext cx="4129871" cy="923330"/>
          </a:xfrm>
          <a:prstGeom prst="rect">
            <a:avLst/>
          </a:prstGeom>
          <a:noFill/>
        </p:spPr>
        <p:txBody>
          <a:bodyPr wrap="square" rtlCol="0">
            <a:spAutoFit/>
          </a:bodyPr>
          <a:lstStyle/>
          <a:p>
            <a:r>
              <a:rPr lang="en-US" sz="5400" dirty="0" err="1">
                <a:solidFill>
                  <a:schemeClr val="bg1"/>
                </a:solidFill>
                <a:latin typeface="SVN-Holidays" panose="02040603050506020204" pitchFamily="18" charset="0"/>
              </a:rPr>
              <a:t>Nói</a:t>
            </a:r>
            <a:r>
              <a:rPr lang="en-US" sz="5400" dirty="0">
                <a:solidFill>
                  <a:schemeClr val="bg1"/>
                </a:solidFill>
                <a:latin typeface="SVN-Holidays" panose="02040603050506020204" pitchFamily="18" charset="0"/>
              </a:rPr>
              <a:t> </a:t>
            </a:r>
            <a:r>
              <a:rPr lang="en-US" sz="5400" dirty="0" err="1">
                <a:solidFill>
                  <a:schemeClr val="bg1"/>
                </a:solidFill>
                <a:latin typeface="SVN-Holidays" panose="02040603050506020204" pitchFamily="18" charset="0"/>
              </a:rPr>
              <a:t>và</a:t>
            </a:r>
            <a:r>
              <a:rPr lang="en-US" sz="5400" dirty="0">
                <a:solidFill>
                  <a:schemeClr val="bg1"/>
                </a:solidFill>
                <a:latin typeface="SVN-Holidays" panose="02040603050506020204" pitchFamily="18" charset="0"/>
              </a:rPr>
              <a:t> </a:t>
            </a:r>
            <a:r>
              <a:rPr lang="en-US" sz="5400" dirty="0" err="1">
                <a:solidFill>
                  <a:schemeClr val="bg1"/>
                </a:solidFill>
                <a:latin typeface="SVN-Holidays" panose="02040603050506020204" pitchFamily="18" charset="0"/>
              </a:rPr>
              <a:t>nghe</a:t>
            </a:r>
            <a:endParaRPr lang="en-US" sz="5400" dirty="0">
              <a:solidFill>
                <a:schemeClr val="bg1"/>
              </a:solidFill>
              <a:latin typeface="SVN-Holidays" panose="02040603050506020204" pitchFamily="18" charset="0"/>
            </a:endParaRPr>
          </a:p>
        </p:txBody>
      </p:sp>
      <p:pic>
        <p:nvPicPr>
          <p:cNvPr id="32" name="Picture 31"/>
          <p:cNvPicPr>
            <a:picLocks noChangeAspect="1"/>
          </p:cNvPicPr>
          <p:nvPr/>
        </p:nvPicPr>
        <p:blipFill>
          <a:blip r:embed="rId4"/>
          <a:stretch>
            <a:fillRect/>
          </a:stretch>
        </p:blipFill>
        <p:spPr>
          <a:xfrm rot="21299053">
            <a:off x="370184" y="585189"/>
            <a:ext cx="8390329" cy="3402016"/>
          </a:xfrm>
          <a:prstGeom prst="rect">
            <a:avLst/>
          </a:prstGeom>
        </p:spPr>
      </p:pic>
      <p:grpSp>
        <p:nvGrpSpPr>
          <p:cNvPr id="16" name="Group 15"/>
          <p:cNvGrpSpPr/>
          <p:nvPr/>
        </p:nvGrpSpPr>
        <p:grpSpPr>
          <a:xfrm>
            <a:off x="1738514" y="3302000"/>
            <a:ext cx="6072142" cy="2042337"/>
            <a:chOff x="1578911" y="3302000"/>
            <a:chExt cx="6072142" cy="2042337"/>
          </a:xfrm>
        </p:grpSpPr>
        <p:pic>
          <p:nvPicPr>
            <p:cNvPr id="11" name="Picture 10"/>
            <p:cNvPicPr>
              <a:picLocks noChangeAspect="1"/>
            </p:cNvPicPr>
            <p:nvPr/>
          </p:nvPicPr>
          <p:blipFill>
            <a:blip r:embed="rId5"/>
            <a:stretch>
              <a:fillRect/>
            </a:stretch>
          </p:blipFill>
          <p:spPr>
            <a:xfrm>
              <a:off x="1578911" y="3302000"/>
              <a:ext cx="6072142" cy="2042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duotone>
                <a:schemeClr val="accent2">
                  <a:shade val="45000"/>
                  <a:satMod val="135000"/>
                </a:schemeClr>
                <a:prstClr val="white"/>
              </a:duotone>
            </a:blip>
            <a:stretch>
              <a:fillRect/>
            </a:stretch>
          </p:blipFill>
          <p:spPr>
            <a:xfrm>
              <a:off x="1866546" y="3545860"/>
              <a:ext cx="5590517" cy="1554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92" y="33838"/>
            <a:ext cx="1508522" cy="1508522"/>
          </a:xfrm>
          <a:prstGeom prst="rect">
            <a:avLst/>
          </a:prstGeom>
        </p:spPr>
      </p:pic>
    </p:spTree>
    <p:extLst>
      <p:ext uri="{BB962C8B-B14F-4D97-AF65-F5344CB8AC3E}">
        <p14:creationId xmlns:p14="http://schemas.microsoft.com/office/powerpoint/2010/main" val="2432694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18896"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18896" y="4646289"/>
            <a:ext cx="12210897" cy="2211711"/>
          </a:xfrm>
          <a:prstGeom prst="rect">
            <a:avLst/>
          </a:prstGeom>
        </p:spPr>
      </p:pic>
      <p:sp>
        <p:nvSpPr>
          <p:cNvPr id="26" name="iṩļïḓè">
            <a:extLst>
              <a:ext uri="{FF2B5EF4-FFF2-40B4-BE49-F238E27FC236}">
                <a16:creationId xmlns:a16="http://schemas.microsoft.com/office/drawing/2014/main" id="{7253B6DF-62F4-474D-A7DB-4012EAA28847}"/>
              </a:ext>
            </a:extLst>
          </p:cNvPr>
          <p:cNvSpPr txBox="1"/>
          <p:nvPr/>
        </p:nvSpPr>
        <p:spPr bwMode="auto">
          <a:xfrm>
            <a:off x="-211015" y="1365751"/>
            <a:ext cx="13364308" cy="962582"/>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defTabSz="609585"/>
            <a:r>
              <a:rPr lang="en-US" altLang="zh-CN" sz="16600" b="1" dirty="0">
                <a:ln>
                  <a:solidFill>
                    <a:schemeClr val="tx1">
                      <a:lumMod val="75000"/>
                      <a:lumOff val="25000"/>
                    </a:schemeClr>
                  </a:solidFill>
                </a:ln>
                <a:solidFill>
                  <a:srgbClr val="EBA46B"/>
                </a:solidFill>
                <a:latin typeface="#9Slide07 IcielCadena" panose="02000503000000020004" pitchFamily="2" charset="0"/>
                <a:ea typeface="Cambria" panose="02040503050406030204" pitchFamily="18" charset="0"/>
                <a:cs typeface="字魂105号-简雅黑" panose="00000500000000000000" pitchFamily="2" charset="-122"/>
              </a:rPr>
              <a:t>LUYỆN TẬP</a:t>
            </a:r>
            <a:endParaRPr lang="zh-CN" altLang="en-US" sz="16600" b="1" dirty="0">
              <a:ln>
                <a:solidFill>
                  <a:schemeClr val="tx1">
                    <a:lumMod val="75000"/>
                    <a:lumOff val="25000"/>
                  </a:schemeClr>
                </a:solidFill>
              </a:ln>
              <a:solidFill>
                <a:srgbClr val="EBA46B"/>
              </a:solidFill>
              <a:latin typeface="#9Slide07 IcielCadena" panose="02000503000000020004" pitchFamily="2" charset="0"/>
              <a:ea typeface="字魂115号-刀刀体" panose="00000500000000000000" pitchFamily="2" charset="-122"/>
              <a:cs typeface="字魂105号-简雅黑" panose="00000500000000000000" pitchFamily="2" charset="-122"/>
            </a:endParaRPr>
          </a:p>
        </p:txBody>
      </p:sp>
      <p:pic>
        <p:nvPicPr>
          <p:cNvPr id="24"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a:off x="-8072367" y="3545272"/>
            <a:ext cx="6261152" cy="3312728"/>
          </a:xfrm>
          <a:prstGeom prst="rect">
            <a:avLst/>
          </a:prstGeom>
        </p:spPr>
      </p:pic>
      <p:pic>
        <p:nvPicPr>
          <p:cNvPr id="25"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103" y="168526"/>
            <a:ext cx="1028700" cy="1028700"/>
          </a:xfrm>
          <a:prstGeom prst="rect">
            <a:avLst/>
          </a:prstGeom>
        </p:spPr>
      </p:pic>
      <p:pic>
        <p:nvPicPr>
          <p:cNvPr id="30" name="图片 13">
            <a:extLst>
              <a:ext uri="{FF2B5EF4-FFF2-40B4-BE49-F238E27FC236}">
                <a16:creationId xmlns:a16="http://schemas.microsoft.com/office/drawing/2014/main" id="{8EEEDCCE-D833-4257-A4C1-8D9CCFC7F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9045" y="0"/>
            <a:ext cx="1028700" cy="1028700"/>
          </a:xfrm>
          <a:prstGeom prst="rect">
            <a:avLst/>
          </a:prstGeom>
        </p:spPr>
      </p:pic>
      <p:pic>
        <p:nvPicPr>
          <p:cNvPr id="31" name="图片 16">
            <a:extLst>
              <a:ext uri="{FF2B5EF4-FFF2-40B4-BE49-F238E27FC236}">
                <a16:creationId xmlns:a16="http://schemas.microsoft.com/office/drawing/2014/main" id="{7CC90469-9A72-44C6-B4C7-5B86E3E4C8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1741" y="3193728"/>
            <a:ext cx="771525" cy="771525"/>
          </a:xfrm>
          <a:prstGeom prst="rect">
            <a:avLst/>
          </a:prstGeom>
        </p:spPr>
      </p:pic>
      <p:pic>
        <p:nvPicPr>
          <p:cNvPr id="32" name="图片 23">
            <a:extLst>
              <a:ext uri="{FF2B5EF4-FFF2-40B4-BE49-F238E27FC236}">
                <a16:creationId xmlns:a16="http://schemas.microsoft.com/office/drawing/2014/main" id="{0930D76A-5229-4D3B-A710-F272C77C7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9833" y="2933169"/>
            <a:ext cx="1123950" cy="847725"/>
          </a:xfrm>
          <a:prstGeom prst="rect">
            <a:avLst/>
          </a:prstGeom>
        </p:spPr>
      </p:pic>
    </p:spTree>
    <p:extLst>
      <p:ext uri="{BB962C8B-B14F-4D97-AF65-F5344CB8AC3E}">
        <p14:creationId xmlns:p14="http://schemas.microsoft.com/office/powerpoint/2010/main" val="2683155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45833E-6 -3.33333E-6 L 1.13425 -0.01643 " pathEditMode="relative" rAng="0" ptsTypes="AA">
                                      <p:cBhvr>
                                        <p:cTn id="6" dur="2000" fill="hold"/>
                                        <p:tgtEl>
                                          <p:spTgt spid="24"/>
                                        </p:tgtEl>
                                        <p:attrNameLst>
                                          <p:attrName>ppt_x</p:attrName>
                                          <p:attrName>ppt_y</p:attrName>
                                        </p:attrNameLst>
                                      </p:cBhvr>
                                      <p:rCtr x="56706" y="-833"/>
                                    </p:animMotion>
                                  </p:childTnLst>
                                </p:cTn>
                              </p:par>
                            </p:childTnLst>
                          </p:cTn>
                        </p:par>
                        <p:par>
                          <p:cTn id="7" fill="hold">
                            <p:stCondLst>
                              <p:cond delay="2000"/>
                            </p:stCondLst>
                            <p:childTnLst>
                              <p:par>
                                <p:cTn id="8" presetID="16" presetClass="entr" presetSubtype="21"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900" decel="100000" fill="hold"/>
                                        <p:tgtEl>
                                          <p:spTgt spid="2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900" decel="100000" fill="hold"/>
                                        <p:tgtEl>
                                          <p:spTgt spid="3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6"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80">
                                          <p:stCondLst>
                                            <p:cond delay="0"/>
                                          </p:stCondLst>
                                        </p:cTn>
                                        <p:tgtEl>
                                          <p:spTgt spid="31"/>
                                        </p:tgtEl>
                                      </p:cBhvr>
                                    </p:animEffect>
                                    <p:anim calcmode="lin" valueType="num">
                                      <p:cBhvr>
                                        <p:cTn id="31"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6" dur="26">
                                          <p:stCondLst>
                                            <p:cond delay="650"/>
                                          </p:stCondLst>
                                        </p:cTn>
                                        <p:tgtEl>
                                          <p:spTgt spid="31"/>
                                        </p:tgtEl>
                                      </p:cBhvr>
                                      <p:to x="100000" y="60000"/>
                                    </p:animScale>
                                    <p:animScale>
                                      <p:cBhvr>
                                        <p:cTn id="37" dur="166" decel="50000">
                                          <p:stCondLst>
                                            <p:cond delay="676"/>
                                          </p:stCondLst>
                                        </p:cTn>
                                        <p:tgtEl>
                                          <p:spTgt spid="31"/>
                                        </p:tgtEl>
                                      </p:cBhvr>
                                      <p:to x="100000" y="100000"/>
                                    </p:animScale>
                                    <p:animScale>
                                      <p:cBhvr>
                                        <p:cTn id="38" dur="26">
                                          <p:stCondLst>
                                            <p:cond delay="1312"/>
                                          </p:stCondLst>
                                        </p:cTn>
                                        <p:tgtEl>
                                          <p:spTgt spid="31"/>
                                        </p:tgtEl>
                                      </p:cBhvr>
                                      <p:to x="100000" y="80000"/>
                                    </p:animScale>
                                    <p:animScale>
                                      <p:cBhvr>
                                        <p:cTn id="39" dur="166" decel="50000">
                                          <p:stCondLst>
                                            <p:cond delay="1338"/>
                                          </p:stCondLst>
                                        </p:cTn>
                                        <p:tgtEl>
                                          <p:spTgt spid="31"/>
                                        </p:tgtEl>
                                      </p:cBhvr>
                                      <p:to x="100000" y="100000"/>
                                    </p:animScale>
                                    <p:animScale>
                                      <p:cBhvr>
                                        <p:cTn id="40" dur="26">
                                          <p:stCondLst>
                                            <p:cond delay="1642"/>
                                          </p:stCondLst>
                                        </p:cTn>
                                        <p:tgtEl>
                                          <p:spTgt spid="31"/>
                                        </p:tgtEl>
                                      </p:cBhvr>
                                      <p:to x="100000" y="90000"/>
                                    </p:animScale>
                                    <p:animScale>
                                      <p:cBhvr>
                                        <p:cTn id="41" dur="166" decel="50000">
                                          <p:stCondLst>
                                            <p:cond delay="1668"/>
                                          </p:stCondLst>
                                        </p:cTn>
                                        <p:tgtEl>
                                          <p:spTgt spid="31"/>
                                        </p:tgtEl>
                                      </p:cBhvr>
                                      <p:to x="100000" y="100000"/>
                                    </p:animScale>
                                    <p:animScale>
                                      <p:cBhvr>
                                        <p:cTn id="42" dur="26">
                                          <p:stCondLst>
                                            <p:cond delay="1808"/>
                                          </p:stCondLst>
                                        </p:cTn>
                                        <p:tgtEl>
                                          <p:spTgt spid="31"/>
                                        </p:tgtEl>
                                      </p:cBhvr>
                                      <p:to x="100000" y="95000"/>
                                    </p:animScale>
                                    <p:animScale>
                                      <p:cBhvr>
                                        <p:cTn id="43"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303991"/>
          </a:xfrm>
          <a:prstGeom prst="roundRect">
            <a:avLst/>
          </a:prstGeom>
          <a:solidFill>
            <a:schemeClr val="accent2">
              <a:lumMod val="60000"/>
              <a:lumOff val="40000"/>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2C69D74-AA97-F544-BB2B-52CC2F942619}"/>
              </a:ext>
            </a:extLst>
          </p:cNvPr>
          <p:cNvSpPr txBox="1"/>
          <p:nvPr/>
        </p:nvSpPr>
        <p:spPr>
          <a:xfrm rot="186704">
            <a:off x="3904082" y="499091"/>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Mùa</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hè</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của</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em</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endParaRPr kumimoji="0" lang="vi-VN" sz="4800" b="1" i="0" u="none" strike="noStrike" kern="1200" cap="none" spc="0" normalizeH="0" baseline="0" noProof="0" dirty="0">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10232420" cy="3785652"/>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Gợi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ý: </a:t>
            </a:r>
          </a:p>
          <a:p>
            <a:pPr marL="742950" marR="0" lvl="0" indent="-742950" defTabSz="609585" rtl="0" eaLnBrk="1" fontAlgn="auto" latinLnBrk="0" hangingPunct="1">
              <a:lnSpc>
                <a:spcPct val="100000"/>
              </a:lnSpc>
              <a:spcBef>
                <a:spcPts val="0"/>
              </a:spcBef>
              <a:spcAft>
                <a:spcPts val="0"/>
              </a:spcAft>
              <a:buClrTx/>
              <a:buSzTx/>
              <a:buFont typeface="+mj-lt"/>
              <a:buAutoNum type="arabicPeriod"/>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rồi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trải</a:t>
            </a:r>
            <a:r>
              <a:rPr lang="en-US" sz="4000" b="1" dirty="0">
                <a:solidFill>
                  <a:srgbClr val="C00000"/>
                </a:solidFill>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nghiệm</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742950" marR="0" lvl="0" indent="-742950" defTabSz="609585" rtl="0" eaLnBrk="1" fontAlgn="auto" latinLnBrk="0" hangingPunct="1">
              <a:lnSpc>
                <a:spcPct val="100000"/>
              </a:lnSpc>
              <a:spcBef>
                <a:spcPts val="0"/>
              </a:spcBef>
              <a:spcAft>
                <a:spcPts val="0"/>
              </a:spcAft>
              <a:buClrTx/>
              <a:buSzTx/>
              <a:buFont typeface="+mj-lt"/>
              <a:buAutoNum type="arabicPeriod"/>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p>
          <a:p>
            <a:pPr marL="742950" marR="0" lvl="0" indent="-742950" defTabSz="609585" rtl="0" eaLnBrk="1" fontAlgn="auto" latinLnBrk="0" hangingPunct="1">
              <a:lnSpc>
                <a:spcPct val="100000"/>
              </a:lnSpc>
              <a:spcBef>
                <a:spcPts val="0"/>
              </a:spcBef>
              <a:spcAft>
                <a:spcPts val="0"/>
              </a:spcAft>
              <a:buClrTx/>
              <a:buSzTx/>
              <a:buFont typeface="+mj-lt"/>
              <a:buAutoNum type="arabicPeriod"/>
              <a:tabLst/>
              <a:defRPr/>
            </a:pPr>
            <a:r>
              <a:rPr lang="en-US" sz="4000" b="1" dirty="0" err="1">
                <a:solidFill>
                  <a:srgbClr val="C00000"/>
                </a:solidFill>
                <a:latin typeface="Cambria" panose="02040503050406030204" pitchFamily="18" charset="0"/>
                <a:ea typeface="Cambria" panose="02040503050406030204" pitchFamily="18" charset="0"/>
              </a:rPr>
              <a:t>Vì</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sao</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nhớ</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điều</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nhất</a:t>
            </a:r>
            <a:r>
              <a:rPr lang="en-US" sz="4000" b="1" dirty="0">
                <a:solidFill>
                  <a:srgbClr val="C0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44230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303991"/>
          </a:xfrm>
          <a:prstGeom prst="roundRect">
            <a:avLst/>
          </a:prstGeom>
          <a:solidFill>
            <a:schemeClr val="accent2">
              <a:lumMod val="60000"/>
              <a:lumOff val="40000"/>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D2C69D74-AA97-F544-BB2B-52CC2F942619}"/>
              </a:ext>
            </a:extLst>
          </p:cNvPr>
          <p:cNvSpPr txBox="1"/>
          <p:nvPr/>
        </p:nvSpPr>
        <p:spPr>
          <a:xfrm rot="186704">
            <a:off x="4053752" y="475983"/>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r>
              <a:rPr lang="en-US" sz="4800" b="1" dirty="0" err="1">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Mùa</a:t>
            </a:r>
            <a:r>
              <a:rPr lang="en-US" sz="4800" b="1" dirty="0">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 </a:t>
            </a:r>
            <a:r>
              <a:rPr lang="en-US" sz="4800" b="1" dirty="0" err="1">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hè</a:t>
            </a:r>
            <a:r>
              <a:rPr lang="en-US" sz="4800" b="1" dirty="0">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 </a:t>
            </a:r>
            <a:r>
              <a:rPr lang="en-US" sz="4800" b="1" dirty="0" err="1">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của</a:t>
            </a:r>
            <a:r>
              <a:rPr lang="en-US" sz="4800" b="1" dirty="0">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 </a:t>
            </a:r>
            <a:r>
              <a:rPr lang="en-US" sz="4800" b="1" dirty="0" err="1">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em</a:t>
            </a:r>
            <a:r>
              <a:rPr lang="en-US" sz="4800" b="1" dirty="0">
                <a:ln/>
                <a:solidFill>
                  <a:srgbClr val="FF0000"/>
                </a:solidFill>
                <a:effectLst>
                  <a:outerShdw blurRad="38100" dist="38100" dir="2700000" algn="tl">
                    <a:srgbClr val="000000">
                      <a:alpha val="43137"/>
                    </a:srgbClr>
                  </a:outerShdw>
                </a:effectLst>
                <a:latin typeface="Broadway" panose="04040905080B02020502" pitchFamily="82" charset="0"/>
                <a:ea typeface="Cambria" panose="02040503050406030204" pitchFamily="18" charset="0"/>
              </a:rPr>
              <a:t> </a:t>
            </a:r>
            <a:endParaRPr lang="vi-VN" sz="4800" b="1" dirty="0">
              <a:ln/>
              <a:solidFill>
                <a:schemeClr val="tx1">
                  <a:lumMod val="85000"/>
                  <a:lumOff val="1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endParaRPr lang="vi-VN" dirty="0"/>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r>
              <a:rPr lang="en-US" sz="4000" b="1" dirty="0" err="1">
                <a:solidFill>
                  <a:schemeClr val="accent2">
                    <a:lumMod val="75000"/>
                  </a:schemeClr>
                </a:solidFill>
                <a:latin typeface="Cambria" panose="02040503050406030204" pitchFamily="18" charset="0"/>
                <a:ea typeface="Cambria" panose="02040503050406030204" pitchFamily="18" charset="0"/>
              </a:rPr>
              <a:t>Kể</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về</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điều</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đáng</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nhớ</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nhất</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trong</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kì</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nghỉ</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hè</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vừa</a:t>
            </a:r>
            <a:r>
              <a:rPr lang="en-US" sz="4000" b="1" dirty="0">
                <a:solidFill>
                  <a:schemeClr val="accent2">
                    <a:lumMod val="75000"/>
                  </a:schemeClr>
                </a:solidFill>
                <a:latin typeface="Cambria" panose="02040503050406030204" pitchFamily="18" charset="0"/>
                <a:ea typeface="Cambria" panose="02040503050406030204" pitchFamily="18" charset="0"/>
              </a:rPr>
              <a:t> qua </a:t>
            </a:r>
            <a:r>
              <a:rPr lang="en-US" sz="4000" b="1" dirty="0" err="1">
                <a:solidFill>
                  <a:schemeClr val="accent2">
                    <a:lumMod val="75000"/>
                  </a:schemeClr>
                </a:solidFill>
                <a:latin typeface="Cambria" panose="02040503050406030204" pitchFamily="18" charset="0"/>
                <a:ea typeface="Cambria" panose="02040503050406030204" pitchFamily="18" charset="0"/>
              </a:rPr>
              <a:t>của</a:t>
            </a:r>
            <a:r>
              <a:rPr lang="en-US" sz="4000" b="1" dirty="0">
                <a:solidFill>
                  <a:schemeClr val="accent2">
                    <a:lumMod val="75000"/>
                  </a:schemeClr>
                </a:solidFill>
                <a:latin typeface="Cambria" panose="02040503050406030204" pitchFamily="18" charset="0"/>
                <a:ea typeface="Cambria" panose="02040503050406030204" pitchFamily="18" charset="0"/>
              </a:rPr>
              <a:t> </a:t>
            </a:r>
            <a:r>
              <a:rPr lang="en-US" sz="4000" b="1" dirty="0" err="1">
                <a:solidFill>
                  <a:schemeClr val="accent2">
                    <a:lumMod val="75000"/>
                  </a:schemeClr>
                </a:solidFill>
                <a:latin typeface="Cambria" panose="02040503050406030204" pitchFamily="18" charset="0"/>
                <a:ea typeface="Cambria" panose="02040503050406030204" pitchFamily="18" charset="0"/>
              </a:rPr>
              <a:t>em</a:t>
            </a:r>
            <a:r>
              <a:rPr lang="en-US" sz="4000" b="1" dirty="0">
                <a:solidFill>
                  <a:schemeClr val="accent2">
                    <a:lumMod val="75000"/>
                  </a:schemeClr>
                </a:solidFill>
                <a:latin typeface="Cambria" panose="02040503050406030204" pitchFamily="18" charset="0"/>
                <a:ea typeface="Cambria" panose="02040503050406030204" pitchFamily="18" charset="0"/>
              </a:rPr>
              <a:t>?</a:t>
            </a:r>
            <a:endParaRPr lang="vi-VN" sz="4000" b="1" dirty="0">
              <a:solidFill>
                <a:schemeClr val="accent2">
                  <a:lumMod val="75000"/>
                </a:schemeClr>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hè</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vừa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tham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khiếu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cuộc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xem</a:t>
            </a:r>
            <a:r>
              <a:rPr lang="en-US" sz="3200" dirty="0">
                <a:latin typeface="Cambria" panose="02040503050406030204" pitchFamily="18" charset="0"/>
                <a:ea typeface="Cambria" panose="02040503050406030204" pitchFamily="18" charset="0"/>
              </a:rPr>
              <a:t> qua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tớ</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vẽ</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nhé</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9E668F7-39CB-F673-2BED-C17EF1B6D227}"/>
              </a:ext>
            </a:extLst>
          </p:cNvPr>
          <p:cNvGrpSpPr/>
          <p:nvPr/>
        </p:nvGrpSpPr>
        <p:grpSpPr>
          <a:xfrm>
            <a:off x="6711888" y="1399413"/>
            <a:ext cx="5409854" cy="5409854"/>
            <a:chOff x="7708570" y="2612878"/>
            <a:chExt cx="5409854" cy="5409854"/>
          </a:xfrm>
        </p:grpSpPr>
        <p:pic>
          <p:nvPicPr>
            <p:cNvPr id="18" name="Picture 17" descr="A picture containing icon&#10;&#10;Description automatically generated">
              <a:extLst>
                <a:ext uri="{FF2B5EF4-FFF2-40B4-BE49-F238E27FC236}">
                  <a16:creationId xmlns:a16="http://schemas.microsoft.com/office/drawing/2014/main" id="{07C53DC8-26BB-591D-9A6A-B3ECA7837F1C}"/>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708570" y="2612878"/>
              <a:ext cx="5409854" cy="5409854"/>
            </a:xfrm>
            <a:prstGeom prst="rect">
              <a:avLst/>
            </a:prstGeom>
          </p:spPr>
        </p:pic>
        <p:pic>
          <p:nvPicPr>
            <p:cNvPr id="25" name="Picture 24">
              <a:extLst>
                <a:ext uri="{FF2B5EF4-FFF2-40B4-BE49-F238E27FC236}">
                  <a16:creationId xmlns:a16="http://schemas.microsoft.com/office/drawing/2014/main" id="{BE58A627-556A-F9B0-9A90-09940B7A2FF1}"/>
                </a:ext>
              </a:extLst>
            </p:cNvPr>
            <p:cNvPicPr>
              <a:picLocks noChangeAspect="1"/>
            </p:cNvPicPr>
            <p:nvPr/>
          </p:nvPicPr>
          <p:blipFill>
            <a:blip r:embed="rId9"/>
            <a:stretch>
              <a:fillRect/>
            </a:stretch>
          </p:blipFill>
          <p:spPr>
            <a:xfrm>
              <a:off x="9894081" y="5864974"/>
              <a:ext cx="519416" cy="553789"/>
            </a:xfrm>
            <a:prstGeom prst="rect">
              <a:avLst/>
            </a:prstGeom>
          </p:spPr>
        </p:pic>
      </p:grpSp>
      <p:sp>
        <p:nvSpPr>
          <p:cNvPr id="19" name="TextBox 18">
            <a:extLst>
              <a:ext uri="{FF2B5EF4-FFF2-40B4-BE49-F238E27FC236}">
                <a16:creationId xmlns:a16="http://schemas.microsoft.com/office/drawing/2014/main" id="{122E8726-DCDD-FC71-1AF5-94433EBD2D0D}"/>
              </a:ext>
            </a:extLst>
          </p:cNvPr>
          <p:cNvSpPr txBox="1"/>
          <p:nvPr/>
        </p:nvSpPr>
        <p:spPr>
          <a:xfrm>
            <a:off x="7315263" y="2272822"/>
            <a:ext cx="2152891" cy="1200329"/>
          </a:xfrm>
          <a:prstGeom prst="rect">
            <a:avLst/>
          </a:prstGeom>
          <a:noFill/>
        </p:spPr>
        <p:txBody>
          <a:bodyPr wrap="square" rtlCol="0">
            <a:spAutoFit/>
          </a:bodyPr>
          <a:lstStyle/>
          <a:p>
            <a:r>
              <a:rPr lang="en-US" b="1" dirty="0" err="1">
                <a:latin typeface="Cambria" panose="02040503050406030204" pitchFamily="18" charset="0"/>
                <a:ea typeface="Cambria" panose="02040503050406030204" pitchFamily="18" charset="0"/>
              </a:rPr>
              <a:t>Tớ</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kể</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cho</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các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bạn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nghe</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nhé</a:t>
            </a:r>
            <a:r>
              <a:rPr lang="en-US" b="1" dirty="0">
                <a:latin typeface="Cambria" panose="02040503050406030204" pitchFamily="18" charset="0"/>
                <a:ea typeface="Cambria" panose="02040503050406030204" pitchFamily="18" charset="0"/>
              </a:rPr>
              <a:t>! </a:t>
            </a:r>
            <a:endParaRPr lang="vi-VN"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800" decel="100000"/>
                                        <p:tgtEl>
                                          <p:spTgt spid="26"/>
                                        </p:tgtEl>
                                      </p:cBhvr>
                                    </p:animEffect>
                                    <p:anim calcmode="lin" valueType="num">
                                      <p:cBhvr>
                                        <p:cTn id="8" dur="800" decel="100000" fill="hold"/>
                                        <p:tgtEl>
                                          <p:spTgt spid="26"/>
                                        </p:tgtEl>
                                        <p:attrNameLst>
                                          <p:attrName>style.rotation</p:attrName>
                                        </p:attrNameLst>
                                      </p:cBhvr>
                                      <p:tavLst>
                                        <p:tav tm="0">
                                          <p:val>
                                            <p:fltVal val="-90"/>
                                          </p:val>
                                        </p:tav>
                                        <p:tav tm="100000">
                                          <p:val>
                                            <p:fltVal val="0"/>
                                          </p:val>
                                        </p:tav>
                                      </p:tavLst>
                                    </p:anim>
                                    <p:anim calcmode="lin" valueType="num">
                                      <p:cBhvr>
                                        <p:cTn id="9" dur="800" decel="100000" fill="hold"/>
                                        <p:tgtEl>
                                          <p:spTgt spid="26"/>
                                        </p:tgtEl>
                                        <p:attrNameLst>
                                          <p:attrName>ppt_x</p:attrName>
                                        </p:attrNameLst>
                                      </p:cBhvr>
                                      <p:tavLst>
                                        <p:tav tm="0">
                                          <p:val>
                                            <p:strVal val="#ppt_x+0.4"/>
                                          </p:val>
                                        </p:tav>
                                        <p:tav tm="100000">
                                          <p:val>
                                            <p:strVal val="#ppt_x-0.05"/>
                                          </p:val>
                                        </p:tav>
                                      </p:tavLst>
                                    </p:anim>
                                    <p:anim calcmode="lin" valueType="num">
                                      <p:cBhvr>
                                        <p:cTn id="10" dur="800" decel="100000" fill="hold"/>
                                        <p:tgtEl>
                                          <p:spTgt spid="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800" decel="100000"/>
                                        <p:tgtEl>
                                          <p:spTgt spid="19"/>
                                        </p:tgtEl>
                                      </p:cBhvr>
                                    </p:animEffect>
                                    <p:anim calcmode="lin" valueType="num">
                                      <p:cBhvr>
                                        <p:cTn id="16" dur="800" decel="100000" fill="hold"/>
                                        <p:tgtEl>
                                          <p:spTgt spid="19"/>
                                        </p:tgtEl>
                                        <p:attrNameLst>
                                          <p:attrName>style.rotation</p:attrName>
                                        </p:attrNameLst>
                                      </p:cBhvr>
                                      <p:tavLst>
                                        <p:tav tm="0">
                                          <p:val>
                                            <p:fltVal val="-90"/>
                                          </p:val>
                                        </p:tav>
                                        <p:tav tm="100000">
                                          <p:val>
                                            <p:fltVal val="0"/>
                                          </p:val>
                                        </p:tav>
                                      </p:tavLst>
                                    </p:anim>
                                    <p:anim calcmode="lin" valueType="num">
                                      <p:cBhvr>
                                        <p:cTn id="17" dur="800" decel="100000" fill="hold"/>
                                        <p:tgtEl>
                                          <p:spTgt spid="19"/>
                                        </p:tgtEl>
                                        <p:attrNameLst>
                                          <p:attrName>ppt_x</p:attrName>
                                        </p:attrNameLst>
                                      </p:cBhvr>
                                      <p:tavLst>
                                        <p:tav tm="0">
                                          <p:val>
                                            <p:strVal val="#ppt_x+0.4"/>
                                          </p:val>
                                        </p:tav>
                                        <p:tav tm="100000">
                                          <p:val>
                                            <p:strVal val="#ppt_x-0.05"/>
                                          </p:val>
                                        </p:tav>
                                      </p:tavLst>
                                    </p:anim>
                                    <p:anim calcmode="lin" valueType="num">
                                      <p:cBhvr>
                                        <p:cTn id="18" dur="800" decel="100000" fill="hold"/>
                                        <p:tgtEl>
                                          <p:spTgt spid="1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800" decel="100000"/>
                                        <p:tgtEl>
                                          <p:spTgt spid="22"/>
                                        </p:tgtEl>
                                      </p:cBhvr>
                                    </p:animEffect>
                                    <p:anim calcmode="lin" valueType="num">
                                      <p:cBhvr>
                                        <p:cTn id="26" dur="800" decel="100000" fill="hold"/>
                                        <p:tgtEl>
                                          <p:spTgt spid="22"/>
                                        </p:tgtEl>
                                        <p:attrNameLst>
                                          <p:attrName>style.rotation</p:attrName>
                                        </p:attrNameLst>
                                      </p:cBhvr>
                                      <p:tavLst>
                                        <p:tav tm="0">
                                          <p:val>
                                            <p:fltVal val="-90"/>
                                          </p:val>
                                        </p:tav>
                                        <p:tav tm="100000">
                                          <p:val>
                                            <p:fltVal val="0"/>
                                          </p:val>
                                        </p:tav>
                                      </p:tavLst>
                                    </p:anim>
                                    <p:anim calcmode="lin" valueType="num">
                                      <p:cBhvr>
                                        <p:cTn id="27" dur="800" decel="100000" fill="hold"/>
                                        <p:tgtEl>
                                          <p:spTgt spid="22"/>
                                        </p:tgtEl>
                                        <p:attrNameLst>
                                          <p:attrName>ppt_x</p:attrName>
                                        </p:attrNameLst>
                                      </p:cBhvr>
                                      <p:tavLst>
                                        <p:tav tm="0">
                                          <p:val>
                                            <p:strVal val="#ppt_x+0.4"/>
                                          </p:val>
                                        </p:tav>
                                        <p:tav tm="100000">
                                          <p:val>
                                            <p:strVal val="#ppt_x-0.05"/>
                                          </p:val>
                                        </p:tav>
                                      </p:tavLst>
                                    </p:anim>
                                    <p:anim calcmode="lin" valueType="num">
                                      <p:cBhvr>
                                        <p:cTn id="28" dur="800" decel="100000" fill="hold"/>
                                        <p:tgtEl>
                                          <p:spTgt spid="2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575EF0F-0110-73A8-9103-ED176868D60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040" b="97980" l="2749" r="97206">
                        <a14:foregroundMark x1="5085" y1="49293" x2="12002" y2="74990"/>
                        <a14:foregroundMark x1="12002" y1="74990" x2="8337" y2="86020"/>
                        <a14:foregroundMark x1="8337" y1="86020" x2="8337" y2="92000"/>
                        <a14:foregroundMark x1="4718" y1="48121" x2="13559" y2="49010"/>
                        <a14:foregroundMark x1="13559" y1="49010" x2="72698" y2="45818"/>
                        <a14:foregroundMark x1="72698" y1="45818" x2="84608" y2="50263"/>
                        <a14:foregroundMark x1="84608" y1="50263" x2="92075" y2="57051"/>
                        <a14:foregroundMark x1="92075" y1="57051" x2="92029" y2="83394"/>
                        <a14:foregroundMark x1="92029" y1="83394" x2="88227" y2="92081"/>
                        <a14:foregroundMark x1="88227" y1="92081" x2="77187" y2="96000"/>
                        <a14:foregroundMark x1="77187" y1="96000" x2="9849" y2="91636"/>
                        <a14:foregroundMark x1="76088" y1="45737" x2="91388" y2="53131"/>
                        <a14:foregroundMark x1="91388" y1="53131" x2="94091" y2="66909"/>
                        <a14:foregroundMark x1="94091" y1="66909" x2="87128" y2="89939"/>
                        <a14:foregroundMark x1="87128" y1="89939" x2="71003" y2="95636"/>
                        <a14:foregroundMark x1="71003" y1="95636" x2="9208" y2="77778"/>
                        <a14:foregroundMark x1="9208" y1="77778" x2="2749" y2="69697"/>
                        <a14:foregroundMark x1="2749" y1="69697" x2="4306" y2="53859"/>
                        <a14:foregroundMark x1="17132" y1="54505" x2="77004" y2="77293"/>
                        <a14:foregroundMark x1="77004" y1="77293" x2="73248" y2="63273"/>
                        <a14:foregroundMark x1="73248" y1="63273" x2="26157" y2="48768"/>
                        <a14:foregroundMark x1="26157" y1="48768" x2="26157" y2="48768"/>
                        <a14:foregroundMark x1="4718" y1="46909" x2="60238" y2="48242"/>
                        <a14:foregroundMark x1="60238" y1="48242" x2="91709" y2="45333"/>
                        <a14:foregroundMark x1="91709" y1="45333" x2="98076" y2="59192"/>
                        <a14:foregroundMark x1="98076" y1="59192" x2="97435" y2="82828"/>
                        <a14:foregroundMark x1="97435" y1="82828" x2="94595" y2="93253"/>
                        <a14:foregroundMark x1="94595" y1="93253" x2="40541" y2="97980"/>
                        <a14:foregroundMark x1="40541" y1="97980" x2="7971" y2="96202"/>
                        <a14:foregroundMark x1="14063" y1="52646" x2="19652" y2="63717"/>
                        <a14:foregroundMark x1="19652" y1="63717" x2="38021" y2="76808"/>
                        <a14:foregroundMark x1="38021" y1="76808" x2="60925" y2="81131"/>
                        <a14:foregroundMark x1="60925" y1="81131" x2="76500" y2="74586"/>
                        <a14:foregroundMark x1="76500" y1="74586" x2="80989" y2="62990"/>
                        <a14:foregroundMark x1="80989" y1="62990" x2="79936" y2="62101"/>
                        <a14:foregroundMark x1="66331" y1="51313" x2="76729" y2="56606"/>
                        <a14:foregroundMark x1="76729" y1="56606" x2="81860" y2="72768"/>
                        <a14:foregroundMark x1="81860" y1="72768" x2="74760" y2="86586"/>
                        <a14:foregroundMark x1="94869" y1="45414" x2="92945" y2="90949"/>
                        <a14:foregroundMark x1="92945" y1="90949" x2="97343" y2="43030"/>
                        <a14:foregroundMark x1="97343" y1="43030" x2="97343" y2="43030"/>
                        <a14:foregroundMark x1="23454" y1="45212" x2="47183" y2="44485"/>
                        <a14:foregroundMark x1="47183" y1="44485" x2="60971" y2="44727"/>
                        <a14:foregroundMark x1="18461" y1="8929" x2="25744" y2="8121"/>
                        <a14:foregroundMark x1="37792" y1="24970" x2="56619" y2="27434"/>
                        <a14:foregroundMark x1="56619" y1="27434" x2="57902" y2="27354"/>
                        <a14:foregroundMark x1="20980" y1="9455" x2="22675" y2="15192"/>
                        <a14:foregroundMark x1="43930" y1="25131" x2="49885" y2="29859"/>
                        <a14:foregroundMark x1="49885" y1="29859" x2="50115" y2="14465"/>
                        <a14:foregroundMark x1="50115" y1="14465" x2="73019" y2="18303"/>
                        <a14:foregroundMark x1="73019" y1="18303" x2="83738" y2="28000"/>
                        <a14:foregroundMark x1="19056" y1="7434" x2="19973" y2="14869"/>
                        <a14:foregroundMark x1="19973" y1="14869" x2="16949" y2="9939"/>
                        <a14:foregroundMark x1="38754" y1="30222" x2="47503" y2="27394"/>
                        <a14:foregroundMark x1="47503" y1="27394" x2="58910" y2="27556"/>
                        <a14:foregroundMark x1="58910" y1="27556" x2="66422" y2="34020"/>
                        <a14:foregroundMark x1="66422" y1="34020" x2="66697" y2="34586"/>
                        <a14:foregroundMark x1="55245" y1="19232" x2="66697" y2="32081"/>
                        <a14:foregroundMark x1="66697" y1="32081" x2="66697" y2="33253"/>
                        <a14:foregroundMark x1="46816" y1="4040" x2="46633" y2="11798"/>
                        <a14:foregroundMark x1="36464" y1="33939" x2="51443" y2="35717"/>
                        <a14:foregroundMark x1="51443" y1="35717" x2="53871" y2="35434"/>
                      </a14:backgroundRemoval>
                    </a14:imgEffect>
                  </a14:imgLayer>
                </a14:imgProps>
              </a:ext>
              <a:ext uri="{28A0092B-C50C-407E-A947-70E740481C1C}">
                <a14:useLocalDpi xmlns:a14="http://schemas.microsoft.com/office/drawing/2010/main" val="0"/>
              </a:ext>
            </a:extLst>
          </a:blip>
          <a:stretch>
            <a:fillRect/>
          </a:stretch>
        </p:blipFill>
        <p:spPr>
          <a:xfrm>
            <a:off x="173182" y="0"/>
            <a:ext cx="5922818" cy="671702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C919E82-6AD1-8DD3-5339-823B50B8F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4745">
            <a:off x="796532" y="3177105"/>
            <a:ext cx="4747938" cy="3201296"/>
          </a:xfrm>
          <a:prstGeom prst="rect">
            <a:avLst/>
          </a:prstGeom>
        </p:spPr>
      </p:pic>
      <p:pic>
        <p:nvPicPr>
          <p:cNvPr id="8" name="Picture 7" descr="A picture containing square&#10;&#10;Description automatically generated">
            <a:extLst>
              <a:ext uri="{FF2B5EF4-FFF2-40B4-BE49-F238E27FC236}">
                <a16:creationId xmlns:a16="http://schemas.microsoft.com/office/drawing/2014/main" id="{6FFEBC63-5ABC-E0F4-5A55-19FD5275DEA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71" b="98788" l="5532" r="97447">
                        <a14:foregroundMark x1="8038" y1="45455" x2="27896" y2="41212"/>
                        <a14:foregroundMark x1="67612" y1="32444" x2="71537" y2="7111"/>
                        <a14:foregroundMark x1="71537" y1="7111" x2="72577" y2="7556"/>
                        <a14:foregroundMark x1="63357" y1="12727" x2="95272" y2="20606"/>
                        <a14:foregroundMark x1="95272" y1="20606" x2="95272" y2="20606"/>
                        <a14:foregroundMark x1="93522" y1="18182" x2="93522" y2="18182"/>
                        <a14:foregroundMark x1="5201" y1="46061" x2="10071" y2="93576"/>
                        <a14:foregroundMark x1="10071" y1="93576" x2="49787" y2="96606"/>
                        <a14:foregroundMark x1="49787" y1="96606" x2="94657" y2="95394"/>
                        <a14:foregroundMark x1="94657" y1="95394" x2="91111" y2="80970"/>
                        <a14:foregroundMark x1="91111" y1="80970" x2="96785" y2="53172"/>
                        <a14:foregroundMark x1="96785" y1="53172" x2="89031" y2="47556"/>
                        <a14:foregroundMark x1="89031" y1="47556" x2="64775" y2="47879"/>
                        <a14:foregroundMark x1="12624" y1="56040" x2="10307" y2="69697"/>
                        <a14:foregroundMark x1="10307" y1="69697" x2="32340" y2="88970"/>
                        <a14:foregroundMark x1="32340" y1="88970" x2="63310" y2="83879"/>
                        <a14:foregroundMark x1="63310" y1="83879" x2="73286" y2="67273"/>
                        <a14:foregroundMark x1="73286" y1="67273" x2="52719" y2="57576"/>
                        <a14:foregroundMark x1="21513" y1="61212" x2="46903" y2="60727"/>
                        <a14:foregroundMark x1="46903" y1="60727" x2="76832" y2="69455"/>
                        <a14:foregroundMark x1="76832" y1="69455" x2="72955" y2="85333"/>
                        <a14:foregroundMark x1="72955" y1="85333" x2="47470" y2="87030"/>
                        <a14:foregroundMark x1="47470" y1="87030" x2="47092" y2="69495"/>
                        <a14:foregroundMark x1="47092" y1="69495" x2="64634" y2="55192"/>
                        <a14:foregroundMark x1="64634" y1="55192" x2="67612" y2="54545"/>
                        <a14:foregroundMark x1="12293" y1="53010" x2="44681" y2="82061"/>
                        <a14:foregroundMark x1="44681" y1="82061" x2="65296" y2="92929"/>
                        <a14:foregroundMark x1="65296" y1="92929" x2="83310" y2="86263"/>
                        <a14:foregroundMark x1="83310" y1="86263" x2="91726" y2="64000"/>
                        <a14:foregroundMark x1="91726" y1="64000" x2="91395" y2="58788"/>
                        <a14:foregroundMark x1="84634" y1="52444" x2="36879" y2="61455"/>
                        <a14:foregroundMark x1="36879" y1="61455" x2="26336" y2="84364"/>
                        <a14:foregroundMark x1="26336" y1="84364" x2="47754" y2="80162"/>
                        <a14:foregroundMark x1="47754" y1="80162" x2="82979" y2="62020"/>
                        <a14:foregroundMark x1="82979" y1="62020" x2="83924" y2="61818"/>
                        <a14:foregroundMark x1="13333" y1="55152" x2="18676" y2="68364"/>
                        <a14:foregroundMark x1="18676" y1="68364" x2="19953" y2="87152"/>
                        <a14:foregroundMark x1="19953" y1="87152" x2="71726" y2="91879"/>
                        <a14:foregroundMark x1="71726" y1="91879" x2="88889" y2="80444"/>
                        <a14:foregroundMark x1="88889" y1="80444" x2="83783" y2="59152"/>
                        <a14:foregroundMark x1="83783" y1="59152" x2="69598" y2="49010"/>
                        <a14:foregroundMark x1="69598" y1="49010" x2="27329" y2="53212"/>
                        <a14:foregroundMark x1="27329" y1="53212" x2="26099" y2="52444"/>
                        <a14:foregroundMark x1="12624" y1="52444" x2="38960" y2="58788"/>
                        <a14:foregroundMark x1="38960" y1="58788" x2="66903" y2="57293"/>
                        <a14:foregroundMark x1="66903" y1="57293" x2="70449" y2="57293"/>
                        <a14:foregroundMark x1="89976" y1="51515" x2="85012" y2="64727"/>
                        <a14:foregroundMark x1="85012" y1="64727" x2="85201" y2="82909"/>
                        <a14:foregroundMark x1="85201" y1="82909" x2="65863" y2="96323"/>
                        <a14:foregroundMark x1="65863" y1="96323" x2="19433" y2="90626"/>
                        <a14:foregroundMark x1="19433" y1="90626" x2="11584" y2="85010"/>
                        <a14:foregroundMark x1="11584" y1="85010" x2="6619" y2="61293"/>
                        <a14:foregroundMark x1="6619" y1="61293" x2="5910" y2="60000"/>
                        <a14:foregroundMark x1="37825" y1="70909" x2="47045" y2="64162"/>
                        <a14:foregroundMark x1="47045" y1="64162" x2="40993" y2="66061"/>
                        <a14:foregroundMark x1="76832" y1="93010" x2="91158" y2="86424"/>
                        <a14:foregroundMark x1="91158" y1="86424" x2="97494" y2="77293"/>
                        <a14:foregroundMark x1="97494" y1="77293" x2="91017" y2="54545"/>
                        <a14:foregroundMark x1="5532" y1="52444" x2="8369" y2="68808"/>
                        <a14:foregroundMark x1="8038" y1="51192" x2="49314" y2="50061"/>
                        <a14:foregroundMark x1="49314" y1="50061" x2="77258" y2="51879"/>
                        <a14:foregroundMark x1="77258" y1="51879" x2="88700" y2="58061"/>
                        <a14:foregroundMark x1="88700" y1="58061" x2="91678" y2="69495"/>
                        <a14:foregroundMark x1="91678" y1="69495" x2="88463" y2="93657"/>
                        <a14:foregroundMark x1="88463" y1="93657" x2="66714" y2="97859"/>
                        <a14:foregroundMark x1="66714" y1="97859" x2="42411" y2="96364"/>
                        <a14:foregroundMark x1="38534" y1="48162" x2="55650" y2="47879"/>
                        <a14:foregroundMark x1="55650" y1="47879" x2="60898" y2="47879"/>
                        <a14:foregroundMark x1="10875" y1="98788" x2="44681" y2="96970"/>
                        <a14:foregroundMark x1="44681" y1="96970" x2="45248" y2="96970"/>
                        <a14:foregroundMark x1="45626" y1="41212" x2="54846" y2="35475"/>
                        <a14:foregroundMark x1="45957" y1="43960" x2="52009" y2="34828"/>
                      </a14:backgroundRemoval>
                    </a14:imgEffect>
                  </a14:imgLayer>
                </a14:imgProps>
              </a:ext>
              <a:ext uri="{28A0092B-C50C-407E-A947-70E740481C1C}">
                <a14:useLocalDpi xmlns:a14="http://schemas.microsoft.com/office/drawing/2010/main" val="0"/>
              </a:ext>
            </a:extLst>
          </a:blip>
          <a:stretch>
            <a:fillRect/>
          </a:stretch>
        </p:blipFill>
        <p:spPr>
          <a:xfrm>
            <a:off x="6158606" y="-332509"/>
            <a:ext cx="5860212" cy="6858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0DA8B28-36D1-D869-6803-6E0A832D45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2113" y="3138474"/>
            <a:ext cx="4656227" cy="3012944"/>
          </a:xfrm>
          <a:prstGeom prst="rect">
            <a:avLst/>
          </a:prstGeom>
        </p:spPr>
      </p:pic>
    </p:spTree>
    <p:extLst>
      <p:ext uri="{BB962C8B-B14F-4D97-AF65-F5344CB8AC3E}">
        <p14:creationId xmlns:p14="http://schemas.microsoft.com/office/powerpoint/2010/main" val="8355422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1539433"/>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1777531" y="5419932"/>
            <a:ext cx="15232283" cy="162136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sp>
        <p:nvSpPr>
          <p:cNvPr id="2" name="Rectangle: Rounded Corners 1">
            <a:extLst>
              <a:ext uri="{FF2B5EF4-FFF2-40B4-BE49-F238E27FC236}">
                <a16:creationId xmlns:a16="http://schemas.microsoft.com/office/drawing/2014/main" id="{9E1F9054-04C0-BF7B-F3CA-F3248E7B1780}"/>
              </a:ext>
            </a:extLst>
          </p:cNvPr>
          <p:cNvSpPr/>
          <p:nvPr/>
        </p:nvSpPr>
        <p:spPr>
          <a:xfrm>
            <a:off x="392855" y="926623"/>
            <a:ext cx="11373541" cy="5617257"/>
          </a:xfrm>
          <a:prstGeom prst="roundRect">
            <a:avLst>
              <a:gd name="adj" fmla="val 8256"/>
            </a:avLst>
          </a:prstGeom>
          <a:solidFill>
            <a:schemeClr val="accent2">
              <a:lumMod val="60000"/>
              <a:lumOff val="40000"/>
              <a:alpha val="49000"/>
            </a:schemeClr>
          </a:solid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2C69D74-AA97-F544-BB2B-52CC2F942619}"/>
              </a:ext>
            </a:extLst>
          </p:cNvPr>
          <p:cNvSpPr txBox="1"/>
          <p:nvPr/>
        </p:nvSpPr>
        <p:spPr>
          <a:xfrm rot="186704">
            <a:off x="4053752" y="475983"/>
            <a:ext cx="5822066" cy="830997"/>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prst="angle"/>
            </a:sp3d>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Mùa</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hè</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của</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r>
              <a:rPr kumimoji="0" lang="en-US" sz="48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em</a:t>
            </a:r>
            <a:r>
              <a:rPr kumimoji="0" lang="en-US" sz="48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Broadway" panose="04040905080B02020502" pitchFamily="82" charset="0"/>
                <a:ea typeface="Cambria" panose="02040503050406030204" pitchFamily="18" charset="0"/>
                <a:cs typeface="+mn-cs"/>
              </a:rPr>
              <a:t> </a:t>
            </a:r>
            <a:endParaRPr kumimoji="0" lang="vi-VN" sz="4800" b="1" i="0" u="none" strike="noStrike" kern="1200" cap="none" spc="0" normalizeH="0" baseline="0" noProof="0" dirty="0">
              <a:ln/>
              <a:solidFill>
                <a:prstClr val="black">
                  <a:lumMod val="85000"/>
                  <a:lumOff val="15000"/>
                </a:prst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Kể</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điều</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đáng</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nhớ</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nhất</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trong</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kì</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nghỉ</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vừa</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qua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642501" cy="3539430"/>
          </a:xfrm>
          <a:prstGeom prst="rect">
            <a:avLst/>
          </a:prstGeom>
          <a:noFill/>
        </p:spPr>
        <p:txBody>
          <a:bodyPr wrap="square" rtlCol="0">
            <a:spAutoFit/>
          </a:bodyPr>
          <a:lstStyle/>
          <a:p>
            <a:pPr algn="just"/>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Kì</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nghỉ</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hè</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vừa</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rồi</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tới</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được</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bố</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mẹ</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cho</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tham</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gia</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một</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lớp</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học</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về</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trồng</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trọt</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Tớ</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được</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trải</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nghiệm</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là</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một</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bác</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nông</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dân</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tự</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tay</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mình</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làm</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nên</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những</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quả</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cả</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chua</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thật</a:t>
            </a:r>
            <a:r>
              <a:rPr lang="en-US" sz="3200" dirty="0">
                <a:latin typeface="Arial" panose="020B0604020202020204" pitchFamily="34" charset="0"/>
                <a:ea typeface="Cambria" panose="02040503050406030204" pitchFamily="18" charset="0"/>
                <a:cs typeface="Arial" panose="020B0604020202020204" pitchFamily="34" charset="0"/>
              </a:rPr>
              <a:t> to </a:t>
            </a:r>
            <a:r>
              <a:rPr lang="en-US" sz="3200" dirty="0" err="1">
                <a:latin typeface="Arial" panose="020B0604020202020204" pitchFamily="34" charset="0"/>
                <a:ea typeface="Cambria" panose="02040503050406030204" pitchFamily="18" charset="0"/>
                <a:cs typeface="Arial" panose="020B0604020202020204" pitchFamily="34" charset="0"/>
              </a:rPr>
              <a:t>và</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chín</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mọng</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Còn</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các</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bạn</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hãy</a:t>
            </a:r>
            <a:r>
              <a:rPr lang="en-US" sz="3200" dirty="0">
                <a:latin typeface="Arial" panose="020B0604020202020204" pitchFamily="34" charset="0"/>
                <a:ea typeface="Cambria" panose="02040503050406030204" pitchFamily="18" charset="0"/>
                <a:cs typeface="Arial" panose="020B0604020202020204" pitchFamily="34" charset="0"/>
              </a:rPr>
              <a:t> chia </a:t>
            </a:r>
            <a:r>
              <a:rPr lang="en-US" sz="3200" dirty="0" err="1">
                <a:latin typeface="Arial" panose="020B0604020202020204" pitchFamily="34" charset="0"/>
                <a:ea typeface="Cambria" panose="02040503050406030204" pitchFamily="18" charset="0"/>
                <a:cs typeface="Arial" panose="020B0604020202020204" pitchFamily="34" charset="0"/>
              </a:rPr>
              <a:t>sẻ</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kì</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nghỉ</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hè</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cho</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chúng</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mình</a:t>
            </a:r>
            <a:r>
              <a:rPr lang="en-US" sz="3200" dirty="0">
                <a:latin typeface="Arial" panose="020B0604020202020204" pitchFamily="34" charset="0"/>
                <a:ea typeface="Cambria" panose="02040503050406030204" pitchFamily="18" charset="0"/>
                <a:cs typeface="Arial" panose="020B0604020202020204" pitchFamily="34" charset="0"/>
              </a:rPr>
              <a:t> </a:t>
            </a:r>
            <a:r>
              <a:rPr lang="en-US" sz="3200" dirty="0" err="1">
                <a:latin typeface="Arial" panose="020B0604020202020204" pitchFamily="34" charset="0"/>
                <a:ea typeface="Cambria" panose="02040503050406030204" pitchFamily="18" charset="0"/>
                <a:cs typeface="Arial" panose="020B0604020202020204" pitchFamily="34" charset="0"/>
              </a:rPr>
              <a:t>nhé</a:t>
            </a:r>
            <a:r>
              <a:rPr lang="en-US" sz="3200" dirty="0">
                <a:latin typeface="Arial" panose="020B0604020202020204" pitchFamily="34" charset="0"/>
                <a:ea typeface="Cambria" panose="02040503050406030204" pitchFamily="18" charset="0"/>
                <a:cs typeface="Arial" panose="020B0604020202020204" pitchFamily="34" charset="0"/>
              </a:rPr>
              <a:t>! </a:t>
            </a:r>
            <a:endParaRPr lang="vi-VN" sz="3200" dirty="0">
              <a:latin typeface="Arial" panose="020B0604020202020204" pitchFamily="34" charset="0"/>
              <a:ea typeface="Cambria" panose="02040503050406030204" pitchFamily="18" charset="0"/>
              <a:cs typeface="Arial" panose="020B0604020202020204" pitchFamily="34" charset="0"/>
            </a:endParaRPr>
          </a:p>
        </p:txBody>
      </p:sp>
      <p:pic>
        <p:nvPicPr>
          <p:cNvPr id="15" name="Picture 14">
            <a:extLst>
              <a:ext uri="{FF2B5EF4-FFF2-40B4-BE49-F238E27FC236}">
                <a16:creationId xmlns:a16="http://schemas.microsoft.com/office/drawing/2014/main" id="{73C1BD37-C7D0-D753-1666-2334CE584405}"/>
              </a:ext>
            </a:extLst>
          </p:cNvPr>
          <p:cNvPicPr>
            <a:picLocks noChangeAspect="1"/>
          </p:cNvPicPr>
          <p:nvPr/>
        </p:nvPicPr>
        <p:blipFill>
          <a:blip r:embed="rId7"/>
          <a:stretch>
            <a:fillRect/>
          </a:stretch>
        </p:blipFill>
        <p:spPr>
          <a:xfrm>
            <a:off x="7282478" y="1961805"/>
            <a:ext cx="4310001" cy="4223478"/>
          </a:xfrm>
          <a:prstGeom prst="rect">
            <a:avLst/>
          </a:prstGeom>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11" name="Picture 10">
            <a:extLst>
              <a:ext uri="{FF2B5EF4-FFF2-40B4-BE49-F238E27FC236}">
                <a16:creationId xmlns:a16="http://schemas.microsoft.com/office/drawing/2014/main" id="{A7C86DD5-8699-276E-A83E-F1DD9E59117A}"/>
              </a:ext>
            </a:extLst>
          </p:cNvPr>
          <p:cNvPicPr>
            <a:picLocks noChangeAspect="1"/>
          </p:cNvPicPr>
          <p:nvPr/>
        </p:nvPicPr>
        <p:blipFill>
          <a:blip r:embed="rId4"/>
          <a:stretch>
            <a:fillRect/>
          </a:stretch>
        </p:blipFill>
        <p:spPr>
          <a:xfrm>
            <a:off x="10088698" y="3529296"/>
            <a:ext cx="2103302" cy="3328704"/>
          </a:xfrm>
          <a:prstGeom prst="rect">
            <a:avLst/>
          </a:prstGeom>
        </p:spPr>
      </p:pic>
      <p:grpSp>
        <p:nvGrpSpPr>
          <p:cNvPr id="14" name="Group 13">
            <a:extLst>
              <a:ext uri="{FF2B5EF4-FFF2-40B4-BE49-F238E27FC236}">
                <a16:creationId xmlns:a16="http://schemas.microsoft.com/office/drawing/2014/main" id="{8A7ACAA1-07DC-686E-77EC-A9EEDE7C4B57}"/>
              </a:ext>
            </a:extLst>
          </p:cNvPr>
          <p:cNvGrpSpPr/>
          <p:nvPr/>
        </p:nvGrpSpPr>
        <p:grpSpPr>
          <a:xfrm>
            <a:off x="318948" y="-638629"/>
            <a:ext cx="10915110" cy="7496629"/>
            <a:chOff x="318948" y="-638629"/>
            <a:chExt cx="10915110" cy="7496629"/>
          </a:xfrm>
        </p:grpSpPr>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pic>
          <p:nvPicPr>
            <p:cNvPr id="12" name="Picture 11">
              <a:extLst>
                <a:ext uri="{FF2B5EF4-FFF2-40B4-BE49-F238E27FC236}">
                  <a16:creationId xmlns:a16="http://schemas.microsoft.com/office/drawing/2014/main" id="{C11D9BEC-8158-60B9-C86C-5EDBE09AFD40}"/>
                </a:ext>
              </a:extLst>
            </p:cNvPr>
            <p:cNvPicPr>
              <a:picLocks noChangeAspect="1"/>
            </p:cNvPicPr>
            <p:nvPr/>
          </p:nvPicPr>
          <p:blipFill>
            <a:blip r:embed="rId7"/>
            <a:stretch>
              <a:fillRect/>
            </a:stretch>
          </p:blipFill>
          <p:spPr>
            <a:xfrm>
              <a:off x="7977101" y="5976199"/>
              <a:ext cx="833070" cy="881801"/>
            </a:xfrm>
            <a:prstGeom prst="rect">
              <a:avLst/>
            </a:prstGeom>
          </p:spPr>
        </p:pic>
      </p:grpSp>
      <p:sp>
        <p:nvSpPr>
          <p:cNvPr id="16" name="TextBox 15">
            <a:extLst>
              <a:ext uri="{FF2B5EF4-FFF2-40B4-BE49-F238E27FC236}">
                <a16:creationId xmlns:a16="http://schemas.microsoft.com/office/drawing/2014/main" id="{0276DD9A-9140-BD20-041D-EDA743F423B8}"/>
              </a:ext>
            </a:extLst>
          </p:cNvPr>
          <p:cNvSpPr txBox="1"/>
          <p:nvPr/>
        </p:nvSpPr>
        <p:spPr>
          <a:xfrm>
            <a:off x="1944597" y="561205"/>
            <a:ext cx="8302806" cy="2308324"/>
          </a:xfrm>
          <a:prstGeom prst="rect">
            <a:avLst/>
          </a:prstGeom>
          <a:noFill/>
        </p:spPr>
        <p:txBody>
          <a:bodyPr wrap="square" rtlCol="0">
            <a:spAutoFit/>
          </a:bodyPr>
          <a:lstStyle/>
          <a:p>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Các</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em</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hoạt</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động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nhóm</a:t>
            </a:r>
            <a:r>
              <a:rPr lang="en-US" sz="4800" b="1" dirty="0">
                <a:solidFill>
                  <a:schemeClr val="bg1"/>
                </a:solidFill>
                <a:latin typeface="Cambria" panose="02040503050406030204" pitchFamily="18" charset="0"/>
                <a:ea typeface="Cambria" panose="02040503050406030204" pitchFamily="18" charset="0"/>
              </a:rPr>
              <a:t> </a:t>
            </a:r>
          </a:p>
          <a:p>
            <a:r>
              <a:rPr lang="en-US" sz="4800" b="1" dirty="0" err="1">
                <a:solidFill>
                  <a:schemeClr val="bg1"/>
                </a:solidFill>
                <a:latin typeface="Cambria" panose="02040503050406030204" pitchFamily="18" charset="0"/>
                <a:ea typeface="Cambria" panose="02040503050406030204" pitchFamily="18" charset="0"/>
              </a:rPr>
              <a:t>đôi</a:t>
            </a:r>
            <a:r>
              <a:rPr lang="en-US" sz="4800" b="1" dirty="0">
                <a:solidFill>
                  <a:schemeClr val="bg1"/>
                </a:solidFill>
                <a:latin typeface="Cambria" panose="02040503050406030204" pitchFamily="18" charset="0"/>
                <a:ea typeface="Cambria" panose="02040503050406030204" pitchFamily="18" charset="0"/>
              </a:rPr>
              <a:t> chia </a:t>
            </a:r>
            <a:r>
              <a:rPr lang="en-US" sz="4800" b="1" dirty="0" err="1">
                <a:solidFill>
                  <a:schemeClr val="bg1"/>
                </a:solidFill>
                <a:latin typeface="Cambria" panose="02040503050406030204" pitchFamily="18" charset="0"/>
                <a:ea typeface="Cambria" panose="02040503050406030204" pitchFamily="18" charset="0"/>
              </a:rPr>
              <a:t>sẻ</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về</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kì</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nghỉ</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hè</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của</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mình</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cho</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các</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bạn</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cùng</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nghe</a:t>
            </a:r>
            <a:r>
              <a:rPr lang="en-US" sz="4800" b="1" dirty="0">
                <a:solidFill>
                  <a:schemeClr val="bg1"/>
                </a:solidFill>
                <a:latin typeface="Cambria" panose="02040503050406030204" pitchFamily="18" charset="0"/>
                <a:ea typeface="Cambria" panose="02040503050406030204" pitchFamily="18" charset="0"/>
              </a:rPr>
              <a:t>!</a:t>
            </a:r>
            <a:endParaRPr lang="vi-VN"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_CONTENTSID" val="447"/>
  <p:tag name="MH_SECTIONID" val="448,449,"/>
  <p:tag name="ISPRING_PRESENTATION_TITLE" val="绿色美食画册通用PPT模板"/>
  <p:tag name="INKNOELEADERBOARD" val="1738143187"/>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17625</TotalTime>
  <Words>478</Words>
  <Application>Microsoft Office PowerPoint</Application>
  <PresentationFormat>Widescreen</PresentationFormat>
  <Paragraphs>49</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Times New Roman</vt:lpstr>
      <vt:lpstr>Edwardian Script ITC</vt:lpstr>
      <vt:lpstr>#9Slide07 HoneyCream</vt:lpstr>
      <vt:lpstr>#9Slide07 IcielCadena</vt:lpstr>
      <vt:lpstr>字魂115号-刀刀体</vt:lpstr>
      <vt:lpstr>#9Slide07 Altus</vt:lpstr>
      <vt:lpstr>SVN-Holidays</vt:lpstr>
      <vt:lpstr>Cambria</vt:lpstr>
      <vt:lpstr>SVN-Newton</vt:lpstr>
      <vt:lpstr>Broadway</vt:lpstr>
      <vt:lpstr>Calibri</vt:lpstr>
      <vt:lpstr>Arial</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Mang Non</dc:creator>
  <cp:keywords>Mang Non</cp:keywords>
  <dc:description>Mang Non</dc:description>
  <cp:lastModifiedBy>Sinh Chu</cp:lastModifiedBy>
  <cp:revision>3123</cp:revision>
  <dcterms:created xsi:type="dcterms:W3CDTF">2018-02-07T02:07:44Z</dcterms:created>
  <dcterms:modified xsi:type="dcterms:W3CDTF">2025-04-11T03:21:39Z</dcterms:modified>
  <cp:category>Mang Non</cp:category>
</cp:coreProperties>
</file>