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handoutMasterIdLst>
    <p:handoutMasterId r:id="rId20"/>
  </p:handoutMasterIdLst>
  <p:sldIdLst>
    <p:sldId id="259" r:id="rId3"/>
    <p:sldId id="270" r:id="rId4"/>
    <p:sldId id="272" r:id="rId5"/>
    <p:sldId id="274" r:id="rId6"/>
    <p:sldId id="275" r:id="rId7"/>
    <p:sldId id="276" r:id="rId8"/>
    <p:sldId id="277" r:id="rId9"/>
    <p:sldId id="278" r:id="rId10"/>
    <p:sldId id="279" r:id="rId11"/>
    <p:sldId id="280" r:id="rId12"/>
    <p:sldId id="281" r:id="rId13"/>
    <p:sldId id="260" r:id="rId14"/>
    <p:sldId id="286" r:id="rId15"/>
    <p:sldId id="287" r:id="rId16"/>
    <p:sldId id="288" r:id="rId17"/>
    <p:sldId id="285" r:id="rId18"/>
  </p:sldIdLst>
  <p:sldSz cx="12192000" cy="6858000"/>
  <p:notesSz cx="6858000" cy="9144000"/>
  <p:embeddedFontLst>
    <p:embeddedFont>
      <p:font typeface="#9Slide03 Montserrat Black" panose="020B0604020202020204" charset="0"/>
      <p:bold r:id="rId21"/>
    </p:embeddedFont>
    <p:embeddedFont>
      <p:font typeface="#9Slide05 Bodega Script" panose="020B0604020202020204" charset="0"/>
      <p:regular r:id="rId22"/>
    </p:embeddedFont>
    <p:embeddedFont>
      <p:font typeface="#9Slide05 Pateglamt Script" panose="020B0604020202020204" charset="0"/>
      <p:regular r:id="rId23"/>
    </p:embeddedFont>
    <p:embeddedFont>
      <p:font typeface="#9Slide07 Altus" panose="020B0604020202020204" charset="0"/>
      <p:regular r:id="rId24"/>
    </p:embeddedFont>
    <p:embeddedFont>
      <p:font typeface="#9Slide07 HoneyCream" panose="020B0604020202020204" charset="0"/>
      <p:regular r:id="rId25"/>
    </p:embeddedFont>
    <p:embeddedFont>
      <p:font typeface="#9Slide07 SVNZiclets" panose="02000603000000000000"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HP001 4 hàng" panose="020B0603050302020204" pitchFamily="34" charset="0"/>
      <p:regular r:id="rId37"/>
      <p:bold r:id="rId38"/>
    </p:embeddedFont>
    <p:embeddedFont>
      <p:font typeface="HP001 5 hàng" panose="020B0603050302020204" pitchFamily="34" charset="0"/>
      <p:regular r:id="rId39"/>
      <p:bold r:id="rId40"/>
    </p:embeddedFont>
    <p:embeddedFont>
      <p:font typeface="SVN-Gretoon" panose="02040603050506020204" pitchFamily="18" charset="0"/>
      <p:regular r:id="rId41"/>
    </p:embeddedFont>
    <p:embeddedFont>
      <p:font typeface="SVN-Poky's" panose="020B0604020202020204" charset="0"/>
      <p:regular r:id="rId42"/>
    </p:embeddedFont>
    <p:embeddedFont>
      <p:font typeface="UTM Androgyne" panose="02040603050506020204" pitchFamily="18" charset="0"/>
      <p:regular r:id="rId43"/>
    </p:embeddedFont>
    <p:embeddedFont>
      <p:font typeface="UTM Avo" panose="02040603050506020204" pitchFamily="18" charset="0"/>
      <p:regular r:id="rId44"/>
      <p:bold r:id="rId45"/>
      <p:italic r:id="rId46"/>
      <p:boldItalic r:id="rId47"/>
    </p:embeddedFont>
    <p:embeddedFont>
      <p:font typeface="UTM Guanine" panose="02040603050506020204" pitchFamily="18" charset="0"/>
      <p:regular r:id="rId48"/>
    </p:embeddedFont>
    <p:embeddedFont>
      <p:font typeface="UTM Novido" panose="02040603050506020204" pitchFamily="18" charset="0"/>
      <p:regular r:id="rId49"/>
    </p:embeddedFont>
    <p:embeddedFont>
      <p:font typeface="UTM Silk Script" panose="02040603050506020204" pitchFamily="18" charset="0"/>
      <p:regular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00"/>
    <a:srgbClr val="CC0099"/>
    <a:srgbClr val="FF5050"/>
    <a:srgbClr val="E53B8C"/>
    <a:srgbClr val="66FF33"/>
    <a:srgbClr val="51241B"/>
    <a:srgbClr val="781E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75" d="100"/>
          <a:sy n="75" d="100"/>
        </p:scale>
        <p:origin x="907" y="67"/>
      </p:cViewPr>
      <p:guideLst/>
    </p:cSldViewPr>
  </p:slideViewPr>
  <p:notesTextViewPr>
    <p:cViewPr>
      <p:scale>
        <a:sx n="1" d="1"/>
        <a:sy n="1" d="1"/>
      </p:scale>
      <p:origin x="0" y="0"/>
    </p:cViewPr>
  </p:notesTextViewPr>
  <p:notesViewPr>
    <p:cSldViewPr snapToGrid="0">
      <p:cViewPr varScale="1">
        <p:scale>
          <a:sx n="66" d="100"/>
          <a:sy n="66" d="100"/>
        </p:scale>
        <p:origin x="2280"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handoutMaster" Target="handoutMasters/handoutMaster1.xml"/><Relationship Id="rId41" Type="http://schemas.openxmlformats.org/officeDocument/2006/relationships/font" Target="fonts/font2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F39465-ED6E-4D30-9DBE-5962910CA6AC}" type="datetimeFigureOut">
              <a:rPr lang="en-US" smtClean="0"/>
              <a:t>11/04/2025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E29259-BDA6-494E-B953-5743ABD6455E}" type="slidenum">
              <a:rPr lang="en-US" smtClean="0"/>
              <a:t>‹#›</a:t>
            </a:fld>
            <a:endParaRPr lang="en-US"/>
          </a:p>
        </p:txBody>
      </p:sp>
    </p:spTree>
    <p:extLst>
      <p:ext uri="{BB962C8B-B14F-4D97-AF65-F5344CB8AC3E}">
        <p14:creationId xmlns:p14="http://schemas.microsoft.com/office/powerpoint/2010/main" val="1887464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8ED69-5118-4089-B38C-BE8ECB3A77D6}" type="datetimeFigureOut">
              <a:rPr lang="en-US" smtClean="0"/>
              <a:t>11/04/2025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6D5C9-05C6-4BF5-B6EF-1B244F33AD71}" type="slidenum">
              <a:rPr lang="en-US" smtClean="0"/>
              <a:t>‹#›</a:t>
            </a:fld>
            <a:endParaRPr lang="en-US"/>
          </a:p>
        </p:txBody>
      </p:sp>
    </p:spTree>
    <p:extLst>
      <p:ext uri="{BB962C8B-B14F-4D97-AF65-F5344CB8AC3E}">
        <p14:creationId xmlns:p14="http://schemas.microsoft.com/office/powerpoint/2010/main" val="330026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88EC42-CE99-452F-93DC-89BC85A257A9}" type="datetimeFigureOut">
              <a:rPr lang="en-US" smtClean="0"/>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250253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8EC42-CE99-452F-93DC-89BC85A257A9}" type="datetimeFigureOut">
              <a:rPr lang="en-US" smtClean="0"/>
              <a:t>11/04/2025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396975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8EC42-CE99-452F-93DC-89BC85A257A9}" type="datetimeFigureOut">
              <a:rPr lang="en-US" smtClean="0"/>
              <a:t>11/04/2025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1154958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8EC42-CE99-452F-93DC-89BC85A257A9}" type="datetimeFigureOut">
              <a:rPr lang="en-US" smtClean="0"/>
              <a:t>11/04/2025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129243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8EC42-CE99-452F-93DC-89BC85A257A9}" type="datetimeFigureOut">
              <a:rPr lang="en-US" smtClean="0"/>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84513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8EC42-CE99-452F-93DC-89BC85A257A9}" type="datetimeFigureOut">
              <a:rPr lang="en-US" smtClean="0"/>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37405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315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91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3413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9023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8087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50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0232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88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21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984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969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2025/4/11</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3714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66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12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38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30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69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075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35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79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88EC42-CE99-452F-93DC-89BC85A257A9}" type="datetimeFigureOut">
              <a:rPr lang="en-US" smtClean="0"/>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11/04/2025</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999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88EC42-CE99-452F-93DC-89BC85A257A9}" type="datetimeFigureOut">
              <a:rPr lang="en-US" smtClean="0"/>
              <a:t>11/04/2025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137509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88EC42-CE99-452F-93DC-89BC85A257A9}" type="datetimeFigureOut">
              <a:rPr lang="en-US" smtClean="0"/>
              <a:t>11/04/2025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112298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88EC42-CE99-452F-93DC-89BC85A257A9}" type="datetimeFigureOut">
              <a:rPr lang="en-US" smtClean="0"/>
              <a:t>11/04/2025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137745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8EC42-CE99-452F-93DC-89BC85A257A9}" type="datetimeFigureOut">
              <a:rPr lang="en-US" smtClean="0"/>
              <a:t>11/04/2025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42BA3-88F8-4157-B546-B097313A072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a:t>
            </a:r>
            <a:r>
              <a:rPr lang="en-US" sz="3200" b="0" dirty="0" err="1">
                <a:solidFill>
                  <a:schemeClr val="accent6">
                    <a:lumMod val="50000"/>
                  </a:schemeClr>
                </a:solidFill>
                <a:latin typeface="#9Slide07 Altus" pitchFamily="2" charset="0"/>
              </a:rPr>
              <a:t>Bích</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596070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7" r:id="rId3"/>
    <p:sldLayoutId id="2147483684" r:id="rId4"/>
    <p:sldLayoutId id="2147483678"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BÍCH</a:t>
            </a:r>
          </a:p>
        </p:txBody>
      </p:sp>
      <p:sp>
        <p:nvSpPr>
          <p:cNvPr id="13"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5" name="Picture 14">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174835776"/>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88" r:id="rId3"/>
    <p:sldLayoutId id="2147483686" r:id="rId4"/>
    <p:sldLayoutId id="2147483683" r:id="rId5"/>
    <p:sldLayoutId id="2147483682" r:id="rId6"/>
    <p:sldLayoutId id="2147483681" r:id="rId7"/>
    <p:sldLayoutId id="2147483680" r:id="rId8"/>
    <p:sldLayoutId id="2147483679" r:id="rId9"/>
    <p:sldLayoutId id="2147483662" r:id="rId10"/>
    <p:sldLayoutId id="2147483689" r:id="rId11"/>
    <p:sldLayoutId id="2147483663" r:id="rId12"/>
    <p:sldLayoutId id="2147483664" r:id="rId13"/>
    <p:sldLayoutId id="2147483692" r:id="rId14"/>
    <p:sldLayoutId id="2147483691" r:id="rId15"/>
    <p:sldLayoutId id="2147483690" r:id="rId16"/>
    <p:sldLayoutId id="2147483685"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7" Type="http://schemas.microsoft.com/office/2007/relationships/hdphoto" Target="../media/hdphoto4.wdp"/><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4.xml"/><Relationship Id="rId5" Type="http://schemas.openxmlformats.org/officeDocument/2006/relationships/image" Target="../media/image18.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Lst>
          </a:blip>
          <a:srcRect l="12159" t="6635" r="13688" b="6407"/>
          <a:stretch/>
        </p:blipFill>
        <p:spPr>
          <a:xfrm>
            <a:off x="-524934" y="-461084"/>
            <a:ext cx="14054667" cy="7446084"/>
          </a:xfrm>
          <a:prstGeom prst="rect">
            <a:avLst/>
          </a:prstGeom>
        </p:spPr>
      </p:pic>
      <p:grpSp>
        <p:nvGrpSpPr>
          <p:cNvPr id="21" name="组合 226">
            <a:extLst>
              <a:ext uri="{FF2B5EF4-FFF2-40B4-BE49-F238E27FC236}">
                <a16:creationId xmlns:a16="http://schemas.microsoft.com/office/drawing/2014/main" id="{93674CA6-95B5-F7D3-E66F-D4A7B1BCAF3D}"/>
              </a:ext>
            </a:extLst>
          </p:cNvPr>
          <p:cNvGrpSpPr/>
          <p:nvPr/>
        </p:nvGrpSpPr>
        <p:grpSpPr>
          <a:xfrm>
            <a:off x="5482833" y="1022912"/>
            <a:ext cx="3162208" cy="1753957"/>
            <a:chOff x="8726219" y="-661205"/>
            <a:chExt cx="2154936" cy="1322409"/>
          </a:xfrm>
        </p:grpSpPr>
        <p:sp>
          <p:nvSpPr>
            <p:cNvPr id="22" name="任意多边形 227">
              <a:extLst>
                <a:ext uri="{FF2B5EF4-FFF2-40B4-BE49-F238E27FC236}">
                  <a16:creationId xmlns:a16="http://schemas.microsoft.com/office/drawing/2014/main" id="{2BCDDBAE-12E6-8FCD-3367-4A3DDA21F50E}"/>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任意多边形 228">
              <a:extLst>
                <a:ext uri="{FF2B5EF4-FFF2-40B4-BE49-F238E27FC236}">
                  <a16:creationId xmlns:a16="http://schemas.microsoft.com/office/drawing/2014/main" id="{AF4ED995-752A-17CF-237E-24EED288773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8" name="组合 226">
            <a:extLst>
              <a:ext uri="{FF2B5EF4-FFF2-40B4-BE49-F238E27FC236}">
                <a16:creationId xmlns:a16="http://schemas.microsoft.com/office/drawing/2014/main" id="{DE344525-32B5-844A-937B-23C6AFFF8424}"/>
              </a:ext>
            </a:extLst>
          </p:cNvPr>
          <p:cNvGrpSpPr/>
          <p:nvPr/>
        </p:nvGrpSpPr>
        <p:grpSpPr>
          <a:xfrm>
            <a:off x="1510365" y="-134736"/>
            <a:ext cx="3332491" cy="2034628"/>
            <a:chOff x="8726219" y="-661205"/>
            <a:chExt cx="2154936" cy="1322409"/>
          </a:xfrm>
        </p:grpSpPr>
        <p:sp>
          <p:nvSpPr>
            <p:cNvPr id="19" name="任意多边形 227">
              <a:extLst>
                <a:ext uri="{FF2B5EF4-FFF2-40B4-BE49-F238E27FC236}">
                  <a16:creationId xmlns:a16="http://schemas.microsoft.com/office/drawing/2014/main" id="{230A8DB0-3826-457C-51D2-BBD19FC8D13F}"/>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51F68022-8E3C-84C1-60AA-91455134D388}"/>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Freeform: Shape 17">
            <a:extLst>
              <a:ext uri="{FF2B5EF4-FFF2-40B4-BE49-F238E27FC236}">
                <a16:creationId xmlns:a16="http://schemas.microsoft.com/office/drawing/2014/main" id="{4595743C-F010-5DB1-2E08-85F2E8627493}"/>
              </a:ext>
            </a:extLst>
          </p:cNvPr>
          <p:cNvSpPr/>
          <p:nvPr/>
        </p:nvSpPr>
        <p:spPr>
          <a:xfrm>
            <a:off x="2433958" y="487643"/>
            <a:ext cx="4556671" cy="236301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1867" kern="0">
              <a:solidFill>
                <a:srgbClr val="EC9684"/>
              </a:solidFill>
              <a:latin typeface="Arial"/>
              <a:sym typeface="Arial"/>
            </a:endParaRPr>
          </a:p>
        </p:txBody>
      </p:sp>
      <p:grpSp>
        <p:nvGrpSpPr>
          <p:cNvPr id="11" name="组合 12">
            <a:extLst>
              <a:ext uri="{FF2B5EF4-FFF2-40B4-BE49-F238E27FC236}">
                <a16:creationId xmlns:a16="http://schemas.microsoft.com/office/drawing/2014/main" id="{AD032B09-AAAB-BBAA-58EE-F78AC0C5C9D0}"/>
              </a:ext>
            </a:extLst>
          </p:cNvPr>
          <p:cNvGrpSpPr/>
          <p:nvPr/>
        </p:nvGrpSpPr>
        <p:grpSpPr>
          <a:xfrm>
            <a:off x="2959150" y="1795066"/>
            <a:ext cx="5643501" cy="1146965"/>
            <a:chOff x="2688199" y="847675"/>
            <a:chExt cx="5643501" cy="1146965"/>
          </a:xfrm>
        </p:grpSpPr>
        <p:grpSp>
          <p:nvGrpSpPr>
            <p:cNvPr id="12" name="组合 6">
              <a:extLst>
                <a:ext uri="{FF2B5EF4-FFF2-40B4-BE49-F238E27FC236}">
                  <a16:creationId xmlns:a16="http://schemas.microsoft.com/office/drawing/2014/main" id="{8F8DD38B-83BF-EF55-C607-7105D610B810}"/>
                </a:ext>
              </a:extLst>
            </p:cNvPr>
            <p:cNvGrpSpPr/>
            <p:nvPr/>
          </p:nvGrpSpPr>
          <p:grpSpPr>
            <a:xfrm>
              <a:off x="2688199" y="847675"/>
              <a:ext cx="5643501" cy="1142213"/>
              <a:chOff x="3855054" y="999213"/>
              <a:chExt cx="5643501" cy="1142213"/>
            </a:xfrm>
          </p:grpSpPr>
          <p:sp>
            <p:nvSpPr>
              <p:cNvPr id="16" name="矩形 7">
                <a:extLst>
                  <a:ext uri="{FF2B5EF4-FFF2-40B4-BE49-F238E27FC236}">
                    <a16:creationId xmlns:a16="http://schemas.microsoft.com/office/drawing/2014/main" id="{18203894-BD4C-4D05-065A-F8AB8CC42770}"/>
                  </a:ext>
                </a:extLst>
              </p:cNvPr>
              <p:cNvSpPr/>
              <p:nvPr/>
            </p:nvSpPr>
            <p:spPr>
              <a:xfrm rot="21130633">
                <a:off x="3855054" y="999213"/>
                <a:ext cx="5606022" cy="1107996"/>
              </a:xfrm>
              <a:prstGeom prst="rect">
                <a:avLst/>
              </a:prstGeom>
            </p:spPr>
            <p:txBody>
              <a:bodyPr wrap="none">
                <a:prstTxWarp prst="textArchUp">
                  <a:avLst/>
                </a:prstTxWarp>
                <a:spAutoFit/>
              </a:bodyPr>
              <a:lstStyle/>
              <a:p>
                <a:pPr lvl="0" algn="ctr"/>
                <a:r>
                  <a:rPr lang="en-US" altLang="zh-CN" sz="6600">
                    <a:ln w="152400">
                      <a:solidFill>
                        <a:schemeClr val="bg1"/>
                      </a:solidFill>
                    </a:ln>
                    <a:solidFill>
                      <a:schemeClr val="bg1"/>
                    </a:solidFill>
                    <a:effectLst>
                      <a:glow rad="63500">
                        <a:schemeClr val="accent1">
                          <a:satMod val="175000"/>
                          <a:alpha val="40000"/>
                        </a:schemeClr>
                      </a:glow>
                      <a:innerShdw blurRad="63500" dist="50800" dir="13500000">
                        <a:prstClr val="black">
                          <a:alpha val="50000"/>
                        </a:prstClr>
                      </a:innerShdw>
                    </a:effectLst>
                    <a:latin typeface="#9Slide07 SVNZiclets" panose="02000603000000000000" pitchFamily="2" charset="0"/>
                    <a:ea typeface="字魂27号-布丁体" panose="00000505000000000000" pitchFamily="2" charset="-122"/>
                  </a:rPr>
                  <a:t>VỀ THĂM QUÊ</a:t>
                </a:r>
                <a:endParaRPr lang="zh-CN" altLang="en-US" sz="6600" dirty="0">
                  <a:ln w="152400">
                    <a:solidFill>
                      <a:schemeClr val="bg1"/>
                    </a:solidFill>
                  </a:ln>
                  <a:solidFill>
                    <a:schemeClr val="bg1"/>
                  </a:solidFill>
                  <a:effectLst>
                    <a:glow rad="63500">
                      <a:schemeClr val="accent1">
                        <a:satMod val="175000"/>
                        <a:alpha val="40000"/>
                      </a:schemeClr>
                    </a:glow>
                    <a:innerShdw blurRad="63500" dist="50800" dir="13500000">
                      <a:prstClr val="black">
                        <a:alpha val="50000"/>
                      </a:prstClr>
                    </a:innerShdw>
                  </a:effectLst>
                  <a:latin typeface="#9Slide07 SVNZiclets" panose="02000603000000000000" pitchFamily="2" charset="0"/>
                  <a:ea typeface="字魂27号-布丁体" panose="00000505000000000000" pitchFamily="2" charset="-122"/>
                </a:endParaRPr>
              </a:p>
            </p:txBody>
          </p:sp>
          <p:sp>
            <p:nvSpPr>
              <p:cNvPr id="17" name="矩形 8">
                <a:extLst>
                  <a:ext uri="{FF2B5EF4-FFF2-40B4-BE49-F238E27FC236}">
                    <a16:creationId xmlns:a16="http://schemas.microsoft.com/office/drawing/2014/main" id="{7EC3E037-8E0A-2815-5B86-A2AC5DB6FAC1}"/>
                  </a:ext>
                </a:extLst>
              </p:cNvPr>
              <p:cNvSpPr/>
              <p:nvPr/>
            </p:nvSpPr>
            <p:spPr>
              <a:xfrm rot="21341586">
                <a:off x="3892533" y="1033430"/>
                <a:ext cx="5606022" cy="1107996"/>
              </a:xfrm>
              <a:prstGeom prst="rect">
                <a:avLst/>
              </a:prstGeom>
            </p:spPr>
            <p:txBody>
              <a:bodyPr wrap="none">
                <a:prstTxWarp prst="textArchUp">
                  <a:avLst/>
                </a:prstTxWarp>
                <a:spAutoFit/>
                <a:scene3d>
                  <a:camera prst="orthographicFront"/>
                  <a:lightRig rig="threePt" dir="t"/>
                </a:scene3d>
                <a:sp3d extrusionH="57150">
                  <a:bevelT w="82550" h="38100" prst="coolSlant"/>
                </a:sp3d>
              </a:bodyPr>
              <a:lstStyle/>
              <a:p>
                <a:pPr lvl="0" algn="ctr"/>
                <a:r>
                  <a:rPr lang="en-US" altLang="zh-CN" sz="6600" dirty="0">
                    <a:ln>
                      <a:solidFill>
                        <a:srgbClr val="002060"/>
                      </a:solidFill>
                    </a:ln>
                    <a:gradFill flip="none" rotWithShape="1">
                      <a:gsLst>
                        <a:gs pos="0">
                          <a:srgbClr val="51241B"/>
                        </a:gs>
                        <a:gs pos="64000">
                          <a:srgbClr val="00B0F0"/>
                        </a:gs>
                        <a:gs pos="43000">
                          <a:srgbClr val="E53B8C"/>
                        </a:gs>
                        <a:gs pos="19000">
                          <a:srgbClr val="C00000"/>
                        </a:gs>
                        <a:gs pos="84000">
                          <a:schemeClr val="accent4">
                            <a:lumMod val="60000"/>
                            <a:lumOff val="40000"/>
                          </a:schemeClr>
                        </a:gs>
                        <a:gs pos="100000">
                          <a:schemeClr val="accent1">
                            <a:lumMod val="30000"/>
                            <a:lumOff val="70000"/>
                          </a:schemeClr>
                        </a:gs>
                      </a:gsLst>
                      <a:path path="circle">
                        <a:fillToRect r="100000" b="100000"/>
                      </a:path>
                      <a:tileRect l="-100000" t="-100000"/>
                    </a:gradFill>
                    <a:latin typeface="#9Slide07 SVNZiclets" panose="02000603000000000000" pitchFamily="2" charset="0"/>
                    <a:ea typeface="字魂27号-布丁体" panose="00000505000000000000" pitchFamily="2" charset="-122"/>
                  </a:rPr>
                  <a:t>VỀ THĂM QUÊ</a:t>
                </a:r>
                <a:endParaRPr lang="zh-CN" altLang="en-US" sz="6600" dirty="0">
                  <a:ln>
                    <a:solidFill>
                      <a:srgbClr val="002060"/>
                    </a:solidFill>
                  </a:ln>
                  <a:gradFill flip="none" rotWithShape="1">
                    <a:gsLst>
                      <a:gs pos="0">
                        <a:srgbClr val="51241B"/>
                      </a:gs>
                      <a:gs pos="64000">
                        <a:srgbClr val="00B0F0"/>
                      </a:gs>
                      <a:gs pos="43000">
                        <a:srgbClr val="E53B8C"/>
                      </a:gs>
                      <a:gs pos="19000">
                        <a:srgbClr val="C00000"/>
                      </a:gs>
                      <a:gs pos="84000">
                        <a:schemeClr val="accent4">
                          <a:lumMod val="60000"/>
                          <a:lumOff val="40000"/>
                        </a:schemeClr>
                      </a:gs>
                      <a:gs pos="100000">
                        <a:schemeClr val="accent1">
                          <a:lumMod val="30000"/>
                          <a:lumOff val="70000"/>
                        </a:schemeClr>
                      </a:gs>
                    </a:gsLst>
                    <a:path path="circle">
                      <a:fillToRect r="100000" b="100000"/>
                    </a:path>
                    <a:tileRect l="-100000" t="-100000"/>
                  </a:gradFill>
                  <a:latin typeface="#9Slide07 SVNZiclets" panose="02000603000000000000" pitchFamily="2" charset="0"/>
                  <a:ea typeface="字魂27号-布丁体" panose="00000505000000000000" pitchFamily="2" charset="-122"/>
                </a:endParaRPr>
              </a:p>
            </p:txBody>
          </p:sp>
        </p:grpSp>
        <p:grpSp>
          <p:nvGrpSpPr>
            <p:cNvPr id="13" name="组合 9">
              <a:extLst>
                <a:ext uri="{FF2B5EF4-FFF2-40B4-BE49-F238E27FC236}">
                  <a16:creationId xmlns:a16="http://schemas.microsoft.com/office/drawing/2014/main" id="{6E4BF67E-8496-8DF8-9A85-08882D447C89}"/>
                </a:ext>
              </a:extLst>
            </p:cNvPr>
            <p:cNvGrpSpPr/>
            <p:nvPr/>
          </p:nvGrpSpPr>
          <p:grpSpPr>
            <a:xfrm>
              <a:off x="3583560" y="873043"/>
              <a:ext cx="184731" cy="1121597"/>
              <a:chOff x="3771007" y="1083236"/>
              <a:chExt cx="184731" cy="1121597"/>
            </a:xfrm>
          </p:grpSpPr>
          <p:sp>
            <p:nvSpPr>
              <p:cNvPr id="14" name="矩形 10">
                <a:extLst>
                  <a:ext uri="{FF2B5EF4-FFF2-40B4-BE49-F238E27FC236}">
                    <a16:creationId xmlns:a16="http://schemas.microsoft.com/office/drawing/2014/main" id="{E9957A63-EF61-B1B8-2949-088AFC16D519}"/>
                  </a:ext>
                </a:extLst>
              </p:cNvPr>
              <p:cNvSpPr/>
              <p:nvPr/>
            </p:nvSpPr>
            <p:spPr>
              <a:xfrm>
                <a:off x="3771007" y="1083236"/>
                <a:ext cx="184731" cy="1107996"/>
              </a:xfrm>
              <a:prstGeom prst="rect">
                <a:avLst/>
              </a:prstGeom>
            </p:spPr>
            <p:txBody>
              <a:bodyPr wrap="none">
                <a:prstTxWarp prst="textArchUp">
                  <a:avLst/>
                </a:prstTxWarp>
                <a:spAutoFit/>
              </a:bodyPr>
              <a:lstStyle/>
              <a:p>
                <a:pPr lvl="0" algn="ctr"/>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9Slide07 SVNZiclets" panose="02000603000000000000" pitchFamily="2" charset="0"/>
                  <a:ea typeface="字魂27号-布丁体" panose="00000505000000000000" pitchFamily="2" charset="-122"/>
                </a:endParaRPr>
              </a:p>
            </p:txBody>
          </p:sp>
          <p:sp>
            <p:nvSpPr>
              <p:cNvPr id="15" name="矩形 11">
                <a:extLst>
                  <a:ext uri="{FF2B5EF4-FFF2-40B4-BE49-F238E27FC236}">
                    <a16:creationId xmlns:a16="http://schemas.microsoft.com/office/drawing/2014/main" id="{1B4FD9FE-B2D4-F07C-C44B-A0999DCFC78C}"/>
                  </a:ext>
                </a:extLst>
              </p:cNvPr>
              <p:cNvSpPr/>
              <p:nvPr/>
            </p:nvSpPr>
            <p:spPr>
              <a:xfrm>
                <a:off x="3771007" y="1096837"/>
                <a:ext cx="184731" cy="1107996"/>
              </a:xfrm>
              <a:prstGeom prst="rect">
                <a:avLst/>
              </a:prstGeom>
            </p:spPr>
            <p:txBody>
              <a:bodyPr wrap="none">
                <a:prstTxWarp prst="textArchUp">
                  <a:avLst/>
                </a:prstTxWarp>
                <a:spAutoFit/>
              </a:bodyPr>
              <a:lstStyle/>
              <a:p>
                <a:pPr lvl="0" algn="ctr"/>
                <a:endParaRPr lang="zh-CN" altLang="en-US" sz="6600" dirty="0">
                  <a:gradFill flip="none" rotWithShape="1">
                    <a:gsLst>
                      <a:gs pos="67000">
                        <a:srgbClr val="5997D0"/>
                      </a:gs>
                      <a:gs pos="0">
                        <a:srgbClr val="FF99CC"/>
                      </a:gs>
                      <a:gs pos="100000">
                        <a:srgbClr val="8DC9ED"/>
                      </a:gs>
                    </a:gsLst>
                    <a:lin ang="5400000" scaled="1"/>
                    <a:tileRect/>
                  </a:gradFill>
                  <a:latin typeface="#9Slide07 SVNZiclets" panose="02000603000000000000" pitchFamily="2" charset="0"/>
                  <a:ea typeface="字魂27号-布丁体" panose="00000505000000000000" pitchFamily="2" charset="-122"/>
                </a:endParaRPr>
              </a:p>
            </p:txBody>
          </p:sp>
        </p:grpSp>
      </p:grpSp>
      <p:pic>
        <p:nvPicPr>
          <p:cNvPr id="4" name="Picture 3" descr="A picture containing watch, green&#10;&#10;Description automatically generated">
            <a:extLst>
              <a:ext uri="{FF2B5EF4-FFF2-40B4-BE49-F238E27FC236}">
                <a16:creationId xmlns:a16="http://schemas.microsoft.com/office/drawing/2014/main" id="{C54E75AA-B2A1-6688-EFF6-96C3F52CBD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8532">
            <a:off x="5886842" y="5051832"/>
            <a:ext cx="457886" cy="485845"/>
          </a:xfrm>
          <a:prstGeom prst="rect">
            <a:avLst/>
          </a:prstGeom>
        </p:spPr>
      </p:pic>
      <p:pic>
        <p:nvPicPr>
          <p:cNvPr id="24" name="Picture 23"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6240" y="463769"/>
            <a:ext cx="824377" cy="824377"/>
          </a:xfrm>
          <a:prstGeom prst="rect">
            <a:avLst/>
          </a:prstGeom>
        </p:spPr>
      </p:pic>
      <p:pic>
        <p:nvPicPr>
          <p:cNvPr id="26" name="Picture 25" descr="A picture containing watch, green&#10;&#10;Description automatically generated">
            <a:extLst>
              <a:ext uri="{FF2B5EF4-FFF2-40B4-BE49-F238E27FC236}">
                <a16:creationId xmlns:a16="http://schemas.microsoft.com/office/drawing/2014/main" id="{97AEEBF5-4EA8-13F2-476A-F1EF172821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7683" y="4653733"/>
            <a:ext cx="1730948" cy="1836641"/>
          </a:xfrm>
          <a:prstGeom prst="rect">
            <a:avLst/>
          </a:prstGeom>
        </p:spPr>
      </p:pic>
      <p:sp>
        <p:nvSpPr>
          <p:cNvPr id="27" name="TextBox 26">
            <a:extLst>
              <a:ext uri="{FF2B5EF4-FFF2-40B4-BE49-F238E27FC236}">
                <a16:creationId xmlns:a16="http://schemas.microsoft.com/office/drawing/2014/main" id="{1646D41D-54FD-E7E1-5BE6-A769EC81326E}"/>
              </a:ext>
            </a:extLst>
          </p:cNvPr>
          <p:cNvSpPr txBox="1"/>
          <p:nvPr/>
        </p:nvSpPr>
        <p:spPr>
          <a:xfrm rot="20689316">
            <a:off x="1392024" y="437444"/>
            <a:ext cx="3632099" cy="1400383"/>
          </a:xfrm>
          <a:prstGeom prst="rect">
            <a:avLst/>
          </a:prstGeom>
          <a:noFill/>
        </p:spPr>
        <p:txBody>
          <a:bodyPr wrap="square" rtlCol="0">
            <a:spAutoFit/>
          </a:bodyPr>
          <a:lstStyle/>
          <a:p>
            <a:pPr algn="ctr" defTabSz="1219170">
              <a:buClr>
                <a:srgbClr val="000000"/>
              </a:buClr>
            </a:pPr>
            <a:r>
              <a:rPr lang="en-US" sz="8500" b="1" kern="0">
                <a:ln>
                  <a:solidFill>
                    <a:schemeClr val="accent6">
                      <a:lumMod val="50000"/>
                    </a:schemeClr>
                  </a:solidFill>
                </a:ln>
                <a:solidFill>
                  <a:srgbClr val="92D050"/>
                </a:solidFill>
                <a:effectLst>
                  <a:outerShdw dist="165100" dir="2700000" sx="99000" sy="99000" algn="tl" rotWithShape="0">
                    <a:srgbClr val="EC9684">
                      <a:alpha val="63000"/>
                    </a:srgbClr>
                  </a:outerShdw>
                </a:effectLst>
                <a:latin typeface="#9Slide05 Bodega Script" pitchFamily="2" charset="0"/>
                <a:cs typeface="#9Slide05 Bodega Script" pitchFamily="2" charset="0"/>
                <a:sym typeface="Arial"/>
              </a:rPr>
              <a:t>Bài 2</a:t>
            </a:r>
            <a:endParaRPr lang="id-ID" sz="8500" b="1" kern="0">
              <a:ln>
                <a:solidFill>
                  <a:schemeClr val="accent6">
                    <a:lumMod val="50000"/>
                  </a:schemeClr>
                </a:solidFill>
              </a:ln>
              <a:solidFill>
                <a:srgbClr val="92D050"/>
              </a:solidFill>
              <a:effectLst>
                <a:outerShdw dist="165100" dir="2700000" sx="99000" sy="99000" algn="tl" rotWithShape="0">
                  <a:srgbClr val="EC9684">
                    <a:alpha val="63000"/>
                  </a:srgbClr>
                </a:outerShdw>
              </a:effectLst>
              <a:latin typeface="#9Slide05 Pateglamt Script" panose="02000000000000000000" pitchFamily="2" charset="0"/>
              <a:cs typeface="#9Slide05 Bodega Script" pitchFamily="2" charset="0"/>
              <a:sym typeface="Arial"/>
            </a:endParaRPr>
          </a:p>
        </p:txBody>
      </p:sp>
      <p:sp>
        <p:nvSpPr>
          <p:cNvPr id="29" name="TextBox 28">
            <a:extLst>
              <a:ext uri="{FF2B5EF4-FFF2-40B4-BE49-F238E27FC236}">
                <a16:creationId xmlns:a16="http://schemas.microsoft.com/office/drawing/2014/main" id="{5878BEB7-E985-5EF7-135B-A6C05B567D10}"/>
              </a:ext>
            </a:extLst>
          </p:cNvPr>
          <p:cNvSpPr txBox="1"/>
          <p:nvPr/>
        </p:nvSpPr>
        <p:spPr>
          <a:xfrm>
            <a:off x="8313532" y="6380946"/>
            <a:ext cx="4159250" cy="477054"/>
          </a:xfrm>
          <a:prstGeom prst="rect">
            <a:avLst/>
          </a:prstGeom>
          <a:noFill/>
        </p:spPr>
        <p:txBody>
          <a:bodyPr wrap="square">
            <a:spAutoFit/>
          </a:bodyPr>
          <a:lstStyle/>
          <a:p>
            <a:pPr lvl="0" algn="ctr"/>
            <a:r>
              <a:rPr lang="en-US" altLang="zh-CN" sz="2500">
                <a:solidFill>
                  <a:schemeClr val="accent6">
                    <a:lumMod val="50000"/>
                  </a:schemeClr>
                </a:solidFill>
                <a:latin typeface="UTM Novido" panose="02040603050506020204" pitchFamily="18" charset="0"/>
                <a:ea typeface="字魂27号-布丁体" panose="00000505000000000000" pitchFamily="2" charset="-122"/>
              </a:rPr>
              <a:t>Măng Non</a:t>
            </a:r>
            <a:endParaRPr lang="zh-CN" altLang="en-US" sz="2500" dirty="0">
              <a:solidFill>
                <a:schemeClr val="accent6">
                  <a:lumMod val="50000"/>
                </a:schemeClr>
              </a:solidFill>
              <a:latin typeface="UTM Novido" panose="02040603050506020204" pitchFamily="18" charset="0"/>
              <a:ea typeface="字魂27号-布丁体" panose="00000505000000000000" pitchFamily="2" charset="-122"/>
            </a:endParaRPr>
          </a:p>
        </p:txBody>
      </p:sp>
      <p:pic>
        <p:nvPicPr>
          <p:cNvPr id="25" name="Picture 24" descr="A picture containing watch, green&#10;&#10;Description automatically generated">
            <a:extLst>
              <a:ext uri="{FF2B5EF4-FFF2-40B4-BE49-F238E27FC236}">
                <a16:creationId xmlns:a16="http://schemas.microsoft.com/office/drawing/2014/main" id="{97AEEBF5-4EA8-13F2-476A-F1EF172821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7683" y="4653732"/>
            <a:ext cx="1730948" cy="1836641"/>
          </a:xfrm>
          <a:prstGeom prst="rect">
            <a:avLst/>
          </a:prstGeom>
        </p:spPr>
      </p:pic>
    </p:spTree>
    <p:extLst>
      <p:ext uri="{BB962C8B-B14F-4D97-AF65-F5344CB8AC3E}">
        <p14:creationId xmlns:p14="http://schemas.microsoft.com/office/powerpoint/2010/main" val="28880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250"/>
                                  </p:stCondLst>
                                  <p:childTnLst>
                                    <p:set>
                                      <p:cBhvr>
                                        <p:cTn id="19" dur="1" fill="hold">
                                          <p:stCondLst>
                                            <p:cond delay="0"/>
                                          </p:stCondLst>
                                        </p:cTn>
                                        <p:tgtEl>
                                          <p:spTgt spid="27"/>
                                        </p:tgtEl>
                                        <p:attrNameLst>
                                          <p:attrName>style.visibility</p:attrName>
                                        </p:attrNameLst>
                                      </p:cBhvr>
                                      <p:to>
                                        <p:strVal val="visible"/>
                                      </p:to>
                                    </p:set>
                                    <p:anim calcmode="lin" valueType="num">
                                      <p:cBhvr>
                                        <p:cTn id="20" dur="1750" fill="hold"/>
                                        <p:tgtEl>
                                          <p:spTgt spid="27"/>
                                        </p:tgtEl>
                                        <p:attrNameLst>
                                          <p:attrName>ppt_w</p:attrName>
                                        </p:attrNameLst>
                                      </p:cBhvr>
                                      <p:tavLst>
                                        <p:tav tm="0">
                                          <p:val>
                                            <p:fltVal val="0"/>
                                          </p:val>
                                        </p:tav>
                                        <p:tav tm="100000">
                                          <p:val>
                                            <p:strVal val="#ppt_w"/>
                                          </p:val>
                                        </p:tav>
                                      </p:tavLst>
                                    </p:anim>
                                    <p:anim calcmode="lin" valueType="num">
                                      <p:cBhvr>
                                        <p:cTn id="21" dur="1750" fill="hold"/>
                                        <p:tgtEl>
                                          <p:spTgt spid="27"/>
                                        </p:tgtEl>
                                        <p:attrNameLst>
                                          <p:attrName>ppt_h</p:attrName>
                                        </p:attrNameLst>
                                      </p:cBhvr>
                                      <p:tavLst>
                                        <p:tav tm="0">
                                          <p:val>
                                            <p:fltVal val="0"/>
                                          </p:val>
                                        </p:tav>
                                        <p:tav tm="100000">
                                          <p:val>
                                            <p:strVal val="#ppt_h"/>
                                          </p:val>
                                        </p:tav>
                                      </p:tavLst>
                                    </p:anim>
                                    <p:animEffect transition="in" filter="fade">
                                      <p:cBhvr>
                                        <p:cTn id="22"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18"/>
          <p:cNvGrpSpPr>
            <a:grpSpLocks/>
          </p:cNvGrpSpPr>
          <p:nvPr/>
        </p:nvGrpSpPr>
        <p:grpSpPr bwMode="auto">
          <a:xfrm>
            <a:off x="29309" y="240486"/>
            <a:ext cx="4010428" cy="650875"/>
            <a:chOff x="539552" y="1091903"/>
            <a:chExt cx="3707903" cy="650875"/>
          </a:xfrm>
        </p:grpSpPr>
        <p:sp>
          <p:nvSpPr>
            <p:cNvPr id="4" name="Trapezoid 8"/>
            <p:cNvSpPr/>
            <p:nvPr/>
          </p:nvSpPr>
          <p:spPr bwMode="auto">
            <a:xfrm rot="16200000">
              <a:off x="245080" y="1386375"/>
              <a:ext cx="650875" cy="61931"/>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Pentagon 9"/>
            <p:cNvSpPr/>
            <p:nvPr/>
          </p:nvSpPr>
          <p:spPr bwMode="auto">
            <a:xfrm>
              <a:off x="539552" y="1131590"/>
              <a:ext cx="3707903" cy="568325"/>
            </a:xfrm>
            <a:prstGeom prst="homePlate">
              <a:avLst>
                <a:gd name="adj" fmla="val 36274"/>
              </a:avLst>
            </a:prstGeom>
            <a:solidFill>
              <a:srgbClr val="FF7C6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 name="TextBox 5"/>
          <p:cNvSpPr txBox="1"/>
          <p:nvPr/>
        </p:nvSpPr>
        <p:spPr>
          <a:xfrm>
            <a:off x="91223" y="273667"/>
            <a:ext cx="3718700" cy="646331"/>
          </a:xfrm>
          <a:prstGeom prst="rect">
            <a:avLst/>
          </a:prstGeom>
          <a:solidFill>
            <a:schemeClr val="bg1"/>
          </a:solidFill>
        </p:spPr>
        <p:txBody>
          <a:bodyPr wrap="square" rtlCol="0">
            <a:spAutoFit/>
          </a:bodyPr>
          <a:lstStyle/>
          <a:p>
            <a:r>
              <a:rPr lang="en-US" sz="3600" b="1" dirty="0" err="1">
                <a:solidFill>
                  <a:schemeClr val="accent2">
                    <a:lumMod val="60000"/>
                    <a:lumOff val="40000"/>
                  </a:schemeClr>
                </a:solidFill>
                <a:latin typeface="#9Slide03 Montserrat Black" panose="00000A00000000000000" pitchFamily="2" charset="0"/>
              </a:rPr>
              <a:t>Trả</a:t>
            </a:r>
            <a:r>
              <a:rPr lang="en-US" sz="3600" b="1" dirty="0">
                <a:solidFill>
                  <a:schemeClr val="accent2">
                    <a:lumMod val="60000"/>
                    <a:lumOff val="40000"/>
                  </a:schemeClr>
                </a:solidFill>
                <a:latin typeface="#9Slide03 Montserrat Black" panose="00000A00000000000000" pitchFamily="2" charset="0"/>
              </a:rPr>
              <a:t> </a:t>
            </a:r>
            <a:r>
              <a:rPr lang="en-US" sz="3600" b="1" dirty="0" err="1">
                <a:solidFill>
                  <a:schemeClr val="accent2">
                    <a:lumMod val="60000"/>
                    <a:lumOff val="40000"/>
                  </a:schemeClr>
                </a:solidFill>
                <a:latin typeface="#9Slide03 Montserrat Black" panose="00000A00000000000000" pitchFamily="2" charset="0"/>
              </a:rPr>
              <a:t>lời</a:t>
            </a:r>
            <a:r>
              <a:rPr lang="en-US" sz="3600" b="1" dirty="0">
                <a:solidFill>
                  <a:schemeClr val="accent2">
                    <a:lumMod val="60000"/>
                    <a:lumOff val="40000"/>
                  </a:schemeClr>
                </a:solidFill>
                <a:latin typeface="#9Slide03 Montserrat Black" panose="00000A00000000000000" pitchFamily="2" charset="0"/>
              </a:rPr>
              <a:t> </a:t>
            </a:r>
            <a:r>
              <a:rPr lang="en-US" sz="3600" b="1" dirty="0" err="1">
                <a:solidFill>
                  <a:schemeClr val="accent2">
                    <a:lumMod val="60000"/>
                    <a:lumOff val="40000"/>
                  </a:schemeClr>
                </a:solidFill>
                <a:latin typeface="#9Slide03 Montserrat Black" panose="00000A00000000000000" pitchFamily="2" charset="0"/>
              </a:rPr>
              <a:t>câu</a:t>
            </a:r>
            <a:r>
              <a:rPr lang="en-US" sz="3600" b="1" dirty="0">
                <a:solidFill>
                  <a:schemeClr val="accent2">
                    <a:lumMod val="60000"/>
                    <a:lumOff val="40000"/>
                  </a:schemeClr>
                </a:solidFill>
                <a:latin typeface="#9Slide03 Montserrat Black" panose="00000A00000000000000" pitchFamily="2" charset="0"/>
              </a:rPr>
              <a:t> </a:t>
            </a:r>
            <a:r>
              <a:rPr lang="en-US" sz="3600" b="1" dirty="0" err="1">
                <a:solidFill>
                  <a:schemeClr val="accent2">
                    <a:lumMod val="60000"/>
                    <a:lumOff val="40000"/>
                  </a:schemeClr>
                </a:solidFill>
                <a:latin typeface="#9Slide03 Montserrat Black" panose="00000A00000000000000" pitchFamily="2" charset="0"/>
              </a:rPr>
              <a:t>hỏi</a:t>
            </a:r>
            <a:endParaRPr lang="en-US" sz="3600" b="1" dirty="0">
              <a:solidFill>
                <a:schemeClr val="accent2">
                  <a:lumMod val="60000"/>
                  <a:lumOff val="40000"/>
                </a:schemeClr>
              </a:solidFill>
              <a:latin typeface="#9Slide03 Montserrat Black" panose="00000A00000000000000" pitchFamily="2" charset="0"/>
            </a:endParaRPr>
          </a:p>
        </p:txBody>
      </p:sp>
      <p:grpSp>
        <p:nvGrpSpPr>
          <p:cNvPr id="7" name="Group 6">
            <a:extLst>
              <a:ext uri="{FF2B5EF4-FFF2-40B4-BE49-F238E27FC236}">
                <a16:creationId xmlns:a16="http://schemas.microsoft.com/office/drawing/2014/main" id="{38DD0408-CB6D-4B43-A5A2-AF6553C73760}"/>
              </a:ext>
            </a:extLst>
          </p:cNvPr>
          <p:cNvGrpSpPr/>
          <p:nvPr/>
        </p:nvGrpSpPr>
        <p:grpSpPr>
          <a:xfrm flipH="1">
            <a:off x="62800" y="1258062"/>
            <a:ext cx="7534502" cy="2205339"/>
            <a:chOff x="2677480" y="252064"/>
            <a:chExt cx="6575934" cy="4824537"/>
          </a:xfrm>
        </p:grpSpPr>
        <p:sp>
          <p:nvSpPr>
            <p:cNvPr id="8" name="Freeform: Shape 4">
              <a:extLst>
                <a:ext uri="{FF2B5EF4-FFF2-40B4-BE49-F238E27FC236}">
                  <a16:creationId xmlns:a16="http://schemas.microsoft.com/office/drawing/2014/main" id="{A7A1B5D2-C1C7-489B-B598-2305BC62AB8D}"/>
                </a:ext>
              </a:extLst>
            </p:cNvPr>
            <p:cNvSpPr/>
            <p:nvPr/>
          </p:nvSpPr>
          <p:spPr>
            <a:xfrm>
              <a:off x="2833475" y="596656"/>
              <a:ext cx="6174137" cy="3691646"/>
            </a:xfrm>
            <a:custGeom>
              <a:avLst/>
              <a:gdLst>
                <a:gd name="connsiteX0" fmla="*/ 913025 w 6174137"/>
                <a:gd name="connsiteY0" fmla="*/ 165344 h 3691646"/>
                <a:gd name="connsiteX1" fmla="*/ 201825 w 6174137"/>
                <a:gd name="connsiteY1" fmla="*/ 292344 h 3691646"/>
                <a:gd name="connsiteX2" fmla="*/ 11325 w 6174137"/>
                <a:gd name="connsiteY2" fmla="*/ 965444 h 3691646"/>
                <a:gd name="connsiteX3" fmla="*/ 62125 w 6174137"/>
                <a:gd name="connsiteY3" fmla="*/ 2959344 h 3691646"/>
                <a:gd name="connsiteX4" fmla="*/ 392325 w 6174137"/>
                <a:gd name="connsiteY4" fmla="*/ 3594344 h 3691646"/>
                <a:gd name="connsiteX5" fmla="*/ 2170325 w 6174137"/>
                <a:gd name="connsiteY5" fmla="*/ 3670544 h 3691646"/>
                <a:gd name="connsiteX6" fmla="*/ 5408825 w 6174137"/>
                <a:gd name="connsiteY6" fmla="*/ 3403844 h 3691646"/>
                <a:gd name="connsiteX7" fmla="*/ 6043825 w 6174137"/>
                <a:gd name="connsiteY7" fmla="*/ 3251444 h 3691646"/>
                <a:gd name="connsiteX8" fmla="*/ 6170825 w 6174137"/>
                <a:gd name="connsiteY8" fmla="*/ 1790944 h 3691646"/>
                <a:gd name="connsiteX9" fmla="*/ 6094625 w 6174137"/>
                <a:gd name="connsiteY9" fmla="*/ 279644 h 3691646"/>
                <a:gd name="connsiteX10" fmla="*/ 5675525 w 6174137"/>
                <a:gd name="connsiteY10" fmla="*/ 244 h 3691646"/>
                <a:gd name="connsiteX11" fmla="*/ 913025 w 6174137"/>
                <a:gd name="connsiteY11" fmla="*/ 165344 h 36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4137" h="3691646">
                  <a:moveTo>
                    <a:pt x="913025" y="165344"/>
                  </a:moveTo>
                  <a:cubicBezTo>
                    <a:pt x="632566" y="162169"/>
                    <a:pt x="352108" y="158994"/>
                    <a:pt x="201825" y="292344"/>
                  </a:cubicBezTo>
                  <a:cubicBezTo>
                    <a:pt x="51542" y="425694"/>
                    <a:pt x="34608" y="520944"/>
                    <a:pt x="11325" y="965444"/>
                  </a:cubicBezTo>
                  <a:cubicBezTo>
                    <a:pt x="-11958" y="1409944"/>
                    <a:pt x="-1375" y="2521194"/>
                    <a:pt x="62125" y="2959344"/>
                  </a:cubicBezTo>
                  <a:cubicBezTo>
                    <a:pt x="125625" y="3397494"/>
                    <a:pt x="40958" y="3475811"/>
                    <a:pt x="392325" y="3594344"/>
                  </a:cubicBezTo>
                  <a:cubicBezTo>
                    <a:pt x="743692" y="3712877"/>
                    <a:pt x="1334242" y="3702294"/>
                    <a:pt x="2170325" y="3670544"/>
                  </a:cubicBezTo>
                  <a:cubicBezTo>
                    <a:pt x="3006408" y="3638794"/>
                    <a:pt x="4763242" y="3473694"/>
                    <a:pt x="5408825" y="3403844"/>
                  </a:cubicBezTo>
                  <a:cubicBezTo>
                    <a:pt x="6054408" y="3333994"/>
                    <a:pt x="5916825" y="3520261"/>
                    <a:pt x="6043825" y="3251444"/>
                  </a:cubicBezTo>
                  <a:cubicBezTo>
                    <a:pt x="6170825" y="2982627"/>
                    <a:pt x="6162358" y="2286244"/>
                    <a:pt x="6170825" y="1790944"/>
                  </a:cubicBezTo>
                  <a:cubicBezTo>
                    <a:pt x="6179292" y="1295644"/>
                    <a:pt x="6177175" y="578094"/>
                    <a:pt x="6094625" y="279644"/>
                  </a:cubicBezTo>
                  <a:cubicBezTo>
                    <a:pt x="6012075" y="-18806"/>
                    <a:pt x="5675525" y="244"/>
                    <a:pt x="5675525" y="244"/>
                  </a:cubicBezTo>
                  <a:lnTo>
                    <a:pt x="913025" y="165344"/>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08A43F43-001B-41A4-8223-AB796B92061C}"/>
                </a:ext>
              </a:extLst>
            </p:cNvPr>
            <p:cNvPicPr>
              <a:picLocks noChangeAspect="1"/>
            </p:cNvPicPr>
            <p:nvPr/>
          </p:nvPicPr>
          <p:blipFill rotWithShape="1">
            <a:blip r:embed="rId3">
              <a:extLst>
                <a:ext uri="{28A0092B-C50C-407E-A947-70E740481C1C}">
                  <a14:useLocalDpi xmlns:a14="http://schemas.microsoft.com/office/drawing/2010/main" val="0"/>
                </a:ext>
              </a:extLst>
            </a:blip>
            <a:srcRect l="13924" t="21613" r="9831" b="22448"/>
            <a:stretch/>
          </p:blipFill>
          <p:spPr>
            <a:xfrm>
              <a:off x="2677480" y="252064"/>
              <a:ext cx="6575934" cy="4824537"/>
            </a:xfrm>
            <a:prstGeom prst="rect">
              <a:avLst/>
            </a:prstGeom>
          </p:spPr>
        </p:pic>
      </p:grpSp>
      <p:sp>
        <p:nvSpPr>
          <p:cNvPr id="10" name="TextBox 9"/>
          <p:cNvSpPr txBox="1"/>
          <p:nvPr/>
        </p:nvSpPr>
        <p:spPr>
          <a:xfrm>
            <a:off x="344432" y="1660871"/>
            <a:ext cx="7096024" cy="1077218"/>
          </a:xfrm>
          <a:prstGeom prst="rect">
            <a:avLst/>
          </a:prstGeom>
          <a:noFill/>
        </p:spPr>
        <p:txBody>
          <a:bodyPr wrap="square" rtlCol="0">
            <a:spAutoFit/>
          </a:bodyPr>
          <a:lstStyle/>
          <a:p>
            <a:r>
              <a:rPr lang="en-US" sz="3200" b="1" dirty="0">
                <a:solidFill>
                  <a:schemeClr val="tx1">
                    <a:lumMod val="75000"/>
                    <a:lumOff val="25000"/>
                  </a:schemeClr>
                </a:solidFill>
                <a:latin typeface="#9Slide03 Montserrat Black" panose="00000A00000000000000" pitchFamily="2" charset="0"/>
              </a:rPr>
              <a:t>4. Theo </a:t>
            </a:r>
            <a:r>
              <a:rPr lang="en-US" sz="3200" b="1" dirty="0" err="1">
                <a:solidFill>
                  <a:schemeClr val="tx1">
                    <a:lumMod val="75000"/>
                    <a:lumOff val="25000"/>
                  </a:schemeClr>
                </a:solidFill>
                <a:latin typeface="#9Slide03 Montserrat Black" panose="00000A00000000000000" pitchFamily="2" charset="0"/>
              </a:rPr>
              <a:t>em</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vì</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sao</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bạn</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nhỏ</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thấy</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vui</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thích</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trong</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kì</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nghỉ</a:t>
            </a:r>
            <a:r>
              <a:rPr lang="en-US" sz="3200" b="1" dirty="0">
                <a:solidFill>
                  <a:schemeClr val="tx1">
                    <a:lumMod val="75000"/>
                    <a:lumOff val="25000"/>
                  </a:schemeClr>
                </a:solidFill>
                <a:latin typeface="#9Slide03 Montserrat Black" panose="00000A00000000000000" pitchFamily="2" charset="0"/>
              </a:rPr>
              <a:t> </a:t>
            </a:r>
            <a:r>
              <a:rPr lang="en-US" sz="3200" b="1" dirty="0" err="1">
                <a:solidFill>
                  <a:schemeClr val="tx1">
                    <a:lumMod val="75000"/>
                    <a:lumOff val="25000"/>
                  </a:schemeClr>
                </a:solidFill>
                <a:latin typeface="#9Slide03 Montserrat Black" panose="00000A00000000000000" pitchFamily="2" charset="0"/>
              </a:rPr>
              <a:t>hè</a:t>
            </a:r>
            <a:r>
              <a:rPr lang="en-US" sz="3200" b="1" dirty="0">
                <a:solidFill>
                  <a:schemeClr val="tx1">
                    <a:lumMod val="75000"/>
                    <a:lumOff val="25000"/>
                  </a:schemeClr>
                </a:solidFill>
                <a:latin typeface="#9Slide03 Montserrat Black" panose="00000A00000000000000" pitchFamily="2" charset="0"/>
              </a:rPr>
              <a:t> ở </a:t>
            </a:r>
            <a:r>
              <a:rPr lang="en-US" sz="3200" b="1" dirty="0" err="1">
                <a:solidFill>
                  <a:schemeClr val="tx1">
                    <a:lumMod val="75000"/>
                    <a:lumOff val="25000"/>
                  </a:schemeClr>
                </a:solidFill>
                <a:latin typeface="#9Slide03 Montserrat Black" panose="00000A00000000000000" pitchFamily="2" charset="0"/>
              </a:rPr>
              <a:t>quê</a:t>
            </a:r>
            <a:r>
              <a:rPr lang="en-US" sz="3200" b="1" dirty="0">
                <a:solidFill>
                  <a:schemeClr val="tx1">
                    <a:lumMod val="75000"/>
                    <a:lumOff val="25000"/>
                  </a:schemeClr>
                </a:solidFill>
                <a:latin typeface="#9Slide03 Montserrat Black" panose="00000A00000000000000" pitchFamily="2" charset="0"/>
              </a:rPr>
              <a:t>?</a:t>
            </a:r>
          </a:p>
        </p:txBody>
      </p:sp>
      <p:pic>
        <p:nvPicPr>
          <p:cNvPr id="11" name="Picture 10"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sp>
        <p:nvSpPr>
          <p:cNvPr id="13" name="Rounded Rectangular Callout 12"/>
          <p:cNvSpPr/>
          <p:nvPr/>
        </p:nvSpPr>
        <p:spPr>
          <a:xfrm>
            <a:off x="4039737" y="3709048"/>
            <a:ext cx="5074771" cy="2306471"/>
          </a:xfrm>
          <a:prstGeom prst="wedgeRoundRectCallout">
            <a:avLst>
              <a:gd name="adj1" fmla="val 47399"/>
              <a:gd name="adj2" fmla="val 67825"/>
              <a:gd name="adj3" fmla="val 16667"/>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19054" y="3954342"/>
            <a:ext cx="4716136" cy="1815882"/>
          </a:xfrm>
          <a:prstGeom prst="rect">
            <a:avLst/>
          </a:prstGeom>
          <a:noFill/>
        </p:spPr>
        <p:txBody>
          <a:bodyPr wrap="square" rtlCol="0">
            <a:spAutoFit/>
          </a:bodyPr>
          <a:lstStyle/>
          <a:p>
            <a:pPr algn="ctr"/>
            <a:r>
              <a:rPr lang="en-US" sz="2800" b="1" dirty="0" err="1">
                <a:solidFill>
                  <a:schemeClr val="accent4">
                    <a:lumMod val="75000"/>
                  </a:schemeClr>
                </a:solidFill>
                <a:latin typeface="#9Slide03 Montserrat Black" panose="00000A00000000000000" pitchFamily="2" charset="0"/>
              </a:rPr>
              <a:t>Vì</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vườn</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nhà</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bà</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có</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nhiều</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cây</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ăn</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quả</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được</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bà</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chăm</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sóc</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yêu</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thương</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được</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bà</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kể</a:t>
            </a:r>
            <a:r>
              <a:rPr lang="en-US" sz="2800" b="1" dirty="0">
                <a:solidFill>
                  <a:schemeClr val="accent4">
                    <a:lumMod val="75000"/>
                  </a:schemeClr>
                </a:solidFill>
                <a:latin typeface="#9Slide03 Montserrat Black" panose="00000A00000000000000" pitchFamily="2" charset="0"/>
              </a:rPr>
              <a:t> </a:t>
            </a:r>
            <a:r>
              <a:rPr lang="en-US" sz="2800" b="1" dirty="0" err="1">
                <a:solidFill>
                  <a:schemeClr val="accent4">
                    <a:lumMod val="75000"/>
                  </a:schemeClr>
                </a:solidFill>
                <a:latin typeface="#9Slide03 Montserrat Black" panose="00000A00000000000000" pitchFamily="2" charset="0"/>
              </a:rPr>
              <a:t>chuyện</a:t>
            </a:r>
            <a:r>
              <a:rPr lang="en-US" sz="2800" b="1" dirty="0">
                <a:solidFill>
                  <a:schemeClr val="accent4">
                    <a:lumMod val="75000"/>
                  </a:schemeClr>
                </a:solidFill>
                <a:latin typeface="#9Slide03 Montserrat Black" panose="00000A00000000000000" pitchFamily="2" charset="0"/>
              </a:rPr>
              <a:t>,…</a:t>
            </a:r>
          </a:p>
        </p:txBody>
      </p:sp>
    </p:spTree>
    <p:extLst>
      <p:ext uri="{BB962C8B-B14F-4D97-AF65-F5344CB8AC3E}">
        <p14:creationId xmlns:p14="http://schemas.microsoft.com/office/powerpoint/2010/main" val="69246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DB4E2A-BA40-40BE-B38C-9F332E29BFE7}"/>
              </a:ext>
            </a:extLst>
          </p:cNvPr>
          <p:cNvGrpSpPr/>
          <p:nvPr/>
        </p:nvGrpSpPr>
        <p:grpSpPr>
          <a:xfrm>
            <a:off x="1390187" y="2080790"/>
            <a:ext cx="9091292" cy="4347306"/>
            <a:chOff x="952107" y="1571920"/>
            <a:chExt cx="4421171" cy="1857080"/>
          </a:xfrm>
          <a:solidFill>
            <a:schemeClr val="bg1"/>
          </a:solidFill>
        </p:grpSpPr>
        <p:sp>
          <p:nvSpPr>
            <p:cNvPr id="3"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grpFill/>
            <a:ln w="28575">
              <a:solidFill>
                <a:schemeClr val="accent2">
                  <a:lumMod val="75000"/>
                </a:schemeClr>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2">
                    <a:lumMod val="75000"/>
                  </a:schemeClr>
                </a:solidFill>
              </a:endParaRPr>
            </a:p>
          </p:txBody>
        </p:sp>
        <p:sp>
          <p:nvSpPr>
            <p:cNvPr id="4"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grpFill/>
            <a:ln w="38100">
              <a:solidFill>
                <a:schemeClr val="accent2">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accent2">
                    <a:lumMod val="75000"/>
                  </a:schemeClr>
                </a:solidFill>
                <a:latin typeface="Arial" panose="020B0604020202020204" pitchFamily="34" charset="0"/>
                <a:cs typeface="Arial" panose="020B0604020202020204" pitchFamily="34" charset="0"/>
              </a:endParaRPr>
            </a:p>
          </p:txBody>
        </p:sp>
      </p:grpSp>
      <p:sp>
        <p:nvSpPr>
          <p:cNvPr id="5" name="Freeform: Shape 49">
            <a:extLst>
              <a:ext uri="{FF2B5EF4-FFF2-40B4-BE49-F238E27FC236}">
                <a16:creationId xmlns:a16="http://schemas.microsoft.com/office/drawing/2014/main" id="{8876CCDB-58AA-4536-9D38-D0E6638F0CA5}"/>
              </a:ext>
            </a:extLst>
          </p:cNvPr>
          <p:cNvSpPr/>
          <p:nvPr/>
        </p:nvSpPr>
        <p:spPr>
          <a:xfrm>
            <a:off x="3995323" y="584078"/>
            <a:ext cx="4437508" cy="1314222"/>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4200536" y="853025"/>
            <a:ext cx="4027082" cy="923330"/>
          </a:xfrm>
          <a:prstGeom prst="rect">
            <a:avLst/>
          </a:prstGeom>
          <a:noFill/>
        </p:spPr>
        <p:txBody>
          <a:bodyPr wrap="square" rtlCol="0">
            <a:spAutoFit/>
          </a:bodyPr>
          <a:lstStyle/>
          <a:p>
            <a:pPr algn="ctr"/>
            <a:r>
              <a:rPr lang="en-US" sz="5400" b="1" dirty="0">
                <a:solidFill>
                  <a:schemeClr val="accent2">
                    <a:lumMod val="75000"/>
                  </a:schemeClr>
                </a:solidFill>
                <a:latin typeface="#9Slide03 Montserrat Black" panose="00000A00000000000000" pitchFamily="2" charset="0"/>
              </a:rPr>
              <a:t>NỘI DUNG</a:t>
            </a:r>
          </a:p>
        </p:txBody>
      </p:sp>
      <p:sp>
        <p:nvSpPr>
          <p:cNvPr id="7" name="TextBox 6"/>
          <p:cNvSpPr txBox="1"/>
          <p:nvPr/>
        </p:nvSpPr>
        <p:spPr>
          <a:xfrm>
            <a:off x="1988940" y="2663874"/>
            <a:ext cx="7962455" cy="3170099"/>
          </a:xfrm>
          <a:prstGeom prst="rect">
            <a:avLst/>
          </a:prstGeom>
          <a:noFill/>
        </p:spPr>
        <p:txBody>
          <a:bodyPr wrap="square" rtlCol="0">
            <a:spAutoFit/>
          </a:bodyPr>
          <a:lstStyle/>
          <a:p>
            <a:pPr algn="just"/>
            <a:r>
              <a:rPr lang="nl-NL" sz="4000" b="1" dirty="0">
                <a:solidFill>
                  <a:schemeClr val="tx1">
                    <a:lumMod val="75000"/>
                    <a:lumOff val="25000"/>
                  </a:schemeClr>
                </a:solidFill>
                <a:latin typeface="Cambria" panose="02040503050406030204" pitchFamily="18" charset="0"/>
                <a:ea typeface="Cambria" panose="02040503050406030204" pitchFamily="18" charset="0"/>
              </a:rPr>
              <a:t>     Bài thơ thể hiện tình cảm, suy nghĩ của bạn nhỏ khi nghỉ hè được về quê thăm bà và cảm nhận được những tình cảm của bà dành cho con cháu.</a:t>
            </a:r>
            <a:endParaRPr lang="en-US" sz="4000"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4" name="Freeform 576">
            <a:extLst>
              <a:ext uri="{FF2B5EF4-FFF2-40B4-BE49-F238E27FC236}">
                <a16:creationId xmlns:a16="http://schemas.microsoft.com/office/drawing/2014/main" id="{CA1EE368-162B-45E5-A5D0-655337C2D5DD}"/>
              </a:ext>
            </a:extLst>
          </p:cNvPr>
          <p:cNvSpPr>
            <a:spLocks/>
          </p:cNvSpPr>
          <p:nvPr/>
        </p:nvSpPr>
        <p:spPr bwMode="auto">
          <a:xfrm rot="10800000">
            <a:off x="470077" y="362369"/>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674080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 y="-1"/>
            <a:ext cx="12192001" cy="6866257"/>
          </a:xfrm>
        </p:spPr>
      </p:pic>
      <p:pic>
        <p:nvPicPr>
          <p:cNvPr id="12" name="图片 1">
            <a:extLst>
              <a:ext uri="{FF2B5EF4-FFF2-40B4-BE49-F238E27FC236}">
                <a16:creationId xmlns:a16="http://schemas.microsoft.com/office/drawing/2014/main" id="{7280E5AD-689F-4A81-B8CC-0F3254DED317}"/>
              </a:ext>
            </a:extLst>
          </p:cNvPr>
          <p:cNvPicPr>
            <a:picLocks noChangeAspect="1"/>
          </p:cNvPicPr>
          <p:nvPr/>
        </p:nvPicPr>
        <p:blipFill>
          <a:blip r:embed="rId3"/>
          <a:stretch>
            <a:fillRect/>
          </a:stretch>
        </p:blipFill>
        <p:spPr>
          <a:xfrm>
            <a:off x="3640481" y="1760464"/>
            <a:ext cx="7240879" cy="5240811"/>
          </a:xfrm>
          <a:prstGeom prst="rect">
            <a:avLst/>
          </a:prstGeom>
        </p:spPr>
      </p:pic>
      <p:grpSp>
        <p:nvGrpSpPr>
          <p:cNvPr id="5" name="组合 226">
            <a:extLst>
              <a:ext uri="{FF2B5EF4-FFF2-40B4-BE49-F238E27FC236}">
                <a16:creationId xmlns:a16="http://schemas.microsoft.com/office/drawing/2014/main" id="{DE344525-32B5-844A-937B-23C6AFFF8424}"/>
              </a:ext>
            </a:extLst>
          </p:cNvPr>
          <p:cNvGrpSpPr/>
          <p:nvPr/>
        </p:nvGrpSpPr>
        <p:grpSpPr>
          <a:xfrm>
            <a:off x="808435" y="1249927"/>
            <a:ext cx="3332491" cy="2034628"/>
            <a:chOff x="8726219" y="-661205"/>
            <a:chExt cx="2154936" cy="1322409"/>
          </a:xfrm>
        </p:grpSpPr>
        <p:sp>
          <p:nvSpPr>
            <p:cNvPr id="6" name="任意多边形 227">
              <a:extLst>
                <a:ext uri="{FF2B5EF4-FFF2-40B4-BE49-F238E27FC236}">
                  <a16:creationId xmlns:a16="http://schemas.microsoft.com/office/drawing/2014/main" id="{230A8DB0-3826-457C-51D2-BBD19FC8D13F}"/>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任意多边形 228">
              <a:extLst>
                <a:ext uri="{FF2B5EF4-FFF2-40B4-BE49-F238E27FC236}">
                  <a16:creationId xmlns:a16="http://schemas.microsoft.com/office/drawing/2014/main" id="{51F68022-8E3C-84C1-60AA-91455134D388}"/>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9" name="TextBox 8"/>
          <p:cNvSpPr txBox="1"/>
          <p:nvPr/>
        </p:nvSpPr>
        <p:spPr>
          <a:xfrm>
            <a:off x="1410789" y="1854926"/>
            <a:ext cx="2351315" cy="1107996"/>
          </a:xfrm>
          <a:prstGeom prst="rect">
            <a:avLst/>
          </a:prstGeom>
          <a:noFill/>
        </p:spPr>
        <p:txBody>
          <a:bodyPr wrap="square" rtlCol="0">
            <a:spAutoFit/>
          </a:bodyPr>
          <a:lstStyle/>
          <a:p>
            <a:r>
              <a:rPr lang="en-US" sz="6600" dirty="0" err="1">
                <a:solidFill>
                  <a:srgbClr val="E53B8C"/>
                </a:solidFill>
                <a:latin typeface="UTM Guanine" panose="02040603050506020204" pitchFamily="18" charset="0"/>
              </a:rPr>
              <a:t>Viết</a:t>
            </a:r>
            <a:r>
              <a:rPr lang="en-US" sz="6600" dirty="0">
                <a:solidFill>
                  <a:srgbClr val="E53B8C"/>
                </a:solidFill>
                <a:latin typeface="UTM Guanine" panose="02040603050506020204" pitchFamily="18" charset="0"/>
              </a:rPr>
              <a:t> </a:t>
            </a:r>
          </a:p>
        </p:txBody>
      </p:sp>
      <p:sp>
        <p:nvSpPr>
          <p:cNvPr id="10" name="TextBox 9"/>
          <p:cNvSpPr txBox="1"/>
          <p:nvPr/>
        </p:nvSpPr>
        <p:spPr>
          <a:xfrm>
            <a:off x="3866606" y="3265714"/>
            <a:ext cx="7014754" cy="1015663"/>
          </a:xfrm>
          <a:prstGeom prst="rect">
            <a:avLst/>
          </a:prstGeom>
          <a:noFill/>
        </p:spPr>
        <p:txBody>
          <a:bodyPr wrap="square" rtlCol="0">
            <a:spAutoFit/>
          </a:bodyPr>
          <a:lstStyle/>
          <a:p>
            <a:r>
              <a:rPr lang="en-US" sz="6000">
                <a:solidFill>
                  <a:srgbClr val="00B0F0"/>
                </a:solidFill>
                <a:latin typeface="SVN-Gretoon" panose="02040603050506020204" pitchFamily="18" charset="0"/>
              </a:rPr>
              <a:t>ÔN CHỮ HOA </a:t>
            </a:r>
          </a:p>
        </p:txBody>
      </p:sp>
      <p:sp>
        <p:nvSpPr>
          <p:cNvPr id="11" name="TextBox 10"/>
          <p:cNvSpPr txBox="1"/>
          <p:nvPr/>
        </p:nvSpPr>
        <p:spPr>
          <a:xfrm>
            <a:off x="4402183" y="4604822"/>
            <a:ext cx="5238206" cy="1323439"/>
          </a:xfrm>
          <a:prstGeom prst="rect">
            <a:avLst/>
          </a:prstGeom>
          <a:noFill/>
        </p:spPr>
        <p:txBody>
          <a:bodyPr wrap="square" rtlCol="0">
            <a:spAutoFit/>
          </a:bodyPr>
          <a:lstStyle/>
          <a:p>
            <a:r>
              <a:rPr lang="en-US" sz="8000" b="1">
                <a:solidFill>
                  <a:srgbClr val="002060"/>
                </a:solidFill>
                <a:latin typeface="HP001 5 hàng" panose="020B0603050302020204" pitchFamily="34" charset="0"/>
              </a:rPr>
              <a:t>A, Ă, Â</a:t>
            </a:r>
          </a:p>
        </p:txBody>
      </p:sp>
      <p:pic>
        <p:nvPicPr>
          <p:cNvPr id="13" name="Picture 12"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526" y="-68139"/>
            <a:ext cx="1125474" cy="1125474"/>
          </a:xfrm>
          <a:prstGeom prst="rect">
            <a:avLst/>
          </a:prstGeom>
        </p:spPr>
      </p:pic>
      <p:sp>
        <p:nvSpPr>
          <p:cNvPr id="14" name="TextBox 13">
            <a:extLst>
              <a:ext uri="{FF2B5EF4-FFF2-40B4-BE49-F238E27FC236}">
                <a16:creationId xmlns:a16="http://schemas.microsoft.com/office/drawing/2014/main" id="{5878BEB7-E985-5EF7-135B-A6C05B567D10}"/>
              </a:ext>
            </a:extLst>
          </p:cNvPr>
          <p:cNvSpPr txBox="1"/>
          <p:nvPr/>
        </p:nvSpPr>
        <p:spPr>
          <a:xfrm>
            <a:off x="879526" y="4772626"/>
            <a:ext cx="4159250" cy="477054"/>
          </a:xfrm>
          <a:prstGeom prst="rect">
            <a:avLst/>
          </a:prstGeom>
          <a:noFill/>
        </p:spPr>
        <p:txBody>
          <a:bodyPr wrap="square">
            <a:spAutoFit/>
          </a:bodyPr>
          <a:lstStyle/>
          <a:p>
            <a:pPr lvl="0" algn="ctr"/>
            <a:r>
              <a:rPr lang="en-US" altLang="zh-CN" sz="2500">
                <a:solidFill>
                  <a:schemeClr val="accent6">
                    <a:lumMod val="50000"/>
                  </a:schemeClr>
                </a:solidFill>
                <a:latin typeface="UTM Novido" panose="02040603050506020204" pitchFamily="18" charset="0"/>
                <a:ea typeface="字魂27号-布丁体" panose="00000505000000000000" pitchFamily="2" charset="-122"/>
              </a:rPr>
              <a:t>Măng Non</a:t>
            </a:r>
            <a:endParaRPr lang="zh-CN" altLang="en-US" sz="2500" dirty="0">
              <a:solidFill>
                <a:schemeClr val="accent6">
                  <a:lumMod val="50000"/>
                </a:schemeClr>
              </a:solidFill>
              <a:latin typeface="UTM Novido" panose="02040603050506020204" pitchFamily="18" charset="0"/>
              <a:ea typeface="字魂27号-布丁体" panose="00000505000000000000" pitchFamily="2" charset="-122"/>
            </a:endParaRPr>
          </a:p>
        </p:txBody>
      </p:sp>
      <p:pic>
        <p:nvPicPr>
          <p:cNvPr id="15" name="Picture 14" descr="A picture containing watch, green&#10;&#10;Description automatically generated">
            <a:extLst>
              <a:ext uri="{FF2B5EF4-FFF2-40B4-BE49-F238E27FC236}">
                <a16:creationId xmlns:a16="http://schemas.microsoft.com/office/drawing/2014/main" id="{97AEEBF5-4EA8-13F2-476A-F1EF17282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44" y="3876433"/>
            <a:ext cx="950815" cy="1008872"/>
          </a:xfrm>
          <a:prstGeom prst="rect">
            <a:avLst/>
          </a:prstGeom>
        </p:spPr>
      </p:pic>
      <p:pic>
        <p:nvPicPr>
          <p:cNvPr id="16" name="Picture 15" descr="A child reading a book&#10;&#10;Description automatically generated with low confidence">
            <a:extLst>
              <a:ext uri="{FF2B5EF4-FFF2-40B4-BE49-F238E27FC236}">
                <a16:creationId xmlns:a16="http://schemas.microsoft.com/office/drawing/2014/main" id="{BFDBF3DF-9501-4982-8201-9738EE999A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9238" y="3691250"/>
            <a:ext cx="3520053" cy="3520053"/>
          </a:xfrm>
          <a:prstGeom prst="rect">
            <a:avLst/>
          </a:prstGeom>
        </p:spPr>
      </p:pic>
    </p:spTree>
    <p:extLst>
      <p:ext uri="{BB962C8B-B14F-4D97-AF65-F5344CB8AC3E}">
        <p14:creationId xmlns:p14="http://schemas.microsoft.com/office/powerpoint/2010/main" val="19602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Freeform: Shape 49">
            <a:extLst>
              <a:ext uri="{FF2B5EF4-FFF2-40B4-BE49-F238E27FC236}">
                <a16:creationId xmlns:a16="http://schemas.microsoft.com/office/drawing/2014/main" id="{8876CCDB-58AA-4536-9D38-D0E6638F0CA5}"/>
              </a:ext>
            </a:extLst>
          </p:cNvPr>
          <p:cNvSpPr/>
          <p:nvPr/>
        </p:nvSpPr>
        <p:spPr>
          <a:xfrm>
            <a:off x="3044918" y="203330"/>
            <a:ext cx="5307512" cy="1038616"/>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rgbClr val="16858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3671246" y="406926"/>
            <a:ext cx="4462818" cy="707886"/>
          </a:xfrm>
          <a:prstGeom prst="rect">
            <a:avLst/>
          </a:prstGeom>
          <a:noFill/>
        </p:spPr>
        <p:txBody>
          <a:bodyPr wrap="square" rtlCol="0">
            <a:spAutoFit/>
          </a:bodyPr>
          <a:lstStyle/>
          <a:p>
            <a:r>
              <a:rPr lang="en-US" sz="4000" b="1">
                <a:solidFill>
                  <a:schemeClr val="accent5">
                    <a:lumMod val="75000"/>
                  </a:schemeClr>
                </a:solidFill>
                <a:latin typeface="UTM Avo" panose="02040603050506020204" pitchFamily="18" charset="0"/>
              </a:rPr>
              <a:t>VIẾT ỨNG DỤNG</a:t>
            </a:r>
          </a:p>
        </p:txBody>
      </p:sp>
      <p:grpSp>
        <p:nvGrpSpPr>
          <p:cNvPr id="6" name="Group 18"/>
          <p:cNvGrpSpPr>
            <a:grpSpLocks/>
          </p:cNvGrpSpPr>
          <p:nvPr/>
        </p:nvGrpSpPr>
        <p:grpSpPr bwMode="auto">
          <a:xfrm>
            <a:off x="0" y="1419368"/>
            <a:ext cx="4394579" cy="864066"/>
            <a:chOff x="539552" y="1091903"/>
            <a:chExt cx="3707903" cy="650875"/>
          </a:xfrm>
        </p:grpSpPr>
        <p:sp>
          <p:nvSpPr>
            <p:cNvPr id="7" name="Trapezoid 8"/>
            <p:cNvSpPr/>
            <p:nvPr/>
          </p:nvSpPr>
          <p:spPr bwMode="auto">
            <a:xfrm rot="16200000">
              <a:off x="245080" y="1386375"/>
              <a:ext cx="650875" cy="61931"/>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Pentagon 9"/>
            <p:cNvSpPr/>
            <p:nvPr/>
          </p:nvSpPr>
          <p:spPr bwMode="auto">
            <a:xfrm>
              <a:off x="539552" y="1131590"/>
              <a:ext cx="3707903" cy="568325"/>
            </a:xfrm>
            <a:prstGeom prst="homePlate">
              <a:avLst>
                <a:gd name="adj" fmla="val 36274"/>
              </a:avLst>
            </a:prstGeom>
            <a:solidFill>
              <a:srgbClr val="FF7C6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 name="TextBox 8"/>
          <p:cNvSpPr txBox="1"/>
          <p:nvPr/>
        </p:nvSpPr>
        <p:spPr>
          <a:xfrm>
            <a:off x="61914" y="1583851"/>
            <a:ext cx="4155244"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1. Viết tên riêng</a:t>
            </a:r>
          </a:p>
        </p:txBody>
      </p:sp>
      <p:grpSp>
        <p:nvGrpSpPr>
          <p:cNvPr id="10" name="Group 9">
            <a:extLst>
              <a:ext uri="{FF2B5EF4-FFF2-40B4-BE49-F238E27FC236}">
                <a16:creationId xmlns:a16="http://schemas.microsoft.com/office/drawing/2014/main" id="{233F8E6D-9AC2-4331-A7C4-05CC848F23A0}"/>
              </a:ext>
            </a:extLst>
          </p:cNvPr>
          <p:cNvGrpSpPr/>
          <p:nvPr/>
        </p:nvGrpSpPr>
        <p:grpSpPr>
          <a:xfrm>
            <a:off x="2160244" y="2341849"/>
            <a:ext cx="8422620" cy="1183400"/>
            <a:chOff x="436484" y="2046598"/>
            <a:chExt cx="6316965" cy="887550"/>
          </a:xfrm>
        </p:grpSpPr>
        <p:pic>
          <p:nvPicPr>
            <p:cNvPr id="11" name="Picture 10">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36484" y="2046598"/>
              <a:ext cx="5985033" cy="887550"/>
            </a:xfrm>
            <a:prstGeom prst="rect">
              <a:avLst/>
            </a:prstGeom>
          </p:spPr>
        </p:pic>
        <p:sp>
          <p:nvSpPr>
            <p:cNvPr id="12" name="TextBox 11">
              <a:extLst>
                <a:ext uri="{FF2B5EF4-FFF2-40B4-BE49-F238E27FC236}">
                  <a16:creationId xmlns:a16="http://schemas.microsoft.com/office/drawing/2014/main" id="{B587FF6E-AB2B-43A3-AB65-0FC2F75F5A7E}"/>
                </a:ext>
              </a:extLst>
            </p:cNvPr>
            <p:cNvSpPr txBox="1"/>
            <p:nvPr/>
          </p:nvSpPr>
          <p:spPr>
            <a:xfrm>
              <a:off x="608557" y="2337149"/>
              <a:ext cx="6144892" cy="500089"/>
            </a:xfrm>
            <a:prstGeom prst="rect">
              <a:avLst/>
            </a:prstGeom>
            <a:noFill/>
          </p:spPr>
          <p:txBody>
            <a:bodyPr wrap="square">
              <a:spAutoFit/>
            </a:bodyPr>
            <a:lstStyle/>
            <a:p>
              <a:r>
                <a:rPr lang="en-US" sz="3733" b="1">
                  <a:solidFill>
                    <a:srgbClr val="CC0099"/>
                  </a:solidFill>
                  <a:latin typeface="HP001 4 hàng" panose="020B0603050302020204" pitchFamily="34" charset="0"/>
                </a:rPr>
                <a:t>Đông Anh</a:t>
              </a:r>
              <a:endParaRPr lang="en-US" sz="3733" b="1" dirty="0">
                <a:solidFill>
                  <a:srgbClr val="CC0099"/>
                </a:solidFill>
                <a:latin typeface="HP001 4 hàng" panose="020B0603050302020204" pitchFamily="34" charset="0"/>
              </a:endParaRPr>
            </a:p>
          </p:txBody>
        </p:sp>
      </p:grpSp>
      <p:sp>
        <p:nvSpPr>
          <p:cNvPr id="2" name="TextBox 1"/>
          <p:cNvSpPr txBox="1"/>
          <p:nvPr/>
        </p:nvSpPr>
        <p:spPr>
          <a:xfrm>
            <a:off x="1227802" y="3783436"/>
            <a:ext cx="9844927" cy="707886"/>
          </a:xfrm>
          <a:prstGeom prst="rect">
            <a:avLst/>
          </a:prstGeom>
          <a:solidFill>
            <a:schemeClr val="bg1"/>
          </a:solidFill>
          <a:ln>
            <a:solidFill>
              <a:schemeClr val="bg2">
                <a:lumMod val="25000"/>
              </a:schemeClr>
            </a:solidFill>
          </a:ln>
        </p:spPr>
        <p:txBody>
          <a:bodyPr wrap="square" rtlCol="0">
            <a:spAutoFit/>
          </a:bodyPr>
          <a:lstStyle/>
          <a:p>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chữ</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viết</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hoa</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cxnSp>
        <p:nvCxnSpPr>
          <p:cNvPr id="17" name="Straight Connector 16"/>
          <p:cNvCxnSpPr/>
          <p:nvPr/>
        </p:nvCxnSpPr>
        <p:spPr>
          <a:xfrm>
            <a:off x="2389675" y="3240505"/>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61274" y="3216443"/>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27801" y="4625152"/>
            <a:ext cx="9844927" cy="707886"/>
          </a:xfrm>
          <a:prstGeom prst="rect">
            <a:avLst/>
          </a:prstGeom>
          <a:solidFill>
            <a:schemeClr val="bg1"/>
          </a:solidFill>
          <a:ln>
            <a:solidFill>
              <a:schemeClr val="bg2">
                <a:lumMod val="25000"/>
              </a:schemeClr>
            </a:solidFill>
          </a:ln>
        </p:spPr>
        <p:txBody>
          <a:bodyPr wrap="square" rtlCol="0">
            <a:spAutoFit/>
          </a:bodyPr>
          <a:lstStyle/>
          <a:p>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Khoảng</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giữa</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chữ</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như</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thế</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575560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9" grpId="0"/>
      <p:bldP spid="2"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Freeform: Shape 49">
            <a:extLst>
              <a:ext uri="{FF2B5EF4-FFF2-40B4-BE49-F238E27FC236}">
                <a16:creationId xmlns:a16="http://schemas.microsoft.com/office/drawing/2014/main" id="{8876CCDB-58AA-4536-9D38-D0E6638F0CA5}"/>
              </a:ext>
            </a:extLst>
          </p:cNvPr>
          <p:cNvSpPr/>
          <p:nvPr/>
        </p:nvSpPr>
        <p:spPr>
          <a:xfrm>
            <a:off x="3044918" y="203330"/>
            <a:ext cx="5307512" cy="1038616"/>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rgbClr val="16858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3671246" y="406926"/>
            <a:ext cx="4462818" cy="707886"/>
          </a:xfrm>
          <a:prstGeom prst="rect">
            <a:avLst/>
          </a:prstGeom>
          <a:noFill/>
        </p:spPr>
        <p:txBody>
          <a:bodyPr wrap="square" rtlCol="0">
            <a:spAutoFit/>
          </a:bodyPr>
          <a:lstStyle/>
          <a:p>
            <a:r>
              <a:rPr lang="en-US" sz="4000" b="1">
                <a:solidFill>
                  <a:schemeClr val="accent5">
                    <a:lumMod val="75000"/>
                  </a:schemeClr>
                </a:solidFill>
                <a:latin typeface="UTM Avo" panose="02040603050506020204" pitchFamily="18" charset="0"/>
              </a:rPr>
              <a:t>VIẾT ỨNG DỤNG</a:t>
            </a:r>
          </a:p>
        </p:txBody>
      </p:sp>
      <p:grpSp>
        <p:nvGrpSpPr>
          <p:cNvPr id="13" name="Group 18"/>
          <p:cNvGrpSpPr>
            <a:grpSpLocks/>
          </p:cNvGrpSpPr>
          <p:nvPr/>
        </p:nvGrpSpPr>
        <p:grpSpPr bwMode="auto">
          <a:xfrm>
            <a:off x="11486" y="1252639"/>
            <a:ext cx="4394579" cy="864066"/>
            <a:chOff x="539552" y="1091903"/>
            <a:chExt cx="3707903" cy="650875"/>
          </a:xfrm>
          <a:solidFill>
            <a:schemeClr val="accent4">
              <a:lumMod val="60000"/>
              <a:lumOff val="40000"/>
            </a:schemeClr>
          </a:solidFill>
        </p:grpSpPr>
        <p:sp>
          <p:nvSpPr>
            <p:cNvPr id="14" name="Trapezoid 8"/>
            <p:cNvSpPr/>
            <p:nvPr/>
          </p:nvSpPr>
          <p:spPr bwMode="auto">
            <a:xfrm rot="16200000">
              <a:off x="245080" y="1386375"/>
              <a:ext cx="650875" cy="61931"/>
            </a:xfrm>
            <a:prstGeom prst="trapezoid">
              <a:avLst>
                <a:gd name="adj" fmla="val 69837"/>
              </a:avLst>
            </a:prstGeom>
            <a:gr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Pentagon 9"/>
            <p:cNvSpPr/>
            <p:nvPr/>
          </p:nvSpPr>
          <p:spPr bwMode="auto">
            <a:xfrm>
              <a:off x="539552" y="1131590"/>
              <a:ext cx="3707903" cy="568325"/>
            </a:xfrm>
            <a:prstGeom prst="homePlate">
              <a:avLst>
                <a:gd name="adj" fmla="val 36274"/>
              </a:avLst>
            </a:prstGeom>
            <a:gr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6" name="TextBox 15"/>
          <p:cNvSpPr txBox="1"/>
          <p:nvPr/>
        </p:nvSpPr>
        <p:spPr>
          <a:xfrm>
            <a:off x="73400" y="1417122"/>
            <a:ext cx="4155244" cy="646331"/>
          </a:xfrm>
          <a:prstGeom prst="rect">
            <a:avLst/>
          </a:prstGeom>
          <a:noFill/>
        </p:spPr>
        <p:txBody>
          <a:bodyPr wrap="square" rtlCol="0">
            <a:spAutoFit/>
          </a:bodyPr>
          <a:lstStyle/>
          <a:p>
            <a:r>
              <a:rPr lang="en-US" sz="3600" b="1" dirty="0">
                <a:solidFill>
                  <a:srgbClr val="002060"/>
                </a:solidFill>
                <a:latin typeface="UTM Avo" panose="02040603050506020204" pitchFamily="18" charset="0"/>
              </a:rPr>
              <a:t>2. </a:t>
            </a:r>
            <a:r>
              <a:rPr lang="en-US" sz="3600" b="1" dirty="0" err="1">
                <a:solidFill>
                  <a:srgbClr val="002060"/>
                </a:solidFill>
                <a:latin typeface="UTM Avo" panose="02040603050506020204" pitchFamily="18" charset="0"/>
              </a:rPr>
              <a:t>Viết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câu</a:t>
            </a:r>
            <a:endParaRPr lang="en-US" sz="3600" b="1" dirty="0">
              <a:solidFill>
                <a:srgbClr val="002060"/>
              </a:solidFill>
              <a:latin typeface="UTM Avo" panose="02040603050506020204" pitchFamily="18" charset="0"/>
            </a:endParaRPr>
          </a:p>
        </p:txBody>
      </p:sp>
      <p:grpSp>
        <p:nvGrpSpPr>
          <p:cNvPr id="26" name="Group 25"/>
          <p:cNvGrpSpPr/>
          <p:nvPr/>
        </p:nvGrpSpPr>
        <p:grpSpPr>
          <a:xfrm>
            <a:off x="1167500" y="2162593"/>
            <a:ext cx="10369580" cy="1984704"/>
            <a:chOff x="1167500" y="4665165"/>
            <a:chExt cx="10369580" cy="1984704"/>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352" y="4665165"/>
              <a:ext cx="2478728" cy="120837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080" y="5440819"/>
              <a:ext cx="2478728" cy="1208379"/>
            </a:xfrm>
            <a:prstGeom prst="rect">
              <a:avLst/>
            </a:prstGeom>
          </p:spPr>
        </p:pic>
        <p:pic>
          <p:nvPicPr>
            <p:cNvPr id="20" name="Picture 19">
              <a:extLst>
                <a:ext uri="{FF2B5EF4-FFF2-40B4-BE49-F238E27FC236}">
                  <a16:creationId xmlns:a16="http://schemas.microsoft.com/office/drawing/2014/main" id="{7D825A87-34B8-4C08-A6CD-491543AA1F38}"/>
                </a:ext>
              </a:extLst>
            </p:cNvPr>
            <p:cNvPicPr>
              <a:picLocks noChangeAspect="1"/>
            </p:cNvPicPr>
            <p:nvPr/>
          </p:nvPicPr>
          <p:blipFill rotWithShape="1">
            <a:blip r:embed="rId4"/>
            <a:srcRect l="1" r="27106" b="84500"/>
            <a:stretch/>
          </p:blipFill>
          <p:spPr>
            <a:xfrm>
              <a:off x="1167500" y="5459426"/>
              <a:ext cx="8017435" cy="1190443"/>
            </a:xfrm>
            <a:prstGeom prst="rect">
              <a:avLst/>
            </a:prstGeom>
          </p:spPr>
        </p:pic>
        <p:pic>
          <p:nvPicPr>
            <p:cNvPr id="19" name="Picture 18">
              <a:extLst>
                <a:ext uri="{FF2B5EF4-FFF2-40B4-BE49-F238E27FC236}">
                  <a16:creationId xmlns:a16="http://schemas.microsoft.com/office/drawing/2014/main" id="{7D825A87-34B8-4C08-A6CD-491543AA1F38}"/>
                </a:ext>
              </a:extLst>
            </p:cNvPr>
            <p:cNvPicPr>
              <a:picLocks noChangeAspect="1"/>
            </p:cNvPicPr>
            <p:nvPr/>
          </p:nvPicPr>
          <p:blipFill rotWithShape="1">
            <a:blip r:embed="rId4"/>
            <a:srcRect l="1" r="27106" b="84500"/>
            <a:stretch/>
          </p:blipFill>
          <p:spPr>
            <a:xfrm>
              <a:off x="1167501" y="4674171"/>
              <a:ext cx="8017435" cy="1190443"/>
            </a:xfrm>
            <a:prstGeom prst="rect">
              <a:avLst/>
            </a:prstGeom>
          </p:spPr>
        </p:pic>
        <p:sp>
          <p:nvSpPr>
            <p:cNvPr id="21" name="TextBox 20">
              <a:extLst>
                <a:ext uri="{FF2B5EF4-FFF2-40B4-BE49-F238E27FC236}">
                  <a16:creationId xmlns:a16="http://schemas.microsoft.com/office/drawing/2014/main" id="{B587FF6E-AB2B-43A3-AB65-0FC2F75F5A7E}"/>
                </a:ext>
              </a:extLst>
            </p:cNvPr>
            <p:cNvSpPr txBox="1"/>
            <p:nvPr/>
          </p:nvSpPr>
          <p:spPr>
            <a:xfrm>
              <a:off x="2389674" y="5044931"/>
              <a:ext cx="8193189" cy="707886"/>
            </a:xfrm>
            <a:prstGeom prst="rect">
              <a:avLst/>
            </a:prstGeom>
            <a:noFill/>
          </p:spPr>
          <p:txBody>
            <a:bodyPr wrap="square">
              <a:spAutoFit/>
            </a:bodyPr>
            <a:lstStyle/>
            <a:p>
              <a:r>
                <a:rPr lang="en-US" sz="4000" b="1">
                  <a:solidFill>
                    <a:srgbClr val="CC0099"/>
                  </a:solidFill>
                  <a:latin typeface="HP001 4 hàng" panose="020B0603050302020204" pitchFamily="34" charset="0"/>
                </a:rPr>
                <a:t>Ai về thăm huyện Đông Anh</a:t>
              </a:r>
            </a:p>
          </p:txBody>
        </p:sp>
        <p:sp>
          <p:nvSpPr>
            <p:cNvPr id="22" name="TextBox 21">
              <a:extLst>
                <a:ext uri="{FF2B5EF4-FFF2-40B4-BE49-F238E27FC236}">
                  <a16:creationId xmlns:a16="http://schemas.microsoft.com/office/drawing/2014/main" id="{B587FF6E-AB2B-43A3-AB65-0FC2F75F5A7E}"/>
                </a:ext>
              </a:extLst>
            </p:cNvPr>
            <p:cNvSpPr txBox="1"/>
            <p:nvPr/>
          </p:nvSpPr>
          <p:spPr>
            <a:xfrm>
              <a:off x="1392359" y="5823670"/>
              <a:ext cx="10142449" cy="707886"/>
            </a:xfrm>
            <a:prstGeom prst="rect">
              <a:avLst/>
            </a:prstGeom>
            <a:noFill/>
          </p:spPr>
          <p:txBody>
            <a:bodyPr wrap="square">
              <a:spAutoFit/>
            </a:bodyPr>
            <a:lstStyle/>
            <a:p>
              <a:r>
                <a:rPr lang="en-US" sz="4000" b="1">
                  <a:solidFill>
                    <a:srgbClr val="CC0099"/>
                  </a:solidFill>
                  <a:latin typeface="HP001 4 hàng" panose="020B0603050302020204" pitchFamily="34" charset="0"/>
                </a:rPr>
                <a:t>Nhớ thăm giếng Ngọc, Loa thành tiên xây.</a:t>
              </a:r>
            </a:p>
          </p:txBody>
        </p:sp>
      </p:grpSp>
      <p:sp>
        <p:nvSpPr>
          <p:cNvPr id="23" name="TextBox 22"/>
          <p:cNvSpPr txBox="1"/>
          <p:nvPr/>
        </p:nvSpPr>
        <p:spPr>
          <a:xfrm>
            <a:off x="1066321" y="4300625"/>
            <a:ext cx="9844927" cy="707886"/>
          </a:xfrm>
          <a:prstGeom prst="rect">
            <a:avLst/>
          </a:prstGeom>
          <a:solidFill>
            <a:schemeClr val="bg1"/>
          </a:solidFill>
        </p:spPr>
        <p:txBody>
          <a:bodyPr wrap="square" rtlCol="0">
            <a:spAutoFit/>
          </a:bodyPr>
          <a:lstStyle/>
          <a:p>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chữ</a:t>
            </a:r>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cái</a:t>
            </a:r>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nào</a:t>
            </a:r>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viết</a:t>
            </a:r>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hoa</a:t>
            </a:r>
            <a:r>
              <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a:t>
            </a:r>
          </a:p>
        </p:txBody>
      </p:sp>
      <p:cxnSp>
        <p:nvCxnSpPr>
          <p:cNvPr id="27" name="Straight Connector 26"/>
          <p:cNvCxnSpPr/>
          <p:nvPr/>
        </p:nvCxnSpPr>
        <p:spPr>
          <a:xfrm>
            <a:off x="2514930" y="3064043"/>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33336" y="3064043"/>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325255" y="3064043"/>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3187" y="3834059"/>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25377" y="3834059"/>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40830" y="3834059"/>
            <a:ext cx="465820"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66320" y="5161839"/>
            <a:ext cx="9844927" cy="707886"/>
          </a:xfrm>
          <a:prstGeom prst="rect">
            <a:avLst/>
          </a:prstGeom>
          <a:solidFill>
            <a:schemeClr val="bg1"/>
          </a:solidFill>
        </p:spPr>
        <p:txBody>
          <a:bodyPr wrap="square" rtlCol="0">
            <a:spAutoFit/>
          </a:bodyPr>
          <a:lstStyle/>
          <a:p>
            <a:r>
              <a:rPr lang="en-US" sz="400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Cách viết thơ lục bát như thế nào?</a:t>
            </a:r>
            <a:endParaRPr lang="en-US" sz="4000"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ight Arrow 1"/>
          <p:cNvSpPr/>
          <p:nvPr/>
        </p:nvSpPr>
        <p:spPr>
          <a:xfrm>
            <a:off x="1066320" y="2542359"/>
            <a:ext cx="1051238" cy="395888"/>
          </a:xfrm>
          <a:prstGeom prst="rightArrow">
            <a:avLst/>
          </a:prstGeom>
          <a:solidFill>
            <a:srgbClr val="FF0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05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1000"/>
                                        <p:tgtEl>
                                          <p:spTgt spid="33"/>
                                        </p:tgtEl>
                                      </p:cBhvr>
                                    </p:animEffect>
                                    <p:anim calcmode="lin" valueType="num">
                                      <p:cBhvr>
                                        <p:cTn id="89" dur="1000" fill="hold"/>
                                        <p:tgtEl>
                                          <p:spTgt spid="33"/>
                                        </p:tgtEl>
                                        <p:attrNameLst>
                                          <p:attrName>ppt_x</p:attrName>
                                        </p:attrNameLst>
                                      </p:cBhvr>
                                      <p:tavLst>
                                        <p:tav tm="0">
                                          <p:val>
                                            <p:strVal val="#ppt_x"/>
                                          </p:val>
                                        </p:tav>
                                        <p:tav tm="100000">
                                          <p:val>
                                            <p:strVal val="#ppt_x"/>
                                          </p:val>
                                        </p:tav>
                                      </p:tavLst>
                                    </p:anim>
                                    <p:anim calcmode="lin" valueType="num">
                                      <p:cBhvr>
                                        <p:cTn id="9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16" grpId="0"/>
      <p:bldP spid="23" grpId="0" animBg="1"/>
      <p:bldP spid="3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7395411"/>
          </a:xfrm>
          <a:prstGeom prst="rect">
            <a:avLst/>
          </a:prstGeom>
        </p:spPr>
      </p:pic>
      <p:pic>
        <p:nvPicPr>
          <p:cNvPr id="5" name="图片 1">
            <a:extLst>
              <a:ext uri="{FF2B5EF4-FFF2-40B4-BE49-F238E27FC236}">
                <a16:creationId xmlns:a16="http://schemas.microsoft.com/office/drawing/2014/main" id="{BA55F74E-437E-44C6-9641-D87A8B1AC6A2}"/>
              </a:ext>
            </a:extLst>
          </p:cNvPr>
          <p:cNvPicPr>
            <a:picLocks noChangeAspect="1"/>
          </p:cNvPicPr>
          <p:nvPr/>
        </p:nvPicPr>
        <p:blipFill>
          <a:blip r:embed="rId3"/>
          <a:stretch>
            <a:fillRect/>
          </a:stretch>
        </p:blipFill>
        <p:spPr>
          <a:xfrm>
            <a:off x="7535394" y="4363249"/>
            <a:ext cx="4656606" cy="3032161"/>
          </a:xfrm>
          <a:prstGeom prst="rect">
            <a:avLst/>
          </a:prstGeom>
        </p:spPr>
      </p:pic>
      <p:grpSp>
        <p:nvGrpSpPr>
          <p:cNvPr id="7" name="Group 6"/>
          <p:cNvGrpSpPr/>
          <p:nvPr/>
        </p:nvGrpSpPr>
        <p:grpSpPr>
          <a:xfrm>
            <a:off x="2800817" y="811272"/>
            <a:ext cx="7029676" cy="1569660"/>
            <a:chOff x="2848943" y="923567"/>
            <a:chExt cx="7029676" cy="1569660"/>
          </a:xfrm>
        </p:grpSpPr>
        <p:sp>
          <p:nvSpPr>
            <p:cNvPr id="4" name="TextBox 3"/>
            <p:cNvSpPr txBox="1"/>
            <p:nvPr/>
          </p:nvSpPr>
          <p:spPr>
            <a:xfrm>
              <a:off x="2863865" y="923567"/>
              <a:ext cx="7014754" cy="1569660"/>
            </a:xfrm>
            <a:prstGeom prst="rect">
              <a:avLst/>
            </a:prstGeom>
            <a:noFill/>
          </p:spPr>
          <p:txBody>
            <a:bodyPr wrap="square" rtlCol="0">
              <a:spAutoFit/>
            </a:bodyPr>
            <a:lstStyle/>
            <a:p>
              <a:r>
                <a:rPr lang="en-US" sz="9600">
                  <a:ln w="177800">
                    <a:solidFill>
                      <a:schemeClr val="bg1"/>
                    </a:solidFill>
                  </a:ln>
                  <a:solidFill>
                    <a:schemeClr val="bg1"/>
                  </a:solidFill>
                  <a:effectLst/>
                  <a:latin typeface="UTM Silk Script" panose="02040603050506020204" pitchFamily="18" charset="0"/>
                </a:rPr>
                <a:t>Viết bài vào vở</a:t>
              </a:r>
            </a:p>
          </p:txBody>
        </p:sp>
        <p:sp>
          <p:nvSpPr>
            <p:cNvPr id="6" name="TextBox 5"/>
            <p:cNvSpPr txBox="1"/>
            <p:nvPr/>
          </p:nvSpPr>
          <p:spPr>
            <a:xfrm>
              <a:off x="2848943" y="923567"/>
              <a:ext cx="7014754" cy="1569660"/>
            </a:xfrm>
            <a:prstGeom prst="rect">
              <a:avLst/>
            </a:prstGeom>
            <a:noFill/>
          </p:spPr>
          <p:txBody>
            <a:bodyPr wrap="square" rtlCol="0">
              <a:spAutoFit/>
            </a:bodyPr>
            <a:lstStyle/>
            <a:p>
              <a:r>
                <a:rPr lang="en-US" sz="9600">
                  <a:solidFill>
                    <a:srgbClr val="FF6600"/>
                  </a:solidFill>
                  <a:effectLst/>
                  <a:latin typeface="UTM Silk Script" panose="02040603050506020204" pitchFamily="18" charset="0"/>
                </a:rPr>
                <a:t>Viết bài vào vở</a:t>
              </a:r>
            </a:p>
          </p:txBody>
        </p:sp>
      </p:grpSp>
    </p:spTree>
    <p:extLst>
      <p:ext uri="{BB962C8B-B14F-4D97-AF65-F5344CB8AC3E}">
        <p14:creationId xmlns:p14="http://schemas.microsoft.com/office/powerpoint/2010/main" val="5088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 y="-1"/>
            <a:ext cx="12192001" cy="6866257"/>
          </a:xfrm>
        </p:spPr>
      </p:pic>
      <p:pic>
        <p:nvPicPr>
          <p:cNvPr id="13" name="Picture 12"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526" y="-68139"/>
            <a:ext cx="1125474" cy="1125474"/>
          </a:xfrm>
          <a:prstGeom prst="rect">
            <a:avLst/>
          </a:prstGeom>
        </p:spPr>
      </p:pic>
      <p:sp>
        <p:nvSpPr>
          <p:cNvPr id="14" name="TextBox 13">
            <a:extLst>
              <a:ext uri="{FF2B5EF4-FFF2-40B4-BE49-F238E27FC236}">
                <a16:creationId xmlns:a16="http://schemas.microsoft.com/office/drawing/2014/main" id="{5878BEB7-E985-5EF7-135B-A6C05B567D10}"/>
              </a:ext>
            </a:extLst>
          </p:cNvPr>
          <p:cNvSpPr txBox="1"/>
          <p:nvPr/>
        </p:nvSpPr>
        <p:spPr>
          <a:xfrm>
            <a:off x="879526" y="4772626"/>
            <a:ext cx="4159250" cy="477054"/>
          </a:xfrm>
          <a:prstGeom prst="rect">
            <a:avLst/>
          </a:prstGeom>
          <a:noFill/>
        </p:spPr>
        <p:txBody>
          <a:bodyPr wrap="square">
            <a:spAutoFit/>
          </a:bodyPr>
          <a:lstStyle/>
          <a:p>
            <a:pPr lvl="0" algn="ctr"/>
            <a:r>
              <a:rPr lang="en-US" altLang="zh-CN" sz="2500">
                <a:solidFill>
                  <a:schemeClr val="accent6">
                    <a:lumMod val="50000"/>
                  </a:schemeClr>
                </a:solidFill>
                <a:latin typeface="UTM Novido" panose="02040603050506020204" pitchFamily="18" charset="0"/>
                <a:ea typeface="字魂27号-布丁体" panose="00000505000000000000" pitchFamily="2" charset="-122"/>
              </a:rPr>
              <a:t>Măng Non</a:t>
            </a:r>
            <a:endParaRPr lang="zh-CN" altLang="en-US" sz="2500" dirty="0">
              <a:solidFill>
                <a:schemeClr val="accent6">
                  <a:lumMod val="50000"/>
                </a:schemeClr>
              </a:solidFill>
              <a:latin typeface="UTM Novido" panose="02040603050506020204" pitchFamily="18" charset="0"/>
              <a:ea typeface="字魂27号-布丁体" panose="00000505000000000000" pitchFamily="2" charset="-122"/>
            </a:endParaRPr>
          </a:p>
        </p:txBody>
      </p:sp>
      <p:pic>
        <p:nvPicPr>
          <p:cNvPr id="15" name="Picture 14" descr="A picture containing watch, green&#10;&#10;Description automatically generated">
            <a:extLst>
              <a:ext uri="{FF2B5EF4-FFF2-40B4-BE49-F238E27FC236}">
                <a16:creationId xmlns:a16="http://schemas.microsoft.com/office/drawing/2014/main" id="{97AEEBF5-4EA8-13F2-476A-F1EF17282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44" y="3876433"/>
            <a:ext cx="950815" cy="1008872"/>
          </a:xfrm>
          <a:prstGeom prst="rect">
            <a:avLst/>
          </a:prstGeom>
        </p:spPr>
      </p:pic>
      <p:pic>
        <p:nvPicPr>
          <p:cNvPr id="17" name="图片 1">
            <a:extLst>
              <a:ext uri="{FF2B5EF4-FFF2-40B4-BE49-F238E27FC236}">
                <a16:creationId xmlns:a16="http://schemas.microsoft.com/office/drawing/2014/main" id="{83162203-BC7C-46AD-90E6-1F83F8F73ACF}"/>
              </a:ext>
            </a:extLst>
          </p:cNvPr>
          <p:cNvPicPr>
            <a:picLocks noChangeAspect="1"/>
          </p:cNvPicPr>
          <p:nvPr/>
        </p:nvPicPr>
        <p:blipFill>
          <a:blip r:embed="rId5"/>
          <a:stretch>
            <a:fillRect/>
          </a:stretch>
        </p:blipFill>
        <p:spPr>
          <a:xfrm>
            <a:off x="3134113" y="1641205"/>
            <a:ext cx="7637329" cy="4536183"/>
          </a:xfrm>
          <a:prstGeom prst="rect">
            <a:avLst/>
          </a:prstGeom>
        </p:spPr>
      </p:pic>
      <p:sp>
        <p:nvSpPr>
          <p:cNvPr id="2" name="TextBox 1"/>
          <p:cNvSpPr txBox="1"/>
          <p:nvPr/>
        </p:nvSpPr>
        <p:spPr>
          <a:xfrm>
            <a:off x="5404535" y="1041040"/>
            <a:ext cx="5512526" cy="1200329"/>
          </a:xfrm>
          <a:prstGeom prst="rect">
            <a:avLst/>
          </a:prstGeom>
          <a:noFill/>
        </p:spPr>
        <p:txBody>
          <a:bodyPr wrap="square" rtlCol="0">
            <a:spAutoFit/>
          </a:bodyPr>
          <a:lstStyle/>
          <a:p>
            <a:pPr algn="ctr"/>
            <a:r>
              <a:rPr lang="en-US" sz="7200">
                <a:solidFill>
                  <a:srgbClr val="FF0000"/>
                </a:solidFill>
                <a:latin typeface="SVN-Poky's" panose="020B0606040200020203" pitchFamily="34" charset="0"/>
              </a:rPr>
              <a:t>D</a:t>
            </a:r>
            <a:r>
              <a:rPr lang="en-US" sz="7200">
                <a:solidFill>
                  <a:srgbClr val="00B0F0"/>
                </a:solidFill>
                <a:latin typeface="SVN-Poky's" panose="020B0606040200020203" pitchFamily="34" charset="0"/>
              </a:rPr>
              <a:t>Ặ</a:t>
            </a:r>
            <a:r>
              <a:rPr lang="en-US" sz="7200">
                <a:solidFill>
                  <a:srgbClr val="FFFF00"/>
                </a:solidFill>
                <a:latin typeface="SVN-Poky's" panose="020B0606040200020203" pitchFamily="34" charset="0"/>
              </a:rPr>
              <a:t>N</a:t>
            </a:r>
            <a:r>
              <a:rPr lang="en-US" sz="7200">
                <a:latin typeface="SVN-Poky's" panose="020B0606040200020203" pitchFamily="34" charset="0"/>
              </a:rPr>
              <a:t> </a:t>
            </a:r>
            <a:r>
              <a:rPr lang="en-US" sz="7200">
                <a:solidFill>
                  <a:srgbClr val="CC0099"/>
                </a:solidFill>
                <a:latin typeface="SVN-Poky's" panose="020B0606040200020203" pitchFamily="34" charset="0"/>
              </a:rPr>
              <a:t>D</a:t>
            </a:r>
            <a:r>
              <a:rPr lang="en-US" sz="7200">
                <a:solidFill>
                  <a:srgbClr val="66FF33"/>
                </a:solidFill>
                <a:latin typeface="SVN-Poky's" panose="020B0606040200020203" pitchFamily="34" charset="0"/>
              </a:rPr>
              <a:t>Ò</a:t>
            </a:r>
          </a:p>
        </p:txBody>
      </p:sp>
      <p:sp>
        <p:nvSpPr>
          <p:cNvPr id="3" name="TextBox 2"/>
          <p:cNvSpPr txBox="1"/>
          <p:nvPr/>
        </p:nvSpPr>
        <p:spPr>
          <a:xfrm>
            <a:off x="3712773" y="3426378"/>
            <a:ext cx="6812555" cy="769441"/>
          </a:xfrm>
          <a:prstGeom prst="rect">
            <a:avLst/>
          </a:prstGeom>
          <a:noFill/>
        </p:spPr>
        <p:txBody>
          <a:bodyPr wrap="square" rtlCol="0">
            <a:spAutoFit/>
          </a:bodyPr>
          <a:lstStyle/>
          <a:p>
            <a:pPr marL="285750" indent="-285750">
              <a:buFontTx/>
              <a:buChar char="-"/>
            </a:pPr>
            <a:r>
              <a:rPr lang="en-US" sz="4400" dirty="0" err="1">
                <a:solidFill>
                  <a:schemeClr val="accent1">
                    <a:lumMod val="50000"/>
                  </a:schemeClr>
                </a:solidFill>
                <a:latin typeface="UTM Avo" panose="02040603050506020204" pitchFamily="18" charset="0"/>
              </a:rPr>
              <a:t>Luyện</a:t>
            </a:r>
            <a:r>
              <a:rPr lang="en-US" sz="4400" dirty="0">
                <a:solidFill>
                  <a:schemeClr val="accent1">
                    <a:lumMod val="50000"/>
                  </a:schemeClr>
                </a:solidFill>
                <a:latin typeface="UTM Avo" panose="02040603050506020204" pitchFamily="18" charset="0"/>
              </a:rPr>
              <a:t> </a:t>
            </a:r>
            <a:r>
              <a:rPr lang="en-US" sz="4400" dirty="0" err="1">
                <a:solidFill>
                  <a:schemeClr val="accent1">
                    <a:lumMod val="50000"/>
                  </a:schemeClr>
                </a:solidFill>
                <a:latin typeface="UTM Avo" panose="02040603050506020204" pitchFamily="18" charset="0"/>
              </a:rPr>
              <a:t>đọc</a:t>
            </a:r>
            <a:r>
              <a:rPr lang="en-US" sz="4400" dirty="0">
                <a:solidFill>
                  <a:schemeClr val="accent1">
                    <a:lumMod val="50000"/>
                  </a:schemeClr>
                </a:solidFill>
                <a:latin typeface="UTM Avo" panose="02040603050506020204" pitchFamily="18" charset="0"/>
              </a:rPr>
              <a:t> </a:t>
            </a:r>
            <a:r>
              <a:rPr lang="en-US" sz="4400" dirty="0" err="1">
                <a:solidFill>
                  <a:schemeClr val="accent1">
                    <a:lumMod val="50000"/>
                  </a:schemeClr>
                </a:solidFill>
                <a:latin typeface="UTM Avo" panose="02040603050506020204" pitchFamily="18" charset="0"/>
              </a:rPr>
              <a:t>lại</a:t>
            </a:r>
            <a:r>
              <a:rPr lang="en-US" sz="4400" dirty="0">
                <a:solidFill>
                  <a:schemeClr val="accent1">
                    <a:lumMod val="50000"/>
                  </a:schemeClr>
                </a:solidFill>
                <a:latin typeface="UTM Avo" panose="02040603050506020204" pitchFamily="18" charset="0"/>
              </a:rPr>
              <a:t> </a:t>
            </a:r>
            <a:r>
              <a:rPr lang="en-US" sz="4400" dirty="0" err="1">
                <a:solidFill>
                  <a:schemeClr val="accent1">
                    <a:lumMod val="50000"/>
                  </a:schemeClr>
                </a:solidFill>
                <a:latin typeface="UTM Avo" panose="02040603050506020204" pitchFamily="18" charset="0"/>
              </a:rPr>
              <a:t>bài</a:t>
            </a:r>
            <a:r>
              <a:rPr lang="en-US" sz="4400" dirty="0">
                <a:solidFill>
                  <a:schemeClr val="accent1">
                    <a:lumMod val="50000"/>
                  </a:schemeClr>
                </a:solidFill>
                <a:latin typeface="UTM Avo" panose="02040603050506020204" pitchFamily="18" charset="0"/>
              </a:rPr>
              <a:t> </a:t>
            </a:r>
            <a:r>
              <a:rPr lang="en-US" sz="4400" dirty="0" err="1">
                <a:solidFill>
                  <a:schemeClr val="accent1">
                    <a:lumMod val="50000"/>
                  </a:schemeClr>
                </a:solidFill>
                <a:latin typeface="UTM Avo" panose="02040603050506020204" pitchFamily="18" charset="0"/>
              </a:rPr>
              <a:t>thơ</a:t>
            </a:r>
            <a:endParaRPr lang="en-US" sz="4400" dirty="0">
              <a:solidFill>
                <a:schemeClr val="accent1">
                  <a:lumMod val="50000"/>
                </a:schemeClr>
              </a:solidFill>
              <a:latin typeface="UTM Avo" panose="02040603050506020204" pitchFamily="18" charset="0"/>
            </a:endParaRPr>
          </a:p>
        </p:txBody>
      </p:sp>
      <p:sp>
        <p:nvSpPr>
          <p:cNvPr id="8" name="TextBox 7"/>
          <p:cNvSpPr txBox="1"/>
          <p:nvPr/>
        </p:nvSpPr>
        <p:spPr>
          <a:xfrm>
            <a:off x="3861488" y="4388452"/>
            <a:ext cx="5563011" cy="1446550"/>
          </a:xfrm>
          <a:prstGeom prst="rect">
            <a:avLst/>
          </a:prstGeom>
          <a:noFill/>
        </p:spPr>
        <p:txBody>
          <a:bodyPr wrap="square" rtlCol="0">
            <a:spAutoFit/>
          </a:bodyPr>
          <a:lstStyle/>
          <a:p>
            <a:r>
              <a:rPr lang="en-US" sz="4400">
                <a:solidFill>
                  <a:schemeClr val="accent1">
                    <a:lumMod val="50000"/>
                  </a:schemeClr>
                </a:solidFill>
                <a:latin typeface="UTM Avo" panose="02040603050506020204" pitchFamily="18" charset="0"/>
              </a:rPr>
              <a:t>- Chuẩn bị tiết 2, 3</a:t>
            </a:r>
          </a:p>
          <a:p>
            <a:endParaRPr lang="en-US" sz="4400"/>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3197" y="3638720"/>
            <a:ext cx="3582468" cy="3093679"/>
          </a:xfrm>
          <a:prstGeom prst="rect">
            <a:avLst/>
          </a:prstGeom>
        </p:spPr>
      </p:pic>
    </p:spTree>
    <p:extLst>
      <p:ext uri="{BB962C8B-B14F-4D97-AF65-F5344CB8AC3E}">
        <p14:creationId xmlns:p14="http://schemas.microsoft.com/office/powerpoint/2010/main" val="337272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Lst>
          </a:blip>
          <a:srcRect l="12159" t="6635" r="13688" b="6407"/>
          <a:stretch/>
        </p:blipFill>
        <p:spPr>
          <a:xfrm>
            <a:off x="-524934" y="-234462"/>
            <a:ext cx="14054667" cy="7219462"/>
          </a:xfrm>
          <a:prstGeom prst="rect">
            <a:avLst/>
          </a:prstGeom>
        </p:spPr>
      </p:pic>
      <p:sp>
        <p:nvSpPr>
          <p:cNvPr id="4" name="Rounded Rectangle 3"/>
          <p:cNvSpPr/>
          <p:nvPr/>
        </p:nvSpPr>
        <p:spPr>
          <a:xfrm>
            <a:off x="160421" y="88708"/>
            <a:ext cx="11774905" cy="6633104"/>
          </a:xfrm>
          <a:prstGeom prst="roundRect">
            <a:avLst/>
          </a:prstGeom>
          <a:solidFill>
            <a:schemeClr val="accent4">
              <a:lumMod val="40000"/>
              <a:lumOff val="60000"/>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96062" y="251102"/>
            <a:ext cx="2903621" cy="584775"/>
          </a:xfrm>
          <a:prstGeom prst="rect">
            <a:avLst/>
          </a:prstGeom>
          <a:noFill/>
        </p:spPr>
        <p:txBody>
          <a:bodyPr wrap="square" rtlCol="0">
            <a:spAutoFit/>
          </a:bodyPr>
          <a:lstStyle/>
          <a:p>
            <a:r>
              <a:rPr lang="en-US" sz="3200" b="1" dirty="0" err="1">
                <a:solidFill>
                  <a:srgbClr val="CC0099"/>
                </a:solidFill>
                <a:latin typeface="UTM Avo" panose="02040603050506020204" pitchFamily="18" charset="0"/>
              </a:rPr>
              <a:t>Về</a:t>
            </a:r>
            <a:r>
              <a:rPr lang="en-US" sz="3200" b="1" dirty="0">
                <a:solidFill>
                  <a:srgbClr val="CC0099"/>
                </a:solidFill>
                <a:latin typeface="UTM Avo" panose="02040603050506020204" pitchFamily="18" charset="0"/>
              </a:rPr>
              <a:t> </a:t>
            </a:r>
            <a:r>
              <a:rPr lang="en-US" sz="3200" b="1" dirty="0" err="1">
                <a:solidFill>
                  <a:srgbClr val="CC0099"/>
                </a:solidFill>
                <a:latin typeface="UTM Avo" panose="02040603050506020204" pitchFamily="18" charset="0"/>
              </a:rPr>
              <a:t>thăm</a:t>
            </a:r>
            <a:r>
              <a:rPr lang="en-US" sz="3200" b="1" dirty="0">
                <a:solidFill>
                  <a:srgbClr val="CC0099"/>
                </a:solidFill>
                <a:latin typeface="UTM Avo" panose="02040603050506020204" pitchFamily="18" charset="0"/>
              </a:rPr>
              <a:t> </a:t>
            </a:r>
            <a:r>
              <a:rPr lang="en-US" sz="3200" b="1" dirty="0" err="1">
                <a:solidFill>
                  <a:srgbClr val="CC0099"/>
                </a:solidFill>
                <a:latin typeface="UTM Avo" panose="02040603050506020204" pitchFamily="18" charset="0"/>
              </a:rPr>
              <a:t>quê</a:t>
            </a:r>
            <a:endParaRPr lang="en-US" sz="3200" b="1" dirty="0">
              <a:solidFill>
                <a:srgbClr val="CC0099"/>
              </a:solidFill>
              <a:latin typeface="UTM Avo" panose="02040603050506020204" pitchFamily="18" charset="0"/>
            </a:endParaRPr>
          </a:p>
        </p:txBody>
      </p:sp>
      <p:sp>
        <p:nvSpPr>
          <p:cNvPr id="8" name="TextBox 7"/>
          <p:cNvSpPr txBox="1"/>
          <p:nvPr/>
        </p:nvSpPr>
        <p:spPr>
          <a:xfrm>
            <a:off x="789770" y="791780"/>
            <a:ext cx="4841009" cy="1938992"/>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Nghỉ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hè</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theo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quê</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ghê</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Khi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thấy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ngõ</a:t>
            </a:r>
            <a:r>
              <a:rPr lang="en-US" sz="3000" dirty="0">
                <a:latin typeface="Arial" panose="020B0604020202020204" pitchFamily="34" charset="0"/>
                <a:cs typeface="Arial" panose="020B0604020202020204" pitchFamily="34" charset="0"/>
              </a:rPr>
              <a:t>.</a:t>
            </a:r>
          </a:p>
        </p:txBody>
      </p:sp>
      <p:sp>
        <p:nvSpPr>
          <p:cNvPr id="9" name="TextBox 8"/>
          <p:cNvSpPr txBox="1"/>
          <p:nvPr/>
        </p:nvSpPr>
        <p:spPr>
          <a:xfrm>
            <a:off x="789769" y="2738317"/>
            <a:ext cx="4841009" cy="1938992"/>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Mảnh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vườn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quê</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nhỏ</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Bao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cây</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mỗi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mỗi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gầy</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Chắc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luôn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vả</a:t>
            </a:r>
            <a:r>
              <a:rPr lang="en-US" sz="3000" dirty="0">
                <a:latin typeface="Arial" panose="020B0604020202020204" pitchFamily="34" charset="0"/>
                <a:cs typeface="Arial" panose="020B0604020202020204" pitchFamily="34" charset="0"/>
              </a:rPr>
              <a:t>.</a:t>
            </a:r>
          </a:p>
        </p:txBody>
      </p:sp>
      <p:sp>
        <p:nvSpPr>
          <p:cNvPr id="10" name="TextBox 9"/>
          <p:cNvSpPr txBox="1"/>
          <p:nvPr/>
        </p:nvSpPr>
        <p:spPr>
          <a:xfrm>
            <a:off x="789769" y="4713166"/>
            <a:ext cx="4841009" cy="1938992"/>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Vườn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p>
          <a:p>
            <a:r>
              <a:rPr lang="en-US" sz="3000" dirty="0" err="1">
                <a:latin typeface="Arial" panose="020B0604020202020204" pitchFamily="34" charset="0"/>
                <a:cs typeface="Arial" panose="020B0604020202020204" pitchFamily="34" charset="0"/>
              </a:rPr>
              <a:t>Chẳng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mấy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ăn</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dành</a:t>
            </a:r>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Cho </a:t>
            </a:r>
            <a:r>
              <a:rPr lang="en-US" sz="3000" dirty="0" err="1">
                <a:latin typeface="Arial" panose="020B0604020202020204" pitchFamily="34" charset="0"/>
                <a:cs typeface="Arial" panose="020B0604020202020204" pitchFamily="34" charset="0"/>
              </a:rPr>
              <a:t>cháu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hái</a:t>
            </a:r>
            <a:r>
              <a:rPr lang="en-US" sz="3000" dirty="0">
                <a:latin typeface="Arial" panose="020B0604020202020204" pitchFamily="34" charset="0"/>
                <a:cs typeface="Arial" panose="020B0604020202020204" pitchFamily="34" charset="0"/>
              </a:rPr>
              <a:t>.</a:t>
            </a:r>
          </a:p>
        </p:txBody>
      </p:sp>
      <p:sp>
        <p:nvSpPr>
          <p:cNvPr id="11" name="TextBox 10"/>
          <p:cNvSpPr txBox="1"/>
          <p:nvPr/>
        </p:nvSpPr>
        <p:spPr>
          <a:xfrm>
            <a:off x="5315283" y="797012"/>
            <a:ext cx="1187116" cy="461665"/>
          </a:xfrm>
          <a:prstGeom prst="rect">
            <a:avLst/>
          </a:prstGeom>
          <a:noFill/>
        </p:spPr>
        <p:txBody>
          <a:bodyPr wrap="square" rtlCol="0">
            <a:spAutoFit/>
          </a:bodyPr>
          <a:lstStyle/>
          <a:p>
            <a:r>
              <a:rPr lang="en-US" sz="2400" dirty="0"/>
              <a:t>(</a:t>
            </a:r>
            <a:r>
              <a:rPr lang="en-US" sz="2400" dirty="0" err="1"/>
              <a:t>Trích</a:t>
            </a:r>
            <a:r>
              <a:rPr lang="en-US" sz="2400" dirty="0"/>
              <a:t>)</a:t>
            </a:r>
          </a:p>
        </p:txBody>
      </p:sp>
      <p:sp>
        <p:nvSpPr>
          <p:cNvPr id="12" name="TextBox 11"/>
          <p:cNvSpPr txBox="1"/>
          <p:nvPr/>
        </p:nvSpPr>
        <p:spPr>
          <a:xfrm>
            <a:off x="6506445" y="727292"/>
            <a:ext cx="5550436" cy="2862322"/>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mồ</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nhễ</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nhại</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theo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tay</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Thơm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vườn</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Thoáng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chuyện</a:t>
            </a:r>
            <a:endParaRPr lang="en-US" sz="3000" dirty="0">
              <a:latin typeface="Arial" panose="020B0604020202020204" pitchFamily="34" charset="0"/>
              <a:cs typeface="Arial" panose="020B0604020202020204" pitchFamily="34" charset="0"/>
            </a:endParaRPr>
          </a:p>
          <a:p>
            <a:r>
              <a:rPr lang="en-US" sz="3000" dirty="0" err="1">
                <a:latin typeface="Arial" panose="020B0604020202020204" pitchFamily="34" charset="0"/>
                <a:cs typeface="Arial" panose="020B0604020202020204" pitchFamily="34" charset="0"/>
              </a:rPr>
              <a:t>Gió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thơm</a:t>
            </a:r>
            <a:r>
              <a:rPr lang="en-US" sz="3000" dirty="0">
                <a:latin typeface="Arial" panose="020B0604020202020204" pitchFamily="34" charset="0"/>
                <a:cs typeface="Arial" panose="020B0604020202020204" pitchFamily="34" charset="0"/>
              </a:rPr>
              <a:t> say </a:t>
            </a:r>
            <a:r>
              <a:rPr lang="en-US" sz="3000" dirty="0" err="1">
                <a:latin typeface="Arial" panose="020B0604020202020204" pitchFamily="34" charset="0"/>
                <a:cs typeface="Arial" panose="020B0604020202020204" pitchFamily="34" charset="0"/>
              </a:rPr>
              <a:t>chập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chờn</a:t>
            </a:r>
            <a:r>
              <a:rPr lang="en-US" sz="3000" dirty="0">
                <a:latin typeface="Arial" panose="020B0604020202020204" pitchFamily="34" charset="0"/>
                <a:cs typeface="Arial" panose="020B0604020202020204" pitchFamily="34" charset="0"/>
              </a:rPr>
              <a:t>.</a:t>
            </a:r>
          </a:p>
        </p:txBody>
      </p:sp>
      <p:sp>
        <p:nvSpPr>
          <p:cNvPr id="15" name="TextBox 14"/>
          <p:cNvSpPr txBox="1"/>
          <p:nvPr/>
        </p:nvSpPr>
        <p:spPr>
          <a:xfrm>
            <a:off x="8874356" y="3729383"/>
            <a:ext cx="2518611" cy="523220"/>
          </a:xfrm>
          <a:prstGeom prst="rect">
            <a:avLst/>
          </a:prstGeom>
          <a:noFill/>
        </p:spPr>
        <p:txBody>
          <a:bodyPr wrap="square" rtlCol="0">
            <a:spAutoFit/>
          </a:bodyPr>
          <a:lstStyle/>
          <a:p>
            <a:r>
              <a:rPr lang="en-US" sz="2800" dirty="0">
                <a:latin typeface="UTM Avo" panose="02040603050506020204" pitchFamily="18" charset="0"/>
              </a:rPr>
              <a:t>(</a:t>
            </a:r>
            <a:r>
              <a:rPr lang="en-US" sz="2800" dirty="0" err="1">
                <a:latin typeface="UTM Avo" panose="02040603050506020204" pitchFamily="18" charset="0"/>
              </a:rPr>
              <a:t>Xuân</a:t>
            </a:r>
            <a:r>
              <a:rPr lang="en-US" sz="2800" dirty="0">
                <a:latin typeface="UTM Avo" panose="02040603050506020204" pitchFamily="18" charset="0"/>
              </a:rPr>
              <a:t> </a:t>
            </a:r>
            <a:r>
              <a:rPr lang="en-US" sz="2800" dirty="0" err="1">
                <a:latin typeface="UTM Avo" panose="02040603050506020204" pitchFamily="18" charset="0"/>
              </a:rPr>
              <a:t>Hoài</a:t>
            </a:r>
            <a:r>
              <a:rPr lang="en-US" sz="2800" dirty="0">
                <a:latin typeface="UTM Avo" panose="02040603050506020204" pitchFamily="18" charset="0"/>
              </a:rPr>
              <a:t>)</a:t>
            </a:r>
          </a:p>
        </p:txBody>
      </p:sp>
    </p:spTree>
    <p:extLst>
      <p:ext uri="{BB962C8B-B14F-4D97-AF65-F5344CB8AC3E}">
        <p14:creationId xmlns:p14="http://schemas.microsoft.com/office/powerpoint/2010/main" val="3935807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p:bldP spid="10" grpId="0"/>
      <p:bldP spid="11" grpId="0"/>
      <p:bldP spid="1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6235" y="145858"/>
            <a:ext cx="11823487" cy="6574314"/>
          </a:xfrm>
          <a:prstGeom prst="rect">
            <a:avLst/>
          </a:prstGeom>
          <a:solidFill>
            <a:schemeClr val="bg1">
              <a:alpha val="99000"/>
            </a:schemeClr>
          </a:solidFill>
          <a:ln>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1999" y="145858"/>
            <a:ext cx="2903621" cy="584775"/>
          </a:xfrm>
          <a:prstGeom prst="rect">
            <a:avLst/>
          </a:prstGeom>
          <a:noFill/>
        </p:spPr>
        <p:txBody>
          <a:bodyPr wrap="square" rtlCol="0">
            <a:spAutoFit/>
          </a:bodyPr>
          <a:lstStyle/>
          <a:p>
            <a:r>
              <a:rPr lang="en-US" sz="3200" b="1">
                <a:solidFill>
                  <a:srgbClr val="E53B8C"/>
                </a:solidFill>
                <a:latin typeface="UTM Avo" panose="02040603050506020204" pitchFamily="18" charset="0"/>
              </a:rPr>
              <a:t>Về thăm quê</a:t>
            </a:r>
          </a:p>
        </p:txBody>
      </p:sp>
      <p:sp>
        <p:nvSpPr>
          <p:cNvPr id="8" name="TextBox 7"/>
          <p:cNvSpPr txBox="1"/>
          <p:nvPr/>
        </p:nvSpPr>
        <p:spPr>
          <a:xfrm>
            <a:off x="1018370" y="937700"/>
            <a:ext cx="4841009" cy="1938992"/>
          </a:xfrm>
          <a:prstGeom prst="rect">
            <a:avLst/>
          </a:prstGeom>
          <a:noFill/>
        </p:spPr>
        <p:txBody>
          <a:bodyPr wrap="square" rtlCol="0">
            <a:spAutoFit/>
          </a:bodyPr>
          <a:lstStyle/>
          <a:p>
            <a:r>
              <a:rPr lang="en-US" sz="3000" dirty="0" err="1">
                <a:solidFill>
                  <a:srgbClr val="E53B8C"/>
                </a:solidFill>
                <a:latin typeface="Cambria" panose="02040503050406030204" pitchFamily="18" charset="0"/>
                <a:ea typeface="Cambria" panose="02040503050406030204" pitchFamily="18" charset="0"/>
              </a:rPr>
              <a:t>Nghỉ</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hè</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em</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thích</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nhất</a:t>
            </a:r>
            <a:endParaRPr lang="en-US" sz="3000" dirty="0">
              <a:solidFill>
                <a:srgbClr val="E53B8C"/>
              </a:solidFill>
              <a:latin typeface="Cambria" panose="02040503050406030204" pitchFamily="18" charset="0"/>
              <a:ea typeface="Cambria" panose="02040503050406030204" pitchFamily="18" charset="0"/>
            </a:endParaRPr>
          </a:p>
          <a:p>
            <a:r>
              <a:rPr lang="en-US" sz="3000" dirty="0" err="1">
                <a:solidFill>
                  <a:srgbClr val="E53B8C"/>
                </a:solidFill>
                <a:latin typeface="Cambria" panose="02040503050406030204" pitchFamily="18" charset="0"/>
                <a:ea typeface="Cambria" panose="02040503050406030204" pitchFamily="18" charset="0"/>
              </a:rPr>
              <a:t>Được</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theo</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mẹ</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về</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quê</a:t>
            </a:r>
            <a:endParaRPr lang="en-US" sz="3000" dirty="0">
              <a:solidFill>
                <a:srgbClr val="E53B8C"/>
              </a:solidFill>
              <a:latin typeface="Cambria" panose="02040503050406030204" pitchFamily="18" charset="0"/>
              <a:ea typeface="Cambria" panose="02040503050406030204" pitchFamily="18" charset="0"/>
            </a:endParaRPr>
          </a:p>
          <a:p>
            <a:r>
              <a:rPr lang="en-US" sz="3000" dirty="0" err="1">
                <a:solidFill>
                  <a:srgbClr val="E53B8C"/>
                </a:solidFill>
                <a:latin typeface="Cambria" panose="02040503050406030204" pitchFamily="18" charset="0"/>
                <a:ea typeface="Cambria" panose="02040503050406030204" pitchFamily="18" charset="0"/>
              </a:rPr>
              <a:t>Bà</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em</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cũng</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mừng</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ghê</a:t>
            </a:r>
            <a:endParaRPr lang="en-US" sz="3000" dirty="0">
              <a:solidFill>
                <a:srgbClr val="E53B8C"/>
              </a:solidFill>
              <a:latin typeface="Cambria" panose="02040503050406030204" pitchFamily="18" charset="0"/>
              <a:ea typeface="Cambria" panose="02040503050406030204" pitchFamily="18" charset="0"/>
            </a:endParaRPr>
          </a:p>
          <a:p>
            <a:r>
              <a:rPr lang="en-US" sz="3000" dirty="0" err="1">
                <a:solidFill>
                  <a:srgbClr val="E53B8C"/>
                </a:solidFill>
                <a:latin typeface="Cambria" panose="02040503050406030204" pitchFamily="18" charset="0"/>
                <a:ea typeface="Cambria" panose="02040503050406030204" pitchFamily="18" charset="0"/>
              </a:rPr>
              <a:t>Khi</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thấy</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em</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vào</a:t>
            </a:r>
            <a:r>
              <a:rPr lang="en-US" sz="3000" dirty="0">
                <a:solidFill>
                  <a:srgbClr val="E53B8C"/>
                </a:solidFill>
                <a:latin typeface="Cambria" panose="02040503050406030204" pitchFamily="18" charset="0"/>
                <a:ea typeface="Cambria" panose="02040503050406030204" pitchFamily="18" charset="0"/>
              </a:rPr>
              <a:t> </a:t>
            </a:r>
            <a:r>
              <a:rPr lang="en-US" sz="3000" dirty="0" err="1">
                <a:solidFill>
                  <a:srgbClr val="E53B8C"/>
                </a:solidFill>
                <a:latin typeface="Cambria" panose="02040503050406030204" pitchFamily="18" charset="0"/>
                <a:ea typeface="Cambria" panose="02040503050406030204" pitchFamily="18" charset="0"/>
              </a:rPr>
              <a:t>ngõ</a:t>
            </a:r>
            <a:r>
              <a:rPr lang="en-US" sz="3000" dirty="0">
                <a:solidFill>
                  <a:srgbClr val="E53B8C"/>
                </a:solidFill>
                <a:latin typeface="Cambria" panose="02040503050406030204" pitchFamily="18" charset="0"/>
                <a:ea typeface="Cambria" panose="02040503050406030204" pitchFamily="18" charset="0"/>
              </a:rPr>
              <a:t>.</a:t>
            </a:r>
          </a:p>
        </p:txBody>
      </p:sp>
      <p:sp>
        <p:nvSpPr>
          <p:cNvPr id="9" name="TextBox 8"/>
          <p:cNvSpPr txBox="1"/>
          <p:nvPr/>
        </p:nvSpPr>
        <p:spPr>
          <a:xfrm>
            <a:off x="1018369" y="2884237"/>
            <a:ext cx="4841009" cy="1938992"/>
          </a:xfrm>
          <a:prstGeom prst="rect">
            <a:avLst/>
          </a:prstGeom>
          <a:noFill/>
        </p:spPr>
        <p:txBody>
          <a:bodyPr wrap="square" rtlCol="0">
            <a:spAutoFit/>
          </a:bodyPr>
          <a:lstStyle/>
          <a:p>
            <a:r>
              <a:rPr lang="en-US" sz="3000">
                <a:solidFill>
                  <a:srgbClr val="0070C0"/>
                </a:solidFill>
                <a:latin typeface="Cambria" panose="02040503050406030204" pitchFamily="18" charset="0"/>
                <a:ea typeface="Cambria" panose="02040503050406030204" pitchFamily="18" charset="0"/>
              </a:rPr>
              <a:t>Mảnh vườn quê bé nhỏ</a:t>
            </a:r>
          </a:p>
          <a:p>
            <a:r>
              <a:rPr lang="en-US" sz="3000">
                <a:solidFill>
                  <a:srgbClr val="0070C0"/>
                </a:solidFill>
                <a:latin typeface="Cambria" panose="02040503050406030204" pitchFamily="18" charset="0"/>
                <a:ea typeface="Cambria" panose="02040503050406030204" pitchFamily="18" charset="0"/>
              </a:rPr>
              <a:t>Bao nhiêu là thứ cây</a:t>
            </a:r>
          </a:p>
          <a:p>
            <a:r>
              <a:rPr lang="en-US" sz="3000">
                <a:solidFill>
                  <a:srgbClr val="0070C0"/>
                </a:solidFill>
                <a:latin typeface="Cambria" panose="02040503050406030204" pitchFamily="18" charset="0"/>
                <a:ea typeface="Cambria" panose="02040503050406030204" pitchFamily="18" charset="0"/>
              </a:rPr>
              <a:t>Bà mỗi năm mỗi gầy</a:t>
            </a:r>
          </a:p>
          <a:p>
            <a:r>
              <a:rPr lang="en-US" sz="3000">
                <a:solidFill>
                  <a:srgbClr val="0070C0"/>
                </a:solidFill>
                <a:latin typeface="Cambria" panose="02040503050406030204" pitchFamily="18" charset="0"/>
                <a:ea typeface="Cambria" panose="02040503050406030204" pitchFamily="18" charset="0"/>
              </a:rPr>
              <a:t>Chắc bà luôn vất vả.</a:t>
            </a:r>
          </a:p>
        </p:txBody>
      </p:sp>
      <p:sp>
        <p:nvSpPr>
          <p:cNvPr id="10" name="TextBox 9"/>
          <p:cNvSpPr txBox="1"/>
          <p:nvPr/>
        </p:nvSpPr>
        <p:spPr>
          <a:xfrm>
            <a:off x="1018369" y="4859086"/>
            <a:ext cx="4841009" cy="1938992"/>
          </a:xfrm>
          <a:prstGeom prst="rect">
            <a:avLst/>
          </a:prstGeom>
          <a:noFill/>
        </p:spPr>
        <p:txBody>
          <a:bodyPr wrap="square" rtlCol="0">
            <a:spAutoFit/>
          </a:bodyPr>
          <a:lstStyle/>
          <a:p>
            <a:r>
              <a:rPr lang="en-US" sz="3000" dirty="0" err="1">
                <a:solidFill>
                  <a:srgbClr val="FF6600"/>
                </a:solidFill>
                <a:latin typeface="Cambria" panose="02040503050406030204" pitchFamily="18" charset="0"/>
                <a:ea typeface="Cambria" panose="02040503050406030204" pitchFamily="18" charset="0"/>
              </a:rPr>
              <a:t>Vườn</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bà</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có</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nhiều</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quả</a:t>
            </a:r>
            <a:r>
              <a:rPr lang="en-US" sz="3000" dirty="0">
                <a:solidFill>
                  <a:srgbClr val="FF6600"/>
                </a:solidFill>
                <a:latin typeface="Cambria" panose="02040503050406030204" pitchFamily="18" charset="0"/>
                <a:ea typeface="Cambria" panose="02040503050406030204" pitchFamily="18" charset="0"/>
              </a:rPr>
              <a:t> </a:t>
            </a:r>
          </a:p>
          <a:p>
            <a:r>
              <a:rPr lang="en-US" sz="3000" dirty="0" err="1">
                <a:solidFill>
                  <a:srgbClr val="FF6600"/>
                </a:solidFill>
                <a:latin typeface="Cambria" panose="02040503050406030204" pitchFamily="18" charset="0"/>
                <a:ea typeface="Cambria" panose="02040503050406030204" pitchFamily="18" charset="0"/>
              </a:rPr>
              <a:t>Chẳng</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mấy</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lúc</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bà</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ăn</a:t>
            </a:r>
            <a:endParaRPr lang="en-US" sz="3000" dirty="0">
              <a:solidFill>
                <a:srgbClr val="FF6600"/>
              </a:solidFill>
              <a:latin typeface="Cambria" panose="02040503050406030204" pitchFamily="18" charset="0"/>
              <a:ea typeface="Cambria" panose="02040503050406030204" pitchFamily="18" charset="0"/>
            </a:endParaRPr>
          </a:p>
          <a:p>
            <a:r>
              <a:rPr lang="en-US" sz="3000" dirty="0" err="1">
                <a:solidFill>
                  <a:srgbClr val="FF6600"/>
                </a:solidFill>
                <a:latin typeface="Cambria" panose="02040503050406030204" pitchFamily="18" charset="0"/>
                <a:ea typeface="Cambria" panose="02040503050406030204" pitchFamily="18" charset="0"/>
              </a:rPr>
              <a:t>Bà</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bảo</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thích</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để</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dành</a:t>
            </a:r>
            <a:endParaRPr lang="en-US" sz="3000" dirty="0">
              <a:solidFill>
                <a:srgbClr val="FF6600"/>
              </a:solidFill>
              <a:latin typeface="Cambria" panose="02040503050406030204" pitchFamily="18" charset="0"/>
              <a:ea typeface="Cambria" panose="02040503050406030204" pitchFamily="18" charset="0"/>
            </a:endParaRPr>
          </a:p>
          <a:p>
            <a:r>
              <a:rPr lang="en-US" sz="3000" dirty="0">
                <a:solidFill>
                  <a:srgbClr val="FF6600"/>
                </a:solidFill>
                <a:latin typeface="Cambria" panose="02040503050406030204" pitchFamily="18" charset="0"/>
                <a:ea typeface="Cambria" panose="02040503050406030204" pitchFamily="18" charset="0"/>
              </a:rPr>
              <a:t>Cho </a:t>
            </a:r>
            <a:r>
              <a:rPr lang="en-US" sz="3000" dirty="0" err="1">
                <a:solidFill>
                  <a:srgbClr val="FF6600"/>
                </a:solidFill>
                <a:latin typeface="Cambria" panose="02040503050406030204" pitchFamily="18" charset="0"/>
                <a:ea typeface="Cambria" panose="02040503050406030204" pitchFamily="18" charset="0"/>
              </a:rPr>
              <a:t>cháu</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về</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ra</a:t>
            </a:r>
            <a:r>
              <a:rPr lang="en-US" sz="3000" dirty="0">
                <a:solidFill>
                  <a:srgbClr val="FF6600"/>
                </a:solidFill>
                <a:latin typeface="Cambria" panose="02040503050406030204" pitchFamily="18" charset="0"/>
                <a:ea typeface="Cambria" panose="02040503050406030204" pitchFamily="18" charset="0"/>
              </a:rPr>
              <a:t> </a:t>
            </a:r>
            <a:r>
              <a:rPr lang="en-US" sz="3000" dirty="0" err="1">
                <a:solidFill>
                  <a:srgbClr val="FF6600"/>
                </a:solidFill>
                <a:latin typeface="Cambria" panose="02040503050406030204" pitchFamily="18" charset="0"/>
                <a:ea typeface="Cambria" panose="02040503050406030204" pitchFamily="18" charset="0"/>
              </a:rPr>
              <a:t>hái</a:t>
            </a:r>
            <a:r>
              <a:rPr lang="en-US" sz="3000" dirty="0">
                <a:solidFill>
                  <a:srgbClr val="FF6600"/>
                </a:solidFill>
                <a:latin typeface="Cambria" panose="02040503050406030204" pitchFamily="18" charset="0"/>
                <a:ea typeface="Cambria" panose="02040503050406030204" pitchFamily="18" charset="0"/>
              </a:rPr>
              <a:t>.</a:t>
            </a:r>
          </a:p>
        </p:txBody>
      </p:sp>
      <p:sp>
        <p:nvSpPr>
          <p:cNvPr id="11" name="TextBox 10"/>
          <p:cNvSpPr txBox="1"/>
          <p:nvPr/>
        </p:nvSpPr>
        <p:spPr>
          <a:xfrm>
            <a:off x="5361182" y="618568"/>
            <a:ext cx="1187116" cy="461665"/>
          </a:xfrm>
          <a:prstGeom prst="rect">
            <a:avLst/>
          </a:prstGeom>
          <a:noFill/>
        </p:spPr>
        <p:txBody>
          <a:bodyPr wrap="square" rtlCol="0">
            <a:spAutoFit/>
          </a:bodyPr>
          <a:lstStyle/>
          <a:p>
            <a:r>
              <a:rPr lang="en-US" sz="2400"/>
              <a:t>(Trích)</a:t>
            </a:r>
          </a:p>
        </p:txBody>
      </p:sp>
      <p:sp>
        <p:nvSpPr>
          <p:cNvPr id="12" name="TextBox 11"/>
          <p:cNvSpPr txBox="1"/>
          <p:nvPr/>
        </p:nvSpPr>
        <p:spPr>
          <a:xfrm>
            <a:off x="6170840" y="1075871"/>
            <a:ext cx="5550436" cy="2862322"/>
          </a:xfrm>
          <a:prstGeom prst="rect">
            <a:avLst/>
          </a:prstGeom>
          <a:noFill/>
        </p:spPr>
        <p:txBody>
          <a:bodyPr wrap="square" rtlCol="0">
            <a:spAutoFit/>
          </a:bodyPr>
          <a:lstStyle/>
          <a:p>
            <a:r>
              <a:rPr lang="en-US" sz="3000" dirty="0" err="1">
                <a:solidFill>
                  <a:srgbClr val="008000"/>
                </a:solidFill>
                <a:latin typeface="Cambria" panose="02040503050406030204" pitchFamily="18" charset="0"/>
                <a:ea typeface="Cambria" panose="02040503050406030204" pitchFamily="18" charset="0"/>
              </a:rPr>
              <a:t>Em</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mồ</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hôi</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nhễ</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nhại</a:t>
            </a:r>
            <a:endParaRPr lang="en-US" sz="3000" dirty="0">
              <a:solidFill>
                <a:srgbClr val="008000"/>
              </a:solidFill>
              <a:latin typeface="Cambria" panose="02040503050406030204" pitchFamily="18" charset="0"/>
              <a:ea typeface="Cambria" panose="02040503050406030204" pitchFamily="18" charset="0"/>
            </a:endParaRPr>
          </a:p>
          <a:p>
            <a:r>
              <a:rPr lang="en-US" sz="3000" dirty="0" err="1">
                <a:solidFill>
                  <a:srgbClr val="008000"/>
                </a:solidFill>
                <a:latin typeface="Cambria" panose="02040503050406030204" pitchFamily="18" charset="0"/>
                <a:ea typeface="Cambria" panose="02040503050406030204" pitchFamily="18" charset="0"/>
              </a:rPr>
              <a:t>Bà</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theo</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quạt</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liền</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tay</a:t>
            </a:r>
            <a:endParaRPr lang="en-US" sz="3000" dirty="0">
              <a:solidFill>
                <a:srgbClr val="008000"/>
              </a:solidFill>
              <a:latin typeface="Cambria" panose="02040503050406030204" pitchFamily="18" charset="0"/>
              <a:ea typeface="Cambria" panose="02040503050406030204" pitchFamily="18" charset="0"/>
            </a:endParaRPr>
          </a:p>
          <a:p>
            <a:r>
              <a:rPr lang="en-US" sz="3000" dirty="0" err="1">
                <a:solidFill>
                  <a:srgbClr val="008000"/>
                </a:solidFill>
                <a:latin typeface="Cambria" panose="02040503050406030204" pitchFamily="18" charset="0"/>
                <a:ea typeface="Cambria" panose="02040503050406030204" pitchFamily="18" charset="0"/>
              </a:rPr>
              <a:t>Từ</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tay</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bà</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gió</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đến</a:t>
            </a:r>
            <a:endParaRPr lang="en-US" sz="3000" dirty="0">
              <a:solidFill>
                <a:srgbClr val="008000"/>
              </a:solidFill>
              <a:latin typeface="Cambria" panose="02040503050406030204" pitchFamily="18" charset="0"/>
              <a:ea typeface="Cambria" panose="02040503050406030204" pitchFamily="18" charset="0"/>
            </a:endParaRPr>
          </a:p>
          <a:p>
            <a:r>
              <a:rPr lang="en-US" sz="3000" dirty="0" err="1">
                <a:solidFill>
                  <a:srgbClr val="008000"/>
                </a:solidFill>
                <a:latin typeface="Cambria" panose="02040503050406030204" pitchFamily="18" charset="0"/>
                <a:ea typeface="Cambria" panose="02040503050406030204" pitchFamily="18" charset="0"/>
              </a:rPr>
              <a:t>Thơm</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bao</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hương</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quả</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vườn</a:t>
            </a:r>
            <a:endParaRPr lang="en-US" sz="3000" dirty="0">
              <a:solidFill>
                <a:srgbClr val="008000"/>
              </a:solidFill>
              <a:latin typeface="Cambria" panose="02040503050406030204" pitchFamily="18" charset="0"/>
              <a:ea typeface="Cambria" panose="02040503050406030204" pitchFamily="18" charset="0"/>
            </a:endParaRPr>
          </a:p>
          <a:p>
            <a:r>
              <a:rPr lang="en-US" sz="3000" dirty="0" err="1">
                <a:solidFill>
                  <a:srgbClr val="008000"/>
                </a:solidFill>
                <a:latin typeface="Cambria" panose="02040503050406030204" pitchFamily="18" charset="0"/>
                <a:ea typeface="Cambria" panose="02040503050406030204" pitchFamily="18" charset="0"/>
              </a:rPr>
              <a:t>Thoáng</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nghe</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bà</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kể</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chuyện</a:t>
            </a:r>
            <a:endParaRPr lang="en-US" sz="3000" dirty="0">
              <a:solidFill>
                <a:srgbClr val="008000"/>
              </a:solidFill>
              <a:latin typeface="Cambria" panose="02040503050406030204" pitchFamily="18" charset="0"/>
              <a:ea typeface="Cambria" panose="02040503050406030204" pitchFamily="18" charset="0"/>
            </a:endParaRPr>
          </a:p>
          <a:p>
            <a:r>
              <a:rPr lang="en-US" sz="3000" dirty="0" err="1">
                <a:solidFill>
                  <a:srgbClr val="008000"/>
                </a:solidFill>
                <a:latin typeface="Cambria" panose="02040503050406030204" pitchFamily="18" charset="0"/>
                <a:ea typeface="Cambria" panose="02040503050406030204" pitchFamily="18" charset="0"/>
              </a:rPr>
              <a:t>Gió</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thơm</a:t>
            </a:r>
            <a:r>
              <a:rPr lang="en-US" sz="3000" dirty="0">
                <a:solidFill>
                  <a:srgbClr val="008000"/>
                </a:solidFill>
                <a:latin typeface="Cambria" panose="02040503050406030204" pitchFamily="18" charset="0"/>
                <a:ea typeface="Cambria" panose="02040503050406030204" pitchFamily="18" charset="0"/>
              </a:rPr>
              <a:t> say </a:t>
            </a:r>
            <a:r>
              <a:rPr lang="en-US" sz="3000" dirty="0" err="1">
                <a:solidFill>
                  <a:srgbClr val="008000"/>
                </a:solidFill>
                <a:latin typeface="Cambria" panose="02040503050406030204" pitchFamily="18" charset="0"/>
                <a:ea typeface="Cambria" panose="02040503050406030204" pitchFamily="18" charset="0"/>
              </a:rPr>
              <a:t>chập</a:t>
            </a:r>
            <a:r>
              <a:rPr lang="en-US" sz="3000" dirty="0">
                <a:solidFill>
                  <a:srgbClr val="008000"/>
                </a:solidFill>
                <a:latin typeface="Cambria" panose="02040503050406030204" pitchFamily="18" charset="0"/>
                <a:ea typeface="Cambria" panose="02040503050406030204" pitchFamily="18" charset="0"/>
              </a:rPr>
              <a:t> </a:t>
            </a:r>
            <a:r>
              <a:rPr lang="en-US" sz="3000" dirty="0" err="1">
                <a:solidFill>
                  <a:srgbClr val="008000"/>
                </a:solidFill>
                <a:latin typeface="Cambria" panose="02040503050406030204" pitchFamily="18" charset="0"/>
                <a:ea typeface="Cambria" panose="02040503050406030204" pitchFamily="18" charset="0"/>
              </a:rPr>
              <a:t>chờn</a:t>
            </a:r>
            <a:r>
              <a:rPr lang="en-US" sz="3000" dirty="0">
                <a:solidFill>
                  <a:srgbClr val="008000"/>
                </a:solidFill>
                <a:latin typeface="Cambria" panose="02040503050406030204" pitchFamily="18" charset="0"/>
                <a:ea typeface="Cambria" panose="02040503050406030204" pitchFamily="18" charset="0"/>
              </a:rPr>
              <a:t>.</a:t>
            </a:r>
          </a:p>
        </p:txBody>
      </p:sp>
      <p:sp>
        <p:nvSpPr>
          <p:cNvPr id="13" name="TextBox 12"/>
          <p:cNvSpPr txBox="1"/>
          <p:nvPr/>
        </p:nvSpPr>
        <p:spPr>
          <a:xfrm>
            <a:off x="8811126" y="4009330"/>
            <a:ext cx="2518611" cy="523220"/>
          </a:xfrm>
          <a:prstGeom prst="rect">
            <a:avLst/>
          </a:prstGeom>
          <a:noFill/>
        </p:spPr>
        <p:txBody>
          <a:bodyPr wrap="square" rtlCol="0">
            <a:spAutoFit/>
          </a:bodyPr>
          <a:lstStyle/>
          <a:p>
            <a:r>
              <a:rPr lang="en-US" sz="2800">
                <a:latin typeface="UTM Avo" panose="02040603050506020204" pitchFamily="18" charset="0"/>
              </a:rPr>
              <a:t>(Xuân Hoài)</a:t>
            </a:r>
          </a:p>
        </p:txBody>
      </p:sp>
      <p:grpSp>
        <p:nvGrpSpPr>
          <p:cNvPr id="14" name="组合 32">
            <a:extLst>
              <a:ext uri="{FF2B5EF4-FFF2-40B4-BE49-F238E27FC236}">
                <a16:creationId xmlns:a16="http://schemas.microsoft.com/office/drawing/2014/main" id="{06DBD873-2DC7-4E7B-9C0A-515363BA5A36}"/>
              </a:ext>
            </a:extLst>
          </p:cNvPr>
          <p:cNvGrpSpPr/>
          <p:nvPr/>
        </p:nvGrpSpPr>
        <p:grpSpPr>
          <a:xfrm>
            <a:off x="230938" y="948373"/>
            <a:ext cx="874304" cy="786472"/>
            <a:chOff x="6818812" y="2162158"/>
            <a:chExt cx="1038497" cy="934170"/>
          </a:xfrm>
        </p:grpSpPr>
        <p:pic>
          <p:nvPicPr>
            <p:cNvPr id="15"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grpSp>
        <p:nvGrpSpPr>
          <p:cNvPr id="17" name="组合 36">
            <a:extLst>
              <a:ext uri="{FF2B5EF4-FFF2-40B4-BE49-F238E27FC236}">
                <a16:creationId xmlns:a16="http://schemas.microsoft.com/office/drawing/2014/main" id="{266A2A11-F486-4AA8-A725-B3329C8CD56A}"/>
              </a:ext>
            </a:extLst>
          </p:cNvPr>
          <p:cNvGrpSpPr/>
          <p:nvPr/>
        </p:nvGrpSpPr>
        <p:grpSpPr>
          <a:xfrm>
            <a:off x="125913" y="2853396"/>
            <a:ext cx="874304" cy="786472"/>
            <a:chOff x="6818812" y="2162158"/>
            <a:chExt cx="1038497" cy="934170"/>
          </a:xfrm>
        </p:grpSpPr>
        <p:pic>
          <p:nvPicPr>
            <p:cNvPr id="18" name="图片 37">
              <a:extLst>
                <a:ext uri="{FF2B5EF4-FFF2-40B4-BE49-F238E27FC236}">
                  <a16:creationId xmlns:a16="http://schemas.microsoft.com/office/drawing/2014/main" id="{1514D7E2-1231-4014-B28F-5F53E4AB70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9" name="文本框 38">
              <a:extLst>
                <a:ext uri="{FF2B5EF4-FFF2-40B4-BE49-F238E27FC236}">
                  <a16:creationId xmlns:a16="http://schemas.microsoft.com/office/drawing/2014/main" id="{A418F440-34E8-489F-93C4-4CBCA8F4952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2</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grpSp>
        <p:nvGrpSpPr>
          <p:cNvPr id="20" name="组合 40">
            <a:extLst>
              <a:ext uri="{FF2B5EF4-FFF2-40B4-BE49-F238E27FC236}">
                <a16:creationId xmlns:a16="http://schemas.microsoft.com/office/drawing/2014/main" id="{A5495285-D350-427D-92C9-C2BC6FB5C005}"/>
              </a:ext>
            </a:extLst>
          </p:cNvPr>
          <p:cNvGrpSpPr/>
          <p:nvPr/>
        </p:nvGrpSpPr>
        <p:grpSpPr>
          <a:xfrm>
            <a:off x="180911" y="4734113"/>
            <a:ext cx="874304" cy="786472"/>
            <a:chOff x="6818812" y="2162158"/>
            <a:chExt cx="1038497" cy="934170"/>
          </a:xfrm>
        </p:grpSpPr>
        <p:pic>
          <p:nvPicPr>
            <p:cNvPr id="21" name="图片 41">
              <a:extLst>
                <a:ext uri="{FF2B5EF4-FFF2-40B4-BE49-F238E27FC236}">
                  <a16:creationId xmlns:a16="http://schemas.microsoft.com/office/drawing/2014/main" id="{CBB46714-E490-4483-BF8C-2732037B0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22" name="文本框 42">
              <a:extLst>
                <a:ext uri="{FF2B5EF4-FFF2-40B4-BE49-F238E27FC236}">
                  <a16:creationId xmlns:a16="http://schemas.microsoft.com/office/drawing/2014/main" id="{1530F6F0-FF46-47C9-ADC5-F8C01311486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3</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grpSp>
        <p:nvGrpSpPr>
          <p:cNvPr id="23" name="组合 44">
            <a:extLst>
              <a:ext uri="{FF2B5EF4-FFF2-40B4-BE49-F238E27FC236}">
                <a16:creationId xmlns:a16="http://schemas.microsoft.com/office/drawing/2014/main" id="{C3EFB8A9-9E28-4180-BAAA-F527675B404F}"/>
              </a:ext>
            </a:extLst>
          </p:cNvPr>
          <p:cNvGrpSpPr/>
          <p:nvPr/>
        </p:nvGrpSpPr>
        <p:grpSpPr>
          <a:xfrm>
            <a:off x="5291595" y="1022732"/>
            <a:ext cx="874304" cy="786472"/>
            <a:chOff x="6818812" y="2162158"/>
            <a:chExt cx="1038497" cy="934170"/>
          </a:xfrm>
        </p:grpSpPr>
        <p:pic>
          <p:nvPicPr>
            <p:cNvPr id="24" name="图片 45">
              <a:extLst>
                <a:ext uri="{FF2B5EF4-FFF2-40B4-BE49-F238E27FC236}">
                  <a16:creationId xmlns:a16="http://schemas.microsoft.com/office/drawing/2014/main" id="{8BD17300-4E7E-4600-B659-0FF548131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25" name="文本框 46">
              <a:extLst>
                <a:ext uri="{FF2B5EF4-FFF2-40B4-BE49-F238E27FC236}">
                  <a16:creationId xmlns:a16="http://schemas.microsoft.com/office/drawing/2014/main" id="{6BD2C09C-1CEE-425E-9307-FC5904D776FA}"/>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4</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grpSp>
        <p:nvGrpSpPr>
          <p:cNvPr id="26" name="Group 25">
            <a:extLst>
              <a:ext uri="{FF2B5EF4-FFF2-40B4-BE49-F238E27FC236}">
                <a16:creationId xmlns:a16="http://schemas.microsoft.com/office/drawing/2014/main" id="{38DD0408-CB6D-4B43-A5A2-AF6553C73760}"/>
              </a:ext>
            </a:extLst>
          </p:cNvPr>
          <p:cNvGrpSpPr/>
          <p:nvPr/>
        </p:nvGrpSpPr>
        <p:grpSpPr>
          <a:xfrm>
            <a:off x="5706751" y="4611085"/>
            <a:ext cx="5960534" cy="2109087"/>
            <a:chOff x="2677480" y="252064"/>
            <a:chExt cx="6575934" cy="4824537"/>
          </a:xfrm>
        </p:grpSpPr>
        <p:sp>
          <p:nvSpPr>
            <p:cNvPr id="27" name="Freeform: Shape 4">
              <a:extLst>
                <a:ext uri="{FF2B5EF4-FFF2-40B4-BE49-F238E27FC236}">
                  <a16:creationId xmlns:a16="http://schemas.microsoft.com/office/drawing/2014/main" id="{A7A1B5D2-C1C7-489B-B598-2305BC62AB8D}"/>
                </a:ext>
              </a:extLst>
            </p:cNvPr>
            <p:cNvSpPr/>
            <p:nvPr/>
          </p:nvSpPr>
          <p:spPr>
            <a:xfrm>
              <a:off x="2833475" y="596656"/>
              <a:ext cx="6174137" cy="3691646"/>
            </a:xfrm>
            <a:custGeom>
              <a:avLst/>
              <a:gdLst>
                <a:gd name="connsiteX0" fmla="*/ 913025 w 6174137"/>
                <a:gd name="connsiteY0" fmla="*/ 165344 h 3691646"/>
                <a:gd name="connsiteX1" fmla="*/ 201825 w 6174137"/>
                <a:gd name="connsiteY1" fmla="*/ 292344 h 3691646"/>
                <a:gd name="connsiteX2" fmla="*/ 11325 w 6174137"/>
                <a:gd name="connsiteY2" fmla="*/ 965444 h 3691646"/>
                <a:gd name="connsiteX3" fmla="*/ 62125 w 6174137"/>
                <a:gd name="connsiteY3" fmla="*/ 2959344 h 3691646"/>
                <a:gd name="connsiteX4" fmla="*/ 392325 w 6174137"/>
                <a:gd name="connsiteY4" fmla="*/ 3594344 h 3691646"/>
                <a:gd name="connsiteX5" fmla="*/ 2170325 w 6174137"/>
                <a:gd name="connsiteY5" fmla="*/ 3670544 h 3691646"/>
                <a:gd name="connsiteX6" fmla="*/ 5408825 w 6174137"/>
                <a:gd name="connsiteY6" fmla="*/ 3403844 h 3691646"/>
                <a:gd name="connsiteX7" fmla="*/ 6043825 w 6174137"/>
                <a:gd name="connsiteY7" fmla="*/ 3251444 h 3691646"/>
                <a:gd name="connsiteX8" fmla="*/ 6170825 w 6174137"/>
                <a:gd name="connsiteY8" fmla="*/ 1790944 h 3691646"/>
                <a:gd name="connsiteX9" fmla="*/ 6094625 w 6174137"/>
                <a:gd name="connsiteY9" fmla="*/ 279644 h 3691646"/>
                <a:gd name="connsiteX10" fmla="*/ 5675525 w 6174137"/>
                <a:gd name="connsiteY10" fmla="*/ 244 h 3691646"/>
                <a:gd name="connsiteX11" fmla="*/ 913025 w 6174137"/>
                <a:gd name="connsiteY11" fmla="*/ 165344 h 36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4137" h="3691646">
                  <a:moveTo>
                    <a:pt x="913025" y="165344"/>
                  </a:moveTo>
                  <a:cubicBezTo>
                    <a:pt x="632566" y="162169"/>
                    <a:pt x="352108" y="158994"/>
                    <a:pt x="201825" y="292344"/>
                  </a:cubicBezTo>
                  <a:cubicBezTo>
                    <a:pt x="51542" y="425694"/>
                    <a:pt x="34608" y="520944"/>
                    <a:pt x="11325" y="965444"/>
                  </a:cubicBezTo>
                  <a:cubicBezTo>
                    <a:pt x="-11958" y="1409944"/>
                    <a:pt x="-1375" y="2521194"/>
                    <a:pt x="62125" y="2959344"/>
                  </a:cubicBezTo>
                  <a:cubicBezTo>
                    <a:pt x="125625" y="3397494"/>
                    <a:pt x="40958" y="3475811"/>
                    <a:pt x="392325" y="3594344"/>
                  </a:cubicBezTo>
                  <a:cubicBezTo>
                    <a:pt x="743692" y="3712877"/>
                    <a:pt x="1334242" y="3702294"/>
                    <a:pt x="2170325" y="3670544"/>
                  </a:cubicBezTo>
                  <a:cubicBezTo>
                    <a:pt x="3006408" y="3638794"/>
                    <a:pt x="4763242" y="3473694"/>
                    <a:pt x="5408825" y="3403844"/>
                  </a:cubicBezTo>
                  <a:cubicBezTo>
                    <a:pt x="6054408" y="3333994"/>
                    <a:pt x="5916825" y="3520261"/>
                    <a:pt x="6043825" y="3251444"/>
                  </a:cubicBezTo>
                  <a:cubicBezTo>
                    <a:pt x="6170825" y="2982627"/>
                    <a:pt x="6162358" y="2286244"/>
                    <a:pt x="6170825" y="1790944"/>
                  </a:cubicBezTo>
                  <a:cubicBezTo>
                    <a:pt x="6179292" y="1295644"/>
                    <a:pt x="6177175" y="578094"/>
                    <a:pt x="6094625" y="279644"/>
                  </a:cubicBezTo>
                  <a:cubicBezTo>
                    <a:pt x="6012075" y="-18806"/>
                    <a:pt x="5675525" y="244"/>
                    <a:pt x="5675525" y="244"/>
                  </a:cubicBezTo>
                  <a:lnTo>
                    <a:pt x="913025" y="165344"/>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08A43F43-001B-41A4-8223-AB796B92061C}"/>
                </a:ext>
              </a:extLst>
            </p:cNvPr>
            <p:cNvPicPr>
              <a:picLocks noChangeAspect="1"/>
            </p:cNvPicPr>
            <p:nvPr/>
          </p:nvPicPr>
          <p:blipFill rotWithShape="1">
            <a:blip r:embed="rId4">
              <a:extLst>
                <a:ext uri="{28A0092B-C50C-407E-A947-70E740481C1C}">
                  <a14:useLocalDpi xmlns:a14="http://schemas.microsoft.com/office/drawing/2010/main" val="0"/>
                </a:ext>
              </a:extLst>
            </a:blip>
            <a:srcRect l="13924" t="21613" r="9831" b="22448"/>
            <a:stretch/>
          </p:blipFill>
          <p:spPr>
            <a:xfrm>
              <a:off x="2677480" y="252064"/>
              <a:ext cx="6575934" cy="4824537"/>
            </a:xfrm>
            <a:prstGeom prst="rect">
              <a:avLst/>
            </a:prstGeom>
          </p:spPr>
        </p:pic>
      </p:grpSp>
      <p:sp>
        <p:nvSpPr>
          <p:cNvPr id="29" name="TextBox 28"/>
          <p:cNvSpPr txBox="1"/>
          <p:nvPr/>
        </p:nvSpPr>
        <p:spPr>
          <a:xfrm>
            <a:off x="6165899" y="4973053"/>
            <a:ext cx="5015448" cy="1200329"/>
          </a:xfrm>
          <a:prstGeom prst="rect">
            <a:avLst/>
          </a:prstGeom>
          <a:noFill/>
        </p:spPr>
        <p:txBody>
          <a:bodyPr wrap="square" rtlCol="0">
            <a:spAutoFit/>
          </a:bodyPr>
          <a:lstStyle/>
          <a:p>
            <a:r>
              <a:rPr lang="en-US" sz="3600">
                <a:solidFill>
                  <a:schemeClr val="accent2">
                    <a:lumMod val="50000"/>
                  </a:schemeClr>
                </a:solidFill>
                <a:latin typeface="UTM Androgyne" panose="02040603050506020204" pitchFamily="18" charset="0"/>
              </a:rPr>
              <a:t>Các em luyện đọc nối tiếp theo khổ thơ nhé!</a:t>
            </a:r>
          </a:p>
        </p:txBody>
      </p:sp>
    </p:spTree>
    <p:extLst>
      <p:ext uri="{BB962C8B-B14F-4D97-AF65-F5344CB8AC3E}">
        <p14:creationId xmlns:p14="http://schemas.microsoft.com/office/powerpoint/2010/main" val="36178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right)">
                                      <p:cBhvr>
                                        <p:cTn id="32" dur="500"/>
                                        <p:tgtEl>
                                          <p:spTgt spid="2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TextBox 3"/>
          <p:cNvSpPr txBox="1"/>
          <p:nvPr/>
        </p:nvSpPr>
        <p:spPr>
          <a:xfrm>
            <a:off x="3111113" y="254181"/>
            <a:ext cx="6623490" cy="1200329"/>
          </a:xfrm>
          <a:prstGeom prst="rect">
            <a:avLst/>
          </a:prstGeom>
          <a:ln w="28575">
            <a:prstDash val="lgDash"/>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en-US" sz="4800" b="1" dirty="0">
                <a:solidFill>
                  <a:schemeClr val="accent6">
                    <a:lumMod val="60000"/>
                    <a:lumOff val="40000"/>
                  </a:schemeClr>
                </a:solidFill>
                <a:latin typeface="#9Slide03 Montserrat Black" panose="00000A00000000000000" pitchFamily="2" charset="0"/>
              </a:rPr>
              <a:t>LUYỆN ĐỌC TỪ KHÓ</a:t>
            </a:r>
          </a:p>
        </p:txBody>
      </p:sp>
      <p:grpSp>
        <p:nvGrpSpPr>
          <p:cNvPr id="5" name="Group 4">
            <a:extLst>
              <a:ext uri="{FF2B5EF4-FFF2-40B4-BE49-F238E27FC236}">
                <a16:creationId xmlns:a16="http://schemas.microsoft.com/office/drawing/2014/main" id="{28196EDB-46C9-4677-AB7A-F0DC09DB70EA}"/>
              </a:ext>
            </a:extLst>
          </p:cNvPr>
          <p:cNvGrpSpPr/>
          <p:nvPr/>
        </p:nvGrpSpPr>
        <p:grpSpPr>
          <a:xfrm>
            <a:off x="729343" y="1928128"/>
            <a:ext cx="3481700" cy="1594774"/>
            <a:chOff x="1436916" y="1638283"/>
            <a:chExt cx="3481700" cy="1594774"/>
          </a:xfrm>
        </p:grpSpPr>
        <p:pic>
          <p:nvPicPr>
            <p:cNvPr id="6" name="图片 4">
              <a:extLst>
                <a:ext uri="{FF2B5EF4-FFF2-40B4-BE49-F238E27FC236}">
                  <a16:creationId xmlns:a16="http://schemas.microsoft.com/office/drawing/2014/main" id="{A5D41B20-8488-4671-909A-9343C8DFBD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7" name="TextBox 6">
              <a:extLst>
                <a:ext uri="{FF2B5EF4-FFF2-40B4-BE49-F238E27FC236}">
                  <a16:creationId xmlns:a16="http://schemas.microsoft.com/office/drawing/2014/main" id="{83B1DCB4-6F1A-4548-B5B0-54E0BA9B7899}"/>
                </a:ext>
              </a:extLst>
            </p:cNvPr>
            <p:cNvSpPr txBox="1"/>
            <p:nvPr/>
          </p:nvSpPr>
          <p:spPr>
            <a:xfrm>
              <a:off x="2117114" y="2113108"/>
              <a:ext cx="2757958" cy="646331"/>
            </a:xfrm>
            <a:prstGeom prst="rect">
              <a:avLst/>
            </a:prstGeom>
            <a:noFill/>
          </p:spPr>
          <p:txBody>
            <a:bodyPr wrap="square">
              <a:spAutoFit/>
            </a:bodyPr>
            <a:lstStyle/>
            <a:p>
              <a:pPr algn="ctr"/>
              <a:r>
                <a:rPr lang="en-US" altLang="zh-CN" sz="3600" b="1" dirty="0" err="1">
                  <a:solidFill>
                    <a:srgbClr val="FF66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mỗi</a:t>
              </a:r>
              <a:r>
                <a:rPr lang="en-US" altLang="zh-CN" sz="3600" b="1" dirty="0">
                  <a:solidFill>
                    <a:srgbClr val="FF66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rgbClr val="FF66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năm</a:t>
              </a:r>
              <a:endParaRPr lang="zh-CN" altLang="en-US" sz="3600" b="1" dirty="0">
                <a:solidFill>
                  <a:srgbClr val="FF66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8" name="Group 7">
            <a:extLst>
              <a:ext uri="{FF2B5EF4-FFF2-40B4-BE49-F238E27FC236}">
                <a16:creationId xmlns:a16="http://schemas.microsoft.com/office/drawing/2014/main" id="{28196EDB-46C9-4677-AB7A-F0DC09DB70EA}"/>
              </a:ext>
            </a:extLst>
          </p:cNvPr>
          <p:cNvGrpSpPr/>
          <p:nvPr/>
        </p:nvGrpSpPr>
        <p:grpSpPr>
          <a:xfrm>
            <a:off x="729343" y="3551185"/>
            <a:ext cx="4036088" cy="1594774"/>
            <a:chOff x="1436916" y="1638283"/>
            <a:chExt cx="3481700" cy="1594774"/>
          </a:xfrm>
        </p:grpSpPr>
        <p:pic>
          <p:nvPicPr>
            <p:cNvPr id="9" name="图片 4">
              <a:extLst>
                <a:ext uri="{FF2B5EF4-FFF2-40B4-BE49-F238E27FC236}">
                  <a16:creationId xmlns:a16="http://schemas.microsoft.com/office/drawing/2014/main" id="{A5D41B20-8488-4671-909A-9343C8DFBD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0" name="TextBox 9">
              <a:extLst>
                <a:ext uri="{FF2B5EF4-FFF2-40B4-BE49-F238E27FC236}">
                  <a16:creationId xmlns:a16="http://schemas.microsoft.com/office/drawing/2014/main" id="{83B1DCB4-6F1A-4548-B5B0-54E0BA9B7899}"/>
                </a:ext>
              </a:extLst>
            </p:cNvPr>
            <p:cNvSpPr txBox="1"/>
            <p:nvPr/>
          </p:nvSpPr>
          <p:spPr>
            <a:xfrm>
              <a:off x="1906094" y="2113108"/>
              <a:ext cx="2757958" cy="646331"/>
            </a:xfrm>
            <a:prstGeom prst="rect">
              <a:avLst/>
            </a:prstGeom>
            <a:noFill/>
          </p:spPr>
          <p:txBody>
            <a:bodyPr wrap="square">
              <a:spAutoFit/>
            </a:bodyPr>
            <a:lstStyle/>
            <a:p>
              <a:pPr algn="ctr"/>
              <a:r>
                <a:rPr lang="en-US" altLang="zh-CN" sz="3600" b="1">
                  <a:solidFill>
                    <a:srgbClr val="008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luôn vất vả</a:t>
              </a:r>
              <a:endParaRPr lang="zh-CN" altLang="en-US" sz="3600" b="1" dirty="0">
                <a:solidFill>
                  <a:srgbClr val="008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11" name="Group 10">
            <a:extLst>
              <a:ext uri="{FF2B5EF4-FFF2-40B4-BE49-F238E27FC236}">
                <a16:creationId xmlns:a16="http://schemas.microsoft.com/office/drawing/2014/main" id="{28196EDB-46C9-4677-AB7A-F0DC09DB70EA}"/>
              </a:ext>
            </a:extLst>
          </p:cNvPr>
          <p:cNvGrpSpPr/>
          <p:nvPr/>
        </p:nvGrpSpPr>
        <p:grpSpPr>
          <a:xfrm>
            <a:off x="923067" y="5075619"/>
            <a:ext cx="5019935" cy="1594774"/>
            <a:chOff x="1436916" y="1638283"/>
            <a:chExt cx="3481700" cy="1594774"/>
          </a:xfrm>
        </p:grpSpPr>
        <p:pic>
          <p:nvPicPr>
            <p:cNvPr id="12" name="图片 4">
              <a:extLst>
                <a:ext uri="{FF2B5EF4-FFF2-40B4-BE49-F238E27FC236}">
                  <a16:creationId xmlns:a16="http://schemas.microsoft.com/office/drawing/2014/main" id="{A5D41B20-8488-4671-909A-9343C8DFBD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3" name="TextBox 12">
              <a:extLst>
                <a:ext uri="{FF2B5EF4-FFF2-40B4-BE49-F238E27FC236}">
                  <a16:creationId xmlns:a16="http://schemas.microsoft.com/office/drawing/2014/main" id="{83B1DCB4-6F1A-4548-B5B0-54E0BA9B7899}"/>
                </a:ext>
              </a:extLst>
            </p:cNvPr>
            <p:cNvSpPr txBox="1"/>
            <p:nvPr/>
          </p:nvSpPr>
          <p:spPr>
            <a:xfrm>
              <a:off x="1832687" y="2113108"/>
              <a:ext cx="2743439" cy="646331"/>
            </a:xfrm>
            <a:prstGeom prst="rect">
              <a:avLst/>
            </a:prstGeom>
            <a:noFill/>
          </p:spPr>
          <p:txBody>
            <a:bodyPr wrap="square">
              <a:spAutoFit/>
            </a:bodyPr>
            <a:lstStyle/>
            <a:p>
              <a:pPr algn="ctr"/>
              <a:r>
                <a:rPr lang="en-US" altLang="zh-CN" sz="3600" b="1">
                  <a:solidFill>
                    <a:srgbClr val="E53B8C"/>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chẳng mấy lúc</a:t>
              </a:r>
              <a:endParaRPr lang="zh-CN" altLang="en-US" sz="3600" b="1" dirty="0">
                <a:solidFill>
                  <a:srgbClr val="E53B8C"/>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14" name="Group 13">
            <a:extLst>
              <a:ext uri="{FF2B5EF4-FFF2-40B4-BE49-F238E27FC236}">
                <a16:creationId xmlns:a16="http://schemas.microsoft.com/office/drawing/2014/main" id="{28196EDB-46C9-4677-AB7A-F0DC09DB70EA}"/>
              </a:ext>
            </a:extLst>
          </p:cNvPr>
          <p:cNvGrpSpPr/>
          <p:nvPr/>
        </p:nvGrpSpPr>
        <p:grpSpPr>
          <a:xfrm>
            <a:off x="5943003" y="2078374"/>
            <a:ext cx="3481700" cy="1594774"/>
            <a:chOff x="1436916" y="1638283"/>
            <a:chExt cx="3481700" cy="1594774"/>
          </a:xfrm>
        </p:grpSpPr>
        <p:pic>
          <p:nvPicPr>
            <p:cNvPr id="15" name="图片 4">
              <a:extLst>
                <a:ext uri="{FF2B5EF4-FFF2-40B4-BE49-F238E27FC236}">
                  <a16:creationId xmlns:a16="http://schemas.microsoft.com/office/drawing/2014/main" id="{A5D41B20-8488-4671-909A-9343C8DFBD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6" name="TextBox 15">
              <a:extLst>
                <a:ext uri="{FF2B5EF4-FFF2-40B4-BE49-F238E27FC236}">
                  <a16:creationId xmlns:a16="http://schemas.microsoft.com/office/drawing/2014/main" id="{83B1DCB4-6F1A-4548-B5B0-54E0BA9B7899}"/>
                </a:ext>
              </a:extLst>
            </p:cNvPr>
            <p:cNvSpPr txBox="1"/>
            <p:nvPr/>
          </p:nvSpPr>
          <p:spPr>
            <a:xfrm>
              <a:off x="1976434" y="2113108"/>
              <a:ext cx="2757958" cy="646331"/>
            </a:xfrm>
            <a:prstGeom prst="rect">
              <a:avLst/>
            </a:prstGeom>
            <a:noFill/>
          </p:spPr>
          <p:txBody>
            <a:bodyPr wrap="square">
              <a:spAutoFit/>
            </a:bodyPr>
            <a:lstStyle/>
            <a:p>
              <a:pPr algn="ctr"/>
              <a:r>
                <a:rPr lang="en-US" altLang="zh-CN" sz="3600" b="1">
                  <a:solidFill>
                    <a:schemeClr val="accent1">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nhễ nhại</a:t>
              </a:r>
              <a:endParaRPr lang="zh-CN" altLang="en-US" sz="3600" b="1" dirty="0">
                <a:solidFill>
                  <a:schemeClr val="accent1">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17" name="Group 16">
            <a:extLst>
              <a:ext uri="{FF2B5EF4-FFF2-40B4-BE49-F238E27FC236}">
                <a16:creationId xmlns:a16="http://schemas.microsoft.com/office/drawing/2014/main" id="{28196EDB-46C9-4677-AB7A-F0DC09DB70EA}"/>
              </a:ext>
            </a:extLst>
          </p:cNvPr>
          <p:cNvGrpSpPr/>
          <p:nvPr/>
        </p:nvGrpSpPr>
        <p:grpSpPr>
          <a:xfrm>
            <a:off x="6104531" y="3490592"/>
            <a:ext cx="4497743" cy="1594774"/>
            <a:chOff x="1436916" y="1638283"/>
            <a:chExt cx="3481700" cy="1594774"/>
          </a:xfrm>
        </p:grpSpPr>
        <p:pic>
          <p:nvPicPr>
            <p:cNvPr id="18" name="图片 4">
              <a:extLst>
                <a:ext uri="{FF2B5EF4-FFF2-40B4-BE49-F238E27FC236}">
                  <a16:creationId xmlns:a16="http://schemas.microsoft.com/office/drawing/2014/main" id="{A5D41B20-8488-4671-909A-9343C8DFBD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9" name="TextBox 18">
              <a:extLst>
                <a:ext uri="{FF2B5EF4-FFF2-40B4-BE49-F238E27FC236}">
                  <a16:creationId xmlns:a16="http://schemas.microsoft.com/office/drawing/2014/main" id="{83B1DCB4-6F1A-4548-B5B0-54E0BA9B7899}"/>
                </a:ext>
              </a:extLst>
            </p:cNvPr>
            <p:cNvSpPr txBox="1"/>
            <p:nvPr/>
          </p:nvSpPr>
          <p:spPr>
            <a:xfrm>
              <a:off x="1847099" y="2113108"/>
              <a:ext cx="2757958" cy="646331"/>
            </a:xfrm>
            <a:prstGeom prst="rect">
              <a:avLst/>
            </a:prstGeom>
            <a:noFill/>
          </p:spPr>
          <p:txBody>
            <a:bodyPr wrap="square">
              <a:spAutoFit/>
            </a:bodyPr>
            <a:lstStyle/>
            <a:p>
              <a:pPr algn="ctr"/>
              <a:r>
                <a:rPr lang="en-US" altLang="zh-CN" sz="3600" b="1">
                  <a:solidFill>
                    <a:srgbClr val="FF5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quạt liền tay</a:t>
              </a:r>
              <a:endParaRPr lang="zh-CN" altLang="en-US" sz="3600" b="1" dirty="0">
                <a:solidFill>
                  <a:srgbClr val="FF5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20" name="Group 19">
            <a:extLst>
              <a:ext uri="{FF2B5EF4-FFF2-40B4-BE49-F238E27FC236}">
                <a16:creationId xmlns:a16="http://schemas.microsoft.com/office/drawing/2014/main" id="{28196EDB-46C9-4677-AB7A-F0DC09DB70EA}"/>
              </a:ext>
            </a:extLst>
          </p:cNvPr>
          <p:cNvGrpSpPr/>
          <p:nvPr/>
        </p:nvGrpSpPr>
        <p:grpSpPr>
          <a:xfrm>
            <a:off x="6422858" y="5037523"/>
            <a:ext cx="4708203" cy="1594774"/>
            <a:chOff x="1436916" y="1638283"/>
            <a:chExt cx="3481700" cy="1594774"/>
          </a:xfrm>
        </p:grpSpPr>
        <p:pic>
          <p:nvPicPr>
            <p:cNvPr id="21" name="图片 4">
              <a:extLst>
                <a:ext uri="{FF2B5EF4-FFF2-40B4-BE49-F238E27FC236}">
                  <a16:creationId xmlns:a16="http://schemas.microsoft.com/office/drawing/2014/main" id="{A5D41B20-8488-4671-909A-9343C8DFBD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2" name="TextBox 21">
              <a:extLst>
                <a:ext uri="{FF2B5EF4-FFF2-40B4-BE49-F238E27FC236}">
                  <a16:creationId xmlns:a16="http://schemas.microsoft.com/office/drawing/2014/main" id="{83B1DCB4-6F1A-4548-B5B0-54E0BA9B7899}"/>
                </a:ext>
              </a:extLst>
            </p:cNvPr>
            <p:cNvSpPr txBox="1"/>
            <p:nvPr/>
          </p:nvSpPr>
          <p:spPr>
            <a:xfrm>
              <a:off x="2117114" y="2113108"/>
              <a:ext cx="2757958" cy="646331"/>
            </a:xfrm>
            <a:prstGeom prst="rect">
              <a:avLst/>
            </a:prstGeom>
            <a:noFill/>
          </p:spPr>
          <p:txBody>
            <a:bodyPr wrap="square">
              <a:spAutoFit/>
            </a:bodyPr>
            <a:lstStyle/>
            <a:p>
              <a:pPr algn="ctr"/>
              <a:r>
                <a:rPr lang="en-US" altLang="zh-CN" sz="3600" b="1">
                  <a:solidFill>
                    <a:srgbClr val="7030A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chập chờn</a:t>
              </a:r>
              <a:endParaRPr lang="zh-CN" altLang="en-US" sz="3600" b="1" dirty="0">
                <a:solidFill>
                  <a:srgbClr val="7030A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3156383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grpSp>
        <p:nvGrpSpPr>
          <p:cNvPr id="2" name="Group 1">
            <a:extLst>
              <a:ext uri="{FF2B5EF4-FFF2-40B4-BE49-F238E27FC236}">
                <a16:creationId xmlns:a16="http://schemas.microsoft.com/office/drawing/2014/main" id="{E4B86D33-0E2C-4799-A9B4-3CFA82D34800}"/>
              </a:ext>
            </a:extLst>
          </p:cNvPr>
          <p:cNvGrpSpPr/>
          <p:nvPr/>
        </p:nvGrpSpPr>
        <p:grpSpPr>
          <a:xfrm>
            <a:off x="795133" y="340532"/>
            <a:ext cx="8656553" cy="875913"/>
            <a:chOff x="-180829" y="2659031"/>
            <a:chExt cx="3357829" cy="2733230"/>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3357829"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400" b="1">
                  <a:solidFill>
                    <a:schemeClr val="accent2">
                      <a:lumMod val="60000"/>
                      <a:lumOff val="40000"/>
                    </a:schemeClr>
                  </a:solidFill>
                  <a:latin typeface="#9Slide03 Montserrat Black" panose="00000A00000000000000" pitchFamily="2" charset="0"/>
                  <a:cs typeface="Times New Roman" panose="02020603050405020304" pitchFamily="18" charset="0"/>
                </a:rPr>
                <a:t>Luyện đọc ngắt nhịp thơ</a:t>
              </a:r>
              <a:endParaRPr lang="en-US" sz="4400" b="1" dirty="0">
                <a:solidFill>
                  <a:schemeClr val="accent2">
                    <a:lumMod val="60000"/>
                    <a:lumOff val="40000"/>
                  </a:schemeClr>
                </a:solidFill>
                <a:latin typeface="#9Slide03 Montserrat Black" panose="00000A00000000000000" pitchFamily="2"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94267" flipV="1">
            <a:off x="443982" y="342701"/>
            <a:ext cx="1175639" cy="380489"/>
          </a:xfrm>
          <a:prstGeom prst="rect">
            <a:avLst/>
          </a:prstGeom>
        </p:spPr>
      </p:pic>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94267" flipV="1">
            <a:off x="9442598" y="1082316"/>
            <a:ext cx="1175639" cy="380489"/>
          </a:xfrm>
          <a:prstGeom prst="rect">
            <a:avLst/>
          </a:prstGeom>
        </p:spPr>
      </p:pic>
      <p:pic>
        <p:nvPicPr>
          <p:cNvPr id="9" name="Picture 8">
            <a:extLst>
              <a:ext uri="{FF2B5EF4-FFF2-40B4-BE49-F238E27FC236}">
                <a16:creationId xmlns:a16="http://schemas.microsoft.com/office/drawing/2014/main" id="{ABDC5145-7AFB-4F11-AA8B-EDF7371D804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199527" y="523757"/>
            <a:ext cx="1428120" cy="750356"/>
          </a:xfrm>
          <a:prstGeom prst="rect">
            <a:avLst/>
          </a:prstGeom>
        </p:spPr>
      </p:pic>
      <p:sp>
        <p:nvSpPr>
          <p:cNvPr id="11" name="TextBox 10"/>
          <p:cNvSpPr txBox="1"/>
          <p:nvPr/>
        </p:nvSpPr>
        <p:spPr>
          <a:xfrm>
            <a:off x="1715942" y="1538421"/>
            <a:ext cx="8391096" cy="1754326"/>
          </a:xfrm>
          <a:prstGeom prst="rect">
            <a:avLst/>
          </a:prstGeom>
          <a:solidFill>
            <a:schemeClr val="bg1"/>
          </a:solidFill>
        </p:spPr>
        <p:txBody>
          <a:bodyPr wrap="square" rtlCol="0">
            <a:spAutoFit/>
          </a:bodyPr>
          <a:lstStyle/>
          <a:p>
            <a:r>
              <a:rPr lang="en-US" sz="5400" b="1" dirty="0" err="1">
                <a:solidFill>
                  <a:schemeClr val="bg2">
                    <a:lumMod val="25000"/>
                  </a:schemeClr>
                </a:solidFill>
                <a:latin typeface="Cambria" panose="02040503050406030204" pitchFamily="18" charset="0"/>
                <a:ea typeface="Cambria" panose="02040503050406030204" pitchFamily="18" charset="0"/>
              </a:rPr>
              <a:t>Nghỉ</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hè</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em</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thích</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nhất</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a:solidFill>
                  <a:srgbClr val="C00000"/>
                </a:solidFill>
                <a:latin typeface="Cambria" panose="02040503050406030204" pitchFamily="18" charset="0"/>
                <a:ea typeface="Cambria" panose="02040503050406030204" pitchFamily="18" charset="0"/>
              </a:rPr>
              <a:t>/</a:t>
            </a:r>
          </a:p>
          <a:p>
            <a:r>
              <a:rPr lang="en-US" sz="5400" b="1" dirty="0" err="1">
                <a:solidFill>
                  <a:schemeClr val="bg2">
                    <a:lumMod val="25000"/>
                  </a:schemeClr>
                </a:solidFill>
                <a:latin typeface="Cambria" panose="02040503050406030204" pitchFamily="18" charset="0"/>
                <a:ea typeface="Cambria" panose="02040503050406030204" pitchFamily="18" charset="0"/>
              </a:rPr>
              <a:t>Được</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theo</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mẹ</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về</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err="1">
                <a:solidFill>
                  <a:schemeClr val="bg2">
                    <a:lumMod val="25000"/>
                  </a:schemeClr>
                </a:solidFill>
                <a:latin typeface="Cambria" panose="02040503050406030204" pitchFamily="18" charset="0"/>
                <a:ea typeface="Cambria" panose="02040503050406030204" pitchFamily="18" charset="0"/>
              </a:rPr>
              <a:t>quê</a:t>
            </a:r>
            <a:r>
              <a:rPr lang="en-US" sz="5400" b="1" dirty="0">
                <a:solidFill>
                  <a:schemeClr val="bg2">
                    <a:lumMod val="25000"/>
                  </a:schemeClr>
                </a:solidFill>
                <a:latin typeface="Cambria" panose="02040503050406030204" pitchFamily="18" charset="0"/>
                <a:ea typeface="Cambria" panose="02040503050406030204" pitchFamily="18" charset="0"/>
              </a:rPr>
              <a:t> </a:t>
            </a:r>
            <a:r>
              <a:rPr lang="en-US" sz="5400" b="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8684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22" presetClass="entr" presetSubtype="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222960" y="51354"/>
            <a:ext cx="8434317" cy="1458365"/>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sp>
        <p:nvSpPr>
          <p:cNvPr id="7" name="TextBox 6"/>
          <p:cNvSpPr txBox="1"/>
          <p:nvPr/>
        </p:nvSpPr>
        <p:spPr>
          <a:xfrm>
            <a:off x="3046196" y="451166"/>
            <a:ext cx="6486712" cy="769441"/>
          </a:xfrm>
          <a:prstGeom prst="rect">
            <a:avLst/>
          </a:prstGeom>
          <a:noFill/>
        </p:spPr>
        <p:txBody>
          <a:bodyPr wrap="square" rtlCol="0">
            <a:spAutoFit/>
          </a:bodyPr>
          <a:lstStyle/>
          <a:p>
            <a:r>
              <a:rPr lang="en-US" sz="4400" b="1" dirty="0" err="1">
                <a:ln w="19050">
                  <a:solidFill>
                    <a:schemeClr val="tx1">
                      <a:lumMod val="85000"/>
                      <a:lumOff val="15000"/>
                    </a:schemeClr>
                  </a:solidFill>
                </a:ln>
                <a:solidFill>
                  <a:schemeClr val="bg1"/>
                </a:solidFill>
                <a:latin typeface="#9Slide03 Montserrat Black" panose="00000A00000000000000" pitchFamily="2" charset="0"/>
              </a:rPr>
              <a:t>Trả</a:t>
            </a:r>
            <a:r>
              <a:rPr lang="en-US" sz="4400" b="1" dirty="0">
                <a:ln w="19050">
                  <a:solidFill>
                    <a:schemeClr val="tx1">
                      <a:lumMod val="85000"/>
                      <a:lumOff val="15000"/>
                    </a:schemeClr>
                  </a:solidFill>
                </a:ln>
                <a:solidFill>
                  <a:schemeClr val="bg1"/>
                </a:solidFill>
                <a:latin typeface="#9Slide03 Montserrat Black" panose="00000A00000000000000" pitchFamily="2" charset="0"/>
              </a:rPr>
              <a:t> </a:t>
            </a:r>
            <a:r>
              <a:rPr lang="en-US" sz="4400" b="1" dirty="0" err="1">
                <a:ln w="19050">
                  <a:solidFill>
                    <a:schemeClr val="tx1">
                      <a:lumMod val="85000"/>
                      <a:lumOff val="15000"/>
                    </a:schemeClr>
                  </a:solidFill>
                </a:ln>
                <a:solidFill>
                  <a:schemeClr val="bg1"/>
                </a:solidFill>
                <a:latin typeface="#9Slide03 Montserrat Black" panose="00000A00000000000000" pitchFamily="2" charset="0"/>
              </a:rPr>
              <a:t>lời</a:t>
            </a:r>
            <a:r>
              <a:rPr lang="en-US" sz="4400" b="1" dirty="0">
                <a:ln w="19050">
                  <a:solidFill>
                    <a:schemeClr val="tx1">
                      <a:lumMod val="85000"/>
                      <a:lumOff val="15000"/>
                    </a:schemeClr>
                  </a:solidFill>
                </a:ln>
                <a:solidFill>
                  <a:schemeClr val="bg1"/>
                </a:solidFill>
                <a:latin typeface="#9Slide03 Montserrat Black" panose="00000A00000000000000" pitchFamily="2" charset="0"/>
              </a:rPr>
              <a:t> </a:t>
            </a:r>
            <a:r>
              <a:rPr lang="en-US" sz="4400" b="1" dirty="0" err="1">
                <a:ln w="19050">
                  <a:solidFill>
                    <a:schemeClr val="tx1">
                      <a:lumMod val="85000"/>
                      <a:lumOff val="15000"/>
                    </a:schemeClr>
                  </a:solidFill>
                </a:ln>
                <a:solidFill>
                  <a:schemeClr val="bg1"/>
                </a:solidFill>
                <a:latin typeface="#9Slide03 Montserrat Black" panose="00000A00000000000000" pitchFamily="2" charset="0"/>
              </a:rPr>
              <a:t>câu</a:t>
            </a:r>
            <a:r>
              <a:rPr lang="en-US" sz="4400" b="1" dirty="0">
                <a:ln w="19050">
                  <a:solidFill>
                    <a:schemeClr val="tx1">
                      <a:lumMod val="85000"/>
                      <a:lumOff val="15000"/>
                    </a:schemeClr>
                  </a:solidFill>
                </a:ln>
                <a:solidFill>
                  <a:schemeClr val="bg1"/>
                </a:solidFill>
                <a:latin typeface="#9Slide03 Montserrat Black" panose="00000A00000000000000" pitchFamily="2" charset="0"/>
              </a:rPr>
              <a:t> </a:t>
            </a:r>
            <a:r>
              <a:rPr lang="en-US" sz="4400" b="1" dirty="0" err="1">
                <a:ln w="19050">
                  <a:solidFill>
                    <a:schemeClr val="tx1">
                      <a:lumMod val="85000"/>
                      <a:lumOff val="15000"/>
                    </a:schemeClr>
                  </a:solidFill>
                </a:ln>
                <a:solidFill>
                  <a:schemeClr val="bg1"/>
                </a:solidFill>
                <a:latin typeface="#9Slide03 Montserrat Black" panose="00000A00000000000000" pitchFamily="2" charset="0"/>
              </a:rPr>
              <a:t>hỏi</a:t>
            </a:r>
            <a:endParaRPr lang="en-US" sz="4400" b="1" dirty="0">
              <a:ln w="19050">
                <a:solidFill>
                  <a:schemeClr val="tx1">
                    <a:lumMod val="85000"/>
                    <a:lumOff val="15000"/>
                  </a:schemeClr>
                </a:solidFill>
              </a:ln>
              <a:solidFill>
                <a:schemeClr val="bg1"/>
              </a:solidFill>
              <a:latin typeface="#9Slide03 Montserrat Black" panose="00000A00000000000000" pitchFamily="2" charset="0"/>
            </a:endParaRPr>
          </a:p>
        </p:txBody>
      </p:sp>
      <p:pic>
        <p:nvPicPr>
          <p:cNvPr id="13" name="Hình ảnh 6">
            <a:extLst>
              <a:ext uri="{FF2B5EF4-FFF2-40B4-BE49-F238E27FC236}">
                <a16:creationId xmlns:a16="http://schemas.microsoft.com/office/drawing/2014/main" id="{8E580BAA-2273-4FA8-A57F-4B997C6E100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174135" y="2419593"/>
            <a:ext cx="2537125" cy="453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Bong bóng Ý nghĩ: Hình đám mây 5">
            <a:extLst>
              <a:ext uri="{FF2B5EF4-FFF2-40B4-BE49-F238E27FC236}">
                <a16:creationId xmlns:a16="http://schemas.microsoft.com/office/drawing/2014/main" id="{2EA6F4E1-1546-4D25-8997-25E5BB1C61A1}"/>
              </a:ext>
            </a:extLst>
          </p:cNvPr>
          <p:cNvSpPr/>
          <p:nvPr/>
        </p:nvSpPr>
        <p:spPr>
          <a:xfrm>
            <a:off x="1909127" y="1550281"/>
            <a:ext cx="5556198" cy="2595868"/>
          </a:xfrm>
          <a:prstGeom prst="cloudCallout">
            <a:avLst>
              <a:gd name="adj1" fmla="val -50025"/>
              <a:gd name="adj2" fmla="val 66012"/>
            </a:avLst>
          </a:prstGeom>
          <a:solidFill>
            <a:schemeClr val="accent4">
              <a:lumMod val="60000"/>
              <a:lumOff val="40000"/>
            </a:schemeClr>
          </a:solidFill>
          <a:ln w="38100">
            <a:solidFill>
              <a:srgbClr val="FD7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solidFill>
                <a:srgbClr val="C00000"/>
              </a:solidFill>
              <a:latin typeface="+mj-lt"/>
            </a:endParaRPr>
          </a:p>
        </p:txBody>
      </p:sp>
      <p:sp>
        <p:nvSpPr>
          <p:cNvPr id="15" name="TextBox 14"/>
          <p:cNvSpPr txBox="1"/>
          <p:nvPr/>
        </p:nvSpPr>
        <p:spPr>
          <a:xfrm>
            <a:off x="2435610" y="2309606"/>
            <a:ext cx="4752348" cy="1077218"/>
          </a:xfrm>
          <a:prstGeom prst="rect">
            <a:avLst/>
          </a:prstGeom>
          <a:noFill/>
        </p:spPr>
        <p:txBody>
          <a:bodyPr wrap="square" rtlCol="0">
            <a:spAutoFit/>
          </a:bodyPr>
          <a:lstStyle/>
          <a:p>
            <a:r>
              <a:rPr lang="en-US" sz="3200" b="1" dirty="0">
                <a:solidFill>
                  <a:srgbClr val="E53B8C"/>
                </a:solidFill>
                <a:latin typeface="Cambria" panose="02040503050406030204" pitchFamily="18" charset="0"/>
                <a:ea typeface="Cambria" panose="02040503050406030204" pitchFamily="18" charset="0"/>
              </a:rPr>
              <a:t>1.</a:t>
            </a:r>
            <a:r>
              <a:rPr lang="en-US" sz="3200" b="1" dirty="0">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Bạn</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nhỏ</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thích</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nhất</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điều</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gì</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khi</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nghỉ</a:t>
            </a:r>
            <a:r>
              <a:rPr lang="en-US" sz="3200" b="1" dirty="0">
                <a:solidFill>
                  <a:srgbClr val="51241B"/>
                </a:solidFill>
                <a:latin typeface="Cambria" panose="02040503050406030204" pitchFamily="18" charset="0"/>
                <a:ea typeface="Cambria" panose="02040503050406030204" pitchFamily="18" charset="0"/>
              </a:rPr>
              <a:t> </a:t>
            </a:r>
            <a:r>
              <a:rPr lang="en-US" sz="3200" b="1" dirty="0" err="1">
                <a:solidFill>
                  <a:srgbClr val="51241B"/>
                </a:solidFill>
                <a:latin typeface="Cambria" panose="02040503050406030204" pitchFamily="18" charset="0"/>
                <a:ea typeface="Cambria" panose="02040503050406030204" pitchFamily="18" charset="0"/>
              </a:rPr>
              <a:t>hè</a:t>
            </a:r>
            <a:r>
              <a:rPr lang="en-US" sz="3200" b="1" dirty="0">
                <a:solidFill>
                  <a:srgbClr val="51241B"/>
                </a:solidFill>
                <a:latin typeface="Cambria" panose="02040503050406030204" pitchFamily="18" charset="0"/>
                <a:ea typeface="Cambria" panose="02040503050406030204" pitchFamily="18" charset="0"/>
              </a:rPr>
              <a:t>?</a:t>
            </a:r>
          </a:p>
        </p:txBody>
      </p:sp>
      <p:sp>
        <p:nvSpPr>
          <p:cNvPr id="16" name="Bong bóng Ý nghĩ: Hình đám mây 5">
            <a:extLst>
              <a:ext uri="{FF2B5EF4-FFF2-40B4-BE49-F238E27FC236}">
                <a16:creationId xmlns:a16="http://schemas.microsoft.com/office/drawing/2014/main" id="{2EA6F4E1-1546-4D25-8997-25E5BB1C61A1}"/>
              </a:ext>
            </a:extLst>
          </p:cNvPr>
          <p:cNvSpPr/>
          <p:nvPr/>
        </p:nvSpPr>
        <p:spPr>
          <a:xfrm>
            <a:off x="4641339" y="3891687"/>
            <a:ext cx="4866289" cy="2352733"/>
          </a:xfrm>
          <a:prstGeom prst="cloudCallout">
            <a:avLst>
              <a:gd name="adj1" fmla="val 40370"/>
              <a:gd name="adj2" fmla="val 68452"/>
            </a:avLst>
          </a:prstGeom>
          <a:solidFill>
            <a:srgbClr val="FE8A8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600" b="1" dirty="0">
              <a:solidFill>
                <a:schemeClr val="bg1"/>
              </a:solidFill>
              <a:latin typeface="Times New Roman" panose="02020603050405020304" pitchFamily="18" charset="0"/>
              <a:cs typeface="Times New Roman" panose="02020603050405020304" pitchFamily="18" charset="0"/>
            </a:endParaRPr>
          </a:p>
        </p:txBody>
      </p:sp>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sp>
        <p:nvSpPr>
          <p:cNvPr id="18" name="TextBox 17"/>
          <p:cNvSpPr txBox="1"/>
          <p:nvPr/>
        </p:nvSpPr>
        <p:spPr>
          <a:xfrm>
            <a:off x="5027850" y="4483691"/>
            <a:ext cx="4320216"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ea typeface="Cambria" panose="02040503050406030204" pitchFamily="18" charset="0"/>
              </a:rPr>
              <a:t>Bạn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nhỏ</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thích</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nhất</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theo</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mẹ</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quê</a:t>
            </a:r>
            <a:r>
              <a:rPr lang="en-US" sz="3200" b="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2380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p:bldP spid="16"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81328" y="1656551"/>
            <a:ext cx="9223321" cy="1323439"/>
          </a:xfrm>
          <a:prstGeom prst="rect">
            <a:avLst/>
          </a:prstGeom>
          <a:solidFill>
            <a:schemeClr val="accent4">
              <a:lumMod val="20000"/>
              <a:lumOff val="80000"/>
            </a:schemeClr>
          </a:solidFill>
          <a:ln w="38100">
            <a:solidFill>
              <a:schemeClr val="tx1"/>
            </a:solidFill>
            <a:prstDash val="dashDot"/>
          </a:ln>
        </p:spPr>
        <p:txBody>
          <a:bodyPr wrap="square" rtlCol="0">
            <a:spAutoFit/>
          </a:bodyPr>
          <a:lstStyle/>
          <a:p>
            <a:pPr algn="ctr"/>
            <a:r>
              <a:rPr lang="en-US" sz="4000" b="1" dirty="0">
                <a:solidFill>
                  <a:srgbClr val="E53B8C"/>
                </a:solidFill>
                <a:latin typeface="Cambria" panose="02040503050406030204" pitchFamily="18" charset="0"/>
                <a:ea typeface="Cambria" panose="02040503050406030204" pitchFamily="18" charset="0"/>
              </a:rPr>
              <a:t>2.</a:t>
            </a:r>
            <a:r>
              <a:rPr lang="en-US" sz="4000" b="1" dirty="0">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Những</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câu</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thơ</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sau</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giúp</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em</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hiểu</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điều</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gì</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về</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bạn</a:t>
            </a:r>
            <a:r>
              <a:rPr lang="en-US" sz="4000" b="1" dirty="0">
                <a:solidFill>
                  <a:srgbClr val="51241B"/>
                </a:solidFill>
                <a:latin typeface="Cambria" panose="02040503050406030204" pitchFamily="18" charset="0"/>
                <a:ea typeface="Cambria" panose="02040503050406030204" pitchFamily="18" charset="0"/>
              </a:rPr>
              <a:t> </a:t>
            </a:r>
            <a:r>
              <a:rPr lang="en-US" sz="4000" b="1" dirty="0" err="1">
                <a:solidFill>
                  <a:srgbClr val="51241B"/>
                </a:solidFill>
                <a:latin typeface="Cambria" panose="02040503050406030204" pitchFamily="18" charset="0"/>
                <a:ea typeface="Cambria" panose="02040503050406030204" pitchFamily="18" charset="0"/>
              </a:rPr>
              <a:t>nhỏ</a:t>
            </a:r>
            <a:r>
              <a:rPr lang="en-US" sz="4000" b="1" dirty="0">
                <a:solidFill>
                  <a:srgbClr val="51241B"/>
                </a:solidFill>
                <a:latin typeface="Cambria" panose="02040503050406030204" pitchFamily="18" charset="0"/>
                <a:ea typeface="Cambria" panose="02040503050406030204" pitchFamily="18" charset="0"/>
              </a:rPr>
              <a:t>?</a:t>
            </a:r>
          </a:p>
        </p:txBody>
      </p:sp>
      <p:grpSp>
        <p:nvGrpSpPr>
          <p:cNvPr id="6" name="Group 5">
            <a:extLst>
              <a:ext uri="{FF2B5EF4-FFF2-40B4-BE49-F238E27FC236}">
                <a16:creationId xmlns:a16="http://schemas.microsoft.com/office/drawing/2014/main" id="{6F673B85-7059-4229-9972-982C29CF5436}"/>
              </a:ext>
            </a:extLst>
          </p:cNvPr>
          <p:cNvGrpSpPr/>
          <p:nvPr/>
        </p:nvGrpSpPr>
        <p:grpSpPr>
          <a:xfrm>
            <a:off x="368490" y="3571967"/>
            <a:ext cx="5431809" cy="2064565"/>
            <a:chOff x="1006064" y="1522807"/>
            <a:chExt cx="9977377" cy="4656929"/>
          </a:xfrm>
        </p:grpSpPr>
        <p:sp>
          <p:nvSpPr>
            <p:cNvPr id="7"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8"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2" name="TextBox 11"/>
          <p:cNvSpPr txBox="1"/>
          <p:nvPr/>
        </p:nvSpPr>
        <p:spPr>
          <a:xfrm>
            <a:off x="639232" y="4065640"/>
            <a:ext cx="5217776" cy="120032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Bà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cũng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mừng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ghê</a:t>
            </a:r>
            <a:endParaRPr lang="en-US" sz="3600" dirty="0">
              <a:latin typeface="Cambria" panose="02040503050406030204" pitchFamily="18" charset="0"/>
              <a:ea typeface="Cambria" panose="02040503050406030204" pitchFamily="18" charset="0"/>
            </a:endParaRPr>
          </a:p>
          <a:p>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ngõ</a:t>
            </a:r>
            <a:r>
              <a:rPr lang="en-US" sz="3600" dirty="0">
                <a:latin typeface="Cambria" panose="02040503050406030204" pitchFamily="18" charset="0"/>
                <a:ea typeface="Cambria" panose="02040503050406030204" pitchFamily="18" charset="0"/>
              </a:rPr>
              <a:t>.</a:t>
            </a:r>
          </a:p>
        </p:txBody>
      </p:sp>
      <p:grpSp>
        <p:nvGrpSpPr>
          <p:cNvPr id="13" name="Group 12">
            <a:extLst>
              <a:ext uri="{FF2B5EF4-FFF2-40B4-BE49-F238E27FC236}">
                <a16:creationId xmlns:a16="http://schemas.microsoft.com/office/drawing/2014/main" id="{6F673B85-7059-4229-9972-982C29CF5436}"/>
              </a:ext>
            </a:extLst>
          </p:cNvPr>
          <p:cNvGrpSpPr/>
          <p:nvPr/>
        </p:nvGrpSpPr>
        <p:grpSpPr>
          <a:xfrm>
            <a:off x="6184711" y="3584216"/>
            <a:ext cx="5431809" cy="2064565"/>
            <a:chOff x="1006064" y="1522807"/>
            <a:chExt cx="9977377" cy="4656929"/>
          </a:xfrm>
        </p:grpSpPr>
        <p:sp>
          <p:nvSpPr>
            <p:cNvPr id="14"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5"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6" name="TextBox 15"/>
          <p:cNvSpPr txBox="1"/>
          <p:nvPr/>
        </p:nvSpPr>
        <p:spPr>
          <a:xfrm>
            <a:off x="6621590" y="4090049"/>
            <a:ext cx="5217776" cy="120032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Bà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gầy</a:t>
            </a:r>
            <a:endParaRPr lang="en-US" sz="3600" dirty="0">
              <a:latin typeface="Cambria" panose="02040503050406030204" pitchFamily="18" charset="0"/>
              <a:ea typeface="Cambria" panose="02040503050406030204" pitchFamily="18" charset="0"/>
            </a:endParaRPr>
          </a:p>
          <a:p>
            <a:r>
              <a:rPr lang="en-US" sz="3600" dirty="0" err="1">
                <a:latin typeface="Cambria" panose="02040503050406030204" pitchFamily="18" charset="0"/>
                <a:ea typeface="Cambria" panose="02040503050406030204" pitchFamily="18" charset="0"/>
              </a:rPr>
              <a:t>Chắc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luôn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a:t>
            </a:r>
            <a:r>
              <a:rPr lang="en-US" sz="3600" dirty="0">
                <a:latin typeface="Cambria" panose="02040503050406030204" pitchFamily="18" charset="0"/>
                <a:ea typeface="Cambria" panose="02040503050406030204" pitchFamily="18" charset="0"/>
              </a:rPr>
              <a:t>.</a:t>
            </a:r>
          </a:p>
        </p:txBody>
      </p:sp>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rot="13108326" flipV="1">
            <a:off x="10750898" y="3594955"/>
            <a:ext cx="1175639" cy="380489"/>
          </a:xfrm>
          <a:prstGeom prst="rect">
            <a:avLst/>
          </a:prstGeom>
        </p:spPr>
      </p:pic>
      <p:pic>
        <p:nvPicPr>
          <p:cNvPr id="1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94267" flipV="1">
            <a:off x="5867633" y="3586473"/>
            <a:ext cx="1175639" cy="380489"/>
          </a:xfrm>
          <a:prstGeom prst="rect">
            <a:avLst/>
          </a:prstGeom>
        </p:spPr>
      </p:pic>
      <p:pic>
        <p:nvPicPr>
          <p:cNvPr id="1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duotone>
              <a:prstClr val="black"/>
              <a:srgbClr val="FF5050">
                <a:tint val="45000"/>
                <a:satMod val="400000"/>
              </a:srgbClr>
            </a:duotone>
            <a:extLst>
              <a:ext uri="{28A0092B-C50C-407E-A947-70E740481C1C}">
                <a14:useLocalDpi xmlns:a14="http://schemas.microsoft.com/office/drawing/2010/main" val="0"/>
              </a:ext>
            </a:extLst>
          </a:blip>
          <a:stretch>
            <a:fillRect/>
          </a:stretch>
        </p:blipFill>
        <p:spPr>
          <a:xfrm rot="19294267" flipV="1">
            <a:off x="-9088" y="3540320"/>
            <a:ext cx="1175639" cy="380489"/>
          </a:xfrm>
          <a:prstGeom prst="rect">
            <a:avLst/>
          </a:prstGeom>
        </p:spPr>
      </p:pic>
      <p:pic>
        <p:nvPicPr>
          <p:cNvPr id="2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686726" flipV="1">
            <a:off x="4881784" y="3558533"/>
            <a:ext cx="1175639" cy="380489"/>
          </a:xfrm>
          <a:prstGeom prst="rect">
            <a:avLst/>
          </a:prstGeom>
        </p:spPr>
      </p:pic>
      <p:grpSp>
        <p:nvGrpSpPr>
          <p:cNvPr id="21" name="Group 18"/>
          <p:cNvGrpSpPr>
            <a:grpSpLocks/>
          </p:cNvGrpSpPr>
          <p:nvPr/>
        </p:nvGrpSpPr>
        <p:grpSpPr bwMode="auto">
          <a:xfrm>
            <a:off x="83901" y="240486"/>
            <a:ext cx="3641793" cy="650875"/>
            <a:chOff x="539552" y="1091903"/>
            <a:chExt cx="3425361" cy="650875"/>
          </a:xfrm>
          <a:solidFill>
            <a:schemeClr val="bg1"/>
          </a:solidFill>
        </p:grpSpPr>
        <p:sp>
          <p:nvSpPr>
            <p:cNvPr id="22" name="Trapezoid 8"/>
            <p:cNvSpPr/>
            <p:nvPr/>
          </p:nvSpPr>
          <p:spPr bwMode="auto">
            <a:xfrm rot="16200000">
              <a:off x="245080" y="1386375"/>
              <a:ext cx="650875" cy="61931"/>
            </a:xfrm>
            <a:prstGeom prst="trapezoid">
              <a:avLst>
                <a:gd name="adj" fmla="val 69837"/>
              </a:avLst>
            </a:prstGeom>
            <a:gr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Cambria" panose="02040503050406030204" pitchFamily="18" charset="0"/>
                <a:ea typeface="Cambria" panose="02040503050406030204" pitchFamily="18" charset="0"/>
                <a:cs typeface="+mn-ea"/>
                <a:sym typeface="Arial" panose="020B0604020202020204" pitchFamily="34" charset="0"/>
              </a:endParaRPr>
            </a:p>
          </p:txBody>
        </p:sp>
        <p:sp>
          <p:nvSpPr>
            <p:cNvPr id="23" name="Pentagon 9"/>
            <p:cNvSpPr/>
            <p:nvPr/>
          </p:nvSpPr>
          <p:spPr bwMode="auto">
            <a:xfrm>
              <a:off x="539552" y="1131590"/>
              <a:ext cx="3425361" cy="568325"/>
            </a:xfrm>
            <a:prstGeom prst="homePlate">
              <a:avLst>
                <a:gd name="adj" fmla="val 36274"/>
              </a:avLst>
            </a:prstGeom>
            <a:solidFill>
              <a:schemeClr val="accent4">
                <a:lumMod val="20000"/>
                <a:lumOff val="80000"/>
              </a:schemeClr>
            </a:solidFill>
            <a:ln w="28575">
              <a:solidFill>
                <a:schemeClr val="tx1">
                  <a:lumMod val="75000"/>
                  <a:lumOff val="2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Cambria" panose="02040503050406030204" pitchFamily="18" charset="0"/>
                <a:ea typeface="Cambria" panose="02040503050406030204" pitchFamily="18" charset="0"/>
                <a:cs typeface="+mn-ea"/>
                <a:sym typeface="Arial" panose="020B0604020202020204" pitchFamily="34" charset="0"/>
              </a:endParaRPr>
            </a:p>
          </p:txBody>
        </p:sp>
      </p:grpSp>
      <p:sp>
        <p:nvSpPr>
          <p:cNvPr id="24" name="TextBox 23"/>
          <p:cNvSpPr txBox="1"/>
          <p:nvPr/>
        </p:nvSpPr>
        <p:spPr>
          <a:xfrm>
            <a:off x="149745" y="270360"/>
            <a:ext cx="4281577"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Trả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hỏi</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431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16654" y="254755"/>
            <a:ext cx="9816177" cy="1200329"/>
          </a:xfrm>
          <a:prstGeom prst="rect">
            <a:avLst/>
          </a:prstGeom>
          <a:solidFill>
            <a:schemeClr val="accent4">
              <a:lumMod val="20000"/>
              <a:lumOff val="80000"/>
            </a:schemeClr>
          </a:solidFill>
          <a:ln w="38100">
            <a:solidFill>
              <a:schemeClr val="tx1">
                <a:lumMod val="75000"/>
                <a:lumOff val="25000"/>
              </a:schemeClr>
            </a:solidFill>
            <a:prstDash val="lgDashDot"/>
          </a:ln>
        </p:spPr>
        <p:txBody>
          <a:bodyPr wrap="square" rtlCol="0">
            <a:spAutoFit/>
          </a:bodyPr>
          <a:lstStyle/>
          <a:p>
            <a:r>
              <a:rPr lang="en-US" sz="3600" b="1" dirty="0">
                <a:solidFill>
                  <a:srgbClr val="E53B8C"/>
                </a:solidFill>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Những</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câu</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thơ</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sau</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giúp</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em</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hiểu</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điều</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gì</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về</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bạn</a:t>
            </a:r>
            <a:r>
              <a:rPr lang="en-US" sz="3600" b="1" dirty="0">
                <a:solidFill>
                  <a:srgbClr val="51241B"/>
                </a:solidFill>
                <a:latin typeface="Cambria" panose="02040503050406030204" pitchFamily="18" charset="0"/>
                <a:ea typeface="Cambria" panose="02040503050406030204" pitchFamily="18" charset="0"/>
              </a:rPr>
              <a:t> </a:t>
            </a:r>
            <a:r>
              <a:rPr lang="en-US" sz="3600" b="1" dirty="0" err="1">
                <a:solidFill>
                  <a:srgbClr val="51241B"/>
                </a:solidFill>
                <a:latin typeface="Cambria" panose="02040503050406030204" pitchFamily="18" charset="0"/>
                <a:ea typeface="Cambria" panose="02040503050406030204" pitchFamily="18" charset="0"/>
              </a:rPr>
              <a:t>nhỏ</a:t>
            </a:r>
            <a:r>
              <a:rPr lang="en-US" sz="3600" b="1" dirty="0">
                <a:solidFill>
                  <a:srgbClr val="51241B"/>
                </a:solidFill>
                <a:latin typeface="Cambria" panose="02040503050406030204" pitchFamily="18" charset="0"/>
                <a:ea typeface="Cambria" panose="02040503050406030204" pitchFamily="18" charset="0"/>
              </a:rPr>
              <a:t>?</a:t>
            </a:r>
          </a:p>
        </p:txBody>
      </p:sp>
      <p:grpSp>
        <p:nvGrpSpPr>
          <p:cNvPr id="3" name="Group 2">
            <a:extLst>
              <a:ext uri="{FF2B5EF4-FFF2-40B4-BE49-F238E27FC236}">
                <a16:creationId xmlns:a16="http://schemas.microsoft.com/office/drawing/2014/main" id="{6F673B85-7059-4229-9972-982C29CF5436}"/>
              </a:ext>
            </a:extLst>
          </p:cNvPr>
          <p:cNvGrpSpPr/>
          <p:nvPr/>
        </p:nvGrpSpPr>
        <p:grpSpPr>
          <a:xfrm>
            <a:off x="405043" y="1620337"/>
            <a:ext cx="5431809" cy="2064565"/>
            <a:chOff x="1006064" y="1522807"/>
            <a:chExt cx="9977377" cy="4656929"/>
          </a:xfrm>
        </p:grpSpPr>
        <p:sp>
          <p:nvSpPr>
            <p:cNvPr id="4"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5"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6" name="TextBox 5"/>
          <p:cNvSpPr txBox="1"/>
          <p:nvPr/>
        </p:nvSpPr>
        <p:spPr>
          <a:xfrm>
            <a:off x="675785" y="2114010"/>
            <a:ext cx="5217776" cy="1077218"/>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rPr>
              <a:t>Bà em cũng mừng ghê</a:t>
            </a:r>
          </a:p>
          <a:p>
            <a:r>
              <a:rPr lang="en-US" sz="3200">
                <a:latin typeface="Cambria" panose="02040503050406030204" pitchFamily="18" charset="0"/>
                <a:ea typeface="Cambria" panose="02040503050406030204" pitchFamily="18" charset="0"/>
              </a:rPr>
              <a:t>Khi thấy em vào ngõ.</a:t>
            </a:r>
          </a:p>
        </p:txBody>
      </p:sp>
      <p:grpSp>
        <p:nvGrpSpPr>
          <p:cNvPr id="7" name="Group 6">
            <a:extLst>
              <a:ext uri="{FF2B5EF4-FFF2-40B4-BE49-F238E27FC236}">
                <a16:creationId xmlns:a16="http://schemas.microsoft.com/office/drawing/2014/main" id="{6F673B85-7059-4229-9972-982C29CF5436}"/>
              </a:ext>
            </a:extLst>
          </p:cNvPr>
          <p:cNvGrpSpPr/>
          <p:nvPr/>
        </p:nvGrpSpPr>
        <p:grpSpPr>
          <a:xfrm>
            <a:off x="6221264" y="1632586"/>
            <a:ext cx="5431809" cy="2064565"/>
            <a:chOff x="1006064" y="1522807"/>
            <a:chExt cx="9977377" cy="4656929"/>
          </a:xfrm>
        </p:grpSpPr>
        <p:sp>
          <p:nvSpPr>
            <p:cNvPr id="8"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0" name="TextBox 9"/>
          <p:cNvSpPr txBox="1"/>
          <p:nvPr/>
        </p:nvSpPr>
        <p:spPr>
          <a:xfrm>
            <a:off x="6492006" y="2126259"/>
            <a:ext cx="5217776" cy="1077218"/>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rPr>
              <a:t>Bà mỗi năm mỗi gầy</a:t>
            </a:r>
          </a:p>
          <a:p>
            <a:r>
              <a:rPr lang="en-US" sz="3200">
                <a:latin typeface="Cambria" panose="02040503050406030204" pitchFamily="18" charset="0"/>
                <a:ea typeface="Cambria" panose="02040503050406030204" pitchFamily="18" charset="0"/>
              </a:rPr>
              <a:t>Chắc bà luôn vất vả.</a:t>
            </a:r>
          </a:p>
        </p:txBody>
      </p:sp>
      <p:sp>
        <p:nvSpPr>
          <p:cNvPr id="15" name="Down Arrow 14"/>
          <p:cNvSpPr/>
          <p:nvPr/>
        </p:nvSpPr>
        <p:spPr>
          <a:xfrm>
            <a:off x="2661316" y="3697151"/>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Down Arrow 15"/>
          <p:cNvSpPr/>
          <p:nvPr/>
        </p:nvSpPr>
        <p:spPr>
          <a:xfrm>
            <a:off x="8848410" y="3697151"/>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7" name="Flowchart: Terminator 16"/>
          <p:cNvSpPr/>
          <p:nvPr/>
        </p:nvSpPr>
        <p:spPr>
          <a:xfrm>
            <a:off x="405043" y="4312693"/>
            <a:ext cx="5328017" cy="196164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p:cNvSpPr txBox="1"/>
          <p:nvPr/>
        </p:nvSpPr>
        <p:spPr>
          <a:xfrm>
            <a:off x="576669" y="4537234"/>
            <a:ext cx="4984764"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cảm nhận được niềm vui của bà khi được gặp con cháu.</a:t>
            </a:r>
            <a:endParaRPr lang="en-US" sz="4800" dirty="0">
              <a:solidFill>
                <a:srgbClr val="008000"/>
              </a:solidFill>
              <a:latin typeface="Cambria" panose="02040503050406030204" pitchFamily="18" charset="0"/>
              <a:ea typeface="Cambria" panose="02040503050406030204" pitchFamily="18" charset="0"/>
            </a:endParaRPr>
          </a:p>
        </p:txBody>
      </p:sp>
      <p:sp>
        <p:nvSpPr>
          <p:cNvPr id="20" name="Flowchart: Terminator 19"/>
          <p:cNvSpPr/>
          <p:nvPr/>
        </p:nvSpPr>
        <p:spPr>
          <a:xfrm>
            <a:off x="6279436" y="4312693"/>
            <a:ext cx="5580468" cy="1961647"/>
          </a:xfrm>
          <a:prstGeom prst="flowChartTerminator">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6425059" y="4537234"/>
            <a:ext cx="5351667"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quan tâm tới sức khoẻ của bà, nhận ra bà yếu hơn, biết bà vất vả nhiều.</a:t>
            </a:r>
            <a:endParaRPr lang="en-US" sz="32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7746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pSp>
        <p:nvGrpSpPr>
          <p:cNvPr id="6" name="Group 18"/>
          <p:cNvGrpSpPr>
            <a:grpSpLocks/>
          </p:cNvGrpSpPr>
          <p:nvPr/>
        </p:nvGrpSpPr>
        <p:grpSpPr bwMode="auto">
          <a:xfrm>
            <a:off x="29309" y="240486"/>
            <a:ext cx="3969485" cy="650875"/>
            <a:chOff x="539552" y="1091903"/>
            <a:chExt cx="3707903" cy="650875"/>
          </a:xfrm>
        </p:grpSpPr>
        <p:sp>
          <p:nvSpPr>
            <p:cNvPr id="7" name="Trapezoid 8"/>
            <p:cNvSpPr/>
            <p:nvPr/>
          </p:nvSpPr>
          <p:spPr bwMode="auto">
            <a:xfrm rot="16200000">
              <a:off x="245080" y="1386375"/>
              <a:ext cx="650875" cy="61931"/>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Cambria" panose="02040503050406030204" pitchFamily="18" charset="0"/>
                <a:ea typeface="Cambria" panose="02040503050406030204" pitchFamily="18" charset="0"/>
                <a:cs typeface="+mn-ea"/>
                <a:sym typeface="Arial" panose="020B0604020202020204" pitchFamily="34" charset="0"/>
              </a:endParaRPr>
            </a:p>
          </p:txBody>
        </p:sp>
        <p:sp>
          <p:nvSpPr>
            <p:cNvPr id="8" name="Pentagon 9"/>
            <p:cNvSpPr/>
            <p:nvPr/>
          </p:nvSpPr>
          <p:spPr bwMode="auto">
            <a:xfrm>
              <a:off x="539552" y="1131590"/>
              <a:ext cx="3707903" cy="568325"/>
            </a:xfrm>
            <a:prstGeom prst="homePlate">
              <a:avLst>
                <a:gd name="adj" fmla="val 36274"/>
              </a:avLst>
            </a:prstGeom>
            <a:solidFill>
              <a:srgbClr val="FF7C6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Cambria" panose="02040503050406030204" pitchFamily="18" charset="0"/>
                <a:ea typeface="Cambria" panose="02040503050406030204" pitchFamily="18" charset="0"/>
                <a:cs typeface="+mn-ea"/>
                <a:sym typeface="Arial" panose="020B0604020202020204" pitchFamily="34" charset="0"/>
              </a:endParaRPr>
            </a:p>
          </p:txBody>
        </p:sp>
      </p:grpSp>
      <p:sp>
        <p:nvSpPr>
          <p:cNvPr id="9" name="TextBox 8"/>
          <p:cNvSpPr txBox="1"/>
          <p:nvPr/>
        </p:nvSpPr>
        <p:spPr>
          <a:xfrm>
            <a:off x="91222" y="273667"/>
            <a:ext cx="4801267"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Trả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hỏi</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243858" y="909426"/>
            <a:ext cx="11316207" cy="1077218"/>
          </a:xfrm>
          <a:prstGeom prst="rect">
            <a:avLst/>
          </a:prstGeom>
          <a:noFill/>
        </p:spPr>
        <p:txBody>
          <a:bodyPr wrap="square" rtlCol="0">
            <a:spAutoFit/>
          </a:bodyPr>
          <a:lstStyle/>
          <a:p>
            <a:r>
              <a:rPr lang="en-US" sz="3200" b="1">
                <a:solidFill>
                  <a:srgbClr val="E53B8C"/>
                </a:solidFill>
                <a:latin typeface="Cambria" panose="02040503050406030204" pitchFamily="18" charset="0"/>
                <a:ea typeface="Cambria" panose="02040503050406030204" pitchFamily="18" charset="0"/>
              </a:rPr>
              <a:t>3.</a:t>
            </a:r>
            <a:r>
              <a:rPr lang="en-US" sz="3200" b="1">
                <a:latin typeface="Cambria" panose="02040503050406030204" pitchFamily="18" charset="0"/>
                <a:ea typeface="Cambria" panose="02040503050406030204" pitchFamily="18" charset="0"/>
              </a:rPr>
              <a:t> </a:t>
            </a:r>
            <a:r>
              <a:rPr lang="en-US" sz="3200" b="1">
                <a:solidFill>
                  <a:srgbClr val="51241B"/>
                </a:solidFill>
                <a:latin typeface="Cambria" panose="02040503050406030204" pitchFamily="18" charset="0"/>
                <a:ea typeface="Cambria" panose="02040503050406030204" pitchFamily="18" charset="0"/>
              </a:rPr>
              <a:t>Kể những việc làm nói lên tình yêu thương của bà dành cho con cháu.</a:t>
            </a:r>
          </a:p>
        </p:txBody>
      </p:sp>
      <p:sp>
        <p:nvSpPr>
          <p:cNvPr id="11" name="TextBox 10"/>
          <p:cNvSpPr txBox="1"/>
          <p:nvPr/>
        </p:nvSpPr>
        <p:spPr>
          <a:xfrm>
            <a:off x="393986" y="2154618"/>
            <a:ext cx="4942291" cy="1815882"/>
          </a:xfrm>
          <a:prstGeom prst="rect">
            <a:avLst/>
          </a:prstGeom>
          <a:solidFill>
            <a:schemeClr val="bg1"/>
          </a:solidFill>
          <a:ln w="28575">
            <a:solidFill>
              <a:srgbClr val="008000"/>
            </a:solidFill>
            <a:prstDash val="lgDash"/>
          </a:ln>
        </p:spPr>
        <p:txBody>
          <a:bodyPr wrap="square" rtlCol="0">
            <a:spAutoFit/>
          </a:bodyPr>
          <a:lstStyle/>
          <a:p>
            <a:r>
              <a:rPr lang="en-US" sz="2800">
                <a:solidFill>
                  <a:srgbClr val="FF5050"/>
                </a:solidFill>
                <a:latin typeface="Cambria" panose="02040503050406030204" pitchFamily="18" charset="0"/>
                <a:ea typeface="Cambria" panose="02040503050406030204" pitchFamily="18" charset="0"/>
              </a:rPr>
              <a:t>Vườn bà có nhiều quả </a:t>
            </a:r>
          </a:p>
          <a:p>
            <a:r>
              <a:rPr lang="en-US" sz="2800">
                <a:solidFill>
                  <a:srgbClr val="FF5050"/>
                </a:solidFill>
                <a:latin typeface="Cambria" panose="02040503050406030204" pitchFamily="18" charset="0"/>
                <a:ea typeface="Cambria" panose="02040503050406030204" pitchFamily="18" charset="0"/>
              </a:rPr>
              <a:t>Chẳng mấy lúc bà ăn</a:t>
            </a:r>
          </a:p>
          <a:p>
            <a:r>
              <a:rPr lang="en-US" sz="2800">
                <a:solidFill>
                  <a:srgbClr val="FF5050"/>
                </a:solidFill>
                <a:latin typeface="Cambria" panose="02040503050406030204" pitchFamily="18" charset="0"/>
                <a:ea typeface="Cambria" panose="02040503050406030204" pitchFamily="18" charset="0"/>
              </a:rPr>
              <a:t>Bà bảo thích để dành</a:t>
            </a:r>
          </a:p>
          <a:p>
            <a:r>
              <a:rPr lang="en-US" sz="2800">
                <a:solidFill>
                  <a:srgbClr val="FF5050"/>
                </a:solidFill>
                <a:latin typeface="Cambria" panose="02040503050406030204" pitchFamily="18" charset="0"/>
                <a:ea typeface="Cambria" panose="02040503050406030204" pitchFamily="18" charset="0"/>
              </a:rPr>
              <a:t>Cho cháu về ra hái.</a:t>
            </a:r>
          </a:p>
        </p:txBody>
      </p:sp>
      <p:sp>
        <p:nvSpPr>
          <p:cNvPr id="12" name="Arrow: Down 1">
            <a:extLst>
              <a:ext uri="{FF2B5EF4-FFF2-40B4-BE49-F238E27FC236}">
                <a16:creationId xmlns:a16="http://schemas.microsoft.com/office/drawing/2014/main" id="{D46B5DE8-30F3-4413-A4FB-FA3A16C23944}"/>
              </a:ext>
            </a:extLst>
          </p:cNvPr>
          <p:cNvSpPr/>
          <p:nvPr/>
        </p:nvSpPr>
        <p:spPr>
          <a:xfrm rot="16200000">
            <a:off x="5647921" y="2642774"/>
            <a:ext cx="516536" cy="894162"/>
          </a:xfrm>
          <a:custGeom>
            <a:avLst/>
            <a:gdLst>
              <a:gd name="connsiteX0" fmla="*/ 0 w 516536"/>
              <a:gd name="connsiteY0" fmla="*/ 635894 h 894162"/>
              <a:gd name="connsiteX1" fmla="*/ 129134 w 516536"/>
              <a:gd name="connsiteY1" fmla="*/ 635894 h 894162"/>
              <a:gd name="connsiteX2" fmla="*/ 129134 w 516536"/>
              <a:gd name="connsiteY2" fmla="*/ 0 h 894162"/>
              <a:gd name="connsiteX3" fmla="*/ 387402 w 516536"/>
              <a:gd name="connsiteY3" fmla="*/ 0 h 894162"/>
              <a:gd name="connsiteX4" fmla="*/ 387402 w 516536"/>
              <a:gd name="connsiteY4" fmla="*/ 635894 h 894162"/>
              <a:gd name="connsiteX5" fmla="*/ 516536 w 516536"/>
              <a:gd name="connsiteY5" fmla="*/ 635894 h 894162"/>
              <a:gd name="connsiteX6" fmla="*/ 258268 w 516536"/>
              <a:gd name="connsiteY6" fmla="*/ 894162 h 894162"/>
              <a:gd name="connsiteX7" fmla="*/ 0 w 516536"/>
              <a:gd name="connsiteY7" fmla="*/ 635894 h 89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4" name="TextBox 13"/>
          <p:cNvSpPr txBox="1"/>
          <p:nvPr/>
        </p:nvSpPr>
        <p:spPr>
          <a:xfrm>
            <a:off x="323237" y="4193066"/>
            <a:ext cx="5013040" cy="1015663"/>
          </a:xfrm>
          <a:prstGeom prst="rect">
            <a:avLst/>
          </a:prstGeom>
          <a:solidFill>
            <a:schemeClr val="bg1"/>
          </a:solidFill>
          <a:ln w="28575">
            <a:solidFill>
              <a:schemeClr val="accent2">
                <a:lumMod val="75000"/>
              </a:schemeClr>
            </a:solidFill>
            <a:prstDash val="lgDash"/>
          </a:ln>
        </p:spPr>
        <p:txBody>
          <a:bodyPr wrap="square" rtlCol="0">
            <a:spAutoFit/>
          </a:bodyPr>
          <a:lstStyle/>
          <a:p>
            <a:r>
              <a:rPr lang="en-US" sz="3000">
                <a:solidFill>
                  <a:srgbClr val="008000"/>
                </a:solidFill>
                <a:latin typeface="Cambria" panose="02040503050406030204" pitchFamily="18" charset="0"/>
                <a:ea typeface="Cambria" panose="02040503050406030204" pitchFamily="18" charset="0"/>
              </a:rPr>
              <a:t>Em mồ hôi nhễ nhại</a:t>
            </a:r>
          </a:p>
          <a:p>
            <a:r>
              <a:rPr lang="en-US" sz="3000">
                <a:solidFill>
                  <a:srgbClr val="008000"/>
                </a:solidFill>
                <a:latin typeface="Cambria" panose="02040503050406030204" pitchFamily="18" charset="0"/>
                <a:ea typeface="Cambria" panose="02040503050406030204" pitchFamily="18" charset="0"/>
              </a:rPr>
              <a:t>Bà theo quạt liền tay</a:t>
            </a:r>
          </a:p>
        </p:txBody>
      </p:sp>
      <p:sp>
        <p:nvSpPr>
          <p:cNvPr id="15" name="TextBox 14"/>
          <p:cNvSpPr txBox="1"/>
          <p:nvPr/>
        </p:nvSpPr>
        <p:spPr>
          <a:xfrm>
            <a:off x="305929" y="5425213"/>
            <a:ext cx="5030348" cy="954107"/>
          </a:xfrm>
          <a:prstGeom prst="rect">
            <a:avLst/>
          </a:prstGeom>
          <a:solidFill>
            <a:schemeClr val="bg1"/>
          </a:solidFill>
          <a:ln w="28575">
            <a:solidFill>
              <a:srgbClr val="FF6600"/>
            </a:solidFill>
            <a:prstDash val="lgDash"/>
          </a:ln>
        </p:spPr>
        <p:txBody>
          <a:bodyPr wrap="square" rtlCol="0">
            <a:spAutoFit/>
          </a:bodyPr>
          <a:lstStyle/>
          <a:p>
            <a:r>
              <a:rPr lang="en-US" sz="2800">
                <a:solidFill>
                  <a:schemeClr val="accent1">
                    <a:lumMod val="75000"/>
                  </a:schemeClr>
                </a:solidFill>
                <a:latin typeface="Cambria" panose="02040503050406030204" pitchFamily="18" charset="0"/>
                <a:ea typeface="Cambria" panose="02040503050406030204" pitchFamily="18" charset="0"/>
              </a:rPr>
              <a:t>Thoáng nghe bà kể chuyện</a:t>
            </a:r>
          </a:p>
          <a:p>
            <a:r>
              <a:rPr lang="en-US" sz="2800">
                <a:solidFill>
                  <a:schemeClr val="accent1">
                    <a:lumMod val="75000"/>
                  </a:schemeClr>
                </a:solidFill>
                <a:latin typeface="Cambria" panose="02040503050406030204" pitchFamily="18" charset="0"/>
                <a:ea typeface="Cambria" panose="02040503050406030204" pitchFamily="18" charset="0"/>
              </a:rPr>
              <a:t>Gió thơm say chập chờn.</a:t>
            </a:r>
          </a:p>
        </p:txBody>
      </p:sp>
      <p:sp>
        <p:nvSpPr>
          <p:cNvPr id="16" name="Flowchart: Terminator 15"/>
          <p:cNvSpPr/>
          <p:nvPr/>
        </p:nvSpPr>
        <p:spPr>
          <a:xfrm>
            <a:off x="6476101" y="2152078"/>
            <a:ext cx="5328017" cy="1818421"/>
          </a:xfrm>
          <a:prstGeom prst="flowChartTerminator">
            <a:avLst/>
          </a:prstGeom>
          <a:solidFill>
            <a:schemeClr val="bg1"/>
          </a:solidFill>
          <a:ln w="28575">
            <a:solidFill>
              <a:srgbClr val="E53B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p:cNvSpPr txBox="1"/>
          <p:nvPr/>
        </p:nvSpPr>
        <p:spPr>
          <a:xfrm>
            <a:off x="6715967" y="2356795"/>
            <a:ext cx="4984764" cy="1384995"/>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Thể hiện bà luôn nghĩ đến con cháu, muốn dành hết cho con cháu.</a:t>
            </a:r>
            <a:endParaRPr lang="en-US" sz="2800">
              <a:latin typeface="Cambria" panose="02040503050406030204" pitchFamily="18" charset="0"/>
              <a:ea typeface="Cambria" panose="02040503050406030204" pitchFamily="18" charset="0"/>
            </a:endParaRPr>
          </a:p>
        </p:txBody>
      </p:sp>
      <p:sp>
        <p:nvSpPr>
          <p:cNvPr id="18" name="Flowchart: Terminator 17"/>
          <p:cNvSpPr/>
          <p:nvPr/>
        </p:nvSpPr>
        <p:spPr>
          <a:xfrm>
            <a:off x="6536900" y="4135934"/>
            <a:ext cx="5328017" cy="113152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6735822" y="4231466"/>
            <a:ext cx="4984764"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yêu thương cháu, chăm sóc từng li, từng tí.</a:t>
            </a:r>
            <a:endParaRPr lang="en-US" sz="3200">
              <a:latin typeface="Cambria" panose="02040503050406030204" pitchFamily="18" charset="0"/>
              <a:ea typeface="Cambria" panose="02040503050406030204" pitchFamily="18" charset="0"/>
            </a:endParaRPr>
          </a:p>
        </p:txBody>
      </p:sp>
      <p:sp>
        <p:nvSpPr>
          <p:cNvPr id="20" name="Flowchart: Terminator 19"/>
          <p:cNvSpPr/>
          <p:nvPr/>
        </p:nvSpPr>
        <p:spPr>
          <a:xfrm>
            <a:off x="6485563" y="5444303"/>
            <a:ext cx="5328017" cy="1131527"/>
          </a:xfrm>
          <a:prstGeom prst="flowChartTerminator">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6643541" y="5539835"/>
            <a:ext cx="5257308"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kể chuyện cho nghe điều mà các cháu nhỏ thích.</a:t>
            </a:r>
            <a:endParaRPr lang="en-US" sz="2800">
              <a:latin typeface="Cambria" panose="02040503050406030204" pitchFamily="18" charset="0"/>
              <a:ea typeface="Cambria" panose="02040503050406030204" pitchFamily="18" charset="0"/>
            </a:endParaRPr>
          </a:p>
        </p:txBody>
      </p:sp>
      <p:sp>
        <p:nvSpPr>
          <p:cNvPr id="22" name="Arrow: Down 1">
            <a:extLst>
              <a:ext uri="{FF2B5EF4-FFF2-40B4-BE49-F238E27FC236}">
                <a16:creationId xmlns:a16="http://schemas.microsoft.com/office/drawing/2014/main" id="{D46B5DE8-30F3-4413-A4FB-FA3A16C23944}"/>
              </a:ext>
            </a:extLst>
          </p:cNvPr>
          <p:cNvSpPr/>
          <p:nvPr/>
        </p:nvSpPr>
        <p:spPr>
          <a:xfrm rot="16200000">
            <a:off x="5689944" y="4200022"/>
            <a:ext cx="458552" cy="1016993"/>
          </a:xfrm>
          <a:custGeom>
            <a:avLst/>
            <a:gdLst>
              <a:gd name="connsiteX0" fmla="*/ 0 w 458552"/>
              <a:gd name="connsiteY0" fmla="*/ 787717 h 1016993"/>
              <a:gd name="connsiteX1" fmla="*/ 114638 w 458552"/>
              <a:gd name="connsiteY1" fmla="*/ 787717 h 1016993"/>
              <a:gd name="connsiteX2" fmla="*/ 114638 w 458552"/>
              <a:gd name="connsiteY2" fmla="*/ 0 h 1016993"/>
              <a:gd name="connsiteX3" fmla="*/ 343914 w 458552"/>
              <a:gd name="connsiteY3" fmla="*/ 0 h 1016993"/>
              <a:gd name="connsiteX4" fmla="*/ 343914 w 458552"/>
              <a:gd name="connsiteY4" fmla="*/ 787717 h 1016993"/>
              <a:gd name="connsiteX5" fmla="*/ 458552 w 458552"/>
              <a:gd name="connsiteY5" fmla="*/ 787717 h 1016993"/>
              <a:gd name="connsiteX6" fmla="*/ 229276 w 458552"/>
              <a:gd name="connsiteY6" fmla="*/ 1016993 h 1016993"/>
              <a:gd name="connsiteX7" fmla="*/ 0 w 458552"/>
              <a:gd name="connsiteY7" fmla="*/ 787717 h 101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552" h="1016993" fill="none" extrusionOk="0">
                <a:moveTo>
                  <a:pt x="0" y="787717"/>
                </a:moveTo>
                <a:cubicBezTo>
                  <a:pt x="32505" y="797813"/>
                  <a:pt x="85405" y="790309"/>
                  <a:pt x="114638" y="787717"/>
                </a:cubicBezTo>
                <a:cubicBezTo>
                  <a:pt x="44526" y="577587"/>
                  <a:pt x="121813" y="326180"/>
                  <a:pt x="114638" y="0"/>
                </a:cubicBezTo>
                <a:cubicBezTo>
                  <a:pt x="137806" y="-15927"/>
                  <a:pt x="298533" y="-10651"/>
                  <a:pt x="343914" y="0"/>
                </a:cubicBezTo>
                <a:cubicBezTo>
                  <a:pt x="296867" y="140415"/>
                  <a:pt x="343478" y="470845"/>
                  <a:pt x="343914" y="787717"/>
                </a:cubicBezTo>
                <a:cubicBezTo>
                  <a:pt x="397946" y="797233"/>
                  <a:pt x="438214" y="794870"/>
                  <a:pt x="458552" y="787717"/>
                </a:cubicBezTo>
                <a:cubicBezTo>
                  <a:pt x="399604" y="834094"/>
                  <a:pt x="336354" y="924827"/>
                  <a:pt x="229276" y="1016993"/>
                </a:cubicBezTo>
                <a:cubicBezTo>
                  <a:pt x="192390" y="970772"/>
                  <a:pt x="45987" y="847718"/>
                  <a:pt x="0" y="787717"/>
                </a:cubicBezTo>
                <a:close/>
              </a:path>
              <a:path w="458552" h="1016993" stroke="0" extrusionOk="0">
                <a:moveTo>
                  <a:pt x="0" y="787717"/>
                </a:moveTo>
                <a:cubicBezTo>
                  <a:pt x="47575" y="784358"/>
                  <a:pt x="90039" y="789680"/>
                  <a:pt x="114638" y="787717"/>
                </a:cubicBezTo>
                <a:cubicBezTo>
                  <a:pt x="182057" y="472190"/>
                  <a:pt x="165802" y="105746"/>
                  <a:pt x="114638" y="0"/>
                </a:cubicBezTo>
                <a:cubicBezTo>
                  <a:pt x="139599" y="14826"/>
                  <a:pt x="230298" y="-19651"/>
                  <a:pt x="343914" y="0"/>
                </a:cubicBezTo>
                <a:cubicBezTo>
                  <a:pt x="287469" y="233180"/>
                  <a:pt x="376591" y="590438"/>
                  <a:pt x="343914" y="787717"/>
                </a:cubicBezTo>
                <a:cubicBezTo>
                  <a:pt x="366731" y="796890"/>
                  <a:pt x="445132" y="785681"/>
                  <a:pt x="458552" y="787717"/>
                </a:cubicBezTo>
                <a:cubicBezTo>
                  <a:pt x="395763" y="847954"/>
                  <a:pt x="253662" y="959050"/>
                  <a:pt x="229276" y="1016993"/>
                </a:cubicBezTo>
                <a:cubicBezTo>
                  <a:pt x="161830" y="977290"/>
                  <a:pt x="93558" y="843562"/>
                  <a:pt x="0" y="787717"/>
                </a:cubicBezTo>
                <a:close/>
              </a:path>
            </a:pathLst>
          </a:custGeom>
          <a:solidFill>
            <a:srgbClr val="FF6600"/>
          </a:solidFill>
          <a:ln>
            <a:solidFill>
              <a:srgbClr val="FF0000"/>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Arrow: Down 1">
            <a:extLst>
              <a:ext uri="{FF2B5EF4-FFF2-40B4-BE49-F238E27FC236}">
                <a16:creationId xmlns:a16="http://schemas.microsoft.com/office/drawing/2014/main" id="{D46B5DE8-30F3-4413-A4FB-FA3A16C23944}"/>
              </a:ext>
            </a:extLst>
          </p:cNvPr>
          <p:cNvSpPr/>
          <p:nvPr/>
        </p:nvSpPr>
        <p:spPr>
          <a:xfrm rot="16200000">
            <a:off x="5654128" y="5455185"/>
            <a:ext cx="516536" cy="894162"/>
          </a:xfrm>
          <a:custGeom>
            <a:avLst/>
            <a:gdLst>
              <a:gd name="connsiteX0" fmla="*/ 0 w 516536"/>
              <a:gd name="connsiteY0" fmla="*/ 635894 h 894162"/>
              <a:gd name="connsiteX1" fmla="*/ 129134 w 516536"/>
              <a:gd name="connsiteY1" fmla="*/ 635894 h 894162"/>
              <a:gd name="connsiteX2" fmla="*/ 129134 w 516536"/>
              <a:gd name="connsiteY2" fmla="*/ 0 h 894162"/>
              <a:gd name="connsiteX3" fmla="*/ 387402 w 516536"/>
              <a:gd name="connsiteY3" fmla="*/ 0 h 894162"/>
              <a:gd name="connsiteX4" fmla="*/ 387402 w 516536"/>
              <a:gd name="connsiteY4" fmla="*/ 635894 h 894162"/>
              <a:gd name="connsiteX5" fmla="*/ 516536 w 516536"/>
              <a:gd name="connsiteY5" fmla="*/ 635894 h 894162"/>
              <a:gd name="connsiteX6" fmla="*/ 258268 w 516536"/>
              <a:gd name="connsiteY6" fmla="*/ 894162 h 894162"/>
              <a:gd name="connsiteX7" fmla="*/ 0 w 516536"/>
              <a:gd name="connsiteY7" fmla="*/ 635894 h 89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3580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animBg="1"/>
      <p:bldP spid="15" grpId="0" animBg="1"/>
      <p:bldP spid="16" grpId="0" animBg="1"/>
      <p:bldP spid="17" grpId="0"/>
      <p:bldP spid="18" grpId="0" animBg="1"/>
      <p:bldP spid="19" grpId="0"/>
      <p:bldP spid="20" grpId="0" animBg="1"/>
      <p:bldP spid="21" grpId="0"/>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996265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TotalTime>
  <Words>705</Words>
  <Application>Microsoft Office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16</vt:i4>
      </vt:variant>
    </vt:vector>
  </HeadingPairs>
  <TitlesOfParts>
    <vt:vector size="40" baseType="lpstr">
      <vt:lpstr>UTM Silk Script</vt:lpstr>
      <vt:lpstr>HP001 5 hàng</vt:lpstr>
      <vt:lpstr>#9Slide05 Bodega Script</vt:lpstr>
      <vt:lpstr>#9Slide07 Altus</vt:lpstr>
      <vt:lpstr>#9Slide07 SVNZiclets</vt:lpstr>
      <vt:lpstr>Cambria</vt:lpstr>
      <vt:lpstr>inpin heiti</vt:lpstr>
      <vt:lpstr>SVN-Newton</vt:lpstr>
      <vt:lpstr>#9Slide07 HoneyCream</vt:lpstr>
      <vt:lpstr>Times New Roman</vt:lpstr>
      <vt:lpstr>#9Slide03 Montserrat Black</vt:lpstr>
      <vt:lpstr>SVN-Gretoon</vt:lpstr>
      <vt:lpstr>Calibri Light</vt:lpstr>
      <vt:lpstr>UTM Androgyne</vt:lpstr>
      <vt:lpstr>#9Slide05 Pateglamt Script</vt:lpstr>
      <vt:lpstr>Arial</vt:lpstr>
      <vt:lpstr>UTM Novido</vt:lpstr>
      <vt:lpstr>Calibri</vt:lpstr>
      <vt:lpstr>UTM Avo</vt:lpstr>
      <vt:lpstr>SVN-Poky's</vt:lpstr>
      <vt:lpstr>HP001 4 hàng</vt:lpstr>
      <vt:lpstr>UTM Guanine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Về thăm quê</dc:title>
  <dc:subject>TV_KNTT</dc:subject>
  <dc:creator>BICHTRAN</dc:creator>
  <cp:keywords>MĂNGNON</cp:keywords>
  <cp:lastModifiedBy>Sinh Chu</cp:lastModifiedBy>
  <cp:revision>93</cp:revision>
  <dcterms:created xsi:type="dcterms:W3CDTF">2022-06-30T07:35:37Z</dcterms:created>
  <dcterms:modified xsi:type="dcterms:W3CDTF">2025-04-11T03:19:38Z</dcterms:modified>
</cp:coreProperties>
</file>