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23" r:id="rId4"/>
    <p:sldId id="322" r:id="rId5"/>
    <p:sldId id="324" r:id="rId6"/>
    <p:sldId id="258" r:id="rId7"/>
    <p:sldId id="259" r:id="rId8"/>
    <p:sldId id="260" r:id="rId9"/>
    <p:sldId id="325" r:id="rId10"/>
    <p:sldId id="261" r:id="rId11"/>
    <p:sldId id="326" r:id="rId12"/>
    <p:sldId id="327" r:id="rId13"/>
    <p:sldId id="268" r:id="rId14"/>
    <p:sldId id="262" r:id="rId15"/>
    <p:sldId id="264" r:id="rId16"/>
    <p:sldId id="328" r:id="rId17"/>
    <p:sldId id="329" r:id="rId18"/>
    <p:sldId id="284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</p:embeddedFont>
    <p:embeddedFont>
      <p:font typeface="等线 Light" panose="02010600030101010101" pitchFamily="2" charset="-122"/>
      <p:regular r:id="rId22"/>
    </p:embeddedFont>
    <p:embeddedFont>
      <p:font typeface="Arial-Rounded" panose="020B0500000000000000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oiny" panose="020B0604020202020204" charset="0"/>
      <p:regular r:id="rId30"/>
    </p:embeddedFont>
    <p:embeddedFont>
      <p:font typeface="iCiel Cadena" panose="02000503000000020004" pitchFamily="2" charset="0"/>
      <p:bold r:id="rId31"/>
    </p:embeddedFont>
    <p:embeddedFont>
      <p:font typeface="UTMAVOBOLD" panose="02040603050506020204" pitchFamily="18" charset="0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p" initials="Bap" lastIdx="1" clrIdx="0">
    <p:extLst>
      <p:ext uri="{19B8F6BF-5375-455C-9EA6-DF929625EA0E}">
        <p15:presenceInfo xmlns:p15="http://schemas.microsoft.com/office/powerpoint/2012/main" userId="Ba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8E"/>
    <a:srgbClr val="F7CA4F"/>
    <a:srgbClr val="FFB848"/>
    <a:srgbClr val="FFC233"/>
    <a:srgbClr val="FFEAAC"/>
    <a:srgbClr val="C64700"/>
    <a:srgbClr val="DB923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5" autoAdjust="0"/>
  </p:normalViewPr>
  <p:slideViewPr>
    <p:cSldViewPr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88BA0-3ECB-4EC5-B475-7AE560D2535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86AB8-6C17-4552-8B07-77DB6E0C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2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0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5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2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5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2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2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8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6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23.emf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DFEE64-E266-4A2A-BDC3-0A8C1007460A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6554C8-C6D5-41BF-881A-0A507BEA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9AEC24-D0E5-4CE9-84DC-757BCB7C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B0A731-31FE-41EB-A22E-107C348379F7}"/>
                </a:ext>
              </a:extLst>
            </p:cNvPr>
            <p:cNvSpPr txBox="1"/>
            <p:nvPr/>
          </p:nvSpPr>
          <p:spPr>
            <a:xfrm>
              <a:off x="3947969" y="1305580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iCiel Cadena" panose="02000503000000020004" pitchFamily="50" charset="0"/>
                </a:rPr>
                <a:t>HOẠT ĐỘNG TRẢI NGHIỆM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2" y="1911917"/>
            <a:ext cx="2583702" cy="519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089" y="1685445"/>
            <a:ext cx="2736555" cy="485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1F72DA-56F2-45B7-A1C9-1C3819EFABA6}"/>
              </a:ext>
            </a:extLst>
          </p:cNvPr>
          <p:cNvSpPr txBox="1"/>
          <p:nvPr/>
        </p:nvSpPr>
        <p:spPr>
          <a:xfrm>
            <a:off x="5366626" y="2130847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CHỦ ĐỀ: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31CB7-4E9D-4A43-85B2-A1E9391F2FA8}"/>
              </a:ext>
            </a:extLst>
          </p:cNvPr>
          <p:cNvSpPr txBox="1"/>
          <p:nvPr/>
        </p:nvSpPr>
        <p:spPr>
          <a:xfrm>
            <a:off x="2607577" y="395035"/>
            <a:ext cx="697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Thứ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........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ngày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.......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tháng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...... </a:t>
            </a:r>
            <a:r>
              <a:rPr lang="en-US" sz="280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năm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202…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iCiel Cadena" panose="0200050300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48C5B-B436-4841-9137-B730FA8588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100" y="3179187"/>
            <a:ext cx="635867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3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524000"/>
            <a:ext cx="7467600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9" y="1828800"/>
            <a:ext cx="2208421" cy="44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447800"/>
            <a:ext cx="2403675" cy="42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2643680" y="2142013"/>
            <a:ext cx="7160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nhở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558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207 0.0752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25 -0.0462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219201" y="1586659"/>
            <a:ext cx="7386320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1887195" y="2338390"/>
            <a:ext cx="6448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Mở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rộng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và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tổng</a:t>
            </a:r>
            <a:r>
              <a:rPr lang="en-US" sz="7200" dirty="0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A5B2-A707-4447-BE11-36FD433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70904B-6D3C-40C6-989B-EE710922C932}"/>
              </a:ext>
            </a:extLst>
          </p:cNvPr>
          <p:cNvGrpSpPr/>
          <p:nvPr/>
        </p:nvGrpSpPr>
        <p:grpSpPr>
          <a:xfrm>
            <a:off x="381000" y="178170"/>
            <a:ext cx="11506200" cy="829407"/>
            <a:chOff x="614008" y="178170"/>
            <a:chExt cx="10964492" cy="16325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C4F734-2462-4B1D-A6C8-3BDE03DA6C7A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2C8CC0CE-0C54-4331-9A36-5700D447763B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49CD909B-5D39-464D-808E-07BD0FAD68F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976E5B-482A-4095-ABED-AF75A0C366AB}"/>
                </a:ext>
              </a:extLst>
            </p:cNvPr>
            <p:cNvSpPr txBox="1"/>
            <p:nvPr/>
          </p:nvSpPr>
          <p:spPr>
            <a:xfrm>
              <a:off x="614008" y="500979"/>
              <a:ext cx="10839827" cy="11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9000"/>
                </a:lnSpc>
              </a:pP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Lập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thời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gian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biểu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cho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các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hoạt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động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hằng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ngày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của</a:t>
              </a:r>
              <a:r>
                <a:rPr lang="en-US" sz="2800" dirty="0">
                  <a:solidFill>
                    <a:schemeClr val="accent4"/>
                  </a:solidFill>
                  <a:latin typeface="UTMAVOBOLD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accent4"/>
                  </a:solidFill>
                  <a:latin typeface="UTMAVOBOLD" panose="02040603050506020204" pitchFamily="18" charset="0"/>
                </a:rPr>
                <a:t>em</a:t>
              </a:r>
              <a:endParaRPr lang="en-US" sz="2800" dirty="0">
                <a:solidFill>
                  <a:schemeClr val="accent4"/>
                </a:solidFill>
                <a:latin typeface="UTMAVOBOLD" panose="0204060305050602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6637FB-CD95-4392-B5D6-1D562EF3CA3B}"/>
              </a:ext>
            </a:extLst>
          </p:cNvPr>
          <p:cNvGrpSpPr/>
          <p:nvPr/>
        </p:nvGrpSpPr>
        <p:grpSpPr>
          <a:xfrm>
            <a:off x="4629176" y="2383139"/>
            <a:ext cx="7120405" cy="2506787"/>
            <a:chOff x="4436414" y="1551563"/>
            <a:chExt cx="7327378" cy="4327762"/>
          </a:xfrm>
        </p:grpSpPr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640CB3F6-78C7-4114-A98F-184A0668AC28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Diagonal Corners Rounded 40">
              <a:extLst>
                <a:ext uri="{FF2B5EF4-FFF2-40B4-BE49-F238E27FC236}">
                  <a16:creationId xmlns:a16="http://schemas.microsoft.com/office/drawing/2014/main" id="{A751BF13-C01C-4509-82A9-D9667BCDB95F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7FFC11-967B-4F86-A017-83B635CD53AF}"/>
              </a:ext>
            </a:extLst>
          </p:cNvPr>
          <p:cNvSpPr txBox="1"/>
          <p:nvPr/>
        </p:nvSpPr>
        <p:spPr>
          <a:xfrm>
            <a:off x="4863073" y="2549100"/>
            <a:ext cx="64978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 err="1"/>
              <a:t>Vẽ</a:t>
            </a:r>
            <a:r>
              <a:rPr lang="en-US" sz="3500" dirty="0"/>
              <a:t> ra </a:t>
            </a:r>
            <a:r>
              <a:rPr lang="en-US" sz="3500" dirty="0" err="1"/>
              <a:t>giấy</a:t>
            </a:r>
            <a:r>
              <a:rPr lang="en-US" sz="3500" dirty="0"/>
              <a:t> </a:t>
            </a:r>
            <a:r>
              <a:rPr lang="en-US" sz="3500" dirty="0" err="1"/>
              <a:t>các</a:t>
            </a:r>
            <a:r>
              <a:rPr lang="en-US" sz="3500" dirty="0"/>
              <a:t> </a:t>
            </a:r>
            <a:r>
              <a:rPr lang="en-US" sz="3500" dirty="0" err="1"/>
              <a:t>khoảng</a:t>
            </a:r>
            <a:r>
              <a:rPr lang="en-US" sz="3500" dirty="0"/>
              <a:t> </a:t>
            </a:r>
            <a:r>
              <a:rPr lang="en-US" sz="3500" dirty="0" err="1"/>
              <a:t>thời</a:t>
            </a:r>
            <a:r>
              <a:rPr lang="en-US" sz="3500" dirty="0"/>
              <a:t> </a:t>
            </a:r>
            <a:r>
              <a:rPr lang="en-US" sz="3500" dirty="0" err="1"/>
              <a:t>gian</a:t>
            </a:r>
            <a:r>
              <a:rPr lang="en-US" sz="3500" dirty="0"/>
              <a:t> </a:t>
            </a:r>
            <a:r>
              <a:rPr lang="en-US" sz="3500" dirty="0" err="1"/>
              <a:t>trong</a:t>
            </a:r>
            <a:r>
              <a:rPr lang="en-US" sz="3500" dirty="0"/>
              <a:t> </a:t>
            </a:r>
            <a:r>
              <a:rPr lang="en-US" sz="3500" dirty="0" err="1"/>
              <a:t>ngày</a:t>
            </a:r>
            <a:r>
              <a:rPr lang="en-US" sz="3500" dirty="0"/>
              <a:t>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trình</a:t>
            </a:r>
            <a:r>
              <a:rPr lang="en-US" sz="3500" dirty="0"/>
              <a:t> </a:t>
            </a:r>
            <a:r>
              <a:rPr lang="en-US" sz="3500" dirty="0" err="1"/>
              <a:t>bày</a:t>
            </a:r>
            <a:r>
              <a:rPr lang="en-US" sz="3500" dirty="0"/>
              <a:t> </a:t>
            </a:r>
            <a:r>
              <a:rPr lang="en-US" sz="3500" dirty="0" err="1"/>
              <a:t>thời</a:t>
            </a:r>
            <a:r>
              <a:rPr lang="en-US" sz="3500" dirty="0"/>
              <a:t> </a:t>
            </a:r>
            <a:r>
              <a:rPr lang="en-US" sz="3500" dirty="0" err="1"/>
              <a:t>khóa</a:t>
            </a:r>
            <a:r>
              <a:rPr lang="en-US" sz="3500" dirty="0"/>
              <a:t> </a:t>
            </a:r>
            <a:r>
              <a:rPr lang="en-US" sz="3500" dirty="0" err="1"/>
              <a:t>biểu</a:t>
            </a:r>
            <a:r>
              <a:rPr lang="en-US" sz="3500" dirty="0"/>
              <a:t> </a:t>
            </a:r>
            <a:r>
              <a:rPr lang="en-US" sz="3500" dirty="0" err="1"/>
              <a:t>theo</a:t>
            </a:r>
            <a:r>
              <a:rPr lang="en-US" sz="3500" dirty="0"/>
              <a:t> </a:t>
            </a:r>
            <a:r>
              <a:rPr lang="en-US" sz="3500" dirty="0" err="1"/>
              <a:t>cách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mình</a:t>
            </a:r>
            <a:r>
              <a:rPr lang="en-US" sz="3500" dirty="0"/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B40F8AD-866B-4D58-9C1F-CD5F035C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79" y="2209800"/>
            <a:ext cx="3031922" cy="38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3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FEFB274-D433-44DB-8328-FAD1B3DB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37" y="643466"/>
            <a:ext cx="4972176" cy="5571066"/>
          </a:xfrm>
          <a:prstGeom prst="rect">
            <a:avLst/>
          </a:prstGeom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iải bài chủ đề 2 – Tuần 5">
            <a:extLst>
              <a:ext uri="{FF2B5EF4-FFF2-40B4-BE49-F238E27FC236}">
                <a16:creationId xmlns:a16="http://schemas.microsoft.com/office/drawing/2014/main" id="{171AA3C6-DC9F-4886-AC9B-1ED0A936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410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92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2190A3-6A8C-46B5-B927-CEACF335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029200" y="244123"/>
            <a:ext cx="5694940" cy="141036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So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sánh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lịch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hoạt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động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hằng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nhóm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 </a:t>
            </a:r>
          </a:p>
        </p:txBody>
      </p:sp>
      <p:grpSp>
        <p:nvGrpSpPr>
          <p:cNvPr id="15" name="Google Shape;1023;p13">
            <a:extLst>
              <a:ext uri="{FF2B5EF4-FFF2-40B4-BE49-F238E27FC236}">
                <a16:creationId xmlns:a16="http://schemas.microsoft.com/office/drawing/2014/main" id="{AF543903-BA81-4DDE-8223-D988FA407367}"/>
              </a:ext>
            </a:extLst>
          </p:cNvPr>
          <p:cNvGrpSpPr/>
          <p:nvPr/>
        </p:nvGrpSpPr>
        <p:grpSpPr>
          <a:xfrm>
            <a:off x="304800" y="1600200"/>
            <a:ext cx="4876800" cy="3276600"/>
            <a:chOff x="5876916" y="975793"/>
            <a:chExt cx="4684259" cy="2641495"/>
          </a:xfrm>
        </p:grpSpPr>
        <p:grpSp>
          <p:nvGrpSpPr>
            <p:cNvPr id="16" name="Google Shape;1024;p13">
              <a:extLst>
                <a:ext uri="{FF2B5EF4-FFF2-40B4-BE49-F238E27FC236}">
                  <a16:creationId xmlns:a16="http://schemas.microsoft.com/office/drawing/2014/main" id="{CC3D9F11-1563-491D-B684-DE1C2EDC5326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3" name="Google Shape;1025;p13" descr="2">
                <a:extLst>
                  <a:ext uri="{FF2B5EF4-FFF2-40B4-BE49-F238E27FC236}">
                    <a16:creationId xmlns:a16="http://schemas.microsoft.com/office/drawing/2014/main" id="{23B4789C-8DF0-4561-B6B5-3B048A713B3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1026;p13" descr="1">
                <a:extLst>
                  <a:ext uri="{FF2B5EF4-FFF2-40B4-BE49-F238E27FC236}">
                    <a16:creationId xmlns:a16="http://schemas.microsoft.com/office/drawing/2014/main" id="{09A9659C-2783-4391-82A3-1A3DE2405B9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1027;p13" descr="3">
                <a:extLst>
                  <a:ext uri="{FF2B5EF4-FFF2-40B4-BE49-F238E27FC236}">
                    <a16:creationId xmlns:a16="http://schemas.microsoft.com/office/drawing/2014/main" id="{183EEF54-026D-43CB-8670-A0377B3EEC9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Google Shape;1028;p13">
              <a:extLst>
                <a:ext uri="{FF2B5EF4-FFF2-40B4-BE49-F238E27FC236}">
                  <a16:creationId xmlns:a16="http://schemas.microsoft.com/office/drawing/2014/main" id="{7B1996D1-9725-4081-BC7B-5C63B530560E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5BAF55F-94BA-4A1A-A556-E2CB5E707472}"/>
              </a:ext>
            </a:extLst>
          </p:cNvPr>
          <p:cNvSpPr/>
          <p:nvPr/>
        </p:nvSpPr>
        <p:spPr>
          <a:xfrm flipH="1">
            <a:off x="5029200" y="2047234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Nêu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sự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giống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DB6A5B8-39F9-438C-A395-5C99EA7802D6}"/>
              </a:ext>
            </a:extLst>
          </p:cNvPr>
          <p:cNvSpPr/>
          <p:nvPr/>
        </p:nvSpPr>
        <p:spPr>
          <a:xfrm flipH="1">
            <a:off x="5115560" y="3472301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thích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về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sự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giống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nhau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AAC0E9E-891E-4C24-BEE3-8EAFA1F7D36D}"/>
              </a:ext>
            </a:extLst>
          </p:cNvPr>
          <p:cNvSpPr/>
          <p:nvPr/>
        </p:nvSpPr>
        <p:spPr>
          <a:xfrm flipH="1">
            <a:off x="5334000" y="5101388"/>
            <a:ext cx="569494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Góp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ý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thời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gian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biểu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9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1066800" y="1541043"/>
            <a:ext cx="83693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>
                <a:solidFill>
                  <a:srgbClr val="0070C0"/>
                </a:solidFill>
                <a:latin typeface="iCiel Cadena" panose="02000503000000020004" pitchFamily="50" charset="0"/>
              </a:rPr>
              <a:t>Hằng ngày, có những hoạt động chúng ta thường xuyên thực hiện. Thời gian biểu sẽ giúp chúng ta làm việc có kế hoạch, giờ nào việc ấy.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6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6" y="2480849"/>
            <a:ext cx="4038600" cy="4044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06AC3-16D2-4A74-87D4-4F91FB05F757}"/>
              </a:ext>
            </a:extLst>
          </p:cNvPr>
          <p:cNvGrpSpPr/>
          <p:nvPr/>
        </p:nvGrpSpPr>
        <p:grpSpPr>
          <a:xfrm>
            <a:off x="4211597" y="918749"/>
            <a:ext cx="7120405" cy="3124200"/>
            <a:chOff x="4436414" y="1551563"/>
            <a:chExt cx="7327378" cy="432776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C3944D7-32E0-4A4A-B993-DB413703505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AEB7E186-BE47-4E74-8843-B0262F4F29B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28142F-AC1E-4F8B-977E-003797E3D3E6}"/>
              </a:ext>
            </a:extLst>
          </p:cNvPr>
          <p:cNvSpPr txBox="1"/>
          <p:nvPr/>
        </p:nvSpPr>
        <p:spPr>
          <a:xfrm>
            <a:off x="4390321" y="1202694"/>
            <a:ext cx="659549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latin typeface="Coiny" panose="02000903060500060000" pitchFamily="2" charset="0"/>
              </a:rPr>
              <a:t>Về</a:t>
            </a:r>
            <a:r>
              <a:rPr lang="en-US" sz="3800" dirty="0">
                <a:latin typeface="Coiny" panose="02000903060500060000" pitchFamily="2" charset="0"/>
              </a:rPr>
              <a:t> </a:t>
            </a:r>
            <a:r>
              <a:rPr lang="en-US" sz="3800" dirty="0" err="1">
                <a:latin typeface="Coiny" panose="02000903060500060000" pitchFamily="2" charset="0"/>
              </a:rPr>
              <a:t>nhà</a:t>
            </a:r>
            <a:endParaRPr lang="en-US" sz="3800" dirty="0">
              <a:latin typeface="Coiny" panose="0200090306050006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hờ người thân góp ý cho thời gian biểu của mình.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5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947" y="1524000"/>
            <a:ext cx="6068105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7" y="696520"/>
            <a:ext cx="3339249" cy="671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635284"/>
            <a:ext cx="3505200" cy="6222716"/>
          </a:xfrm>
          <a:prstGeom prst="rect">
            <a:avLst/>
          </a:prstGeom>
        </p:spPr>
      </p:pic>
      <p:pic>
        <p:nvPicPr>
          <p:cNvPr id="11" name="Nhacnen">
            <a:hlinkClick r:id="" action="ppaction://media"/>
            <a:extLst>
              <a:ext uri="{FF2B5EF4-FFF2-40B4-BE49-F238E27FC236}">
                <a16:creationId xmlns:a16="http://schemas.microsoft.com/office/drawing/2014/main" id="{5105BA81-6CFC-4D74-86EF-98DD964EB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28932" y="486895"/>
            <a:ext cx="828517" cy="828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250A4-E69C-490F-8A59-BABFFA7D0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207 0.07523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34357" y="2663681"/>
            <a:ext cx="64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động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3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tên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một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hoạt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động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đánh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răng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2934357" y="2663681"/>
            <a:ext cx="64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phá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2161541"/>
            <a:ext cx="81534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F8603-FC33-481C-B3A7-599D9EF17B2D}"/>
              </a:ext>
            </a:extLst>
          </p:cNvPr>
          <p:cNvSpPr txBox="1"/>
          <p:nvPr/>
        </p:nvSpPr>
        <p:spPr>
          <a:xfrm>
            <a:off x="1905000" y="2821827"/>
            <a:ext cx="6858001" cy="133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1.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Xác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định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thời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gian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dành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cho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mỗi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hoạt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động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trong</a:t>
            </a:r>
            <a:r>
              <a:rPr lang="en-US" sz="3600" dirty="0">
                <a:solidFill>
                  <a:srgbClr val="FFC00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iCiel Cadena" panose="02000503000000020004" pitchFamily="50" charset="0"/>
              </a:rPr>
              <a:t>ngày</a:t>
            </a:r>
            <a:endParaRPr lang="en-US" sz="3600" dirty="0">
              <a:solidFill>
                <a:srgbClr val="FFC000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4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018049" y="152400"/>
            <a:ext cx="8382000" cy="1530911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2438400" y="653225"/>
              <a:ext cx="7338266" cy="12374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dành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endParaRPr lang="en-US" sz="3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46C0B43-B49B-4AFA-AB73-4028947B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000187"/>
            <a:ext cx="2686051" cy="2974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A251E98-1FE7-41B3-A939-813F4355B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665" y="2102630"/>
            <a:ext cx="2912710" cy="2881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868D559-7E23-4FA7-B096-4007F02A3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970" y="1966921"/>
            <a:ext cx="2956753" cy="2963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D4BB4EB-B7D4-42B3-9216-EFFDC57D8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894" y="1835711"/>
            <a:ext cx="2910186" cy="2964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9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989721-BF79-4FF3-9667-CCC6A9937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0978"/>
            <a:ext cx="2686051" cy="2974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50094F-5FAC-471F-94C1-AE7BB8341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265" y="2833421"/>
            <a:ext cx="2912710" cy="2881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C94E57-19FD-487F-B8DE-CF5173863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570" y="2697712"/>
            <a:ext cx="2956753" cy="2963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05DED1-038D-437B-91AE-11BBAD922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494" y="2566502"/>
            <a:ext cx="2910186" cy="2964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699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04800"/>
            <a:ext cx="102870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848280"/>
            <a:ext cx="2006599" cy="2009719"/>
          </a:xfrm>
          <a:prstGeom prst="rect">
            <a:avLst/>
          </a:prstGeom>
        </p:spPr>
      </p:pic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40D61F38-981C-4031-819C-E662C91D146E}"/>
              </a:ext>
            </a:extLst>
          </p:cNvPr>
          <p:cNvSpPr/>
          <p:nvPr/>
        </p:nvSpPr>
        <p:spPr>
          <a:xfrm>
            <a:off x="2895600" y="0"/>
            <a:ext cx="6248400" cy="1371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hoặc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mẩu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giấy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gợi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ý: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02A2B961-D8AC-4E9E-A570-65519C641528}"/>
              </a:ext>
            </a:extLst>
          </p:cNvPr>
          <p:cNvSpPr/>
          <p:nvPr/>
        </p:nvSpPr>
        <p:spPr>
          <a:xfrm>
            <a:off x="1447800" y="1805649"/>
            <a:ext cx="9144000" cy="708951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1000"/>
              </a:lnSpc>
            </a:pPr>
            <a:r>
              <a:rPr lang="vi-VN" sz="2800" dirty="0">
                <a:solidFill>
                  <a:srgbClr val="FFC000"/>
                </a:solidFill>
                <a:latin typeface="UTMAVOBOLD" panose="02040603050506020204" pitchFamily="18" charset="0"/>
              </a:rPr>
              <a:t>Học tập: Hoc ở trường; Tự học ở nhà;…</a:t>
            </a:r>
            <a:endParaRPr lang="en-US" sz="2800" dirty="0">
              <a:solidFill>
                <a:srgbClr val="FFC000"/>
              </a:solidFill>
              <a:latin typeface="UTMAVOBOLD" panose="02040603050506020204" pitchFamily="18" charset="0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3CC1A35B-4CE7-46EF-B72D-972024D7FACC}"/>
              </a:ext>
            </a:extLst>
          </p:cNvPr>
          <p:cNvSpPr/>
          <p:nvPr/>
        </p:nvSpPr>
        <p:spPr>
          <a:xfrm>
            <a:off x="1447800" y="2849299"/>
            <a:ext cx="9144000" cy="708952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1000"/>
              </a:lnSpc>
            </a:pPr>
            <a:r>
              <a:rPr lang="vi-VN" sz="2800" dirty="0">
                <a:solidFill>
                  <a:srgbClr val="FFC000"/>
                </a:solidFill>
                <a:latin typeface="UTMAVOBOLD" panose="02040603050506020204" pitchFamily="18" charset="0"/>
              </a:rPr>
              <a:t>Giải trí: Đánh cầu lông, đọc sách;…</a:t>
            </a:r>
            <a:endParaRPr lang="en-US" sz="2800" dirty="0">
              <a:solidFill>
                <a:srgbClr val="FFC000"/>
              </a:solidFill>
              <a:latin typeface="UTMAVOBOLD" panose="020406030505060202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4F8A36EA-C8D2-487D-849C-30AA1404E3E9}"/>
              </a:ext>
            </a:extLst>
          </p:cNvPr>
          <p:cNvSpPr/>
          <p:nvPr/>
        </p:nvSpPr>
        <p:spPr>
          <a:xfrm>
            <a:off x="1320800" y="3854561"/>
            <a:ext cx="9271000" cy="1043647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1000"/>
              </a:lnSpc>
            </a:pPr>
            <a:r>
              <a:rPr lang="vi-VN" sz="2800" dirty="0">
                <a:solidFill>
                  <a:srgbClr val="FFC000"/>
                </a:solidFill>
                <a:latin typeface="UTMAVOBOLD" panose="02040603050506020204" pitchFamily="18" charset="0"/>
              </a:rPr>
              <a:t>Chăm sóc bản thân: Đánh răng, rửa mặt</a:t>
            </a:r>
            <a:r>
              <a:rPr lang="en-US" sz="2800" dirty="0">
                <a:solidFill>
                  <a:srgbClr val="FFC000"/>
                </a:solidFill>
                <a:latin typeface="UTMAVOBOLD" panose="02040603050506020204" pitchFamily="18" charset="0"/>
              </a:rPr>
              <a:t>..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C08E165-FCD5-4DEF-99E4-6FC680C5A06F}"/>
              </a:ext>
            </a:extLst>
          </p:cNvPr>
          <p:cNvSpPr/>
          <p:nvPr/>
        </p:nvSpPr>
        <p:spPr>
          <a:xfrm>
            <a:off x="1447800" y="5115563"/>
            <a:ext cx="9067800" cy="1043648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1000"/>
              </a:lnSpc>
            </a:pPr>
            <a:r>
              <a:rPr lang="vi-VN" sz="2800" dirty="0">
                <a:solidFill>
                  <a:srgbClr val="FFC000"/>
                </a:solidFill>
                <a:latin typeface="UTMAVOBOLD" panose="02040603050506020204" pitchFamily="18" charset="0"/>
              </a:rPr>
              <a:t>Làm việc nhà: Sắp xếp mâm bát, lau bàn,….</a:t>
            </a:r>
            <a:endParaRPr lang="en-US" sz="2800" dirty="0">
              <a:solidFill>
                <a:srgbClr val="FFC000"/>
              </a:solidFill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2133600" y="1541043"/>
            <a:ext cx="73025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Sắp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xếp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việc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trình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ngày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xắp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xếp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mẩu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50" charset="0"/>
              </a:rPr>
              <a:t>giấy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702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763</TotalTime>
  <Words>310</Words>
  <Application>Microsoft Office PowerPoint</Application>
  <PresentationFormat>Widescreen</PresentationFormat>
  <Paragraphs>31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等线</vt:lpstr>
      <vt:lpstr>iCiel Cadena</vt:lpstr>
      <vt:lpstr>Arial</vt:lpstr>
      <vt:lpstr>Coiny</vt:lpstr>
      <vt:lpstr>UTMAVOBOLD</vt:lpstr>
      <vt:lpstr>等线 Light</vt:lpstr>
      <vt:lpstr>Arial-Rounded</vt:lpstr>
      <vt:lpstr>Calibri Light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TUF A15</dc:creator>
  <dc:description>9Slide.vn</dc:description>
  <cp:lastModifiedBy>Sinh Chu</cp:lastModifiedBy>
  <cp:revision>169</cp:revision>
  <dcterms:created xsi:type="dcterms:W3CDTF">2021-08-28T06:41:59Z</dcterms:created>
  <dcterms:modified xsi:type="dcterms:W3CDTF">2025-04-11T07:00:23Z</dcterms:modified>
  <cp:category>9Slide.vn</cp:category>
</cp:coreProperties>
</file>