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2" r:id="rId4"/>
    <p:sldId id="261" r:id="rId5"/>
    <p:sldId id="274" r:id="rId6"/>
    <p:sldId id="264" r:id="rId7"/>
    <p:sldId id="288" r:id="rId8"/>
    <p:sldId id="273" r:id="rId9"/>
    <p:sldId id="289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10" Type="http://schemas.microsoft.com/office/2007/relationships/hdphoto" Target="../media/hdphoto19.wdp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17" name="Google Shape;304;p20">
            <a:extLst>
              <a:ext uri="{FF2B5EF4-FFF2-40B4-BE49-F238E27FC236}">
                <a16:creationId xmlns:a16="http://schemas.microsoft.com/office/drawing/2014/main" id="{8541443A-40B1-4D5D-A983-8D3538C7378C}"/>
              </a:ext>
            </a:extLst>
          </p:cNvPr>
          <p:cNvSpPr txBox="1">
            <a:spLocks/>
          </p:cNvSpPr>
          <p:nvPr/>
        </p:nvSpPr>
        <p:spPr>
          <a:xfrm>
            <a:off x="1814663" y="781263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…</a:t>
            </a:r>
          </a:p>
        </p:txBody>
      </p:sp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N</a:t>
            </a:r>
            <a:r>
              <a:rPr lang="vi-VN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hóm trưởng của ban kiểm phiếu lên kiểm tra phiếu 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221</Words>
  <Application>Microsoft Office PowerPoint</Application>
  <PresentationFormat>Widescreen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Sinh Chu</cp:lastModifiedBy>
  <cp:revision>18</cp:revision>
  <dcterms:created xsi:type="dcterms:W3CDTF">2022-07-12T01:13:04Z</dcterms:created>
  <dcterms:modified xsi:type="dcterms:W3CDTF">2025-04-11T06:59:27Z</dcterms:modified>
</cp:coreProperties>
</file>