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57" r:id="rId3"/>
    <p:sldId id="320" r:id="rId4"/>
    <p:sldId id="321" r:id="rId5"/>
    <p:sldId id="331" r:id="rId6"/>
    <p:sldId id="332" r:id="rId7"/>
    <p:sldId id="259" r:id="rId8"/>
    <p:sldId id="284" r:id="rId9"/>
    <p:sldId id="286" r:id="rId10"/>
    <p:sldId id="264" r:id="rId11"/>
    <p:sldId id="333" r:id="rId12"/>
    <p:sldId id="292" r:id="rId13"/>
    <p:sldId id="288" r:id="rId14"/>
    <p:sldId id="280" r:id="rId15"/>
    <p:sldId id="300" r:id="rId16"/>
    <p:sldId id="33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057" y="117003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416</Words>
  <Application>Microsoft Office PowerPoint</Application>
  <PresentationFormat>Widescreen</PresentationFormat>
  <Paragraphs>164</Paragraphs>
  <Slides>16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字魂107号-萌趣欢乐体</vt:lpstr>
      <vt:lpstr>Arial</vt:lpstr>
      <vt:lpstr>Calibri</vt:lpstr>
      <vt:lpstr>Roboto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15</cp:revision>
  <dcterms:created xsi:type="dcterms:W3CDTF">2022-06-22T10:46:23Z</dcterms:created>
  <dcterms:modified xsi:type="dcterms:W3CDTF">2022-07-23T00:02:19Z</dcterms:modified>
</cp:coreProperties>
</file>