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20" r:id="rId2"/>
    <p:sldMasterId id="2147483733" r:id="rId3"/>
  </p:sldMasterIdLst>
  <p:notesMasterIdLst>
    <p:notesMasterId r:id="rId32"/>
  </p:notesMasterIdLst>
  <p:sldIdLst>
    <p:sldId id="256" r:id="rId4"/>
    <p:sldId id="292" r:id="rId5"/>
    <p:sldId id="293" r:id="rId6"/>
    <p:sldId id="289" r:id="rId7"/>
    <p:sldId id="290" r:id="rId8"/>
    <p:sldId id="435" r:id="rId9"/>
    <p:sldId id="404" r:id="rId10"/>
    <p:sldId id="433" r:id="rId11"/>
    <p:sldId id="302" r:id="rId12"/>
    <p:sldId id="304" r:id="rId13"/>
    <p:sldId id="303" r:id="rId14"/>
    <p:sldId id="428" r:id="rId15"/>
    <p:sldId id="429" r:id="rId16"/>
    <p:sldId id="430" r:id="rId17"/>
    <p:sldId id="431" r:id="rId18"/>
    <p:sldId id="436" r:id="rId19"/>
    <p:sldId id="434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308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155501"/>
    <a:srgbClr val="E6E6E6"/>
    <a:srgbClr val="4A4A4A"/>
    <a:srgbClr val="FF99FF"/>
    <a:srgbClr val="990000"/>
    <a:srgbClr val="66FF66"/>
    <a:srgbClr val="CC66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74" autoAdjust="0"/>
  </p:normalViewPr>
  <p:slideViewPr>
    <p:cSldViewPr snapToGrid="0">
      <p:cViewPr varScale="1">
        <p:scale>
          <a:sx n="59" d="100"/>
          <a:sy n="59" d="100"/>
        </p:scale>
        <p:origin x="8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1DC2718D-04FD-42C0-9E68-8E3BC94FF004}" type="datetimeFigureOut">
              <a:rPr lang="en-US" smtClean="0"/>
              <a:pPr/>
              <a:t>7/20/2022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58E1F0C9-128D-47F3-B9A6-4656E53E4C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9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572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381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5" name="Google Shape;14025;g90c1c59b33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6" name="Google Shape;14026;g90c1c59b33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50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1368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266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1F0C9-128D-47F3-B9A6-4656E53E4C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31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204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227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80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4862825-F999-48A1-A8CC-DBC54813CE2D}" type="datetimeFigureOut">
              <a:rPr lang="en-US" smtClean="0"/>
              <a:pPr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84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3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6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9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7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0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2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2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8231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4" name="Google Shape;564;p3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3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3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3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3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3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3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3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3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3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4" name="Google Shape;574;p3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5" name="Google Shape;575;p3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3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3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3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3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3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3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2" name="Google Shape;582;p3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3" name="Google Shape;583;p3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4" name="Google Shape;584;p3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5" name="Google Shape;585;p3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6" name="Google Shape;586;p3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3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3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3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3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3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3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3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3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3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3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3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3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3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0" name="Google Shape;600;p3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1" name="Google Shape;601;p3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6" name="Google Shape;606;p3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7" name="Google Shape;607;p3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8" name="Google Shape;608;p3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9" name="Google Shape;609;p3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"/>
          <p:cNvSpPr txBox="1">
            <a:spLocks noGrp="1"/>
          </p:cNvSpPr>
          <p:nvPr>
            <p:ph type="title"/>
          </p:nvPr>
        </p:nvSpPr>
        <p:spPr>
          <a:xfrm>
            <a:off x="1295667" y="1626500"/>
            <a:ext cx="4254000" cy="13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5333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623" name="Google Shape;623;p3"/>
          <p:cNvSpPr txBox="1">
            <a:spLocks noGrp="1"/>
          </p:cNvSpPr>
          <p:nvPr>
            <p:ph type="subTitle" idx="1"/>
          </p:nvPr>
        </p:nvSpPr>
        <p:spPr>
          <a:xfrm>
            <a:off x="1295667" y="2769500"/>
            <a:ext cx="2451200" cy="9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041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4" name="Google Shape;814;p5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5" name="Google Shape;815;p5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6" name="Google Shape;816;p5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7" name="Google Shape;817;p5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8" name="Google Shape;818;p5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9" name="Google Shape;819;p5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0" name="Google Shape;820;p5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5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5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5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4" name="Google Shape;824;p5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5" name="Google Shape;825;p5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6" name="Google Shape;826;p5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7" name="Google Shape;827;p5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8" name="Google Shape;828;p5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9" name="Google Shape;829;p5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5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5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5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5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5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5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6" name="Google Shape;836;p5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7" name="Google Shape;837;p5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8" name="Google Shape;838;p5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5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5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5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5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5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5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5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5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5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5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9" name="Google Shape;849;p5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0" name="Google Shape;850;p5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5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5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5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5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5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5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5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5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5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0" name="Google Shape;860;p5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1" name="Google Shape;861;p5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5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5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5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5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5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5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5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5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5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1" name="Google Shape;871;p5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5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3" name="Google Shape;873;p5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4" name="Google Shape;874;p5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5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5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7" name="Google Shape;877;p5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8" name="Google Shape;878;p5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9" name="Google Shape;879;p5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0" name="Google Shape;880;p5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1" name="Google Shape;881;p5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2" name="Google Shape;882;p5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3" name="Google Shape;883;p5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4" name="Google Shape;884;p5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5" name="Google Shape;885;p5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6" name="Google Shape;886;p5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7" name="Google Shape;887;p5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8" name="Google Shape;888;p5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9" name="Google Shape;889;p5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0" name="Google Shape;890;p5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1" name="Google Shape;891;p5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2" name="Google Shape;892;p5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3" name="Google Shape;893;p5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4" name="Google Shape;894;p5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5" name="Google Shape;895;p5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6" name="Google Shape;896;p5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7" name="Google Shape;897;p5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5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5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5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5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5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5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4" name="Google Shape;904;p5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5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6" name="Google Shape;906;p5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7" name="Google Shape;907;p5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8" name="Google Shape;908;p5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9" name="Google Shape;909;p5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0" name="Google Shape;910;p5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1" name="Google Shape;911;p5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2" name="Google Shape;912;p5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3" name="Google Shape;913;p5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4" name="Google Shape;914;p5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5" name="Google Shape;915;p5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6" name="Google Shape;916;p5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7" name="Google Shape;917;p5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8" name="Google Shape;918;p5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9" name="Google Shape;919;p5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0" name="Google Shape;920;p5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1" name="Google Shape;921;p5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2" name="Google Shape;922;p5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5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4" name="Google Shape;924;p5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5" name="Google Shape;925;p5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6" name="Google Shape;926;p5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7" name="Google Shape;927;p5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8" name="Google Shape;928;p5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9" name="Google Shape;929;p5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5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5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5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3" name="Google Shape;933;p5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4" name="Google Shape;934;p5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5" name="Google Shape;935;p5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6" name="Google Shape;936;p5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7" name="Google Shape;937;p5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8" name="Google Shape;938;p5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9" name="Google Shape;939;p5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5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5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2" name="Google Shape;942;p5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3" name="Google Shape;943;p5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4" name="Google Shape;944;p5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5" name="Google Shape;945;p5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6" name="Google Shape;946;p5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7" name="Google Shape;947;p5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8" name="Google Shape;948;p5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5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0" name="Google Shape;950;p5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1" name="Google Shape;951;p5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5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5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4" name="Google Shape;954;p5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5" name="Google Shape;955;p5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6" name="Google Shape;956;p5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7" name="Google Shape;957;p5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8" name="Google Shape;958;p5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9" name="Google Shape;959;p5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0" name="Google Shape;960;p5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5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2" name="Google Shape;962;p5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3" name="Google Shape;963;p5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4" name="Google Shape;964;p5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5" name="Google Shape;965;p5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5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5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5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5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5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5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5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5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5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5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5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7" name="Google Shape;977;p5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8" name="Google Shape;978;p5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9" name="Google Shape;979;p5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0" name="Google Shape;980;p5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5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2" name="Google Shape;982;p5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4" name="Google Shape;984;p5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5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5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5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5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5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5"/>
          <p:cNvSpPr txBox="1">
            <a:spLocks noGrp="1"/>
          </p:cNvSpPr>
          <p:nvPr>
            <p:ph type="title"/>
          </p:nvPr>
        </p:nvSpPr>
        <p:spPr>
          <a:xfrm>
            <a:off x="1617929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91" name="Google Shape;991;p5"/>
          <p:cNvGrpSpPr/>
          <p:nvPr/>
        </p:nvGrpSpPr>
        <p:grpSpPr>
          <a:xfrm>
            <a:off x="10907296" y="1819992"/>
            <a:ext cx="467187" cy="1960637"/>
            <a:chOff x="8180472" y="1441194"/>
            <a:chExt cx="350390" cy="1470478"/>
          </a:xfrm>
        </p:grpSpPr>
        <p:sp>
          <p:nvSpPr>
            <p:cNvPr id="992" name="Google Shape;992;p5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5"/>
          <p:cNvSpPr txBox="1">
            <a:spLocks noGrp="1"/>
          </p:cNvSpPr>
          <p:nvPr>
            <p:ph type="body" idx="1"/>
          </p:nvPr>
        </p:nvSpPr>
        <p:spPr>
          <a:xfrm>
            <a:off x="13300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00" name="Google Shape;1000;p5"/>
          <p:cNvSpPr txBox="1">
            <a:spLocks noGrp="1"/>
          </p:cNvSpPr>
          <p:nvPr>
            <p:ph type="body" idx="2"/>
          </p:nvPr>
        </p:nvSpPr>
        <p:spPr>
          <a:xfrm>
            <a:off x="63084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772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8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2" name="Google Shape;1262;p8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3" name="Google Shape;1263;p8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4" name="Google Shape;1264;p8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5" name="Google Shape;1265;p8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6" name="Google Shape;1266;p8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7" name="Google Shape;1267;p8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8" name="Google Shape;1268;p8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9" name="Google Shape;1269;p8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0" name="Google Shape;1270;p8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1" name="Google Shape;1271;p8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2" name="Google Shape;1272;p8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3" name="Google Shape;1273;p8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4" name="Google Shape;1274;p8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5" name="Google Shape;1275;p8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6" name="Google Shape;1276;p8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7" name="Google Shape;1277;p8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8" name="Google Shape;1278;p8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9" name="Google Shape;1279;p8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0" name="Google Shape;1280;p8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1" name="Google Shape;1281;p8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2" name="Google Shape;1282;p8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3" name="Google Shape;1283;p8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4" name="Google Shape;1284;p8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8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6" name="Google Shape;1286;p8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7" name="Google Shape;1287;p8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8" name="Google Shape;1288;p8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9" name="Google Shape;1289;p8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0" name="Google Shape;1290;p8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1" name="Google Shape;1291;p8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2" name="Google Shape;1292;p8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3" name="Google Shape;1293;p8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4" name="Google Shape;1294;p8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5" name="Google Shape;1295;p8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6" name="Google Shape;1296;p8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7" name="Google Shape;1297;p8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8" name="Google Shape;1298;p8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9" name="Google Shape;1299;p8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8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8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8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8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4" name="Google Shape;1304;p8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5" name="Google Shape;1305;p8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6" name="Google Shape;1306;p8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7" name="Google Shape;1307;p8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8" name="Google Shape;1308;p8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9" name="Google Shape;1309;p8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0" name="Google Shape;1310;p8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8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2" name="Google Shape;1312;p8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8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4" name="Google Shape;1314;p8"/>
          <p:cNvSpPr txBox="1">
            <a:spLocks noGrp="1"/>
          </p:cNvSpPr>
          <p:nvPr>
            <p:ph type="title"/>
          </p:nvPr>
        </p:nvSpPr>
        <p:spPr>
          <a:xfrm>
            <a:off x="1885567" y="949567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15" name="Google Shape;1315;p8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316" name="Google Shape;1316;p8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3" name="Google Shape;1323;p8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324" name="Google Shape;1324;p8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8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8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8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2" name="Google Shape;1342;p8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343" name="Google Shape;1343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6" name="Google Shape;1346;p8"/>
          <p:cNvGrpSpPr/>
          <p:nvPr/>
        </p:nvGrpSpPr>
        <p:grpSpPr>
          <a:xfrm>
            <a:off x="1181671" y="1019373"/>
            <a:ext cx="2790079" cy="2842433"/>
            <a:chOff x="886253" y="764529"/>
            <a:chExt cx="2092559" cy="2131825"/>
          </a:xfrm>
        </p:grpSpPr>
        <p:grpSp>
          <p:nvGrpSpPr>
            <p:cNvPr id="1347" name="Google Shape;1347;p8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348" name="Google Shape;1348;p8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5" name="Google Shape;1355;p8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356" name="Google Shape;1356;p8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8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8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8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8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8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8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8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8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8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8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8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8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4" name="Google Shape;1374;p8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375" name="Google Shape;1375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373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9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0" name="Google Shape;1380;p9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1" name="Google Shape;1381;p9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2" name="Google Shape;1382;p9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3" name="Google Shape;1383;p9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4" name="Google Shape;1384;p9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5" name="Google Shape;1385;p9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9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9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9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9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9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9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9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3" name="Google Shape;1393;p9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4" name="Google Shape;1394;p9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9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6" name="Google Shape;1396;p9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7" name="Google Shape;1397;p9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9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9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0" name="Google Shape;1400;p9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1" name="Google Shape;1401;p9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2" name="Google Shape;1402;p9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3" name="Google Shape;1403;p9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4" name="Google Shape;1404;p9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5" name="Google Shape;1405;p9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6" name="Google Shape;1406;p9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7" name="Google Shape;1407;p9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8" name="Google Shape;1408;p9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9" name="Google Shape;1409;p9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0" name="Google Shape;1410;p9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1" name="Google Shape;1411;p9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2" name="Google Shape;1412;p9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3" name="Google Shape;1413;p9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4" name="Google Shape;1414;p9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5" name="Google Shape;1415;p9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6" name="Google Shape;1416;p9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7" name="Google Shape;1417;p9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8" name="Google Shape;1418;p9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9" name="Google Shape;1419;p9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0" name="Google Shape;1420;p9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1" name="Google Shape;1421;p9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2" name="Google Shape;1422;p9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3" name="Google Shape;1423;p9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4" name="Google Shape;1424;p9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5" name="Google Shape;1425;p9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6" name="Google Shape;1426;p9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7" name="Google Shape;1427;p9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8" name="Google Shape;1428;p9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9" name="Google Shape;1429;p9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0" name="Google Shape;1430;p9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1" name="Google Shape;1431;p9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2" name="Google Shape;1432;p9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3" name="Google Shape;1433;p9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4" name="Google Shape;1434;p9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5" name="Google Shape;1435;p9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6" name="Google Shape;1436;p9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7" name="Google Shape;1437;p9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8" name="Google Shape;1438;p9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9" name="Google Shape;1439;p9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0" name="Google Shape;1440;p9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9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9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9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9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9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9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7" name="Google Shape;1447;p9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8" name="Google Shape;1448;p9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9" name="Google Shape;1449;p9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0" name="Google Shape;1450;p9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1" name="Google Shape;1451;p9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2" name="Google Shape;1452;p9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3" name="Google Shape;1453;p9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4" name="Google Shape;1454;p9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5" name="Google Shape;1455;p9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6" name="Google Shape;1456;p9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7" name="Google Shape;1457;p9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8" name="Google Shape;1458;p9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9" name="Google Shape;1459;p9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0" name="Google Shape;1460;p9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1" name="Google Shape;1461;p9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2" name="Google Shape;1462;p9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3" name="Google Shape;1463;p9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4" name="Google Shape;1464;p9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5" name="Google Shape;1465;p9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6" name="Google Shape;1466;p9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7" name="Google Shape;1467;p9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8" name="Google Shape;1468;p9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9" name="Google Shape;1469;p9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0" name="Google Shape;1470;p9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1" name="Google Shape;1471;p9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2" name="Google Shape;1472;p9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3" name="Google Shape;1473;p9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9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5" name="Google Shape;1475;p9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6" name="Google Shape;1476;p9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7" name="Google Shape;1477;p9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8" name="Google Shape;1478;p9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9" name="Google Shape;1479;p9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0" name="Google Shape;1480;p9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1" name="Google Shape;1481;p9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2" name="Google Shape;1482;p9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3" name="Google Shape;1483;p9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4" name="Google Shape;1484;p9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5" name="Google Shape;1485;p9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6" name="Google Shape;1486;p9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7" name="Google Shape;1487;p9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8" name="Google Shape;1488;p9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9" name="Google Shape;1489;p9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0" name="Google Shape;1490;p9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1" name="Google Shape;1491;p9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2" name="Google Shape;1492;p9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3" name="Google Shape;1493;p9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4" name="Google Shape;1494;p9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5" name="Google Shape;1495;p9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6" name="Google Shape;1496;p9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7" name="Google Shape;1497;p9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8" name="Google Shape;1498;p9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9" name="Google Shape;1499;p9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9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1" name="Google Shape;1501;p9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2" name="Google Shape;1502;p9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3" name="Google Shape;1503;p9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4" name="Google Shape;1504;p9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5" name="Google Shape;1505;p9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6" name="Google Shape;1506;p9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7" name="Google Shape;1507;p9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8" name="Google Shape;1508;p9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9" name="Google Shape;1509;p9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0" name="Google Shape;1510;p9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1" name="Google Shape;1511;p9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2" name="Google Shape;1512;p9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3" name="Google Shape;1513;p9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4" name="Google Shape;1514;p9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5" name="Google Shape;1515;p9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6" name="Google Shape;1516;p9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7" name="Google Shape;1517;p9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8" name="Google Shape;1518;p9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9" name="Google Shape;1519;p9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0" name="Google Shape;1520;p9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1" name="Google Shape;1521;p9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2" name="Google Shape;1522;p9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3" name="Google Shape;1523;p9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4" name="Google Shape;1524;p9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5" name="Google Shape;1525;p9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6" name="Google Shape;1526;p9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7" name="Google Shape;1527;p9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8" name="Google Shape;1528;p9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9" name="Google Shape;1529;p9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0" name="Google Shape;1530;p9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1" name="Google Shape;1531;p9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2" name="Google Shape;1532;p9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3" name="Google Shape;1533;p9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4" name="Google Shape;1534;p9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5" name="Google Shape;1535;p9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6" name="Google Shape;1536;p9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7" name="Google Shape;1537;p9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8" name="Google Shape;1538;p9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9" name="Google Shape;1539;p9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0" name="Google Shape;1540;p9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1" name="Google Shape;1541;p9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2" name="Google Shape;1542;p9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3" name="Google Shape;1543;p9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4" name="Google Shape;1544;p9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5" name="Google Shape;1545;p9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6" name="Google Shape;1546;p9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7" name="Google Shape;1547;p9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8" name="Google Shape;1548;p9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9" name="Google Shape;1549;p9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0" name="Google Shape;1550;p9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1" name="Google Shape;1551;p9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2" name="Google Shape;1552;p9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3" name="Google Shape;1553;p9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4" name="Google Shape;1554;p9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5" name="Google Shape;1555;p9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556" name="Google Shape;1556;p9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3" name="Google Shape;1563;p9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64" name="Google Shape;1564;p9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7BB"/>
              </a:buClr>
              <a:buSzPts val="18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5" name="Google Shape;1565;p9"/>
          <p:cNvSpPr txBox="1">
            <a:spLocks noGrp="1"/>
          </p:cNvSpPr>
          <p:nvPr>
            <p:ph type="title"/>
          </p:nvPr>
        </p:nvSpPr>
        <p:spPr>
          <a:xfrm>
            <a:off x="1524267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6" name="Google Shape;1566;p9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567" name="Google Shape;1567;p9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9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9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9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9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9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9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9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9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9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9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9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9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9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9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9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9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9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5" name="Google Shape;1585;p9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586" name="Google Shape;1586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0772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4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1" name="Google Shape;1591;p10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2" name="Google Shape;1592;p10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3" name="Google Shape;1593;p10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4" name="Google Shape;1594;p10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5" name="Google Shape;1595;p10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6" name="Google Shape;1596;p10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7" name="Google Shape;1597;p10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8" name="Google Shape;1598;p10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9" name="Google Shape;1599;p10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0" name="Google Shape;1600;p10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1" name="Google Shape;1601;p10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10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3" name="Google Shape;1603;p10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4" name="Google Shape;1604;p10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5" name="Google Shape;1605;p10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6" name="Google Shape;1606;p10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7" name="Google Shape;1607;p10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8" name="Google Shape;1608;p10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9" name="Google Shape;1609;p10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0" name="Google Shape;1610;p10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1" name="Google Shape;1611;p10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2" name="Google Shape;1612;p10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10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4" name="Google Shape;1614;p10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5" name="Google Shape;1615;p10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6" name="Google Shape;1616;p10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7" name="Google Shape;1617;p10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8" name="Google Shape;1618;p10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9" name="Google Shape;1619;p10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0" name="Google Shape;1620;p10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1" name="Google Shape;1621;p10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2" name="Google Shape;1622;p10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3" name="Google Shape;1623;p10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4" name="Google Shape;1624;p10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5" name="Google Shape;1625;p10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6" name="Google Shape;1626;p10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7" name="Google Shape;1627;p10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8" name="Google Shape;1628;p10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9" name="Google Shape;1629;p10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0" name="Google Shape;1630;p10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1" name="Google Shape;1631;p10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2" name="Google Shape;1632;p10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3" name="Google Shape;1633;p10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4" name="Google Shape;1634;p10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5" name="Google Shape;1635;p10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6" name="Google Shape;1636;p10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7" name="Google Shape;1637;p10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8" name="Google Shape;1638;p10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9" name="Google Shape;1639;p10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0" name="Google Shape;1640;p10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1" name="Google Shape;1641;p10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2" name="Google Shape;1642;p10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3" name="Google Shape;1643;p10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4" name="Google Shape;1644;p10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5" name="Google Shape;1645;p10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6" name="Google Shape;1646;p10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7" name="Google Shape;1647;p10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8" name="Google Shape;1648;p10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9" name="Google Shape;1649;p10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0" name="Google Shape;1650;p10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1" name="Google Shape;1651;p10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2" name="Google Shape;1652;p10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3" name="Google Shape;1653;p10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4" name="Google Shape;1654;p10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5" name="Google Shape;1655;p10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6" name="Google Shape;1656;p10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7" name="Google Shape;1657;p10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8" name="Google Shape;1658;p10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9" name="Google Shape;1659;p10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0" name="Google Shape;1660;p10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1" name="Google Shape;1661;p10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2" name="Google Shape;1662;p10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3" name="Google Shape;1663;p10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4" name="Google Shape;1664;p10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5" name="Google Shape;1665;p10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6" name="Google Shape;1666;p10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7" name="Google Shape;1667;p10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8" name="Google Shape;1668;p10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9" name="Google Shape;1669;p10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0" name="Google Shape;1670;p10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1" name="Google Shape;1671;p10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2" name="Google Shape;1672;p10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3" name="Google Shape;1673;p10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4" name="Google Shape;1674;p10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5" name="Google Shape;1675;p10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6" name="Google Shape;1676;p10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7" name="Google Shape;1677;p10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8" name="Google Shape;1678;p10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9" name="Google Shape;1679;p10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0" name="Google Shape;1680;p10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1" name="Google Shape;1681;p10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2" name="Google Shape;1682;p10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3" name="Google Shape;1683;p10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4" name="Google Shape;1684;p10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5" name="Google Shape;1685;p10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6" name="Google Shape;1686;p10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7" name="Google Shape;1687;p10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10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10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10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10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10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10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10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10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10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10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8" name="Google Shape;1698;p10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9" name="Google Shape;1699;p10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10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10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10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10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10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10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10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10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10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10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10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10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10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10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10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10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10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10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10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10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10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10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2" name="Google Shape;1722;p10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3" name="Google Shape;1723;p10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4" name="Google Shape;1724;p10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5" name="Google Shape;1725;p10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6" name="Google Shape;1726;p10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7" name="Google Shape;1727;p10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8" name="Google Shape;1728;p10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9" name="Google Shape;1729;p10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0" name="Google Shape;1730;p10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1" name="Google Shape;1731;p10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2" name="Google Shape;1732;p10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3" name="Google Shape;1733;p10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4" name="Google Shape;1734;p10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5" name="Google Shape;1735;p10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6" name="Google Shape;1736;p10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7" name="Google Shape;1737;p10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8" name="Google Shape;1738;p10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9" name="Google Shape;1739;p10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0" name="Google Shape;1740;p10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1" name="Google Shape;1741;p10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2" name="Google Shape;1742;p10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3" name="Google Shape;1743;p10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4" name="Google Shape;1744;p10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5" name="Google Shape;1745;p10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6" name="Google Shape;1746;p10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7" name="Google Shape;1747;p10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8" name="Google Shape;1748;p10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9" name="Google Shape;1749;p10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0" name="Google Shape;1750;p10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1" name="Google Shape;1751;p10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2" name="Google Shape;1752;p10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3" name="Google Shape;1753;p10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4" name="Google Shape;1754;p10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5" name="Google Shape;1755;p10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6" name="Google Shape;1756;p10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7" name="Google Shape;1757;p10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8" name="Google Shape;1758;p10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9" name="Google Shape;1759;p10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0" name="Google Shape;1760;p10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1" name="Google Shape;1761;p10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2" name="Google Shape;1762;p10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3" name="Google Shape;1763;p10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4" name="Google Shape;1764;p10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5" name="Google Shape;1765;p10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6" name="Google Shape;1766;p10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10907296" y="2835992"/>
            <a:ext cx="467187" cy="1960637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6121779" y="1440389"/>
            <a:ext cx="4506000" cy="10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6222179" y="2707376"/>
            <a:ext cx="43052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6222179" y="5274685"/>
            <a:ext cx="43052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78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1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0" name="Google Shape;1780;p11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1" name="Google Shape;1781;p11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2" name="Google Shape;1782;p11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3" name="Google Shape;1783;p11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4" name="Google Shape;1784;p11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5" name="Google Shape;1785;p11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6" name="Google Shape;1786;p11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7" name="Google Shape;1787;p11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8" name="Google Shape;1788;p11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9" name="Google Shape;1789;p11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0" name="Google Shape;1790;p11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1" name="Google Shape;1791;p11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2" name="Google Shape;1792;p11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3" name="Google Shape;1793;p11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4" name="Google Shape;1794;p11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5" name="Google Shape;1795;p11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6" name="Google Shape;1796;p11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7" name="Google Shape;1797;p11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8" name="Google Shape;1798;p11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9" name="Google Shape;1799;p11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0" name="Google Shape;1800;p11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1" name="Google Shape;1801;p11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2" name="Google Shape;1802;p11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3" name="Google Shape;1803;p11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4" name="Google Shape;1804;p11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5" name="Google Shape;1805;p11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6" name="Google Shape;1806;p11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7" name="Google Shape;1807;p11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8" name="Google Shape;1808;p11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9" name="Google Shape;1809;p11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0" name="Google Shape;1810;p11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1" name="Google Shape;1811;p11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2" name="Google Shape;1812;p11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3" name="Google Shape;1813;p11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4" name="Google Shape;1814;p11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5" name="Google Shape;1815;p11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6" name="Google Shape;1816;p11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7" name="Google Shape;1817;p11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8" name="Google Shape;1818;p11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11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0" name="Google Shape;1820;p11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3" name="Google Shape;1823;p11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4" name="Google Shape;1824;p11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5" name="Google Shape;1825;p11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6" name="Google Shape;1826;p11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7" name="Google Shape;1827;p11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8" name="Google Shape;1828;p11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9" name="Google Shape;1829;p11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0" name="Google Shape;1830;p11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1" name="Google Shape;1831;p11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1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3" name="Google Shape;1833;p11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4" name="Google Shape;1834;p11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5" name="Google Shape;1835;p11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6" name="Google Shape;1836;p11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7" name="Google Shape;1837;p11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8" name="Google Shape;1838;p11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9" name="Google Shape;1839;p11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0" name="Google Shape;1840;p11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1" name="Google Shape;1841;p11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2" name="Google Shape;1842;p11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3" name="Google Shape;1843;p11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4" name="Google Shape;1844;p11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5" name="Google Shape;1845;p11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6" name="Google Shape;1846;p11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7" name="Google Shape;1847;p11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8" name="Google Shape;1848;p11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9" name="Google Shape;1849;p11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0" name="Google Shape;1850;p11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1" name="Google Shape;18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52" name="Google Shape;1852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53" name="Google Shape;1853;p11"/>
          <p:cNvGrpSpPr/>
          <p:nvPr/>
        </p:nvGrpSpPr>
        <p:grpSpPr>
          <a:xfrm rot="10800000" flipH="1">
            <a:off x="1156271" y="3564857"/>
            <a:ext cx="2790079" cy="2842433"/>
            <a:chOff x="886253" y="764529"/>
            <a:chExt cx="2092559" cy="2131825"/>
          </a:xfrm>
        </p:grpSpPr>
        <p:grpSp>
          <p:nvGrpSpPr>
            <p:cNvPr id="1854" name="Google Shape;1854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55" name="Google Shape;1855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6" name="Google Shape;1856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8" name="Google Shape;1858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9" name="Google Shape;1859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1" name="Google Shape;1861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2" name="Google Shape;1862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63" name="Google Shape;1863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4" name="Google Shape;1864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5" name="Google Shape;1865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6" name="Google Shape;1866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7" name="Google Shape;1867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9" name="Google Shape;1869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0" name="Google Shape;1870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1" name="Google Shape;1871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2" name="Google Shape;1872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3" name="Google Shape;1873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4" name="Google Shape;1874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7" name="Google Shape;1877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8" name="Google Shape;1878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9" name="Google Shape;1879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0" name="Google Shape;1880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81" name="Google Shape;1881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882" name="Google Shape;1882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3" name="Google Shape;1883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885" name="Google Shape;1885;p11"/>
          <p:cNvGrpSpPr/>
          <p:nvPr/>
        </p:nvGrpSpPr>
        <p:grpSpPr>
          <a:xfrm flipH="1">
            <a:off x="8636571" y="962357"/>
            <a:ext cx="2790079" cy="2842433"/>
            <a:chOff x="886253" y="764529"/>
            <a:chExt cx="2092559" cy="2131825"/>
          </a:xfrm>
        </p:grpSpPr>
        <p:grpSp>
          <p:nvGrpSpPr>
            <p:cNvPr id="1886" name="Google Shape;1886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87" name="Google Shape;1887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8" name="Google Shape;1888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9" name="Google Shape;1889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0" name="Google Shape;1890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1" name="Google Shape;1891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2" name="Google Shape;1892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3" name="Google Shape;1893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94" name="Google Shape;1894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95" name="Google Shape;1895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7" name="Google Shape;1897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8" name="Google Shape;1898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9" name="Google Shape;1899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0" name="Google Shape;1900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1" name="Google Shape;1901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2" name="Google Shape;1902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3" name="Google Shape;1903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5" name="Google Shape;1905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6" name="Google Shape;1906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7" name="Google Shape;1907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8" name="Google Shape;1908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0" name="Google Shape;1910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1" name="Google Shape;1911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2" name="Google Shape;1912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13" name="Google Shape;1913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914" name="Google Shape;1914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5" name="Google Shape;1915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6" name="Google Shape;1916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294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27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0" name="Google Shape;4060;p2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1" name="Google Shape;4061;p27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2" name="Google Shape;4062;p27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3" name="Google Shape;4063;p27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4" name="Google Shape;4064;p27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5" name="Google Shape;4065;p27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6" name="Google Shape;4066;p27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7" name="Google Shape;4067;p27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8" name="Google Shape;4068;p27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9" name="Google Shape;4069;p27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0" name="Google Shape;4070;p27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1" name="Google Shape;4071;p27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2" name="Google Shape;4072;p27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3" name="Google Shape;4073;p27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4" name="Google Shape;4074;p27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5" name="Google Shape;4075;p27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6" name="Google Shape;4076;p27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7" name="Google Shape;4077;p27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8" name="Google Shape;4078;p27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9" name="Google Shape;4079;p27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0" name="Google Shape;4080;p27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1" name="Google Shape;4081;p27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2" name="Google Shape;4082;p27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3" name="Google Shape;4083;p27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4" name="Google Shape;4084;p27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5" name="Google Shape;4085;p27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6" name="Google Shape;4086;p27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7" name="Google Shape;4087;p27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8" name="Google Shape;4088;p27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9" name="Google Shape;4089;p27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0" name="Google Shape;4090;p27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1" name="Google Shape;4091;p27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2" name="Google Shape;4092;p27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3" name="Google Shape;4093;p27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4" name="Google Shape;4094;p27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5" name="Google Shape;4095;p27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6" name="Google Shape;4096;p27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7" name="Google Shape;4097;p27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8" name="Google Shape;4098;p27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9" name="Google Shape;4099;p27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0" name="Google Shape;4100;p27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1" name="Google Shape;4101;p27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2" name="Google Shape;4102;p27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3" name="Google Shape;4103;p27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4" name="Google Shape;4104;p27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5" name="Google Shape;4105;p27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6" name="Google Shape;4106;p27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7" name="Google Shape;4107;p27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8" name="Google Shape;4108;p27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9" name="Google Shape;4109;p27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0" name="Google Shape;4110;p27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1" name="Google Shape;4111;p27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2" name="Google Shape;4112;p27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3" name="Google Shape;4113;p27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4" name="Google Shape;4114;p27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5" name="Google Shape;4115;p27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6" name="Google Shape;4116;p27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7" name="Google Shape;4117;p27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8" name="Google Shape;4118;p27"/>
          <p:cNvSpPr txBox="1">
            <a:spLocks noGrp="1"/>
          </p:cNvSpPr>
          <p:nvPr>
            <p:ph type="title"/>
          </p:nvPr>
        </p:nvSpPr>
        <p:spPr>
          <a:xfrm>
            <a:off x="6953400" y="1626500"/>
            <a:ext cx="4291200" cy="13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4119" name="Google Shape;4119;p27"/>
          <p:cNvSpPr txBox="1">
            <a:spLocks noGrp="1"/>
          </p:cNvSpPr>
          <p:nvPr>
            <p:ph type="subTitle" idx="1"/>
          </p:nvPr>
        </p:nvSpPr>
        <p:spPr>
          <a:xfrm>
            <a:off x="8793329" y="2769500"/>
            <a:ext cx="2451200" cy="9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66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9" name="Google Shape;4539;p29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540" name="Google Shape;4540;p29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29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99" name="Google Shape;4699;p29"/>
          <p:cNvGrpSpPr/>
          <p:nvPr/>
        </p:nvGrpSpPr>
        <p:grpSpPr>
          <a:xfrm flipH="1">
            <a:off x="8726951" y="5284478"/>
            <a:ext cx="2735941" cy="1202260"/>
            <a:chOff x="-3033227" y="446810"/>
            <a:chExt cx="2846776" cy="1250964"/>
          </a:xfrm>
        </p:grpSpPr>
        <p:sp>
          <p:nvSpPr>
            <p:cNvPr id="4700" name="Google Shape;4700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1" name="Google Shape;4701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02" name="Google Shape;4702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03" name="Google Shape;4703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05" name="Google Shape;4705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6" name="Google Shape;4706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7" name="Google Shape;4707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8" name="Google Shape;4708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9" name="Google Shape;4709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0" name="Google Shape;4710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1" name="Google Shape;4711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2" name="Google Shape;4712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3" name="Google Shape;4713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4" name="Google Shape;4714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5" name="Google Shape;4715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6" name="Google Shape;4716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7" name="Google Shape;4717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8" name="Google Shape;4718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9" name="Google Shape;4719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0" name="Google Shape;4720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1" name="Google Shape;4721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2" name="Google Shape;4722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3" name="Google Shape;4723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4" name="Google Shape;4724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5" name="Google Shape;4725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6" name="Google Shape;4726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27" name="Google Shape;4727;p29"/>
          <p:cNvGrpSpPr/>
          <p:nvPr/>
        </p:nvGrpSpPr>
        <p:grpSpPr>
          <a:xfrm rot="10800000" flipH="1">
            <a:off x="1000251" y="935045"/>
            <a:ext cx="2735941" cy="1202260"/>
            <a:chOff x="-3033227" y="446810"/>
            <a:chExt cx="2846776" cy="1250964"/>
          </a:xfrm>
        </p:grpSpPr>
        <p:sp>
          <p:nvSpPr>
            <p:cNvPr id="4728" name="Google Shape;4728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9" name="Google Shape;4729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3" name="Google Shape;4733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4" name="Google Shape;4734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2304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6" name="Google Shape;4756;p30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757" name="Google Shape;4757;p30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30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30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30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30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30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30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30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30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30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30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30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30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30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30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30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3" name="Google Shape;4773;p30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4" name="Google Shape;4774;p30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30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30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30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30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30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30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30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30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30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30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30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30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30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30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30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30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30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30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30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30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30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6" name="Google Shape;4796;p30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7" name="Google Shape;4797;p30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30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30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30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30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30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30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30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30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30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30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30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30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30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1" name="Google Shape;4811;p30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2" name="Google Shape;4812;p30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30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30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30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30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30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30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30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30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30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30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30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30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30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30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30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30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30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30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30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30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30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30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30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30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30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30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30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30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30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30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30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30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30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30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30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30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30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30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30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30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30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30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9" name="Google Shape;4859;p30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0" name="Google Shape;4860;p30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30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30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30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30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30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30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30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30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30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30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30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30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30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30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30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30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30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30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30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30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30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30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30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30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30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30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30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30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30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30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30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30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30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30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30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30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30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30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30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30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30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30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30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30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30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30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30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30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30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30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30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30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30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30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30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16" name="Google Shape;4916;p30"/>
          <p:cNvGrpSpPr/>
          <p:nvPr/>
        </p:nvGrpSpPr>
        <p:grpSpPr>
          <a:xfrm>
            <a:off x="1142825" y="954963"/>
            <a:ext cx="2879339" cy="5397692"/>
            <a:chOff x="933319" y="716222"/>
            <a:chExt cx="2159504" cy="4048269"/>
          </a:xfrm>
        </p:grpSpPr>
        <p:sp>
          <p:nvSpPr>
            <p:cNvPr id="4917" name="Google Shape;4917;p30"/>
            <p:cNvSpPr/>
            <p:nvPr/>
          </p:nvSpPr>
          <p:spPr>
            <a:xfrm>
              <a:off x="1022537" y="751722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30"/>
            <p:cNvSpPr/>
            <p:nvPr/>
          </p:nvSpPr>
          <p:spPr>
            <a:xfrm>
              <a:off x="107273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30"/>
            <p:cNvSpPr/>
            <p:nvPr/>
          </p:nvSpPr>
          <p:spPr>
            <a:xfrm>
              <a:off x="1125231" y="760363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30"/>
            <p:cNvSpPr/>
            <p:nvPr/>
          </p:nvSpPr>
          <p:spPr>
            <a:xfrm>
              <a:off x="1193080" y="780983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1" name="Google Shape;4921;p30"/>
            <p:cNvSpPr/>
            <p:nvPr/>
          </p:nvSpPr>
          <p:spPr>
            <a:xfrm>
              <a:off x="1128943" y="864928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2" name="Google Shape;4922;p30"/>
            <p:cNvSpPr/>
            <p:nvPr/>
          </p:nvSpPr>
          <p:spPr>
            <a:xfrm>
              <a:off x="1018825" y="848208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30"/>
            <p:cNvSpPr/>
            <p:nvPr/>
          </p:nvSpPr>
          <p:spPr>
            <a:xfrm>
              <a:off x="1646187" y="751722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30"/>
            <p:cNvSpPr/>
            <p:nvPr/>
          </p:nvSpPr>
          <p:spPr>
            <a:xfrm>
              <a:off x="169638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30"/>
            <p:cNvSpPr/>
            <p:nvPr/>
          </p:nvSpPr>
          <p:spPr>
            <a:xfrm>
              <a:off x="1748445" y="760363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30"/>
            <p:cNvSpPr/>
            <p:nvPr/>
          </p:nvSpPr>
          <p:spPr>
            <a:xfrm>
              <a:off x="1816294" y="780983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30"/>
            <p:cNvSpPr/>
            <p:nvPr/>
          </p:nvSpPr>
          <p:spPr>
            <a:xfrm>
              <a:off x="1752625" y="864928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30"/>
            <p:cNvSpPr/>
            <p:nvPr/>
          </p:nvSpPr>
          <p:spPr>
            <a:xfrm>
              <a:off x="1642007" y="848208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30"/>
            <p:cNvSpPr/>
            <p:nvPr/>
          </p:nvSpPr>
          <p:spPr>
            <a:xfrm>
              <a:off x="1097811" y="768099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30"/>
            <p:cNvSpPr/>
            <p:nvPr/>
          </p:nvSpPr>
          <p:spPr>
            <a:xfrm>
              <a:off x="1181476" y="757119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30"/>
            <p:cNvSpPr/>
            <p:nvPr/>
          </p:nvSpPr>
          <p:spPr>
            <a:xfrm>
              <a:off x="1399903" y="924168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30"/>
            <p:cNvSpPr/>
            <p:nvPr/>
          </p:nvSpPr>
          <p:spPr>
            <a:xfrm>
              <a:off x="1268385" y="1167894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30"/>
            <p:cNvSpPr/>
            <p:nvPr/>
          </p:nvSpPr>
          <p:spPr>
            <a:xfrm>
              <a:off x="1293466" y="1267874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30"/>
            <p:cNvSpPr/>
            <p:nvPr/>
          </p:nvSpPr>
          <p:spPr>
            <a:xfrm>
              <a:off x="1431036" y="985310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30"/>
            <p:cNvSpPr/>
            <p:nvPr/>
          </p:nvSpPr>
          <p:spPr>
            <a:xfrm>
              <a:off x="1530828" y="1153794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30"/>
            <p:cNvSpPr/>
            <p:nvPr/>
          </p:nvSpPr>
          <p:spPr>
            <a:xfrm>
              <a:off x="1541653" y="1176785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30"/>
            <p:cNvSpPr/>
            <p:nvPr/>
          </p:nvSpPr>
          <p:spPr>
            <a:xfrm>
              <a:off x="1568606" y="893222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30"/>
            <p:cNvSpPr/>
            <p:nvPr/>
          </p:nvSpPr>
          <p:spPr>
            <a:xfrm>
              <a:off x="1591815" y="985310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30"/>
            <p:cNvSpPr/>
            <p:nvPr/>
          </p:nvSpPr>
          <p:spPr>
            <a:xfrm>
              <a:off x="974216" y="1077491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30"/>
            <p:cNvSpPr/>
            <p:nvPr/>
          </p:nvSpPr>
          <p:spPr>
            <a:xfrm>
              <a:off x="1425452" y="1240891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30"/>
            <p:cNvSpPr/>
            <p:nvPr/>
          </p:nvSpPr>
          <p:spPr>
            <a:xfrm>
              <a:off x="1464040" y="1088004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30"/>
            <p:cNvSpPr/>
            <p:nvPr/>
          </p:nvSpPr>
          <p:spPr>
            <a:xfrm>
              <a:off x="1286041" y="1361272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30"/>
            <p:cNvSpPr/>
            <p:nvPr/>
          </p:nvSpPr>
          <p:spPr>
            <a:xfrm>
              <a:off x="1069018" y="3058467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30"/>
            <p:cNvSpPr/>
            <p:nvPr/>
          </p:nvSpPr>
          <p:spPr>
            <a:xfrm>
              <a:off x="1049490" y="3064956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30"/>
            <p:cNvSpPr/>
            <p:nvPr/>
          </p:nvSpPr>
          <p:spPr>
            <a:xfrm>
              <a:off x="1178294" y="1628520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30"/>
            <p:cNvSpPr/>
            <p:nvPr/>
          </p:nvSpPr>
          <p:spPr>
            <a:xfrm>
              <a:off x="1245145" y="1692157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30"/>
            <p:cNvSpPr/>
            <p:nvPr/>
          </p:nvSpPr>
          <p:spPr>
            <a:xfrm>
              <a:off x="1262801" y="1635913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30"/>
            <p:cNvSpPr/>
            <p:nvPr/>
          </p:nvSpPr>
          <p:spPr>
            <a:xfrm>
              <a:off x="1328342" y="1677465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30"/>
            <p:cNvSpPr/>
            <p:nvPr/>
          </p:nvSpPr>
          <p:spPr>
            <a:xfrm>
              <a:off x="1306942" y="2036519"/>
              <a:ext cx="141781" cy="141313"/>
            </a:xfrm>
            <a:custGeom>
              <a:avLst/>
              <a:gdLst/>
              <a:ahLst/>
              <a:cxnLst/>
              <a:rect l="l" t="t" r="r" b="b"/>
              <a:pathLst>
                <a:path w="4545" h="4530" extrusionOk="0">
                  <a:moveTo>
                    <a:pt x="1937" y="1684"/>
                  </a:moveTo>
                  <a:cubicBezTo>
                    <a:pt x="1937" y="1684"/>
                    <a:pt x="2116" y="1743"/>
                    <a:pt x="2310" y="1922"/>
                  </a:cubicBezTo>
                  <a:cubicBezTo>
                    <a:pt x="2429" y="1997"/>
                    <a:pt x="2548" y="2056"/>
                    <a:pt x="2682" y="2176"/>
                  </a:cubicBezTo>
                  <a:lnTo>
                    <a:pt x="3055" y="2548"/>
                  </a:lnTo>
                  <a:cubicBezTo>
                    <a:pt x="3174" y="2667"/>
                    <a:pt x="3293" y="2801"/>
                    <a:pt x="3353" y="2920"/>
                  </a:cubicBezTo>
                  <a:cubicBezTo>
                    <a:pt x="3427" y="2980"/>
                    <a:pt x="3487" y="3040"/>
                    <a:pt x="3487" y="3114"/>
                  </a:cubicBezTo>
                  <a:cubicBezTo>
                    <a:pt x="3546" y="3233"/>
                    <a:pt x="3546" y="3293"/>
                    <a:pt x="3606" y="3352"/>
                  </a:cubicBezTo>
                  <a:lnTo>
                    <a:pt x="3606" y="3546"/>
                  </a:lnTo>
                  <a:cubicBezTo>
                    <a:pt x="3666" y="3546"/>
                    <a:pt x="3666" y="3606"/>
                    <a:pt x="3666" y="3665"/>
                  </a:cubicBezTo>
                  <a:lnTo>
                    <a:pt x="3666" y="3784"/>
                  </a:lnTo>
                  <a:cubicBezTo>
                    <a:pt x="3666" y="3784"/>
                    <a:pt x="3666" y="3859"/>
                    <a:pt x="3606" y="3859"/>
                  </a:cubicBezTo>
                  <a:lnTo>
                    <a:pt x="3546" y="3784"/>
                  </a:lnTo>
                  <a:lnTo>
                    <a:pt x="3546" y="3665"/>
                  </a:lnTo>
                  <a:cubicBezTo>
                    <a:pt x="3546" y="3665"/>
                    <a:pt x="3546" y="3606"/>
                    <a:pt x="3487" y="3546"/>
                  </a:cubicBezTo>
                  <a:cubicBezTo>
                    <a:pt x="3487" y="3486"/>
                    <a:pt x="3427" y="3486"/>
                    <a:pt x="3427" y="3412"/>
                  </a:cubicBezTo>
                  <a:cubicBezTo>
                    <a:pt x="3427" y="3352"/>
                    <a:pt x="3353" y="3293"/>
                    <a:pt x="3353" y="3233"/>
                  </a:cubicBezTo>
                  <a:cubicBezTo>
                    <a:pt x="3293" y="3174"/>
                    <a:pt x="3234" y="3114"/>
                    <a:pt x="3234" y="3040"/>
                  </a:cubicBezTo>
                  <a:cubicBezTo>
                    <a:pt x="3114" y="2920"/>
                    <a:pt x="2980" y="2801"/>
                    <a:pt x="2921" y="2667"/>
                  </a:cubicBezTo>
                  <a:cubicBezTo>
                    <a:pt x="2682" y="2429"/>
                    <a:pt x="2429" y="2176"/>
                    <a:pt x="2235" y="2056"/>
                  </a:cubicBezTo>
                  <a:cubicBezTo>
                    <a:pt x="1997" y="1863"/>
                    <a:pt x="1863" y="1803"/>
                    <a:pt x="1863" y="1803"/>
                  </a:cubicBezTo>
                  <a:lnTo>
                    <a:pt x="1863" y="1684"/>
                  </a:lnTo>
                  <a:close/>
                  <a:moveTo>
                    <a:pt x="2310" y="0"/>
                  </a:moveTo>
                  <a:cubicBezTo>
                    <a:pt x="194" y="60"/>
                    <a:pt x="1" y="2488"/>
                    <a:pt x="567" y="3293"/>
                  </a:cubicBezTo>
                  <a:cubicBezTo>
                    <a:pt x="1312" y="4470"/>
                    <a:pt x="2369" y="4529"/>
                    <a:pt x="2801" y="4529"/>
                  </a:cubicBezTo>
                  <a:lnTo>
                    <a:pt x="2921" y="4529"/>
                  </a:lnTo>
                  <a:cubicBezTo>
                    <a:pt x="3293" y="4529"/>
                    <a:pt x="4232" y="4097"/>
                    <a:pt x="4545" y="3486"/>
                  </a:cubicBezTo>
                  <a:cubicBezTo>
                    <a:pt x="4291" y="3352"/>
                    <a:pt x="4038" y="3293"/>
                    <a:pt x="3978" y="3174"/>
                  </a:cubicBezTo>
                  <a:cubicBezTo>
                    <a:pt x="3978" y="3174"/>
                    <a:pt x="2801" y="2369"/>
                    <a:pt x="3055" y="626"/>
                  </a:cubicBezTo>
                  <a:cubicBezTo>
                    <a:pt x="3055" y="507"/>
                    <a:pt x="3114" y="313"/>
                    <a:pt x="3234" y="194"/>
                  </a:cubicBezTo>
                  <a:cubicBezTo>
                    <a:pt x="2980" y="60"/>
                    <a:pt x="2742" y="0"/>
                    <a:pt x="2369" y="0"/>
                  </a:cubicBezTo>
                  <a:close/>
                </a:path>
              </a:pathLst>
            </a:custGeom>
            <a:solidFill>
              <a:srgbClr val="DAE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30"/>
            <p:cNvSpPr/>
            <p:nvPr/>
          </p:nvSpPr>
          <p:spPr>
            <a:xfrm>
              <a:off x="1365027" y="2089020"/>
              <a:ext cx="56276" cy="67880"/>
            </a:xfrm>
            <a:custGeom>
              <a:avLst/>
              <a:gdLst/>
              <a:ahLst/>
              <a:cxnLst/>
              <a:rect l="l" t="t" r="r" b="b"/>
              <a:pathLst>
                <a:path w="1804" h="2176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135" y="180"/>
                    <a:pt x="373" y="373"/>
                  </a:cubicBezTo>
                  <a:cubicBezTo>
                    <a:pt x="567" y="493"/>
                    <a:pt x="820" y="746"/>
                    <a:pt x="1059" y="984"/>
                  </a:cubicBezTo>
                  <a:cubicBezTo>
                    <a:pt x="1118" y="1118"/>
                    <a:pt x="1252" y="1237"/>
                    <a:pt x="1372" y="1357"/>
                  </a:cubicBezTo>
                  <a:cubicBezTo>
                    <a:pt x="1372" y="1431"/>
                    <a:pt x="1431" y="1491"/>
                    <a:pt x="1491" y="1550"/>
                  </a:cubicBezTo>
                  <a:cubicBezTo>
                    <a:pt x="1491" y="1610"/>
                    <a:pt x="1565" y="1669"/>
                    <a:pt x="1565" y="1729"/>
                  </a:cubicBezTo>
                  <a:cubicBezTo>
                    <a:pt x="1565" y="1803"/>
                    <a:pt x="1625" y="1803"/>
                    <a:pt x="1625" y="1863"/>
                  </a:cubicBezTo>
                  <a:cubicBezTo>
                    <a:pt x="1684" y="1923"/>
                    <a:pt x="1684" y="1982"/>
                    <a:pt x="1684" y="1982"/>
                  </a:cubicBezTo>
                  <a:lnTo>
                    <a:pt x="1684" y="2101"/>
                  </a:lnTo>
                  <a:cubicBezTo>
                    <a:pt x="1684" y="2176"/>
                    <a:pt x="1744" y="2176"/>
                    <a:pt x="1744" y="2176"/>
                  </a:cubicBezTo>
                  <a:cubicBezTo>
                    <a:pt x="1804" y="2176"/>
                    <a:pt x="1804" y="2101"/>
                    <a:pt x="1804" y="2101"/>
                  </a:cubicBezTo>
                  <a:lnTo>
                    <a:pt x="1804" y="1982"/>
                  </a:lnTo>
                  <a:cubicBezTo>
                    <a:pt x="1804" y="1923"/>
                    <a:pt x="1804" y="1863"/>
                    <a:pt x="1744" y="1863"/>
                  </a:cubicBezTo>
                  <a:lnTo>
                    <a:pt x="1744" y="1669"/>
                  </a:lnTo>
                  <a:cubicBezTo>
                    <a:pt x="1684" y="1610"/>
                    <a:pt x="1684" y="1550"/>
                    <a:pt x="1625" y="1431"/>
                  </a:cubicBezTo>
                  <a:cubicBezTo>
                    <a:pt x="1625" y="1357"/>
                    <a:pt x="1565" y="1297"/>
                    <a:pt x="1491" y="1237"/>
                  </a:cubicBezTo>
                  <a:cubicBezTo>
                    <a:pt x="1431" y="1118"/>
                    <a:pt x="1312" y="984"/>
                    <a:pt x="1193" y="865"/>
                  </a:cubicBezTo>
                  <a:lnTo>
                    <a:pt x="820" y="493"/>
                  </a:lnTo>
                  <a:cubicBezTo>
                    <a:pt x="686" y="373"/>
                    <a:pt x="567" y="314"/>
                    <a:pt x="448" y="239"/>
                  </a:cubicBezTo>
                  <a:cubicBezTo>
                    <a:pt x="254" y="60"/>
                    <a:pt x="75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30"/>
            <p:cNvSpPr/>
            <p:nvPr/>
          </p:nvSpPr>
          <p:spPr>
            <a:xfrm>
              <a:off x="1407795" y="2001674"/>
              <a:ext cx="160841" cy="147334"/>
            </a:xfrm>
            <a:custGeom>
              <a:avLst/>
              <a:gdLst/>
              <a:ahLst/>
              <a:cxnLst/>
              <a:rect l="l" t="t" r="r" b="b"/>
              <a:pathLst>
                <a:path w="5156" h="4723" extrusionOk="0">
                  <a:moveTo>
                    <a:pt x="1982" y="0"/>
                  </a:moveTo>
                  <a:cubicBezTo>
                    <a:pt x="1118" y="0"/>
                    <a:pt x="313" y="685"/>
                    <a:pt x="1" y="1311"/>
                  </a:cubicBezTo>
                  <a:cubicBezTo>
                    <a:pt x="1490" y="1862"/>
                    <a:pt x="1490" y="4097"/>
                    <a:pt x="1490" y="4097"/>
                  </a:cubicBezTo>
                  <a:cubicBezTo>
                    <a:pt x="1490" y="4231"/>
                    <a:pt x="1431" y="4410"/>
                    <a:pt x="1312" y="4603"/>
                  </a:cubicBezTo>
                  <a:cubicBezTo>
                    <a:pt x="1550" y="4663"/>
                    <a:pt x="1803" y="4723"/>
                    <a:pt x="2116" y="4723"/>
                  </a:cubicBezTo>
                  <a:cubicBezTo>
                    <a:pt x="2488" y="4723"/>
                    <a:pt x="2861" y="4603"/>
                    <a:pt x="3099" y="4350"/>
                  </a:cubicBezTo>
                  <a:cubicBezTo>
                    <a:pt x="3099" y="4350"/>
                    <a:pt x="5155" y="2175"/>
                    <a:pt x="3352" y="566"/>
                  </a:cubicBezTo>
                  <a:cubicBezTo>
                    <a:pt x="2861" y="194"/>
                    <a:pt x="2429" y="0"/>
                    <a:pt x="1982" y="0"/>
                  </a:cubicBezTo>
                  <a:close/>
                </a:path>
              </a:pathLst>
            </a:custGeom>
            <a:solidFill>
              <a:srgbClr val="E7E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30"/>
            <p:cNvSpPr/>
            <p:nvPr/>
          </p:nvSpPr>
          <p:spPr>
            <a:xfrm>
              <a:off x="1394319" y="2042571"/>
              <a:ext cx="59988" cy="102725"/>
            </a:xfrm>
            <a:custGeom>
              <a:avLst/>
              <a:gdLst/>
              <a:ahLst/>
              <a:cxnLst/>
              <a:rect l="l" t="t" r="r" b="b"/>
              <a:pathLst>
                <a:path w="1923" h="3293" extrusionOk="0">
                  <a:moveTo>
                    <a:pt x="433" y="0"/>
                  </a:moveTo>
                  <a:cubicBezTo>
                    <a:pt x="313" y="119"/>
                    <a:pt x="254" y="313"/>
                    <a:pt x="254" y="432"/>
                  </a:cubicBezTo>
                  <a:cubicBezTo>
                    <a:pt x="0" y="2175"/>
                    <a:pt x="1177" y="2980"/>
                    <a:pt x="1177" y="2980"/>
                  </a:cubicBezTo>
                  <a:cubicBezTo>
                    <a:pt x="1237" y="3099"/>
                    <a:pt x="1490" y="3158"/>
                    <a:pt x="1744" y="3292"/>
                  </a:cubicBezTo>
                  <a:cubicBezTo>
                    <a:pt x="1863" y="3099"/>
                    <a:pt x="1922" y="2920"/>
                    <a:pt x="1922" y="2786"/>
                  </a:cubicBezTo>
                  <a:cubicBezTo>
                    <a:pt x="1922" y="2786"/>
                    <a:pt x="1922" y="551"/>
                    <a:pt x="433" y="0"/>
                  </a:cubicBezTo>
                  <a:close/>
                </a:path>
              </a:pathLst>
            </a:custGeom>
            <a:solidFill>
              <a:srgbClr val="C5D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3" name="Google Shape;4953;p30"/>
            <p:cNvSpPr/>
            <p:nvPr/>
          </p:nvSpPr>
          <p:spPr>
            <a:xfrm>
              <a:off x="1460296" y="2048124"/>
              <a:ext cx="15379" cy="86940"/>
            </a:xfrm>
            <a:custGeom>
              <a:avLst/>
              <a:gdLst/>
              <a:ahLst/>
              <a:cxnLst/>
              <a:rect l="l" t="t" r="r" b="b"/>
              <a:pathLst>
                <a:path w="493" h="2787" extrusionOk="0">
                  <a:moveTo>
                    <a:pt x="180" y="1"/>
                  </a:moveTo>
                  <a:lnTo>
                    <a:pt x="120" y="60"/>
                  </a:lnTo>
                  <a:cubicBezTo>
                    <a:pt x="120" y="60"/>
                    <a:pt x="180" y="254"/>
                    <a:pt x="180" y="507"/>
                  </a:cubicBezTo>
                  <a:cubicBezTo>
                    <a:pt x="239" y="746"/>
                    <a:pt x="299" y="1059"/>
                    <a:pt x="299" y="1431"/>
                  </a:cubicBezTo>
                  <a:cubicBezTo>
                    <a:pt x="299" y="1550"/>
                    <a:pt x="299" y="1744"/>
                    <a:pt x="239" y="1863"/>
                  </a:cubicBezTo>
                  <a:lnTo>
                    <a:pt x="239" y="2116"/>
                  </a:lnTo>
                  <a:cubicBezTo>
                    <a:pt x="180" y="2176"/>
                    <a:pt x="180" y="2236"/>
                    <a:pt x="180" y="2295"/>
                  </a:cubicBezTo>
                  <a:cubicBezTo>
                    <a:pt x="180" y="2370"/>
                    <a:pt x="120" y="2429"/>
                    <a:pt x="120" y="2489"/>
                  </a:cubicBezTo>
                  <a:lnTo>
                    <a:pt x="61" y="2548"/>
                  </a:lnTo>
                  <a:cubicBezTo>
                    <a:pt x="61" y="2668"/>
                    <a:pt x="1" y="2668"/>
                    <a:pt x="1" y="2668"/>
                  </a:cubicBezTo>
                  <a:lnTo>
                    <a:pt x="1" y="2742"/>
                  </a:lnTo>
                  <a:cubicBezTo>
                    <a:pt x="31" y="2772"/>
                    <a:pt x="46" y="2787"/>
                    <a:pt x="61" y="2787"/>
                  </a:cubicBezTo>
                  <a:cubicBezTo>
                    <a:pt x="75" y="2787"/>
                    <a:pt x="90" y="2772"/>
                    <a:pt x="120" y="2742"/>
                  </a:cubicBezTo>
                  <a:lnTo>
                    <a:pt x="180" y="2668"/>
                  </a:lnTo>
                  <a:cubicBezTo>
                    <a:pt x="180" y="2608"/>
                    <a:pt x="239" y="2548"/>
                    <a:pt x="239" y="2548"/>
                  </a:cubicBezTo>
                  <a:cubicBezTo>
                    <a:pt x="299" y="2489"/>
                    <a:pt x="299" y="2429"/>
                    <a:pt x="299" y="2370"/>
                  </a:cubicBezTo>
                  <a:cubicBezTo>
                    <a:pt x="373" y="2295"/>
                    <a:pt x="373" y="2236"/>
                    <a:pt x="433" y="2176"/>
                  </a:cubicBezTo>
                  <a:lnTo>
                    <a:pt x="433" y="1923"/>
                  </a:lnTo>
                  <a:cubicBezTo>
                    <a:pt x="493" y="1744"/>
                    <a:pt x="493" y="1550"/>
                    <a:pt x="493" y="1431"/>
                  </a:cubicBezTo>
                  <a:lnTo>
                    <a:pt x="493" y="880"/>
                  </a:lnTo>
                  <a:cubicBezTo>
                    <a:pt x="433" y="746"/>
                    <a:pt x="433" y="567"/>
                    <a:pt x="373" y="433"/>
                  </a:cubicBezTo>
                  <a:cubicBezTo>
                    <a:pt x="299" y="195"/>
                    <a:pt x="239" y="60"/>
                    <a:pt x="239" y="60"/>
                  </a:cubicBezTo>
                  <a:cubicBezTo>
                    <a:pt x="239" y="1"/>
                    <a:pt x="239" y="1"/>
                    <a:pt x="180" y="1"/>
                  </a:cubicBezTo>
                  <a:close/>
                </a:path>
              </a:pathLst>
            </a:custGeom>
            <a:solidFill>
              <a:srgbClr val="4E8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4" name="Google Shape;4954;p30"/>
            <p:cNvSpPr/>
            <p:nvPr/>
          </p:nvSpPr>
          <p:spPr>
            <a:xfrm>
              <a:off x="1272097" y="2268891"/>
              <a:ext cx="95301" cy="48727"/>
            </a:xfrm>
            <a:custGeom>
              <a:avLst/>
              <a:gdLst/>
              <a:ahLst/>
              <a:cxnLst/>
              <a:rect l="l" t="t" r="r" b="b"/>
              <a:pathLst>
                <a:path w="3055" h="1562" extrusionOk="0">
                  <a:moveTo>
                    <a:pt x="2742" y="0"/>
                  </a:moveTo>
                  <a:cubicBezTo>
                    <a:pt x="2742" y="0"/>
                    <a:pt x="0" y="1490"/>
                    <a:pt x="75" y="1550"/>
                  </a:cubicBezTo>
                  <a:cubicBezTo>
                    <a:pt x="75" y="1558"/>
                    <a:pt x="87" y="1562"/>
                    <a:pt x="109" y="1562"/>
                  </a:cubicBezTo>
                  <a:cubicBezTo>
                    <a:pt x="438" y="1562"/>
                    <a:pt x="3054" y="685"/>
                    <a:pt x="3054" y="685"/>
                  </a:cubicBezTo>
                  <a:cubicBezTo>
                    <a:pt x="2980" y="626"/>
                    <a:pt x="2980" y="566"/>
                    <a:pt x="2920" y="566"/>
                  </a:cubicBezTo>
                  <a:cubicBezTo>
                    <a:pt x="2861" y="373"/>
                    <a:pt x="2801" y="194"/>
                    <a:pt x="274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5" name="Google Shape;4955;p30"/>
            <p:cNvSpPr/>
            <p:nvPr/>
          </p:nvSpPr>
          <p:spPr>
            <a:xfrm>
              <a:off x="1349710" y="2193586"/>
              <a:ext cx="92961" cy="125997"/>
            </a:xfrm>
            <a:custGeom>
              <a:avLst/>
              <a:gdLst/>
              <a:ahLst/>
              <a:cxnLst/>
              <a:rect l="l" t="t" r="r" b="b"/>
              <a:pathLst>
                <a:path w="2980" h="4039" extrusionOk="0">
                  <a:moveTo>
                    <a:pt x="864" y="1"/>
                  </a:moveTo>
                  <a:cubicBezTo>
                    <a:pt x="254" y="924"/>
                    <a:pt x="0" y="1863"/>
                    <a:pt x="120" y="2474"/>
                  </a:cubicBezTo>
                  <a:cubicBezTo>
                    <a:pt x="194" y="2727"/>
                    <a:pt x="254" y="2846"/>
                    <a:pt x="313" y="3040"/>
                  </a:cubicBezTo>
                  <a:cubicBezTo>
                    <a:pt x="373" y="3040"/>
                    <a:pt x="373" y="3099"/>
                    <a:pt x="432" y="3159"/>
                  </a:cubicBezTo>
                  <a:cubicBezTo>
                    <a:pt x="939" y="3725"/>
                    <a:pt x="1863" y="4038"/>
                    <a:pt x="2980" y="4038"/>
                  </a:cubicBezTo>
                  <a:cubicBezTo>
                    <a:pt x="492" y="3040"/>
                    <a:pt x="939" y="60"/>
                    <a:pt x="939" y="60"/>
                  </a:cubicBezTo>
                  <a:lnTo>
                    <a:pt x="864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6" name="Google Shape;4956;p30"/>
            <p:cNvSpPr/>
            <p:nvPr/>
          </p:nvSpPr>
          <p:spPr>
            <a:xfrm>
              <a:off x="1388267" y="2119716"/>
              <a:ext cx="139473" cy="195655"/>
            </a:xfrm>
            <a:custGeom>
              <a:avLst/>
              <a:gdLst/>
              <a:ahLst/>
              <a:cxnLst/>
              <a:rect l="l" t="t" r="r" b="b"/>
              <a:pathLst>
                <a:path w="4471" h="6272" extrusionOk="0">
                  <a:moveTo>
                    <a:pt x="2802" y="0"/>
                  </a:moveTo>
                  <a:lnTo>
                    <a:pt x="2802" y="0"/>
                  </a:lnTo>
                  <a:cubicBezTo>
                    <a:pt x="2429" y="134"/>
                    <a:pt x="2116" y="253"/>
                    <a:pt x="1744" y="507"/>
                  </a:cubicBezTo>
                  <a:cubicBezTo>
                    <a:pt x="1565" y="626"/>
                    <a:pt x="1312" y="745"/>
                    <a:pt x="1118" y="879"/>
                  </a:cubicBezTo>
                  <a:cubicBezTo>
                    <a:pt x="939" y="1371"/>
                    <a:pt x="1" y="3978"/>
                    <a:pt x="3055" y="6212"/>
                  </a:cubicBezTo>
                  <a:lnTo>
                    <a:pt x="3055" y="6272"/>
                  </a:lnTo>
                  <a:cubicBezTo>
                    <a:pt x="3546" y="6153"/>
                    <a:pt x="4038" y="6034"/>
                    <a:pt x="4470" y="5780"/>
                  </a:cubicBezTo>
                  <a:cubicBezTo>
                    <a:pt x="1431" y="3546"/>
                    <a:pt x="2548" y="566"/>
                    <a:pt x="280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7" name="Google Shape;4957;p30"/>
            <p:cNvSpPr/>
            <p:nvPr/>
          </p:nvSpPr>
          <p:spPr>
            <a:xfrm>
              <a:off x="1365027" y="2147137"/>
              <a:ext cx="118541" cy="172446"/>
            </a:xfrm>
            <a:custGeom>
              <a:avLst/>
              <a:gdLst/>
              <a:ahLst/>
              <a:cxnLst/>
              <a:rect l="l" t="t" r="r" b="b"/>
              <a:pathLst>
                <a:path w="3800" h="5528" extrusionOk="0">
                  <a:moveTo>
                    <a:pt x="1863" y="0"/>
                  </a:moveTo>
                  <a:cubicBezTo>
                    <a:pt x="1252" y="492"/>
                    <a:pt x="746" y="983"/>
                    <a:pt x="373" y="1490"/>
                  </a:cubicBezTo>
                  <a:lnTo>
                    <a:pt x="448" y="1549"/>
                  </a:lnTo>
                  <a:cubicBezTo>
                    <a:pt x="448" y="1549"/>
                    <a:pt x="1" y="4529"/>
                    <a:pt x="2489" y="5527"/>
                  </a:cubicBezTo>
                  <a:cubicBezTo>
                    <a:pt x="2921" y="5527"/>
                    <a:pt x="3353" y="5453"/>
                    <a:pt x="3800" y="5393"/>
                  </a:cubicBezTo>
                  <a:lnTo>
                    <a:pt x="3800" y="5333"/>
                  </a:lnTo>
                  <a:cubicBezTo>
                    <a:pt x="746" y="3099"/>
                    <a:pt x="1684" y="492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8" name="Google Shape;4958;p30"/>
            <p:cNvSpPr/>
            <p:nvPr/>
          </p:nvSpPr>
          <p:spPr>
            <a:xfrm>
              <a:off x="1432876" y="2114039"/>
              <a:ext cx="170605" cy="186016"/>
            </a:xfrm>
            <a:custGeom>
              <a:avLst/>
              <a:gdLst/>
              <a:ahLst/>
              <a:cxnLst/>
              <a:rect l="l" t="t" r="r" b="b"/>
              <a:pathLst>
                <a:path w="5469" h="5963" extrusionOk="0">
                  <a:moveTo>
                    <a:pt x="2485" y="0"/>
                  </a:moveTo>
                  <a:cubicBezTo>
                    <a:pt x="2134" y="0"/>
                    <a:pt x="1760" y="59"/>
                    <a:pt x="1372" y="182"/>
                  </a:cubicBezTo>
                  <a:cubicBezTo>
                    <a:pt x="1118" y="748"/>
                    <a:pt x="1" y="3728"/>
                    <a:pt x="3040" y="5962"/>
                  </a:cubicBezTo>
                  <a:cubicBezTo>
                    <a:pt x="4470" y="5277"/>
                    <a:pt x="5468" y="4041"/>
                    <a:pt x="5156" y="2298"/>
                  </a:cubicBezTo>
                  <a:cubicBezTo>
                    <a:pt x="4906" y="907"/>
                    <a:pt x="3870" y="0"/>
                    <a:pt x="2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9" name="Google Shape;4959;p30"/>
            <p:cNvSpPr/>
            <p:nvPr/>
          </p:nvSpPr>
          <p:spPr>
            <a:xfrm>
              <a:off x="1492833" y="2181981"/>
              <a:ext cx="46512" cy="46512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14" y="0"/>
                    <a:pt x="1" y="313"/>
                    <a:pt x="1" y="745"/>
                  </a:cubicBezTo>
                  <a:cubicBezTo>
                    <a:pt x="1" y="1118"/>
                    <a:pt x="314" y="1490"/>
                    <a:pt x="746" y="1490"/>
                  </a:cubicBezTo>
                  <a:cubicBezTo>
                    <a:pt x="1193" y="1490"/>
                    <a:pt x="1491" y="1118"/>
                    <a:pt x="1491" y="745"/>
                  </a:cubicBezTo>
                  <a:cubicBezTo>
                    <a:pt x="1491" y="313"/>
                    <a:pt x="1193" y="0"/>
                    <a:pt x="746" y="0"/>
                  </a:cubicBezTo>
                  <a:close/>
                </a:path>
              </a:pathLst>
            </a:custGeom>
            <a:solidFill>
              <a:srgbClr val="C67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0" name="Google Shape;4960;p30"/>
            <p:cNvSpPr/>
            <p:nvPr/>
          </p:nvSpPr>
          <p:spPr>
            <a:xfrm>
              <a:off x="1541653" y="2160613"/>
              <a:ext cx="46481" cy="30571"/>
            </a:xfrm>
            <a:custGeom>
              <a:avLst/>
              <a:gdLst/>
              <a:ahLst/>
              <a:cxnLst/>
              <a:rect l="l" t="t" r="r" b="b"/>
              <a:pathLst>
                <a:path w="1490" h="980" extrusionOk="0">
                  <a:moveTo>
                    <a:pt x="1415" y="0"/>
                  </a:moveTo>
                  <a:cubicBezTo>
                    <a:pt x="1415" y="0"/>
                    <a:pt x="1356" y="0"/>
                    <a:pt x="1356" y="60"/>
                  </a:cubicBezTo>
                  <a:lnTo>
                    <a:pt x="1356" y="119"/>
                  </a:lnTo>
                  <a:cubicBezTo>
                    <a:pt x="1356" y="179"/>
                    <a:pt x="1356" y="253"/>
                    <a:pt x="1296" y="313"/>
                  </a:cubicBezTo>
                  <a:cubicBezTo>
                    <a:pt x="1296" y="373"/>
                    <a:pt x="1237" y="492"/>
                    <a:pt x="1177" y="551"/>
                  </a:cubicBezTo>
                  <a:cubicBezTo>
                    <a:pt x="1177" y="626"/>
                    <a:pt x="1117" y="626"/>
                    <a:pt x="1043" y="685"/>
                  </a:cubicBezTo>
                  <a:lnTo>
                    <a:pt x="983" y="685"/>
                  </a:lnTo>
                  <a:lnTo>
                    <a:pt x="924" y="745"/>
                  </a:lnTo>
                  <a:lnTo>
                    <a:pt x="611" y="745"/>
                  </a:lnTo>
                  <a:cubicBezTo>
                    <a:pt x="551" y="745"/>
                    <a:pt x="432" y="685"/>
                    <a:pt x="372" y="626"/>
                  </a:cubicBezTo>
                  <a:cubicBezTo>
                    <a:pt x="238" y="551"/>
                    <a:pt x="119" y="492"/>
                    <a:pt x="119" y="492"/>
                  </a:cubicBezTo>
                  <a:lnTo>
                    <a:pt x="60" y="492"/>
                  </a:lnTo>
                  <a:cubicBezTo>
                    <a:pt x="0" y="551"/>
                    <a:pt x="0" y="551"/>
                    <a:pt x="60" y="626"/>
                  </a:cubicBezTo>
                  <a:cubicBezTo>
                    <a:pt x="60" y="626"/>
                    <a:pt x="119" y="685"/>
                    <a:pt x="298" y="805"/>
                  </a:cubicBezTo>
                  <a:cubicBezTo>
                    <a:pt x="372" y="864"/>
                    <a:pt x="492" y="924"/>
                    <a:pt x="611" y="924"/>
                  </a:cubicBezTo>
                  <a:cubicBezTo>
                    <a:pt x="678" y="961"/>
                    <a:pt x="741" y="980"/>
                    <a:pt x="803" y="980"/>
                  </a:cubicBezTo>
                  <a:cubicBezTo>
                    <a:pt x="864" y="980"/>
                    <a:pt x="924" y="961"/>
                    <a:pt x="983" y="924"/>
                  </a:cubicBezTo>
                  <a:cubicBezTo>
                    <a:pt x="1043" y="924"/>
                    <a:pt x="1043" y="924"/>
                    <a:pt x="1117" y="864"/>
                  </a:cubicBezTo>
                  <a:cubicBezTo>
                    <a:pt x="1117" y="864"/>
                    <a:pt x="1177" y="864"/>
                    <a:pt x="1177" y="805"/>
                  </a:cubicBezTo>
                  <a:cubicBezTo>
                    <a:pt x="1237" y="805"/>
                    <a:pt x="1296" y="745"/>
                    <a:pt x="1356" y="685"/>
                  </a:cubicBezTo>
                  <a:cubicBezTo>
                    <a:pt x="1415" y="551"/>
                    <a:pt x="1415" y="432"/>
                    <a:pt x="1490" y="373"/>
                  </a:cubicBezTo>
                  <a:lnTo>
                    <a:pt x="1490" y="119"/>
                  </a:lnTo>
                  <a:lnTo>
                    <a:pt x="1490" y="60"/>
                  </a:lnTo>
                  <a:cubicBezTo>
                    <a:pt x="1490" y="0"/>
                    <a:pt x="1490" y="0"/>
                    <a:pt x="1415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1" name="Google Shape;4961;p30"/>
            <p:cNvSpPr/>
            <p:nvPr/>
          </p:nvSpPr>
          <p:spPr>
            <a:xfrm>
              <a:off x="1520253" y="2160613"/>
              <a:ext cx="15379" cy="15348"/>
            </a:xfrm>
            <a:custGeom>
              <a:avLst/>
              <a:gdLst/>
              <a:ahLst/>
              <a:cxnLst/>
              <a:rect l="l" t="t" r="r" b="b"/>
              <a:pathLst>
                <a:path w="493" h="492" extrusionOk="0">
                  <a:moveTo>
                    <a:pt x="239" y="0"/>
                  </a:moveTo>
                  <a:cubicBezTo>
                    <a:pt x="120" y="0"/>
                    <a:pt x="1" y="119"/>
                    <a:pt x="1" y="253"/>
                  </a:cubicBezTo>
                  <a:cubicBezTo>
                    <a:pt x="1" y="373"/>
                    <a:pt x="120" y="492"/>
                    <a:pt x="239" y="492"/>
                  </a:cubicBezTo>
                  <a:cubicBezTo>
                    <a:pt x="373" y="492"/>
                    <a:pt x="492" y="373"/>
                    <a:pt x="492" y="253"/>
                  </a:cubicBezTo>
                  <a:cubicBezTo>
                    <a:pt x="492" y="119"/>
                    <a:pt x="373" y="0"/>
                    <a:pt x="239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2" name="Google Shape;4962;p30"/>
            <p:cNvSpPr/>
            <p:nvPr/>
          </p:nvSpPr>
          <p:spPr>
            <a:xfrm>
              <a:off x="1196824" y="2350684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3" name="Google Shape;4963;p30"/>
            <p:cNvSpPr/>
            <p:nvPr/>
          </p:nvSpPr>
          <p:spPr>
            <a:xfrm>
              <a:off x="1152183" y="2402717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4" name="Google Shape;4964;p30"/>
            <p:cNvSpPr/>
            <p:nvPr/>
          </p:nvSpPr>
          <p:spPr>
            <a:xfrm>
              <a:off x="1140579" y="247056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5" name="Google Shape;4965;p30"/>
            <p:cNvSpPr/>
            <p:nvPr/>
          </p:nvSpPr>
          <p:spPr>
            <a:xfrm>
              <a:off x="1160107" y="2540287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6" name="Google Shape;4966;p30"/>
            <p:cNvSpPr/>
            <p:nvPr/>
          </p:nvSpPr>
          <p:spPr>
            <a:xfrm>
              <a:off x="1212140" y="2589700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7" name="Google Shape;4967;p30"/>
            <p:cNvSpPr/>
            <p:nvPr/>
          </p:nvSpPr>
          <p:spPr>
            <a:xfrm>
              <a:off x="1281861" y="2613720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8" name="Google Shape;4968;p30"/>
            <p:cNvSpPr/>
            <p:nvPr/>
          </p:nvSpPr>
          <p:spPr>
            <a:xfrm>
              <a:off x="1355731" y="2624826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9" name="Google Shape;4969;p30"/>
            <p:cNvSpPr/>
            <p:nvPr/>
          </p:nvSpPr>
          <p:spPr>
            <a:xfrm>
              <a:off x="1427323" y="2636212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30"/>
            <p:cNvSpPr/>
            <p:nvPr/>
          </p:nvSpPr>
          <p:spPr>
            <a:xfrm>
              <a:off x="1498885" y="2657580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30"/>
            <p:cNvSpPr/>
            <p:nvPr/>
          </p:nvSpPr>
          <p:spPr>
            <a:xfrm>
              <a:off x="1558841" y="2701191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2" name="Google Shape;4972;p30"/>
            <p:cNvSpPr/>
            <p:nvPr/>
          </p:nvSpPr>
          <p:spPr>
            <a:xfrm>
              <a:off x="1595558" y="2764735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3" name="Google Shape;4973;p30"/>
            <p:cNvSpPr/>
            <p:nvPr/>
          </p:nvSpPr>
          <p:spPr>
            <a:xfrm>
              <a:off x="1611343" y="2836328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4" name="Google Shape;4974;p30"/>
            <p:cNvSpPr/>
            <p:nvPr/>
          </p:nvSpPr>
          <p:spPr>
            <a:xfrm>
              <a:off x="1603450" y="2911383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5" name="Google Shape;4975;p30"/>
            <p:cNvSpPr/>
            <p:nvPr/>
          </p:nvSpPr>
          <p:spPr>
            <a:xfrm>
              <a:off x="1580210" y="2982913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30"/>
            <p:cNvSpPr/>
            <p:nvPr/>
          </p:nvSpPr>
          <p:spPr>
            <a:xfrm>
              <a:off x="1549077" y="3052571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30"/>
            <p:cNvSpPr/>
            <p:nvPr/>
          </p:nvSpPr>
          <p:spPr>
            <a:xfrm>
              <a:off x="1510489" y="3117675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30"/>
            <p:cNvSpPr/>
            <p:nvPr/>
          </p:nvSpPr>
          <p:spPr>
            <a:xfrm>
              <a:off x="1467752" y="3179909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30"/>
            <p:cNvSpPr/>
            <p:nvPr/>
          </p:nvSpPr>
          <p:spPr>
            <a:xfrm>
              <a:off x="1423143" y="3239710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30"/>
            <p:cNvSpPr/>
            <p:nvPr/>
          </p:nvSpPr>
          <p:spPr>
            <a:xfrm>
              <a:off x="1378971" y="3298419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30"/>
            <p:cNvSpPr/>
            <p:nvPr/>
          </p:nvSpPr>
          <p:spPr>
            <a:xfrm>
              <a:off x="1334362" y="3357908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30"/>
            <p:cNvSpPr/>
            <p:nvPr/>
          </p:nvSpPr>
          <p:spPr>
            <a:xfrm>
              <a:off x="1295337" y="3419081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3" name="Google Shape;4983;p30"/>
            <p:cNvSpPr/>
            <p:nvPr/>
          </p:nvSpPr>
          <p:spPr>
            <a:xfrm>
              <a:off x="1262801" y="3484310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4" name="Google Shape;4984;p30"/>
            <p:cNvSpPr/>
            <p:nvPr/>
          </p:nvSpPr>
          <p:spPr>
            <a:xfrm>
              <a:off x="1253037" y="3554780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30"/>
            <p:cNvSpPr/>
            <p:nvPr/>
          </p:nvSpPr>
          <p:spPr>
            <a:xfrm>
              <a:off x="1258621" y="3629305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30"/>
            <p:cNvSpPr/>
            <p:nvPr/>
          </p:nvSpPr>
          <p:spPr>
            <a:xfrm>
              <a:off x="1297646" y="3692818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30"/>
            <p:cNvSpPr/>
            <p:nvPr/>
          </p:nvSpPr>
          <p:spPr>
            <a:xfrm>
              <a:off x="1361315" y="373090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30"/>
            <p:cNvSpPr/>
            <p:nvPr/>
          </p:nvSpPr>
          <p:spPr>
            <a:xfrm>
              <a:off x="1434748" y="3734619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30"/>
            <p:cNvSpPr/>
            <p:nvPr/>
          </p:nvSpPr>
          <p:spPr>
            <a:xfrm>
              <a:off x="1508649" y="3712689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30"/>
            <p:cNvSpPr/>
            <p:nvPr/>
          </p:nvSpPr>
          <p:spPr>
            <a:xfrm>
              <a:off x="1090386" y="247349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30"/>
            <p:cNvSpPr/>
            <p:nvPr/>
          </p:nvSpPr>
          <p:spPr>
            <a:xfrm>
              <a:off x="1057382" y="2563527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30"/>
            <p:cNvSpPr/>
            <p:nvPr/>
          </p:nvSpPr>
          <p:spPr>
            <a:xfrm>
              <a:off x="1218192" y="2599464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30"/>
            <p:cNvSpPr/>
            <p:nvPr/>
          </p:nvSpPr>
          <p:spPr>
            <a:xfrm>
              <a:off x="1179136" y="2703406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30"/>
            <p:cNvSpPr/>
            <p:nvPr/>
          </p:nvSpPr>
          <p:spPr>
            <a:xfrm>
              <a:off x="1115467" y="2768479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30"/>
            <p:cNvSpPr/>
            <p:nvPr/>
          </p:nvSpPr>
          <p:spPr>
            <a:xfrm>
              <a:off x="1117339" y="2878285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30"/>
            <p:cNvSpPr/>
            <p:nvPr/>
          </p:nvSpPr>
          <p:spPr>
            <a:xfrm>
              <a:off x="1180103" y="3884854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30"/>
            <p:cNvSpPr/>
            <p:nvPr/>
          </p:nvSpPr>
          <p:spPr>
            <a:xfrm>
              <a:off x="1229797" y="3897301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30"/>
            <p:cNvSpPr/>
            <p:nvPr/>
          </p:nvSpPr>
          <p:spPr>
            <a:xfrm>
              <a:off x="1196824" y="3729597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30"/>
            <p:cNvSpPr/>
            <p:nvPr/>
          </p:nvSpPr>
          <p:spPr>
            <a:xfrm>
              <a:off x="1243273" y="3759169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30"/>
            <p:cNvSpPr/>
            <p:nvPr/>
          </p:nvSpPr>
          <p:spPr>
            <a:xfrm>
              <a:off x="1338074" y="4681044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30"/>
            <p:cNvSpPr/>
            <p:nvPr/>
          </p:nvSpPr>
          <p:spPr>
            <a:xfrm>
              <a:off x="1315146" y="4661859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30"/>
            <p:cNvSpPr/>
            <p:nvPr/>
          </p:nvSpPr>
          <p:spPr>
            <a:xfrm>
              <a:off x="1184002" y="4110581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30"/>
            <p:cNvSpPr/>
            <p:nvPr/>
          </p:nvSpPr>
          <p:spPr>
            <a:xfrm>
              <a:off x="1338074" y="2972650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30"/>
            <p:cNvSpPr/>
            <p:nvPr/>
          </p:nvSpPr>
          <p:spPr>
            <a:xfrm>
              <a:off x="1262801" y="2237290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30"/>
            <p:cNvSpPr/>
            <p:nvPr/>
          </p:nvSpPr>
          <p:spPr>
            <a:xfrm>
              <a:off x="1421272" y="1891525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30"/>
            <p:cNvSpPr/>
            <p:nvPr/>
          </p:nvSpPr>
          <p:spPr>
            <a:xfrm>
              <a:off x="1119210" y="1064764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30"/>
            <p:cNvSpPr/>
            <p:nvPr/>
          </p:nvSpPr>
          <p:spPr>
            <a:xfrm>
              <a:off x="1216320" y="118651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30"/>
            <p:cNvSpPr/>
            <p:nvPr/>
          </p:nvSpPr>
          <p:spPr>
            <a:xfrm>
              <a:off x="1188900" y="1166615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30"/>
            <p:cNvSpPr/>
            <p:nvPr/>
          </p:nvSpPr>
          <p:spPr>
            <a:xfrm>
              <a:off x="1518413" y="1347328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30"/>
            <p:cNvSpPr/>
            <p:nvPr/>
          </p:nvSpPr>
          <p:spPr>
            <a:xfrm>
              <a:off x="1537442" y="1385885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1" name="Google Shape;5011;p30"/>
            <p:cNvSpPr/>
            <p:nvPr/>
          </p:nvSpPr>
          <p:spPr>
            <a:xfrm>
              <a:off x="1537442" y="138588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2" name="Google Shape;5012;p30"/>
            <p:cNvSpPr/>
            <p:nvPr/>
          </p:nvSpPr>
          <p:spPr>
            <a:xfrm>
              <a:off x="1646187" y="138732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30"/>
            <p:cNvSpPr/>
            <p:nvPr/>
          </p:nvSpPr>
          <p:spPr>
            <a:xfrm>
              <a:off x="1113626" y="3388105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30"/>
            <p:cNvSpPr/>
            <p:nvPr/>
          </p:nvSpPr>
          <p:spPr>
            <a:xfrm>
              <a:off x="1127103" y="3498878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30"/>
            <p:cNvSpPr/>
            <p:nvPr/>
          </p:nvSpPr>
          <p:spPr>
            <a:xfrm>
              <a:off x="1231856" y="1882291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30"/>
            <p:cNvSpPr/>
            <p:nvPr/>
          </p:nvSpPr>
          <p:spPr>
            <a:xfrm>
              <a:off x="1316706" y="137137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30"/>
            <p:cNvSpPr/>
            <p:nvPr/>
          </p:nvSpPr>
          <p:spPr>
            <a:xfrm>
              <a:off x="1851139" y="1207980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18" name="Google Shape;5018;p30"/>
            <p:cNvGrpSpPr/>
            <p:nvPr/>
          </p:nvGrpSpPr>
          <p:grpSpPr>
            <a:xfrm>
              <a:off x="1785222" y="716222"/>
              <a:ext cx="1307601" cy="590241"/>
              <a:chOff x="1314344" y="705547"/>
              <a:chExt cx="1307601" cy="590241"/>
            </a:xfrm>
          </p:grpSpPr>
          <p:sp>
            <p:nvSpPr>
              <p:cNvPr id="5019" name="Google Shape;5019;p30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0" name="Google Shape;5020;p30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1" name="Google Shape;5021;p30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2" name="Google Shape;5022;p30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3" name="Google Shape;5023;p30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4" name="Google Shape;5024;p30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5" name="Google Shape;5025;p30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6" name="Google Shape;5026;p30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7" name="Google Shape;5027;p30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8" name="Google Shape;5028;p30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9" name="Google Shape;5029;p30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0" name="Google Shape;5030;p30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1" name="Google Shape;5031;p30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2" name="Google Shape;5032;p30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3" name="Google Shape;5033;p30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4" name="Google Shape;5034;p30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35" name="Google Shape;5035;p30"/>
            <p:cNvSpPr/>
            <p:nvPr/>
          </p:nvSpPr>
          <p:spPr>
            <a:xfrm>
              <a:off x="1212140" y="4276601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30"/>
            <p:cNvSpPr/>
            <p:nvPr/>
          </p:nvSpPr>
          <p:spPr>
            <a:xfrm>
              <a:off x="1245145" y="4241631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30"/>
            <p:cNvSpPr/>
            <p:nvPr/>
          </p:nvSpPr>
          <p:spPr>
            <a:xfrm>
              <a:off x="1271224" y="4402909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30"/>
            <p:cNvSpPr/>
            <p:nvPr/>
          </p:nvSpPr>
          <p:spPr>
            <a:xfrm>
              <a:off x="1185188" y="4348536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30"/>
            <p:cNvSpPr/>
            <p:nvPr/>
          </p:nvSpPr>
          <p:spPr>
            <a:xfrm>
              <a:off x="933319" y="1201273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705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1" name="Google Shape;5041;p31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042" name="Google Shape;5042;p31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31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31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5" name="Google Shape;5045;p31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6" name="Google Shape;5046;p31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31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31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31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31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31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31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3" name="Google Shape;5053;p31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4" name="Google Shape;5054;p31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31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31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31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31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31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31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31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31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31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31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31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31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31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31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31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31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31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31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31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4" name="Google Shape;5074;p31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5" name="Google Shape;5075;p31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31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31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31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31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31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31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31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31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31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31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31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31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31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9" name="Google Shape;5089;p31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0" name="Google Shape;5090;p31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31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31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31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31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31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31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31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31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31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31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31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31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31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31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31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31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31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31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31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31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31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31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31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31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31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31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31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31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31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31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31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31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31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31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31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31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31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31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31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31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31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31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31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31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31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31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31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31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31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31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31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31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31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31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31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31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31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31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1" name="Google Shape;5151;p31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2" name="Google Shape;5152;p31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31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31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31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31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31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31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31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31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31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31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31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31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31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31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31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31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31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31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31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31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31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31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31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6" name="Google Shape;5176;p31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7" name="Google Shape;5177;p31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31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31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0" name="Google Shape;5180;p31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1" name="Google Shape;5181;p31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31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31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4" name="Google Shape;5184;p31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5" name="Google Shape;5185;p31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31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31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8" name="Google Shape;5188;p31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9" name="Google Shape;5189;p31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0" name="Google Shape;5190;p31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1" name="Google Shape;5191;p31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2" name="Google Shape;5192;p31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31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31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5" name="Google Shape;5195;p31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6" name="Google Shape;5196;p31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31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31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9" name="Google Shape;5199;p31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0" name="Google Shape;5200;p31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01" name="Google Shape;5201;p31"/>
          <p:cNvGrpSpPr/>
          <p:nvPr/>
        </p:nvGrpSpPr>
        <p:grpSpPr>
          <a:xfrm>
            <a:off x="1144045" y="3633713"/>
            <a:ext cx="910936" cy="2739753"/>
            <a:chOff x="848509" y="753609"/>
            <a:chExt cx="683202" cy="2054815"/>
          </a:xfrm>
        </p:grpSpPr>
        <p:sp>
          <p:nvSpPr>
            <p:cNvPr id="5202" name="Google Shape;5202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0" name="Google Shape;5210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1" name="Google Shape;5211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9" name="Google Shape;5219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0" name="Google Shape;5220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7" name="Google Shape;5237;p31"/>
          <p:cNvGrpSpPr/>
          <p:nvPr/>
        </p:nvGrpSpPr>
        <p:grpSpPr>
          <a:xfrm>
            <a:off x="10478545" y="1004813"/>
            <a:ext cx="910936" cy="2739753"/>
            <a:chOff x="848509" y="753609"/>
            <a:chExt cx="683202" cy="2054815"/>
          </a:xfrm>
        </p:grpSpPr>
        <p:sp>
          <p:nvSpPr>
            <p:cNvPr id="5238" name="Google Shape;5238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9" name="Google Shape;5239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0" name="Google Shape;5240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7" name="Google Shape;5267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8" name="Google Shape;5268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078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5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4" name="Google Shape;5274;p32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275" name="Google Shape;5275;p32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32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32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32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32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32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32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32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32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32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32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32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32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8" name="Google Shape;5288;p32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9" name="Google Shape;5289;p32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32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32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32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32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32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32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32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32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32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32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32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32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32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32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32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32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32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32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32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32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32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1" name="Google Shape;5311;p32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2" name="Google Shape;5312;p32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32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32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32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32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32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32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32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32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32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32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32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32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32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32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32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32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32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32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32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2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32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4" name="Google Shape;5334;p32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5" name="Google Shape;5335;p32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32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32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32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32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32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32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32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3" name="Google Shape;5343;p32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4" name="Google Shape;5344;p32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32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32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32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32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32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32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32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32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32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32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32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32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32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32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32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32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32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32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32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32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32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32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32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32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32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32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1" name="Google Shape;5371;p32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2" name="Google Shape;5372;p32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32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32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32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32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32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32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32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32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32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32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32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32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32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32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32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32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32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32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32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32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32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32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32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6" name="Google Shape;5396;p32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7" name="Google Shape;5397;p32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32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32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32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32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32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32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32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5" name="Google Shape;5405;p32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6" name="Google Shape;5406;p32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7" name="Google Shape;5407;p32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8" name="Google Shape;5408;p32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9" name="Google Shape;5409;p32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0" name="Google Shape;5410;p32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1" name="Google Shape;5411;p32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2" name="Google Shape;5412;p32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3" name="Google Shape;5413;p32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4" name="Google Shape;5414;p32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5" name="Google Shape;5415;p32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6" name="Google Shape;5416;p32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7" name="Google Shape;5417;p32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8" name="Google Shape;5418;p32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9" name="Google Shape;5419;p32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0" name="Google Shape;5420;p32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1" name="Google Shape;5421;p32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2" name="Google Shape;5422;p32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3" name="Google Shape;5423;p32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4" name="Google Shape;5424;p32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5" name="Google Shape;5425;p32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6" name="Google Shape;5426;p32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7" name="Google Shape;5427;p32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8" name="Google Shape;5428;p32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9" name="Google Shape;5429;p32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0" name="Google Shape;5430;p32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1" name="Google Shape;5431;p32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2" name="Google Shape;5432;p32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3" name="Google Shape;5433;p32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34" name="Google Shape;5434;p32"/>
          <p:cNvGrpSpPr/>
          <p:nvPr/>
        </p:nvGrpSpPr>
        <p:grpSpPr>
          <a:xfrm>
            <a:off x="8546925" y="1003497"/>
            <a:ext cx="2879339" cy="5397692"/>
            <a:chOff x="6410194" y="752622"/>
            <a:chExt cx="2159504" cy="4048269"/>
          </a:xfrm>
        </p:grpSpPr>
        <p:sp>
          <p:nvSpPr>
            <p:cNvPr id="5435" name="Google Shape;5435;p32"/>
            <p:cNvSpPr/>
            <p:nvPr/>
          </p:nvSpPr>
          <p:spPr>
            <a:xfrm rot="10800000">
              <a:off x="8460921" y="4727426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6" name="Google Shape;5436;p32"/>
            <p:cNvSpPr/>
            <p:nvPr/>
          </p:nvSpPr>
          <p:spPr>
            <a:xfrm rot="10800000">
              <a:off x="841072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7" name="Google Shape;5437;p32"/>
            <p:cNvSpPr/>
            <p:nvPr/>
          </p:nvSpPr>
          <p:spPr>
            <a:xfrm rot="10800000">
              <a:off x="8360535" y="470789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8" name="Google Shape;5438;p32"/>
            <p:cNvSpPr/>
            <p:nvPr/>
          </p:nvSpPr>
          <p:spPr>
            <a:xfrm rot="10800000">
              <a:off x="8290846" y="4696294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9" name="Google Shape;5439;p32"/>
            <p:cNvSpPr/>
            <p:nvPr/>
          </p:nvSpPr>
          <p:spPr>
            <a:xfrm rot="10800000">
              <a:off x="8354515" y="4627166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0" name="Google Shape;5440;p32"/>
            <p:cNvSpPr/>
            <p:nvPr/>
          </p:nvSpPr>
          <p:spPr>
            <a:xfrm rot="10800000">
              <a:off x="8465101" y="4648409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1" name="Google Shape;5441;p32"/>
            <p:cNvSpPr/>
            <p:nvPr/>
          </p:nvSpPr>
          <p:spPr>
            <a:xfrm rot="10800000">
              <a:off x="7837738" y="4727426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2" name="Google Shape;5442;p32"/>
            <p:cNvSpPr/>
            <p:nvPr/>
          </p:nvSpPr>
          <p:spPr>
            <a:xfrm rot="10800000">
              <a:off x="778707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3" name="Google Shape;5443;p32"/>
            <p:cNvSpPr/>
            <p:nvPr/>
          </p:nvSpPr>
          <p:spPr>
            <a:xfrm rot="10800000">
              <a:off x="7736885" y="470789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2"/>
            <p:cNvSpPr/>
            <p:nvPr/>
          </p:nvSpPr>
          <p:spPr>
            <a:xfrm rot="10800000">
              <a:off x="7667164" y="4696294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2"/>
            <p:cNvSpPr/>
            <p:nvPr/>
          </p:nvSpPr>
          <p:spPr>
            <a:xfrm rot="10800000">
              <a:off x="7731301" y="4627166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32"/>
            <p:cNvSpPr/>
            <p:nvPr/>
          </p:nvSpPr>
          <p:spPr>
            <a:xfrm rot="10800000">
              <a:off x="7841451" y="4648409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32"/>
            <p:cNvSpPr/>
            <p:nvPr/>
          </p:nvSpPr>
          <p:spPr>
            <a:xfrm rot="10800000">
              <a:off x="8114719" y="4566616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32"/>
            <p:cNvSpPr/>
            <p:nvPr/>
          </p:nvSpPr>
          <p:spPr>
            <a:xfrm rot="10800000">
              <a:off x="8007814" y="4646101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32"/>
            <p:cNvSpPr/>
            <p:nvPr/>
          </p:nvSpPr>
          <p:spPr>
            <a:xfrm rot="10800000">
              <a:off x="7942304" y="4409175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32"/>
            <p:cNvSpPr/>
            <p:nvPr/>
          </p:nvSpPr>
          <p:spPr>
            <a:xfrm rot="10800000">
              <a:off x="8075663" y="4128826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32"/>
            <p:cNvSpPr/>
            <p:nvPr/>
          </p:nvSpPr>
          <p:spPr>
            <a:xfrm rot="10800000">
              <a:off x="8103083" y="4131196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32"/>
            <p:cNvSpPr/>
            <p:nvPr/>
          </p:nvSpPr>
          <p:spPr>
            <a:xfrm rot="10800000">
              <a:off x="7963673" y="4415601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32"/>
            <p:cNvSpPr/>
            <p:nvPr/>
          </p:nvSpPr>
          <p:spPr>
            <a:xfrm rot="10800000">
              <a:off x="7758254" y="4241096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32"/>
            <p:cNvSpPr/>
            <p:nvPr/>
          </p:nvSpPr>
          <p:spPr>
            <a:xfrm rot="10800000">
              <a:off x="7843322" y="4252950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32"/>
            <p:cNvSpPr/>
            <p:nvPr/>
          </p:nvSpPr>
          <p:spPr>
            <a:xfrm rot="10800000">
              <a:off x="7795407" y="4411327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32"/>
            <p:cNvSpPr/>
            <p:nvPr/>
          </p:nvSpPr>
          <p:spPr>
            <a:xfrm rot="10800000">
              <a:off x="7820082" y="4417442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32"/>
            <p:cNvSpPr/>
            <p:nvPr/>
          </p:nvSpPr>
          <p:spPr>
            <a:xfrm rot="10800000">
              <a:off x="7895824" y="3875585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32"/>
            <p:cNvSpPr/>
            <p:nvPr/>
          </p:nvSpPr>
          <p:spPr>
            <a:xfrm rot="10800000">
              <a:off x="7944145" y="4186443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32"/>
            <p:cNvSpPr/>
            <p:nvPr/>
          </p:nvSpPr>
          <p:spPr>
            <a:xfrm rot="10800000">
              <a:off x="7986913" y="4236386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32"/>
            <p:cNvSpPr/>
            <p:nvPr/>
          </p:nvSpPr>
          <p:spPr>
            <a:xfrm rot="10800000">
              <a:off x="8153276" y="4054207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32"/>
            <p:cNvSpPr/>
            <p:nvPr/>
          </p:nvSpPr>
          <p:spPr>
            <a:xfrm rot="10800000">
              <a:off x="8114719" y="213303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32"/>
            <p:cNvSpPr/>
            <p:nvPr/>
          </p:nvSpPr>
          <p:spPr>
            <a:xfrm rot="10800000">
              <a:off x="8137959" y="2122332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32"/>
            <p:cNvSpPr/>
            <p:nvPr/>
          </p:nvSpPr>
          <p:spPr>
            <a:xfrm rot="10800000">
              <a:off x="7957621" y="3655566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32"/>
            <p:cNvSpPr/>
            <p:nvPr/>
          </p:nvSpPr>
          <p:spPr>
            <a:xfrm rot="10800000">
              <a:off x="7946016" y="3623685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32"/>
            <p:cNvSpPr/>
            <p:nvPr/>
          </p:nvSpPr>
          <p:spPr>
            <a:xfrm rot="10800000">
              <a:off x="8110539" y="3733335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32"/>
            <p:cNvSpPr/>
            <p:nvPr/>
          </p:nvSpPr>
          <p:spPr>
            <a:xfrm rot="10800000">
              <a:off x="8019449" y="3683642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7" name="Google Shape;5467;p32"/>
            <p:cNvSpPr/>
            <p:nvPr/>
          </p:nvSpPr>
          <p:spPr>
            <a:xfrm rot="10800000">
              <a:off x="8275030" y="3139445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8" name="Google Shape;5468;p32"/>
            <p:cNvSpPr/>
            <p:nvPr/>
          </p:nvSpPr>
          <p:spPr>
            <a:xfrm rot="10800000">
              <a:off x="8327562" y="3079519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32"/>
            <p:cNvSpPr/>
            <p:nvPr/>
          </p:nvSpPr>
          <p:spPr>
            <a:xfrm rot="10800000">
              <a:off x="8350803" y="300608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32"/>
            <p:cNvSpPr/>
            <p:nvPr/>
          </p:nvSpPr>
          <p:spPr>
            <a:xfrm rot="10800000">
              <a:off x="8312214" y="2941949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32"/>
            <p:cNvSpPr/>
            <p:nvPr/>
          </p:nvSpPr>
          <p:spPr>
            <a:xfrm rot="10800000">
              <a:off x="8248078" y="2904453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32"/>
            <p:cNvSpPr/>
            <p:nvPr/>
          </p:nvSpPr>
          <p:spPr>
            <a:xfrm rot="10800000">
              <a:off x="8176516" y="2888044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32"/>
            <p:cNvSpPr/>
            <p:nvPr/>
          </p:nvSpPr>
          <p:spPr>
            <a:xfrm rot="10800000">
              <a:off x="8103083" y="2876409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32"/>
            <p:cNvSpPr/>
            <p:nvPr/>
          </p:nvSpPr>
          <p:spPr>
            <a:xfrm rot="10800000">
              <a:off x="8029213" y="2860624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32"/>
            <p:cNvSpPr/>
            <p:nvPr/>
          </p:nvSpPr>
          <p:spPr>
            <a:xfrm rot="10800000">
              <a:off x="7961333" y="2830583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32"/>
            <p:cNvSpPr/>
            <p:nvPr/>
          </p:nvSpPr>
          <p:spPr>
            <a:xfrm rot="10800000">
              <a:off x="7911172" y="2776210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32"/>
            <p:cNvSpPr/>
            <p:nvPr/>
          </p:nvSpPr>
          <p:spPr>
            <a:xfrm rot="10800000">
              <a:off x="7884188" y="2706989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32"/>
            <p:cNvSpPr/>
            <p:nvPr/>
          </p:nvSpPr>
          <p:spPr>
            <a:xfrm rot="10800000">
              <a:off x="7878167" y="2633805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32"/>
            <p:cNvSpPr/>
            <p:nvPr/>
          </p:nvSpPr>
          <p:spPr>
            <a:xfrm rot="10800000">
              <a:off x="7880008" y="2558532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32"/>
            <p:cNvSpPr/>
            <p:nvPr/>
          </p:nvSpPr>
          <p:spPr>
            <a:xfrm rot="10800000">
              <a:off x="7895824" y="2488125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32"/>
            <p:cNvSpPr/>
            <p:nvPr/>
          </p:nvSpPr>
          <p:spPr>
            <a:xfrm rot="10800000">
              <a:off x="7924648" y="2422085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2" name="Google Shape;5482;p32"/>
            <p:cNvSpPr/>
            <p:nvPr/>
          </p:nvSpPr>
          <p:spPr>
            <a:xfrm rot="10800000">
              <a:off x="7959493" y="2358416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3" name="Google Shape;5483;p32"/>
            <p:cNvSpPr/>
            <p:nvPr/>
          </p:nvSpPr>
          <p:spPr>
            <a:xfrm rot="10800000">
              <a:off x="8000389" y="2297835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32"/>
            <p:cNvSpPr/>
            <p:nvPr/>
          </p:nvSpPr>
          <p:spPr>
            <a:xfrm rot="10800000">
              <a:off x="8044998" y="2238065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32"/>
            <p:cNvSpPr/>
            <p:nvPr/>
          </p:nvSpPr>
          <p:spPr>
            <a:xfrm rot="10800000">
              <a:off x="8089139" y="2179793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32"/>
            <p:cNvSpPr/>
            <p:nvPr/>
          </p:nvSpPr>
          <p:spPr>
            <a:xfrm rot="10800000">
              <a:off x="8135620" y="2119836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32"/>
            <p:cNvSpPr/>
            <p:nvPr/>
          </p:nvSpPr>
          <p:spPr>
            <a:xfrm rot="10800000">
              <a:off x="8178388" y="2057758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32"/>
            <p:cNvSpPr/>
            <p:nvPr/>
          </p:nvSpPr>
          <p:spPr>
            <a:xfrm rot="10800000">
              <a:off x="8215104" y="1990595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32"/>
            <p:cNvSpPr/>
            <p:nvPr/>
          </p:nvSpPr>
          <p:spPr>
            <a:xfrm rot="10800000">
              <a:off x="8238313" y="1917693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32"/>
            <p:cNvSpPr/>
            <p:nvPr/>
          </p:nvSpPr>
          <p:spPr>
            <a:xfrm rot="10800000">
              <a:off x="8219285" y="1847972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32"/>
            <p:cNvSpPr/>
            <p:nvPr/>
          </p:nvSpPr>
          <p:spPr>
            <a:xfrm rot="10800000">
              <a:off x="8168624" y="1794535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32"/>
            <p:cNvSpPr/>
            <p:nvPr/>
          </p:nvSpPr>
          <p:spPr>
            <a:xfrm rot="10800000">
              <a:off x="8100775" y="177082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32"/>
            <p:cNvSpPr/>
            <p:nvPr/>
          </p:nvSpPr>
          <p:spPr>
            <a:xfrm rot="10800000">
              <a:off x="8027342" y="1770827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32"/>
            <p:cNvSpPr/>
            <p:nvPr/>
          </p:nvSpPr>
          <p:spPr>
            <a:xfrm rot="10800000">
              <a:off x="7957621" y="1788015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32"/>
            <p:cNvSpPr/>
            <p:nvPr/>
          </p:nvSpPr>
          <p:spPr>
            <a:xfrm rot="10800000">
              <a:off x="8083586" y="247701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32"/>
            <p:cNvSpPr/>
            <p:nvPr/>
          </p:nvSpPr>
          <p:spPr>
            <a:xfrm rot="10800000">
              <a:off x="8211361" y="2397253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32"/>
            <p:cNvSpPr/>
            <p:nvPr/>
          </p:nvSpPr>
          <p:spPr>
            <a:xfrm rot="10800000">
              <a:off x="8155148" y="2777302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32"/>
            <p:cNvSpPr/>
            <p:nvPr/>
          </p:nvSpPr>
          <p:spPr>
            <a:xfrm rot="10800000">
              <a:off x="8184409" y="2675762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32"/>
            <p:cNvSpPr/>
            <p:nvPr/>
          </p:nvSpPr>
          <p:spPr>
            <a:xfrm rot="10800000">
              <a:off x="8201628" y="2585235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32"/>
            <p:cNvSpPr/>
            <p:nvPr/>
          </p:nvSpPr>
          <p:spPr>
            <a:xfrm rot="10800000">
              <a:off x="8254129" y="2515327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32"/>
            <p:cNvSpPr/>
            <p:nvPr/>
          </p:nvSpPr>
          <p:spPr>
            <a:xfrm rot="10800000">
              <a:off x="8139800" y="1560260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32"/>
            <p:cNvSpPr/>
            <p:nvPr/>
          </p:nvSpPr>
          <p:spPr>
            <a:xfrm rot="10800000">
              <a:off x="8114719" y="1586807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32"/>
            <p:cNvSpPr/>
            <p:nvPr/>
          </p:nvSpPr>
          <p:spPr>
            <a:xfrm rot="10800000">
              <a:off x="8145384" y="1650445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32"/>
            <p:cNvSpPr/>
            <p:nvPr/>
          </p:nvSpPr>
          <p:spPr>
            <a:xfrm rot="10800000">
              <a:off x="8118431" y="1635128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32"/>
            <p:cNvSpPr/>
            <p:nvPr/>
          </p:nvSpPr>
          <p:spPr>
            <a:xfrm rot="10800000">
              <a:off x="8108043" y="752622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32"/>
            <p:cNvSpPr/>
            <p:nvPr/>
          </p:nvSpPr>
          <p:spPr>
            <a:xfrm rot="10800000">
              <a:off x="8161168" y="786250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32"/>
            <p:cNvSpPr/>
            <p:nvPr/>
          </p:nvSpPr>
          <p:spPr>
            <a:xfrm rot="10800000">
              <a:off x="8196044" y="1338152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32"/>
            <p:cNvSpPr/>
            <p:nvPr/>
          </p:nvSpPr>
          <p:spPr>
            <a:xfrm rot="10800000">
              <a:off x="8128320" y="2511864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32"/>
            <p:cNvSpPr/>
            <p:nvPr/>
          </p:nvSpPr>
          <p:spPr>
            <a:xfrm rot="10800000">
              <a:off x="8197885" y="3240142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32"/>
            <p:cNvSpPr/>
            <p:nvPr/>
          </p:nvSpPr>
          <p:spPr>
            <a:xfrm rot="10800000">
              <a:off x="8046870" y="3592552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32"/>
            <p:cNvSpPr/>
            <p:nvPr/>
          </p:nvSpPr>
          <p:spPr>
            <a:xfrm rot="10800000">
              <a:off x="8331275" y="4415601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32"/>
            <p:cNvSpPr/>
            <p:nvPr/>
          </p:nvSpPr>
          <p:spPr>
            <a:xfrm rot="10800000">
              <a:off x="8286666" y="433056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32"/>
            <p:cNvSpPr/>
            <p:nvPr/>
          </p:nvSpPr>
          <p:spPr>
            <a:xfrm rot="10800000">
              <a:off x="8282954" y="4321423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32"/>
            <p:cNvSpPr/>
            <p:nvPr/>
          </p:nvSpPr>
          <p:spPr>
            <a:xfrm rot="10800000">
              <a:off x="7940432" y="4131196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32"/>
            <p:cNvSpPr/>
            <p:nvPr/>
          </p:nvSpPr>
          <p:spPr>
            <a:xfrm rot="10800000">
              <a:off x="7963673" y="4131196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32"/>
            <p:cNvSpPr/>
            <p:nvPr/>
          </p:nvSpPr>
          <p:spPr>
            <a:xfrm rot="10800000">
              <a:off x="7965544" y="413119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32"/>
            <p:cNvSpPr/>
            <p:nvPr/>
          </p:nvSpPr>
          <p:spPr>
            <a:xfrm rot="10800000">
              <a:off x="7814498" y="409030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32"/>
            <p:cNvSpPr/>
            <p:nvPr/>
          </p:nvSpPr>
          <p:spPr>
            <a:xfrm rot="10800000">
              <a:off x="8245707" y="2060847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32"/>
            <p:cNvSpPr/>
            <p:nvPr/>
          </p:nvSpPr>
          <p:spPr>
            <a:xfrm rot="10800000">
              <a:off x="8269477" y="1987382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32"/>
            <p:cNvSpPr/>
            <p:nvPr/>
          </p:nvSpPr>
          <p:spPr>
            <a:xfrm rot="10800000">
              <a:off x="8156988" y="3593519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32"/>
            <p:cNvSpPr/>
            <p:nvPr/>
          </p:nvSpPr>
          <p:spPr>
            <a:xfrm rot="10800000">
              <a:off x="8025720" y="401483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32"/>
            <p:cNvSpPr/>
            <p:nvPr/>
          </p:nvSpPr>
          <p:spPr>
            <a:xfrm rot="10800000">
              <a:off x="7567964" y="4167882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23" name="Google Shape;5523;p32"/>
            <p:cNvGrpSpPr/>
            <p:nvPr/>
          </p:nvGrpSpPr>
          <p:grpSpPr>
            <a:xfrm rot="10800000">
              <a:off x="6410194" y="4210650"/>
              <a:ext cx="1307601" cy="590241"/>
              <a:chOff x="1314344" y="705547"/>
              <a:chExt cx="1307601" cy="590241"/>
            </a:xfrm>
          </p:grpSpPr>
          <p:sp>
            <p:nvSpPr>
              <p:cNvPr id="5524" name="Google Shape;5524;p32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5" name="Google Shape;5525;p32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6" name="Google Shape;5526;p32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7" name="Google Shape;5527;p32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8" name="Google Shape;5528;p32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9" name="Google Shape;5529;p32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0" name="Google Shape;5530;p32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1" name="Google Shape;5531;p32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2" name="Google Shape;5532;p32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3" name="Google Shape;5533;p32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4" name="Google Shape;5534;p32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5" name="Google Shape;5535;p32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6" name="Google Shape;5536;p32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7" name="Google Shape;5537;p32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8" name="Google Shape;5538;p32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9" name="Google Shape;5539;p32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40" name="Google Shape;5540;p32"/>
            <p:cNvSpPr/>
            <p:nvPr/>
          </p:nvSpPr>
          <p:spPr>
            <a:xfrm rot="10800000">
              <a:off x="8240185" y="1197369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32"/>
            <p:cNvSpPr/>
            <p:nvPr/>
          </p:nvSpPr>
          <p:spPr>
            <a:xfrm rot="10800000">
              <a:off x="8228581" y="1238266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32"/>
            <p:cNvSpPr/>
            <p:nvPr/>
          </p:nvSpPr>
          <p:spPr>
            <a:xfrm rot="10800000">
              <a:off x="8141671" y="969708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32"/>
            <p:cNvSpPr/>
            <p:nvPr/>
          </p:nvSpPr>
          <p:spPr>
            <a:xfrm rot="10800000">
              <a:off x="8166752" y="1045699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32"/>
            <p:cNvSpPr/>
            <p:nvPr/>
          </p:nvSpPr>
          <p:spPr>
            <a:xfrm rot="10800000">
              <a:off x="8441892" y="4034648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7210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94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19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1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74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0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74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81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32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195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938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59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8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7/20/2022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0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7/20/2022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8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7/20/2022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7/20/2022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7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7/20/2022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75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4862825-F999-48A1-A8CC-DBC54813CE2D}" type="datetimeFigureOut">
              <a:rPr lang="en-US" smtClean="0"/>
              <a:pPr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F53F033-C8A0-416D-82C7-832DA9716A2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575" y="361950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8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ngolin"/>
              <a:buNone/>
              <a:defRPr sz="280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Alternates"/>
              <a:buChar char="●"/>
              <a:defRPr sz="1800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06063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A3AF0-613C-42C0-81DF-230C2B820C1A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3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10" Type="http://schemas.openxmlformats.org/officeDocument/2006/relationships/image" Target="../media/image26.png"/><Relationship Id="rId4" Type="http://schemas.openxmlformats.org/officeDocument/2006/relationships/image" Target="../media/image20.gif"/><Relationship Id="rId9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slide" Target="slide26.xml"/><Relationship Id="rId18" Type="http://schemas.openxmlformats.org/officeDocument/2006/relationships/image" Target="../media/image35.png"/><Relationship Id="rId26" Type="http://schemas.openxmlformats.org/officeDocument/2006/relationships/image" Target="../media/image42.gif"/><Relationship Id="rId3" Type="http://schemas.openxmlformats.org/officeDocument/2006/relationships/slide" Target="slide20.xml"/><Relationship Id="rId21" Type="http://schemas.openxmlformats.org/officeDocument/2006/relationships/image" Target="../media/image37.png"/><Relationship Id="rId7" Type="http://schemas.openxmlformats.org/officeDocument/2006/relationships/slide" Target="slide23.xml"/><Relationship Id="rId12" Type="http://schemas.openxmlformats.org/officeDocument/2006/relationships/image" Target="../media/image32.png"/><Relationship Id="rId17" Type="http://schemas.openxmlformats.org/officeDocument/2006/relationships/slide" Target="slide22.xml"/><Relationship Id="rId25" Type="http://schemas.openxmlformats.org/officeDocument/2006/relationships/image" Target="../media/image41.gif"/><Relationship Id="rId2" Type="http://schemas.openxmlformats.org/officeDocument/2006/relationships/image" Target="../media/image27.jpg"/><Relationship Id="rId16" Type="http://schemas.openxmlformats.org/officeDocument/2006/relationships/image" Target="../media/image34.png"/><Relationship Id="rId20" Type="http://schemas.openxmlformats.org/officeDocument/2006/relationships/image" Target="../media/image36.png"/><Relationship Id="rId29" Type="http://schemas.openxmlformats.org/officeDocument/2006/relationships/image" Target="../media/image45.gi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9.png"/><Relationship Id="rId11" Type="http://schemas.openxmlformats.org/officeDocument/2006/relationships/slide" Target="slide25.xml"/><Relationship Id="rId24" Type="http://schemas.openxmlformats.org/officeDocument/2006/relationships/image" Target="../media/image40.gif"/><Relationship Id="rId5" Type="http://schemas.openxmlformats.org/officeDocument/2006/relationships/slide" Target="slide19.xml"/><Relationship Id="rId15" Type="http://schemas.openxmlformats.org/officeDocument/2006/relationships/slide" Target="slide27.xml"/><Relationship Id="rId23" Type="http://schemas.openxmlformats.org/officeDocument/2006/relationships/image" Target="../media/image39.png"/><Relationship Id="rId28" Type="http://schemas.openxmlformats.org/officeDocument/2006/relationships/image" Target="../media/image44.gif"/><Relationship Id="rId10" Type="http://schemas.openxmlformats.org/officeDocument/2006/relationships/image" Target="../media/image31.png"/><Relationship Id="rId19" Type="http://schemas.openxmlformats.org/officeDocument/2006/relationships/slide" Target="slide21.xml"/><Relationship Id="rId4" Type="http://schemas.openxmlformats.org/officeDocument/2006/relationships/image" Target="../media/image28.png"/><Relationship Id="rId9" Type="http://schemas.openxmlformats.org/officeDocument/2006/relationships/slide" Target="slide24.xml"/><Relationship Id="rId14" Type="http://schemas.openxmlformats.org/officeDocument/2006/relationships/image" Target="../media/image33.png"/><Relationship Id="rId22" Type="http://schemas.openxmlformats.org/officeDocument/2006/relationships/image" Target="../media/image38.png"/><Relationship Id="rId27" Type="http://schemas.openxmlformats.org/officeDocument/2006/relationships/image" Target="../media/image43.gif"/><Relationship Id="rId30" Type="http://schemas.openxmlformats.org/officeDocument/2006/relationships/slide" Target="slide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5" name="Google Shape;5555;p35"/>
          <p:cNvSpPr txBox="1">
            <a:spLocks noGrp="1"/>
          </p:cNvSpPr>
          <p:nvPr>
            <p:ph type="ctrTitle" idx="4294967295"/>
          </p:nvPr>
        </p:nvSpPr>
        <p:spPr>
          <a:xfrm>
            <a:off x="2367209" y="3013627"/>
            <a:ext cx="7246000" cy="14818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5867" dirty="0">
                <a:solidFill>
                  <a:schemeClr val="lt1"/>
                </a:solidFill>
              </a:rPr>
              <a:t>MÔN TOÁN - LỚP 4</a:t>
            </a:r>
            <a:endParaRPr sz="5867" dirty="0">
              <a:solidFill>
                <a:schemeClr val="lt1"/>
              </a:solidFill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" action="ppaction://noaction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" action="ppaction://noaction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" action="ppaction://noaction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" action="ppaction://noaction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" action="ppaction://noaction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" action="ppaction://noaction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189;p2">
            <a:extLst>
              <a:ext uri="{FF2B5EF4-FFF2-40B4-BE49-F238E27FC236}">
                <a16:creationId xmlns:a16="http://schemas.microsoft.com/office/drawing/2014/main" id="{030B950E-A3F1-48B0-92AB-E482FA270CEE}"/>
              </a:ext>
            </a:extLst>
          </p:cNvPr>
          <p:cNvSpPr txBox="1"/>
          <p:nvPr/>
        </p:nvSpPr>
        <p:spPr>
          <a:xfrm>
            <a:off x="3684163" y="1595676"/>
            <a:ext cx="597079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6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5B2DC2F-FE0F-41DC-83B5-96C6C07E7F43}"/>
              </a:ext>
            </a:extLst>
          </p:cNvPr>
          <p:cNvSpPr/>
          <p:nvPr/>
        </p:nvSpPr>
        <p:spPr>
          <a:xfrm>
            <a:off x="1312409" y="2836973"/>
            <a:ext cx="9445213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CHƠI: NHANH NHƯ CHỚP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5058E29A-0FB5-4369-B5C8-FB72DBA448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t="838" r="1084" b="3142"/>
          <a:stretch/>
        </p:blipFill>
        <p:spPr>
          <a:xfrm>
            <a:off x="0" y="-71776"/>
            <a:ext cx="12192000" cy="655377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57AD0A3-7585-483E-B4EB-4E34F95C6E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91" b="94773" l="10000" r="96591">
                        <a14:foregroundMark x1="70455" y1="4545" x2="70455" y2="4545"/>
                        <a14:foregroundMark x1="90455" y1="28864" x2="90455" y2="28864"/>
                        <a14:foregroundMark x1="96818" y1="34318" x2="96818" y2="34318"/>
                        <a14:foregroundMark x1="67955" y1="29318" x2="67955" y2="29318"/>
                        <a14:foregroundMark x1="64091" y1="30000" x2="64091" y2="30000"/>
                        <a14:foregroundMark x1="66591" y1="31591" x2="66591" y2="31591"/>
                        <a14:foregroundMark x1="67273" y1="29545" x2="67273" y2="29545"/>
                        <a14:foregroundMark x1="59773" y1="25682" x2="59773" y2="25682"/>
                        <a14:foregroundMark x1="58409" y1="29318" x2="58409" y2="29318"/>
                        <a14:foregroundMark x1="60909" y1="94773" x2="60909" y2="94773"/>
                        <a14:foregroundMark x1="70227" y1="27273" x2="70227" y2="27273"/>
                        <a14:foregroundMark x1="67273" y1="30000" x2="67273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21" t="1252" r="565"/>
          <a:stretch/>
        </p:blipFill>
        <p:spPr>
          <a:xfrm>
            <a:off x="10685517" y="3855047"/>
            <a:ext cx="2268640" cy="264481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888CA67E-AD77-45DA-B6C9-67CB2DC458AF}"/>
              </a:ext>
            </a:extLst>
          </p:cNvPr>
          <p:cNvSpPr txBox="1"/>
          <p:nvPr/>
        </p:nvSpPr>
        <p:spPr>
          <a:xfrm>
            <a:off x="4274496" y="375998"/>
            <a:ext cx="4840355" cy="5632311"/>
          </a:xfrm>
          <a:custGeom>
            <a:avLst/>
            <a:gdLst>
              <a:gd name="connsiteX0" fmla="*/ 0 w 4840355"/>
              <a:gd name="connsiteY0" fmla="*/ 0 h 5632311"/>
              <a:gd name="connsiteX1" fmla="*/ 4840355 w 4840355"/>
              <a:gd name="connsiteY1" fmla="*/ 0 h 5632311"/>
              <a:gd name="connsiteX2" fmla="*/ 4840355 w 4840355"/>
              <a:gd name="connsiteY2" fmla="*/ 5632311 h 5632311"/>
              <a:gd name="connsiteX3" fmla="*/ 0 w 4840355"/>
              <a:gd name="connsiteY3" fmla="*/ 5632311 h 5632311"/>
              <a:gd name="connsiteX4" fmla="*/ 0 w 4840355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0355" h="5632311" fill="none" extrusionOk="0">
                <a:moveTo>
                  <a:pt x="0" y="0"/>
                </a:moveTo>
                <a:cubicBezTo>
                  <a:pt x="2308570" y="149518"/>
                  <a:pt x="2736461" y="-90350"/>
                  <a:pt x="4840355" y="0"/>
                </a:cubicBezTo>
                <a:cubicBezTo>
                  <a:pt x="5009718" y="1857622"/>
                  <a:pt x="4866888" y="4188855"/>
                  <a:pt x="4840355" y="5632311"/>
                </a:cubicBezTo>
                <a:cubicBezTo>
                  <a:pt x="3046761" y="5788597"/>
                  <a:pt x="2011072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4840355" h="5632311" stroke="0" extrusionOk="0">
                <a:moveTo>
                  <a:pt x="0" y="0"/>
                </a:moveTo>
                <a:cubicBezTo>
                  <a:pt x="524847" y="-125902"/>
                  <a:pt x="4155300" y="163031"/>
                  <a:pt x="4840355" y="0"/>
                </a:cubicBezTo>
                <a:cubicBezTo>
                  <a:pt x="4776668" y="2595404"/>
                  <a:pt x="4925411" y="3596178"/>
                  <a:pt x="4840355" y="5632311"/>
                </a:cubicBezTo>
                <a:cubicBezTo>
                  <a:pt x="4327569" y="5678181"/>
                  <a:pt x="1593379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 cap="flat" cmpd="sng" algn="ctr">
            <a:solidFill>
              <a:srgbClr val="FF5E6D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7 x 3 = 21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7 x 5 = 35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7 x 2 = 14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7 x 1 = 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7 x 8 = 56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7 x 6 = 42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7 x 9 = 63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7 x 4 = 28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 7 x 7 = 49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   7 x 10 = 70</a:t>
            </a:r>
          </a:p>
        </p:txBody>
      </p:sp>
      <p:pic>
        <p:nvPicPr>
          <p:cNvPr id="71" name="图片 9">
            <a:extLst>
              <a:ext uri="{FF2B5EF4-FFF2-40B4-BE49-F238E27FC236}">
                <a16:creationId xmlns:a16="http://schemas.microsoft.com/office/drawing/2014/main" id="{A4576022-1EAD-45D4-8311-6B89BE9415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48" y="1723336"/>
            <a:ext cx="2250848" cy="4470435"/>
          </a:xfrm>
          <a:prstGeom prst="rect">
            <a:avLst/>
          </a:prstGeom>
        </p:spPr>
      </p:pic>
      <p:pic>
        <p:nvPicPr>
          <p:cNvPr id="81" name="Picture 2" descr="Compound adjectives | Baamboozle">
            <a:extLst>
              <a:ext uri="{FF2B5EF4-FFF2-40B4-BE49-F238E27FC236}">
                <a16:creationId xmlns:a16="http://schemas.microsoft.com/office/drawing/2014/main" id="{CD627F22-0EA9-4363-AE62-E7414E0986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519" y="358143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Compound adjectives | Baamboozle">
            <a:extLst>
              <a:ext uri="{FF2B5EF4-FFF2-40B4-BE49-F238E27FC236}">
                <a16:creationId xmlns:a16="http://schemas.microsoft.com/office/drawing/2014/main" id="{E3D36CB0-CACF-4EA4-BE14-88AA495006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096" y="849691"/>
            <a:ext cx="979219" cy="68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Compound adjectives | Baamboozle">
            <a:extLst>
              <a:ext uri="{FF2B5EF4-FFF2-40B4-BE49-F238E27FC236}">
                <a16:creationId xmlns:a16="http://schemas.microsoft.com/office/drawing/2014/main" id="{F5ECD4CD-90D9-4E42-B911-8C5F28EEAA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620" y="1442021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Compound adjectives | Baamboozle">
            <a:extLst>
              <a:ext uri="{FF2B5EF4-FFF2-40B4-BE49-F238E27FC236}">
                <a16:creationId xmlns:a16="http://schemas.microsoft.com/office/drawing/2014/main" id="{FC3562F8-6E01-4FD9-BC82-83B36A126F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67" y="2008136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Compound adjectives | Baamboozle">
            <a:extLst>
              <a:ext uri="{FF2B5EF4-FFF2-40B4-BE49-F238E27FC236}">
                <a16:creationId xmlns:a16="http://schemas.microsoft.com/office/drawing/2014/main" id="{8849A789-C571-47FD-A0B8-C28E043094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790" y="2563035"/>
            <a:ext cx="915504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Compound adjectives | Baamboozle">
            <a:extLst>
              <a:ext uri="{FF2B5EF4-FFF2-40B4-BE49-F238E27FC236}">
                <a16:creationId xmlns:a16="http://schemas.microsoft.com/office/drawing/2014/main" id="{F97F755B-4BEA-4DCE-8AC9-D8F9FDEDC9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86" y="3092014"/>
            <a:ext cx="915504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Compound adjectives | Baamboozle">
            <a:extLst>
              <a:ext uri="{FF2B5EF4-FFF2-40B4-BE49-F238E27FC236}">
                <a16:creationId xmlns:a16="http://schemas.microsoft.com/office/drawing/2014/main" id="{66AB7A53-32CE-4EF9-977F-91EB1B159A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129" y="3646913"/>
            <a:ext cx="915504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Compound adjectives | Baamboozle">
            <a:extLst>
              <a:ext uri="{FF2B5EF4-FFF2-40B4-BE49-F238E27FC236}">
                <a16:creationId xmlns:a16="http://schemas.microsoft.com/office/drawing/2014/main" id="{99A9BBD5-228E-4C63-95CE-D8EB9A64BB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233" y="4232109"/>
            <a:ext cx="915504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Compound adjectives | Baamboozle">
            <a:extLst>
              <a:ext uri="{FF2B5EF4-FFF2-40B4-BE49-F238E27FC236}">
                <a16:creationId xmlns:a16="http://schemas.microsoft.com/office/drawing/2014/main" id="{0DB47869-972B-4BAD-A97E-160C2DD3DF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67" y="4742007"/>
            <a:ext cx="915504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Compound adjectives | Baamboozle">
            <a:extLst>
              <a:ext uri="{FF2B5EF4-FFF2-40B4-BE49-F238E27FC236}">
                <a16:creationId xmlns:a16="http://schemas.microsoft.com/office/drawing/2014/main" id="{93C648EF-C6CA-47FE-A1B3-15FEA8B67A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089" y="5291000"/>
            <a:ext cx="1052172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50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0A1D60-2A8B-4EB0-B4A4-FAA1E4B87179}"/>
              </a:ext>
            </a:extLst>
          </p:cNvPr>
          <p:cNvSpPr/>
          <p:nvPr/>
        </p:nvSpPr>
        <p:spPr>
          <a:xfrm>
            <a:off x="4241011" y="1157429"/>
            <a:ext cx="3585690" cy="7174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ĐỐ BẠN</a:t>
            </a:r>
            <a:endParaRPr lang="en-US" sz="72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C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C1C63AE7-FBD8-4950-BEEC-35ADCD33912C}"/>
              </a:ext>
            </a:extLst>
          </p:cNvPr>
          <p:cNvSpPr/>
          <p:nvPr/>
        </p:nvSpPr>
        <p:spPr>
          <a:xfrm>
            <a:off x="2502286" y="3523432"/>
            <a:ext cx="7539629" cy="249562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endParaRPr lang="nl-NL" sz="2600" dirty="0">
              <a:latin typeface="UTM Avo" panose="020406030505060202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nl-NL" sz="2600" dirty="0">
                <a:latin typeface="UTM Avo" panose="02040603050506020204" pitchFamily="18" charset="0"/>
              </a:rPr>
              <a:t>1 bạn hỏi gọi 1 bạn trả lời các phép tính trong bảng nhân 7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nl-NL" sz="2600" dirty="0">
                <a:latin typeface="UTM Avo" panose="02040603050506020204" pitchFamily="18" charset="0"/>
              </a:rPr>
              <a:t>Nếu trả lời đúng thì được đố bạn khác</a:t>
            </a:r>
            <a:endParaRPr lang="en-US" sz="2600" dirty="0">
              <a:latin typeface="UTM Avo" panose="0204060305050602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EC9F38-BE33-45E8-8D86-703D70577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64" r="3001" b="26509"/>
          <a:stretch/>
        </p:blipFill>
        <p:spPr>
          <a:xfrm>
            <a:off x="3522531" y="1689380"/>
            <a:ext cx="5499141" cy="257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2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Hoạt</a:t>
            </a:r>
            <a:r>
              <a:rPr lang="en-US" sz="72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động</a:t>
            </a:r>
            <a:endParaRPr lang="en-US" sz="72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88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28559" y="275964"/>
            <a:ext cx="14093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4000" b="1" i="0" u="none" strike="noStrike" kern="1200" cap="none" spc="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1F0AF7-4B14-448A-93BD-B9B8A53962D3}"/>
              </a:ext>
            </a:extLst>
          </p:cNvPr>
          <p:cNvSpPr txBox="1"/>
          <p:nvPr/>
        </p:nvSpPr>
        <p:spPr>
          <a:xfrm>
            <a:off x="523982" y="1494374"/>
            <a:ext cx="121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939B44-A46A-41C0-91D0-7BA98FA06E68}"/>
              </a:ext>
            </a:extLst>
          </p:cNvPr>
          <p:cNvGrpSpPr/>
          <p:nvPr/>
        </p:nvGrpSpPr>
        <p:grpSpPr>
          <a:xfrm>
            <a:off x="1284269" y="1263721"/>
            <a:ext cx="3083836" cy="1017141"/>
            <a:chOff x="1284269" y="1263721"/>
            <a:chExt cx="3083836" cy="101714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682621F-C157-400F-9E40-97BD918BB0C6}"/>
                </a:ext>
              </a:extLst>
            </p:cNvPr>
            <p:cNvSpPr/>
            <p:nvPr/>
          </p:nvSpPr>
          <p:spPr>
            <a:xfrm>
              <a:off x="1284269" y="1494373"/>
              <a:ext cx="977633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80700D0-F7A7-4E2F-8C2C-E6AAA6346AB2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A8E2B79-0CFB-40C5-896A-B5EABFDCF1DA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F12905-F07C-4BE2-8552-1F8ADE637C35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7C5763-01F7-4612-8D77-80D2ED83269C}"/>
              </a:ext>
            </a:extLst>
          </p:cNvPr>
          <p:cNvGrpSpPr/>
          <p:nvPr/>
        </p:nvGrpSpPr>
        <p:grpSpPr>
          <a:xfrm>
            <a:off x="4818579" y="1278190"/>
            <a:ext cx="3083836" cy="1017141"/>
            <a:chOff x="1284269" y="1263721"/>
            <a:chExt cx="3083836" cy="101714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E277F3F-92AF-4DCC-8FF2-ED8D87B410FD}"/>
                </a:ext>
              </a:extLst>
            </p:cNvPr>
            <p:cNvSpPr/>
            <p:nvPr/>
          </p:nvSpPr>
          <p:spPr>
            <a:xfrm>
              <a:off x="1284269" y="1494373"/>
              <a:ext cx="977633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9EC8A21-065C-41DA-B762-2C2848B70247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C8636B7-6F35-4261-8315-6E90F42AE626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1E488A2-E814-48BE-9C2A-4C5DA9D51B13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6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1F0305-AEBE-4987-B7D0-59A0B9FE46BE}"/>
              </a:ext>
            </a:extLst>
          </p:cNvPr>
          <p:cNvGrpSpPr/>
          <p:nvPr/>
        </p:nvGrpSpPr>
        <p:grpSpPr>
          <a:xfrm>
            <a:off x="8388180" y="1278190"/>
            <a:ext cx="3083836" cy="1017141"/>
            <a:chOff x="1284269" y="1263721"/>
            <a:chExt cx="3083836" cy="101714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8405C17-9F81-43BD-BDBE-E1B546F59695}"/>
                </a:ext>
              </a:extLst>
            </p:cNvPr>
            <p:cNvSpPr/>
            <p:nvPr/>
          </p:nvSpPr>
          <p:spPr>
            <a:xfrm>
              <a:off x="1284269" y="1494373"/>
              <a:ext cx="977633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7678C61-C868-4B08-94CD-3D35299387A7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8D0BB2A-6B54-42FB-918A-F00A570E8784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D3F911C-AF22-47EF-84A1-E04F8ECB10C2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9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52D2E11-86B2-4C54-84A2-6F64230D8A05}"/>
              </a:ext>
            </a:extLst>
          </p:cNvPr>
          <p:cNvSpPr txBox="1"/>
          <p:nvPr/>
        </p:nvSpPr>
        <p:spPr>
          <a:xfrm>
            <a:off x="523982" y="2892888"/>
            <a:ext cx="121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90D08DF-78C4-4866-9547-C22F211D123B}"/>
              </a:ext>
            </a:extLst>
          </p:cNvPr>
          <p:cNvGrpSpPr/>
          <p:nvPr/>
        </p:nvGrpSpPr>
        <p:grpSpPr>
          <a:xfrm>
            <a:off x="1029150" y="2647411"/>
            <a:ext cx="3234772" cy="1017141"/>
            <a:chOff x="1133333" y="1263721"/>
            <a:chExt cx="3234772" cy="101714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08E6624-E636-48A4-BA3D-50EE4F7BD710}"/>
                </a:ext>
              </a:extLst>
            </p:cNvPr>
            <p:cNvSpPr/>
            <p:nvPr/>
          </p:nvSpPr>
          <p:spPr>
            <a:xfrm>
              <a:off x="1133333" y="1494373"/>
              <a:ext cx="1128569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172F25C-CE8A-4F17-81D6-521F887B21DB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E96DA-BA7D-4C35-A41B-FEB812EED3B1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FCC05A6-EA69-44F5-9C11-3E4895773411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7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ED5B564-2347-47BA-831C-2D512B656FFF}"/>
              </a:ext>
            </a:extLst>
          </p:cNvPr>
          <p:cNvGrpSpPr/>
          <p:nvPr/>
        </p:nvGrpSpPr>
        <p:grpSpPr>
          <a:xfrm>
            <a:off x="4667643" y="2676704"/>
            <a:ext cx="3234772" cy="1017141"/>
            <a:chOff x="1133333" y="1263721"/>
            <a:chExt cx="3234772" cy="1017141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3D2D5DC-370C-4C6B-BF19-C4D1F1DF7F50}"/>
                </a:ext>
              </a:extLst>
            </p:cNvPr>
            <p:cNvSpPr/>
            <p:nvPr/>
          </p:nvSpPr>
          <p:spPr>
            <a:xfrm>
              <a:off x="1133333" y="1494373"/>
              <a:ext cx="1128569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854549D8-6FEC-4372-83EB-263A10F305EF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52CD5DE-8536-480D-AC2B-33F000A10740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EEC0443-DCBA-4D45-8C0A-E87AB49D4DC0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7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9956AA3-2067-4C9E-AAEF-DB6A871E9611}"/>
              </a:ext>
            </a:extLst>
          </p:cNvPr>
          <p:cNvGrpSpPr/>
          <p:nvPr/>
        </p:nvGrpSpPr>
        <p:grpSpPr>
          <a:xfrm>
            <a:off x="8237244" y="2739450"/>
            <a:ext cx="3234772" cy="1017141"/>
            <a:chOff x="1133333" y="1263721"/>
            <a:chExt cx="3234772" cy="1017141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6A371D1-8A33-4E0E-ADA4-05BC8CFCD3D8}"/>
                </a:ext>
              </a:extLst>
            </p:cNvPr>
            <p:cNvSpPr/>
            <p:nvPr/>
          </p:nvSpPr>
          <p:spPr>
            <a:xfrm>
              <a:off x="1133333" y="1494373"/>
              <a:ext cx="1128569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C0AB73F-BBF3-4EBD-890C-AD4F30492A64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F002CA9-534F-441B-B658-6754DDAF78E6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B596EE2-34AC-4CD8-AEB1-0B2D471CAA06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7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28E5F9E-C0E7-4D79-8A88-147138E3B79C}"/>
              </a:ext>
            </a:extLst>
          </p:cNvPr>
          <p:cNvSpPr/>
          <p:nvPr/>
        </p:nvSpPr>
        <p:spPr>
          <a:xfrm>
            <a:off x="3441988" y="1562322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40D4EAC0-A836-4E11-A7D0-4D3B28CC7617}"/>
              </a:ext>
            </a:extLst>
          </p:cNvPr>
          <p:cNvSpPr/>
          <p:nvPr/>
        </p:nvSpPr>
        <p:spPr>
          <a:xfrm>
            <a:off x="7011589" y="1617007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1EA21E2-E0D1-4363-8C36-4889F7BFCDAA}"/>
              </a:ext>
            </a:extLst>
          </p:cNvPr>
          <p:cNvSpPr/>
          <p:nvPr/>
        </p:nvSpPr>
        <p:spPr>
          <a:xfrm>
            <a:off x="10577046" y="1601355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82AA8EDE-FAA5-4313-99F5-3E3FB3B5AEB0}"/>
              </a:ext>
            </a:extLst>
          </p:cNvPr>
          <p:cNvSpPr/>
          <p:nvPr/>
        </p:nvSpPr>
        <p:spPr>
          <a:xfrm>
            <a:off x="3375874" y="2961243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6259270-6C7C-4C22-A3BA-B67B5BACB93D}"/>
              </a:ext>
            </a:extLst>
          </p:cNvPr>
          <p:cNvSpPr/>
          <p:nvPr/>
        </p:nvSpPr>
        <p:spPr>
          <a:xfrm>
            <a:off x="7043549" y="2999869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755DB62D-4982-4FA5-89A4-635F721412D4}"/>
              </a:ext>
            </a:extLst>
          </p:cNvPr>
          <p:cNvSpPr/>
          <p:nvPr/>
        </p:nvSpPr>
        <p:spPr>
          <a:xfrm>
            <a:off x="10608735" y="3018219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2726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25" grpId="0"/>
      <p:bldP spid="11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49321" y="375999"/>
            <a:ext cx="1158925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3200" i="0" u="none" strike="noStrike" kern="1200" normalizeH="0" baseline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Rô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bốt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lấy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bóng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bé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hơn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28.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rô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bốt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lấy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bóng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vậy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normalizeH="0" baseline="0" noProof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DB4F79-ABEC-4EF1-9F9D-AF877176E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309" y="1977775"/>
            <a:ext cx="8606408" cy="3375062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B2526E-1E9D-491E-85EE-9C718D4F8426}"/>
              </a:ext>
            </a:extLst>
          </p:cNvPr>
          <p:cNvCxnSpPr>
            <a:cxnSpLocks/>
          </p:cNvCxnSpPr>
          <p:nvPr/>
        </p:nvCxnSpPr>
        <p:spPr>
          <a:xfrm flipV="1">
            <a:off x="9839218" y="914608"/>
            <a:ext cx="2003461" cy="1006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CA66AB4-2B9F-43A0-8BD5-334E468F98F3}"/>
              </a:ext>
            </a:extLst>
          </p:cNvPr>
          <p:cNvSpPr txBox="1"/>
          <p:nvPr/>
        </p:nvSpPr>
        <p:spPr>
          <a:xfrm>
            <a:off x="2712378" y="3080531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CBEE5D5-3C94-49CE-8A23-D77280AB2029}"/>
              </a:ext>
            </a:extLst>
          </p:cNvPr>
          <p:cNvSpPr txBox="1"/>
          <p:nvPr/>
        </p:nvSpPr>
        <p:spPr>
          <a:xfrm>
            <a:off x="4645507" y="3080530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447E3CE-26B9-49B2-B135-7F91243F0E3E}"/>
              </a:ext>
            </a:extLst>
          </p:cNvPr>
          <p:cNvSpPr txBox="1"/>
          <p:nvPr/>
        </p:nvSpPr>
        <p:spPr>
          <a:xfrm>
            <a:off x="6593547" y="3068540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3A859C2-45AE-429E-970B-7A5514D19DCC}"/>
              </a:ext>
            </a:extLst>
          </p:cNvPr>
          <p:cNvSpPr txBox="1"/>
          <p:nvPr/>
        </p:nvSpPr>
        <p:spPr>
          <a:xfrm>
            <a:off x="8390562" y="3066823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61A771B-3D9B-49CC-BC98-FD1F7542C4FC}"/>
              </a:ext>
            </a:extLst>
          </p:cNvPr>
          <p:cNvSpPr txBox="1"/>
          <p:nvPr/>
        </p:nvSpPr>
        <p:spPr>
          <a:xfrm>
            <a:off x="3936677" y="3700893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1509C29-60D0-416E-A6DE-813AD45F4FFD}"/>
              </a:ext>
            </a:extLst>
          </p:cNvPr>
          <p:cNvSpPr txBox="1"/>
          <p:nvPr/>
        </p:nvSpPr>
        <p:spPr>
          <a:xfrm>
            <a:off x="5734567" y="3783087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4343C00-93CB-43C6-BB4D-EB350B64436E}"/>
              </a:ext>
            </a:extLst>
          </p:cNvPr>
          <p:cNvSpPr txBox="1"/>
          <p:nvPr/>
        </p:nvSpPr>
        <p:spPr>
          <a:xfrm>
            <a:off x="7478624" y="3795558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F6163D9-6CE0-4F84-BA88-9D1DE1F81C83}"/>
              </a:ext>
            </a:extLst>
          </p:cNvPr>
          <p:cNvSpPr txBox="1"/>
          <p:nvPr/>
        </p:nvSpPr>
        <p:spPr>
          <a:xfrm>
            <a:off x="9479622" y="3785284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90F8883-75C4-4E06-9011-76376741E77A}"/>
              </a:ext>
            </a:extLst>
          </p:cNvPr>
          <p:cNvSpPr/>
          <p:nvPr/>
        </p:nvSpPr>
        <p:spPr>
          <a:xfrm>
            <a:off x="2126751" y="1977775"/>
            <a:ext cx="1674686" cy="1673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1A10132-DA6B-44AB-B97E-8A62D435724A}"/>
              </a:ext>
            </a:extLst>
          </p:cNvPr>
          <p:cNvSpPr/>
          <p:nvPr/>
        </p:nvSpPr>
        <p:spPr>
          <a:xfrm>
            <a:off x="4038921" y="1829216"/>
            <a:ext cx="1674686" cy="1673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5D05E27-0B47-47FA-A7D6-8E5892FE6AAD}"/>
              </a:ext>
            </a:extLst>
          </p:cNvPr>
          <p:cNvSpPr/>
          <p:nvPr/>
        </p:nvSpPr>
        <p:spPr>
          <a:xfrm>
            <a:off x="5885592" y="1859456"/>
            <a:ext cx="1674686" cy="1673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BDCF6B1-F1C5-47C5-9C7F-6332B213E9D2}"/>
              </a:ext>
            </a:extLst>
          </p:cNvPr>
          <p:cNvSpPr/>
          <p:nvPr/>
        </p:nvSpPr>
        <p:spPr>
          <a:xfrm>
            <a:off x="5258657" y="3721217"/>
            <a:ext cx="1674686" cy="1673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DC64FD3-8136-455F-BF48-75A67A151E13}"/>
              </a:ext>
            </a:extLst>
          </p:cNvPr>
          <p:cNvSpPr/>
          <p:nvPr/>
        </p:nvSpPr>
        <p:spPr>
          <a:xfrm>
            <a:off x="8923855" y="3651598"/>
            <a:ext cx="1674686" cy="1673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F3F96B7-85D8-436A-8C61-B035763151EF}"/>
              </a:ext>
            </a:extLst>
          </p:cNvPr>
          <p:cNvSpPr/>
          <p:nvPr/>
        </p:nvSpPr>
        <p:spPr>
          <a:xfrm>
            <a:off x="4645507" y="5599416"/>
            <a:ext cx="6378664" cy="7500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4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3" grpId="0"/>
      <p:bldP spid="49" grpId="0"/>
      <p:bldP spid="65" grpId="0"/>
      <p:bldP spid="66" grpId="0"/>
      <p:bldP spid="67" grpId="0"/>
      <p:bldP spid="68" grpId="0"/>
      <p:bldP spid="70" grpId="0"/>
      <p:bldP spid="71" grpId="0"/>
      <p:bldP spid="34" grpId="0" animBg="1"/>
      <p:bldP spid="74" grpId="0" animBg="1"/>
      <p:bldP spid="75" grpId="0" animBg="1"/>
      <p:bldP spid="76" grpId="0" animBg="1"/>
      <p:bldP spid="77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49321" y="375999"/>
            <a:ext cx="1158925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B8A4439-F748-4E37-A9BF-6106884866D7}"/>
              </a:ext>
            </a:extLst>
          </p:cNvPr>
          <p:cNvCxnSpPr/>
          <p:nvPr/>
        </p:nvCxnSpPr>
        <p:spPr>
          <a:xfrm>
            <a:off x="3010328" y="904127"/>
            <a:ext cx="1849348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C89F68-F381-4B2A-B786-DD2BDBED017A}"/>
              </a:ext>
            </a:extLst>
          </p:cNvPr>
          <p:cNvCxnSpPr>
            <a:cxnSpLocks/>
          </p:cNvCxnSpPr>
          <p:nvPr/>
        </p:nvCxnSpPr>
        <p:spPr>
          <a:xfrm>
            <a:off x="7325474" y="914401"/>
            <a:ext cx="364732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D3D1878-0914-46A7-A381-ED2D3F7D3FF0}"/>
              </a:ext>
            </a:extLst>
          </p:cNvPr>
          <p:cNvCxnSpPr>
            <a:cxnSpLocks/>
          </p:cNvCxnSpPr>
          <p:nvPr/>
        </p:nvCxnSpPr>
        <p:spPr>
          <a:xfrm>
            <a:off x="2661006" y="1356190"/>
            <a:ext cx="4664468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0329ACE-9D08-492A-A8E1-AE5D2230FB7C}"/>
              </a:ext>
            </a:extLst>
          </p:cNvPr>
          <p:cNvSpPr txBox="1"/>
          <p:nvPr/>
        </p:nvSpPr>
        <p:spPr>
          <a:xfrm>
            <a:off x="4330557" y="1536828"/>
            <a:ext cx="3626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7AECAD-041B-4D79-BB30-FC8D52B26A62}"/>
              </a:ext>
            </a:extLst>
          </p:cNvPr>
          <p:cNvSpPr txBox="1"/>
          <p:nvPr/>
        </p:nvSpPr>
        <p:spPr>
          <a:xfrm>
            <a:off x="1361325" y="2207164"/>
            <a:ext cx="961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D0AB0C-524D-42ED-B142-D81366E9A210}"/>
              </a:ext>
            </a:extLst>
          </p:cNvPr>
          <p:cNvSpPr txBox="1"/>
          <p:nvPr/>
        </p:nvSpPr>
        <p:spPr>
          <a:xfrm>
            <a:off x="1854484" y="3005860"/>
            <a:ext cx="961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4 = 28 (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B8BB1E-F1C6-4408-983B-7AB9C24CEEC2}"/>
              </a:ext>
            </a:extLst>
          </p:cNvPr>
          <p:cNvSpPr txBox="1"/>
          <p:nvPr/>
        </p:nvSpPr>
        <p:spPr>
          <a:xfrm>
            <a:off x="4125073" y="3754804"/>
            <a:ext cx="961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28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3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Củng</a:t>
            </a:r>
            <a:r>
              <a:rPr kumimoji="0" lang="en-US" sz="8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cố</a:t>
            </a:r>
            <a:endParaRPr kumimoji="0" lang="en-US" sz="88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516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-533400"/>
            <a:ext cx="5384800" cy="6502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33" y="78317"/>
            <a:ext cx="1968500" cy="196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81" y="3949701"/>
            <a:ext cx="2473044" cy="290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499" y="3627767"/>
            <a:ext cx="28956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157480"/>
            <a:ext cx="2410177" cy="2169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600" y="2789567"/>
            <a:ext cx="60960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-533400"/>
            <a:ext cx="2921000" cy="292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60680"/>
            <a:ext cx="2413000" cy="241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33" y="1465580"/>
            <a:ext cx="2616200" cy="2616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76494"/>
            <a:ext cx="6318707" cy="356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88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50818"/>
            <a:ext cx="1634067" cy="187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81001"/>
            <a:ext cx="1805516" cy="170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180653"/>
            <a:ext cx="1528233" cy="190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27" y="2948468"/>
            <a:ext cx="1602316" cy="141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1" y="4135269"/>
            <a:ext cx="19177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65" y="2961591"/>
            <a:ext cx="1682751" cy="212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498" y="4192481"/>
            <a:ext cx="1090084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575" y="787401"/>
            <a:ext cx="16023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6002"/>
            <a:ext cx="2015067" cy="172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4" y="787400"/>
            <a:ext cx="1187449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75" y="997485"/>
            <a:ext cx="967709" cy="10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62" y="666170"/>
            <a:ext cx="1148453" cy="119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15" y="884197"/>
            <a:ext cx="1422400" cy="1144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856" y="4127404"/>
            <a:ext cx="1234929" cy="12349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55" y="3308461"/>
            <a:ext cx="1637884" cy="16378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53" y="2806287"/>
            <a:ext cx="1383884" cy="13838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873" y="3979059"/>
            <a:ext cx="1828800" cy="1828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89" y="3251759"/>
            <a:ext cx="1841500" cy="1493108"/>
          </a:xfrm>
          <a:prstGeom prst="rect">
            <a:avLst/>
          </a:prstGeom>
        </p:spPr>
      </p:pic>
      <p:sp>
        <p:nvSpPr>
          <p:cNvPr id="22" name="Right Arrow 21">
            <a:hlinkClick r:id="rId30" action="ppaction://hlinksldjump"/>
          </p:cNvPr>
          <p:cNvSpPr/>
          <p:nvPr/>
        </p:nvSpPr>
        <p:spPr>
          <a:xfrm>
            <a:off x="10580015" y="6382327"/>
            <a:ext cx="1456491" cy="442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2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759" y="-2309"/>
            <a:ext cx="902757" cy="85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7 x 3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78778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8FE149-ED24-4C80-8D10-F3BF2BF54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-113016" y="-1004903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665825" y="1218373"/>
            <a:ext cx="9598757" cy="997527"/>
          </a:xfrm>
          <a:prstGeom prst="hexagon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1.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cộng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các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số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hạng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bằng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nhau</a:t>
            </a:r>
            <a:endParaRPr lang="zh-CN" altLang="en-US" sz="2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x 3 </a:t>
            </a:r>
            <a:endParaRPr lang="zh-CN" altLang="en-US" sz="32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286231" y="5043046"/>
            <a:ext cx="2963174" cy="75437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+ 7 + 7</a:t>
            </a:r>
            <a:endParaRPr lang="zh-CN" altLang="en-US" sz="36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360839" y="4275027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8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421889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14 : 7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687" y="31734"/>
            <a:ext cx="698573" cy="80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7 x 8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56</a:t>
            </a:r>
          </a:p>
        </p:txBody>
      </p:sp>
      <p:pic>
        <p:nvPicPr>
          <p:cNvPr id="5" name="Picture 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541" y="177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1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63 : 7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pic>
        <p:nvPicPr>
          <p:cNvPr id="7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50" y="177801"/>
            <a:ext cx="801159" cy="75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2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7 x 7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49</a:t>
            </a:r>
          </a:p>
        </p:txBody>
      </p:sp>
      <p:pic>
        <p:nvPicPr>
          <p:cNvPr id="4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76201"/>
            <a:ext cx="764117" cy="95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45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7 x 1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pic>
        <p:nvPicPr>
          <p:cNvPr id="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817" y="25664"/>
            <a:ext cx="942625" cy="83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88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7 x ..?.. = 21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4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1" y="177800"/>
            <a:ext cx="662127" cy="59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8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7 x 5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35</a:t>
            </a:r>
          </a:p>
        </p:txBody>
      </p:sp>
      <p:pic>
        <p:nvPicPr>
          <p:cNvPr id="4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198" y="83127"/>
            <a:ext cx="642321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54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7 x 6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42</a:t>
            </a:r>
          </a:p>
        </p:txBody>
      </p:sp>
      <p:pic>
        <p:nvPicPr>
          <p:cNvPr id="4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989" y="30019"/>
            <a:ext cx="755456" cy="79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52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" name="Google Shape;14028;p8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31" name="Google Shape;14031;p87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Priorities</a:t>
            </a:r>
            <a:endParaRPr/>
          </a:p>
        </p:txBody>
      </p:sp>
      <p:sp>
        <p:nvSpPr>
          <p:cNvPr id="14032" name="Google Shape;14032;p87"/>
          <p:cNvSpPr txBox="1">
            <a:spLocks noGrp="1"/>
          </p:cNvSpPr>
          <p:nvPr>
            <p:ph type="title"/>
          </p:nvPr>
        </p:nvSpPr>
        <p:spPr>
          <a:xfrm>
            <a:off x="2791929" y="1221893"/>
            <a:ext cx="6914296" cy="4044311"/>
          </a:xfrm>
          <a:prstGeom prst="rect">
            <a:avLst/>
          </a:prstGeom>
        </p:spPr>
        <p:txBody>
          <a:bodyPr spcFirstLastPara="1" wrap="square" lIns="121900" tIns="121900" rIns="121900" bIns="121900" numCol="1" anchor="b" anchorCtr="0">
            <a:prstTxWarp prst="textCanUp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Tạm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biệt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các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em</a:t>
            </a:r>
            <a:endParaRPr dirty="0">
              <a:solidFill>
                <a:schemeClr val="accent1">
                  <a:lumMod val="50000"/>
                </a:schemeClr>
              </a:solidFill>
              <a:latin typeface="Coiny" panose="02000903060500060000" pitchFamily="2" charset="0"/>
            </a:endParaRPr>
          </a:p>
        </p:txBody>
      </p:sp>
      <p:grpSp>
        <p:nvGrpSpPr>
          <p:cNvPr id="14033" name="Google Shape;14033;p87"/>
          <p:cNvGrpSpPr/>
          <p:nvPr/>
        </p:nvGrpSpPr>
        <p:grpSpPr>
          <a:xfrm>
            <a:off x="5641824" y="3755607"/>
            <a:ext cx="5511789" cy="1862123"/>
            <a:chOff x="2359350" y="3563775"/>
            <a:chExt cx="2209075" cy="848425"/>
          </a:xfrm>
        </p:grpSpPr>
        <p:sp>
          <p:nvSpPr>
            <p:cNvPr id="14034" name="Google Shape;14034;p87"/>
            <p:cNvSpPr/>
            <p:nvPr/>
          </p:nvSpPr>
          <p:spPr>
            <a:xfrm>
              <a:off x="2359350" y="3563775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1"/>
                  </a:moveTo>
                  <a:cubicBezTo>
                    <a:pt x="76" y="1"/>
                    <a:pt x="1" y="151"/>
                    <a:pt x="1" y="320"/>
                  </a:cubicBezTo>
                  <a:cubicBezTo>
                    <a:pt x="1" y="470"/>
                    <a:pt x="76" y="621"/>
                    <a:pt x="301" y="621"/>
                  </a:cubicBezTo>
                  <a:lnTo>
                    <a:pt x="88044" y="621"/>
                  </a:lnTo>
                  <a:cubicBezTo>
                    <a:pt x="88213" y="621"/>
                    <a:pt x="88363" y="470"/>
                    <a:pt x="88363" y="320"/>
                  </a:cubicBezTo>
                  <a:cubicBezTo>
                    <a:pt x="88363" y="151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5" name="Google Shape;14035;p87"/>
            <p:cNvSpPr/>
            <p:nvPr/>
          </p:nvSpPr>
          <p:spPr>
            <a:xfrm>
              <a:off x="2359350" y="3771900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0"/>
                  </a:moveTo>
                  <a:cubicBezTo>
                    <a:pt x="76" y="0"/>
                    <a:pt x="1" y="150"/>
                    <a:pt x="1" y="320"/>
                  </a:cubicBezTo>
                  <a:cubicBezTo>
                    <a:pt x="1" y="470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470"/>
                    <a:pt x="88363" y="320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6" name="Google Shape;14036;p87"/>
            <p:cNvSpPr/>
            <p:nvPr/>
          </p:nvSpPr>
          <p:spPr>
            <a:xfrm>
              <a:off x="2359350" y="39847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0"/>
                    <a:pt x="76" y="639"/>
                    <a:pt x="301" y="639"/>
                  </a:cubicBezTo>
                  <a:lnTo>
                    <a:pt x="88044" y="639"/>
                  </a:lnTo>
                  <a:cubicBezTo>
                    <a:pt x="88213" y="639"/>
                    <a:pt x="88363" y="470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7" name="Google Shape;14037;p87"/>
            <p:cNvSpPr/>
            <p:nvPr/>
          </p:nvSpPr>
          <p:spPr>
            <a:xfrm>
              <a:off x="2359350" y="41928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1"/>
                    <a:pt x="76" y="640"/>
                    <a:pt x="301" y="640"/>
                  </a:cubicBezTo>
                  <a:lnTo>
                    <a:pt x="88044" y="640"/>
                  </a:lnTo>
                  <a:cubicBezTo>
                    <a:pt x="88213" y="640"/>
                    <a:pt x="88363" y="471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8" name="Google Shape;14038;p87"/>
            <p:cNvSpPr/>
            <p:nvPr/>
          </p:nvSpPr>
          <p:spPr>
            <a:xfrm>
              <a:off x="2359350" y="4396700"/>
              <a:ext cx="2209075" cy="15500"/>
            </a:xfrm>
            <a:custGeom>
              <a:avLst/>
              <a:gdLst/>
              <a:ahLst/>
              <a:cxnLst/>
              <a:rect l="l" t="t" r="r" b="b"/>
              <a:pathLst>
                <a:path w="88363" h="620" extrusionOk="0">
                  <a:moveTo>
                    <a:pt x="301" y="0"/>
                  </a:moveTo>
                  <a:cubicBezTo>
                    <a:pt x="76" y="0"/>
                    <a:pt x="1" y="150"/>
                    <a:pt x="1" y="301"/>
                  </a:cubicBezTo>
                  <a:cubicBezTo>
                    <a:pt x="1" y="545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545"/>
                    <a:pt x="88363" y="301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39" name="Google Shape;14039;p87"/>
          <p:cNvGrpSpPr/>
          <p:nvPr/>
        </p:nvGrpSpPr>
        <p:grpSpPr>
          <a:xfrm>
            <a:off x="1495248" y="3649452"/>
            <a:ext cx="1630107" cy="2611097"/>
            <a:chOff x="998758" y="3013214"/>
            <a:chExt cx="1042001" cy="1669072"/>
          </a:xfrm>
        </p:grpSpPr>
        <p:sp>
          <p:nvSpPr>
            <p:cNvPr id="14040" name="Google Shape;14040;p87"/>
            <p:cNvSpPr/>
            <p:nvPr/>
          </p:nvSpPr>
          <p:spPr>
            <a:xfrm>
              <a:off x="1006765" y="4381507"/>
              <a:ext cx="213887" cy="220616"/>
            </a:xfrm>
            <a:custGeom>
              <a:avLst/>
              <a:gdLst/>
              <a:ahLst/>
              <a:cxnLst/>
              <a:rect l="l" t="t" r="r" b="b"/>
              <a:pathLst>
                <a:path w="11380" h="11738" extrusionOk="0">
                  <a:moveTo>
                    <a:pt x="10025" y="0"/>
                  </a:moveTo>
                  <a:cubicBezTo>
                    <a:pt x="8441" y="0"/>
                    <a:pt x="4946" y="357"/>
                    <a:pt x="2808" y="3271"/>
                  </a:cubicBezTo>
                  <a:cubicBezTo>
                    <a:pt x="1" y="7130"/>
                    <a:pt x="1555" y="11617"/>
                    <a:pt x="1555" y="11617"/>
                  </a:cubicBezTo>
                  <a:cubicBezTo>
                    <a:pt x="1555" y="11617"/>
                    <a:pt x="1970" y="11738"/>
                    <a:pt x="2653" y="11738"/>
                  </a:cubicBezTo>
                  <a:cubicBezTo>
                    <a:pt x="4078" y="11738"/>
                    <a:pt x="6667" y="11211"/>
                    <a:pt x="9073" y="7957"/>
                  </a:cubicBezTo>
                  <a:cubicBezTo>
                    <a:pt x="11379" y="4825"/>
                    <a:pt x="10853" y="38"/>
                    <a:pt x="10853" y="38"/>
                  </a:cubicBezTo>
                  <a:cubicBezTo>
                    <a:pt x="10853" y="38"/>
                    <a:pt x="10540" y="0"/>
                    <a:pt x="10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1" name="Google Shape;14041;p87"/>
            <p:cNvSpPr/>
            <p:nvPr/>
          </p:nvSpPr>
          <p:spPr>
            <a:xfrm>
              <a:off x="998758" y="4429776"/>
              <a:ext cx="176673" cy="252511"/>
            </a:xfrm>
            <a:custGeom>
              <a:avLst/>
              <a:gdLst/>
              <a:ahLst/>
              <a:cxnLst/>
              <a:rect l="l" t="t" r="r" b="b"/>
              <a:pathLst>
                <a:path w="9400" h="13435" extrusionOk="0">
                  <a:moveTo>
                    <a:pt x="9233" y="1"/>
                  </a:moveTo>
                  <a:cubicBezTo>
                    <a:pt x="9192" y="1"/>
                    <a:pt x="9136" y="26"/>
                    <a:pt x="9073" y="76"/>
                  </a:cubicBezTo>
                  <a:cubicBezTo>
                    <a:pt x="9073" y="76"/>
                    <a:pt x="8873" y="176"/>
                    <a:pt x="8447" y="377"/>
                  </a:cubicBezTo>
                  <a:cubicBezTo>
                    <a:pt x="8246" y="502"/>
                    <a:pt x="8046" y="703"/>
                    <a:pt x="7720" y="803"/>
                  </a:cubicBezTo>
                  <a:cubicBezTo>
                    <a:pt x="7520" y="1003"/>
                    <a:pt x="7194" y="1229"/>
                    <a:pt x="6993" y="1530"/>
                  </a:cubicBezTo>
                  <a:cubicBezTo>
                    <a:pt x="6692" y="1755"/>
                    <a:pt x="6367" y="2056"/>
                    <a:pt x="6066" y="2382"/>
                  </a:cubicBezTo>
                  <a:cubicBezTo>
                    <a:pt x="5740" y="2683"/>
                    <a:pt x="5439" y="3009"/>
                    <a:pt x="5114" y="3410"/>
                  </a:cubicBezTo>
                  <a:cubicBezTo>
                    <a:pt x="4813" y="3735"/>
                    <a:pt x="4487" y="4136"/>
                    <a:pt x="4186" y="4562"/>
                  </a:cubicBezTo>
                  <a:cubicBezTo>
                    <a:pt x="3860" y="4988"/>
                    <a:pt x="3660" y="5389"/>
                    <a:pt x="3334" y="5816"/>
                  </a:cubicBezTo>
                  <a:cubicBezTo>
                    <a:pt x="3033" y="6242"/>
                    <a:pt x="2808" y="6643"/>
                    <a:pt x="2507" y="7069"/>
                  </a:cubicBezTo>
                  <a:cubicBezTo>
                    <a:pt x="2306" y="7495"/>
                    <a:pt x="2081" y="8021"/>
                    <a:pt x="1880" y="8422"/>
                  </a:cubicBezTo>
                  <a:cubicBezTo>
                    <a:pt x="1454" y="9274"/>
                    <a:pt x="1154" y="10101"/>
                    <a:pt x="828" y="10828"/>
                  </a:cubicBezTo>
                  <a:cubicBezTo>
                    <a:pt x="301" y="12182"/>
                    <a:pt x="1" y="13234"/>
                    <a:pt x="1" y="13234"/>
                  </a:cubicBezTo>
                  <a:cubicBezTo>
                    <a:pt x="1" y="13334"/>
                    <a:pt x="101" y="13435"/>
                    <a:pt x="201" y="13435"/>
                  </a:cubicBezTo>
                  <a:cubicBezTo>
                    <a:pt x="301" y="13435"/>
                    <a:pt x="427" y="13435"/>
                    <a:pt x="427" y="13334"/>
                  </a:cubicBezTo>
                  <a:cubicBezTo>
                    <a:pt x="427" y="13334"/>
                    <a:pt x="527" y="13134"/>
                    <a:pt x="728" y="12708"/>
                  </a:cubicBezTo>
                  <a:cubicBezTo>
                    <a:pt x="828" y="12282"/>
                    <a:pt x="1154" y="11655"/>
                    <a:pt x="1454" y="11029"/>
                  </a:cubicBezTo>
                  <a:cubicBezTo>
                    <a:pt x="1555" y="10728"/>
                    <a:pt x="1780" y="10302"/>
                    <a:pt x="1981" y="10001"/>
                  </a:cubicBezTo>
                  <a:cubicBezTo>
                    <a:pt x="2081" y="9575"/>
                    <a:pt x="2306" y="9149"/>
                    <a:pt x="2507" y="8748"/>
                  </a:cubicBezTo>
                  <a:cubicBezTo>
                    <a:pt x="2707" y="8322"/>
                    <a:pt x="3033" y="7896"/>
                    <a:pt x="3234" y="7495"/>
                  </a:cubicBezTo>
                  <a:cubicBezTo>
                    <a:pt x="3434" y="7069"/>
                    <a:pt x="3760" y="6643"/>
                    <a:pt x="4061" y="6242"/>
                  </a:cubicBezTo>
                  <a:cubicBezTo>
                    <a:pt x="4286" y="5816"/>
                    <a:pt x="4587" y="5389"/>
                    <a:pt x="4913" y="4988"/>
                  </a:cubicBezTo>
                  <a:cubicBezTo>
                    <a:pt x="5114" y="4663"/>
                    <a:pt x="5439" y="4262"/>
                    <a:pt x="5740" y="3836"/>
                  </a:cubicBezTo>
                  <a:cubicBezTo>
                    <a:pt x="6066" y="3510"/>
                    <a:pt x="6266" y="3209"/>
                    <a:pt x="6567" y="2883"/>
                  </a:cubicBezTo>
                  <a:cubicBezTo>
                    <a:pt x="6893" y="2582"/>
                    <a:pt x="7093" y="2257"/>
                    <a:pt x="7419" y="1956"/>
                  </a:cubicBezTo>
                  <a:cubicBezTo>
                    <a:pt x="7720" y="1755"/>
                    <a:pt x="7946" y="1530"/>
                    <a:pt x="8146" y="1329"/>
                  </a:cubicBezTo>
                  <a:cubicBezTo>
                    <a:pt x="8347" y="1129"/>
                    <a:pt x="8572" y="903"/>
                    <a:pt x="8773" y="803"/>
                  </a:cubicBezTo>
                  <a:cubicBezTo>
                    <a:pt x="9073" y="502"/>
                    <a:pt x="9299" y="377"/>
                    <a:pt x="9299" y="377"/>
                  </a:cubicBezTo>
                  <a:cubicBezTo>
                    <a:pt x="9399" y="277"/>
                    <a:pt x="9399" y="176"/>
                    <a:pt x="9299" y="76"/>
                  </a:cubicBezTo>
                  <a:cubicBezTo>
                    <a:pt x="9299" y="26"/>
                    <a:pt x="9274" y="1"/>
                    <a:pt x="9233" y="1"/>
                  </a:cubicBezTo>
                  <a:close/>
                </a:path>
              </a:pathLst>
            </a:custGeom>
            <a:solidFill>
              <a:srgbClr val="823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2" name="Google Shape;14042;p87"/>
            <p:cNvSpPr/>
            <p:nvPr/>
          </p:nvSpPr>
          <p:spPr>
            <a:xfrm>
              <a:off x="1611170" y="3133076"/>
              <a:ext cx="117149" cy="367743"/>
            </a:xfrm>
            <a:custGeom>
              <a:avLst/>
              <a:gdLst/>
              <a:ahLst/>
              <a:cxnLst/>
              <a:rect l="l" t="t" r="r" b="b"/>
              <a:pathLst>
                <a:path w="6233" h="19566" extrusionOk="0">
                  <a:moveTo>
                    <a:pt x="3974" y="0"/>
                  </a:moveTo>
                  <a:cubicBezTo>
                    <a:pt x="3907" y="0"/>
                    <a:pt x="3835" y="14"/>
                    <a:pt x="3760" y="41"/>
                  </a:cubicBezTo>
                  <a:cubicBezTo>
                    <a:pt x="1153" y="969"/>
                    <a:pt x="0" y="19365"/>
                    <a:pt x="0" y="19365"/>
                  </a:cubicBezTo>
                  <a:cubicBezTo>
                    <a:pt x="426" y="19365"/>
                    <a:pt x="827" y="19465"/>
                    <a:pt x="1153" y="19565"/>
                  </a:cubicBezTo>
                  <a:cubicBezTo>
                    <a:pt x="3976" y="15112"/>
                    <a:pt x="6232" y="0"/>
                    <a:pt x="3974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3" name="Google Shape;14043;p87"/>
            <p:cNvSpPr/>
            <p:nvPr/>
          </p:nvSpPr>
          <p:spPr>
            <a:xfrm>
              <a:off x="1386351" y="3140782"/>
              <a:ext cx="130606" cy="365676"/>
            </a:xfrm>
            <a:custGeom>
              <a:avLst/>
              <a:gdLst/>
              <a:ahLst/>
              <a:cxnLst/>
              <a:rect l="l" t="t" r="r" b="b"/>
              <a:pathLst>
                <a:path w="6949" h="19456" extrusionOk="0">
                  <a:moveTo>
                    <a:pt x="2273" y="1"/>
                  </a:moveTo>
                  <a:cubicBezTo>
                    <a:pt x="0" y="1"/>
                    <a:pt x="2741" y="14987"/>
                    <a:pt x="5696" y="19456"/>
                  </a:cubicBezTo>
                  <a:cubicBezTo>
                    <a:pt x="6122" y="19356"/>
                    <a:pt x="6523" y="19255"/>
                    <a:pt x="6949" y="19155"/>
                  </a:cubicBezTo>
                  <a:cubicBezTo>
                    <a:pt x="6748" y="17576"/>
                    <a:pt x="4969" y="884"/>
                    <a:pt x="2463" y="32"/>
                  </a:cubicBezTo>
                  <a:cubicBezTo>
                    <a:pt x="2396" y="11"/>
                    <a:pt x="2332" y="1"/>
                    <a:pt x="227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4" name="Google Shape;14044;p87"/>
            <p:cNvSpPr/>
            <p:nvPr/>
          </p:nvSpPr>
          <p:spPr>
            <a:xfrm>
              <a:off x="1587618" y="3013214"/>
              <a:ext cx="207234" cy="499364"/>
            </a:xfrm>
            <a:custGeom>
              <a:avLst/>
              <a:gdLst/>
              <a:ahLst/>
              <a:cxnLst/>
              <a:rect l="l" t="t" r="r" b="b"/>
              <a:pathLst>
                <a:path w="11026" h="26569" extrusionOk="0">
                  <a:moveTo>
                    <a:pt x="6080" y="1"/>
                  </a:moveTo>
                  <a:cubicBezTo>
                    <a:pt x="5940" y="1"/>
                    <a:pt x="5793" y="18"/>
                    <a:pt x="5639" y="52"/>
                  </a:cubicBezTo>
                  <a:cubicBezTo>
                    <a:pt x="201" y="1406"/>
                    <a:pt x="0" y="25516"/>
                    <a:pt x="0" y="25516"/>
                  </a:cubicBezTo>
                  <a:cubicBezTo>
                    <a:pt x="426" y="25616"/>
                    <a:pt x="827" y="25616"/>
                    <a:pt x="1253" y="25742"/>
                  </a:cubicBezTo>
                  <a:cubicBezTo>
                    <a:pt x="1253" y="25742"/>
                    <a:pt x="2406" y="7346"/>
                    <a:pt x="5013" y="6418"/>
                  </a:cubicBezTo>
                  <a:cubicBezTo>
                    <a:pt x="5088" y="6391"/>
                    <a:pt x="5160" y="6377"/>
                    <a:pt x="5227" y="6377"/>
                  </a:cubicBezTo>
                  <a:cubicBezTo>
                    <a:pt x="7485" y="6377"/>
                    <a:pt x="5229" y="21489"/>
                    <a:pt x="2406" y="25942"/>
                  </a:cubicBezTo>
                  <a:cubicBezTo>
                    <a:pt x="3033" y="26143"/>
                    <a:pt x="3434" y="26368"/>
                    <a:pt x="3960" y="26569"/>
                  </a:cubicBezTo>
                  <a:cubicBezTo>
                    <a:pt x="8322" y="20891"/>
                    <a:pt x="11026" y="1"/>
                    <a:pt x="6080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5" name="Google Shape;14045;p87"/>
            <p:cNvSpPr/>
            <p:nvPr/>
          </p:nvSpPr>
          <p:spPr>
            <a:xfrm>
              <a:off x="1316223" y="3022819"/>
              <a:ext cx="224281" cy="497767"/>
            </a:xfrm>
            <a:custGeom>
              <a:avLst/>
              <a:gdLst/>
              <a:ahLst/>
              <a:cxnLst/>
              <a:rect l="l" t="t" r="r" b="b"/>
              <a:pathLst>
                <a:path w="11933" h="26484" extrusionOk="0">
                  <a:moveTo>
                    <a:pt x="4943" y="0"/>
                  </a:moveTo>
                  <a:cubicBezTo>
                    <a:pt x="1" y="0"/>
                    <a:pt x="3380" y="20864"/>
                    <a:pt x="7973" y="26484"/>
                  </a:cubicBezTo>
                  <a:cubicBezTo>
                    <a:pt x="8474" y="26158"/>
                    <a:pt x="8900" y="25957"/>
                    <a:pt x="9427" y="25732"/>
                  </a:cubicBezTo>
                  <a:cubicBezTo>
                    <a:pt x="6472" y="21263"/>
                    <a:pt x="3731" y="6277"/>
                    <a:pt x="6004" y="6277"/>
                  </a:cubicBezTo>
                  <a:cubicBezTo>
                    <a:pt x="6063" y="6277"/>
                    <a:pt x="6127" y="6287"/>
                    <a:pt x="6194" y="6308"/>
                  </a:cubicBezTo>
                  <a:cubicBezTo>
                    <a:pt x="8700" y="7160"/>
                    <a:pt x="10479" y="23852"/>
                    <a:pt x="10680" y="25431"/>
                  </a:cubicBezTo>
                  <a:cubicBezTo>
                    <a:pt x="10981" y="25331"/>
                    <a:pt x="11407" y="25231"/>
                    <a:pt x="11933" y="25105"/>
                  </a:cubicBezTo>
                  <a:cubicBezTo>
                    <a:pt x="11833" y="23125"/>
                    <a:pt x="10580" y="1095"/>
                    <a:pt x="5341" y="43"/>
                  </a:cubicBezTo>
                  <a:cubicBezTo>
                    <a:pt x="5203" y="14"/>
                    <a:pt x="5070" y="0"/>
                    <a:pt x="4943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6" name="Google Shape;14046;p87"/>
            <p:cNvSpPr/>
            <p:nvPr/>
          </p:nvSpPr>
          <p:spPr>
            <a:xfrm>
              <a:off x="1793472" y="4269201"/>
              <a:ext cx="90028" cy="82228"/>
            </a:xfrm>
            <a:custGeom>
              <a:avLst/>
              <a:gdLst/>
              <a:ahLst/>
              <a:cxnLst/>
              <a:rect l="l" t="t" r="r" b="b"/>
              <a:pathLst>
                <a:path w="4790" h="4375" extrusionOk="0">
                  <a:moveTo>
                    <a:pt x="3289" y="1"/>
                  </a:moveTo>
                  <a:cubicBezTo>
                    <a:pt x="2511" y="1"/>
                    <a:pt x="1757" y="1124"/>
                    <a:pt x="1680" y="1201"/>
                  </a:cubicBezTo>
                  <a:cubicBezTo>
                    <a:pt x="1" y="2153"/>
                    <a:pt x="853" y="3281"/>
                    <a:pt x="226" y="4133"/>
                  </a:cubicBezTo>
                  <a:cubicBezTo>
                    <a:pt x="601" y="4300"/>
                    <a:pt x="960" y="4374"/>
                    <a:pt x="1297" y="4374"/>
                  </a:cubicBezTo>
                  <a:cubicBezTo>
                    <a:pt x="3485" y="4374"/>
                    <a:pt x="4789" y="1264"/>
                    <a:pt x="3986" y="374"/>
                  </a:cubicBezTo>
                  <a:cubicBezTo>
                    <a:pt x="3763" y="105"/>
                    <a:pt x="3525" y="1"/>
                    <a:pt x="3289" y="1"/>
                  </a:cubicBezTo>
                  <a:close/>
                </a:path>
              </a:pathLst>
            </a:custGeom>
            <a:solidFill>
              <a:srgbClr val="A568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7" name="Google Shape;14047;p87"/>
            <p:cNvSpPr/>
            <p:nvPr/>
          </p:nvSpPr>
          <p:spPr>
            <a:xfrm>
              <a:off x="1116534" y="3661921"/>
              <a:ext cx="924225" cy="938058"/>
            </a:xfrm>
            <a:custGeom>
              <a:avLst/>
              <a:gdLst/>
              <a:ahLst/>
              <a:cxnLst/>
              <a:rect l="l" t="t" r="r" b="b"/>
              <a:pathLst>
                <a:path w="49174" h="49910" extrusionOk="0">
                  <a:moveTo>
                    <a:pt x="44487" y="1"/>
                  </a:moveTo>
                  <a:cubicBezTo>
                    <a:pt x="42808" y="1"/>
                    <a:pt x="42507" y="1880"/>
                    <a:pt x="42507" y="1880"/>
                  </a:cubicBezTo>
                  <a:cubicBezTo>
                    <a:pt x="42507" y="1880"/>
                    <a:pt x="42022" y="1294"/>
                    <a:pt x="41481" y="1294"/>
                  </a:cubicBezTo>
                  <a:cubicBezTo>
                    <a:pt x="41263" y="1294"/>
                    <a:pt x="41036" y="1389"/>
                    <a:pt x="40828" y="1655"/>
                  </a:cubicBezTo>
                  <a:cubicBezTo>
                    <a:pt x="40101" y="2607"/>
                    <a:pt x="40828" y="3760"/>
                    <a:pt x="40828" y="3760"/>
                  </a:cubicBezTo>
                  <a:cubicBezTo>
                    <a:pt x="37494" y="10226"/>
                    <a:pt x="32682" y="12632"/>
                    <a:pt x="32682" y="12632"/>
                  </a:cubicBezTo>
                  <a:lnTo>
                    <a:pt x="32582" y="12733"/>
                  </a:lnTo>
                  <a:cubicBezTo>
                    <a:pt x="31855" y="11905"/>
                    <a:pt x="31329" y="11479"/>
                    <a:pt x="31229" y="11479"/>
                  </a:cubicBezTo>
                  <a:cubicBezTo>
                    <a:pt x="29249" y="12206"/>
                    <a:pt x="26517" y="12632"/>
                    <a:pt x="23083" y="12632"/>
                  </a:cubicBezTo>
                  <a:cubicBezTo>
                    <a:pt x="21204" y="12532"/>
                    <a:pt x="19524" y="12407"/>
                    <a:pt x="18171" y="12106"/>
                  </a:cubicBezTo>
                  <a:cubicBezTo>
                    <a:pt x="18171" y="12106"/>
                    <a:pt x="17645" y="12632"/>
                    <a:pt x="16918" y="13560"/>
                  </a:cubicBezTo>
                  <a:lnTo>
                    <a:pt x="16918" y="13459"/>
                  </a:lnTo>
                  <a:cubicBezTo>
                    <a:pt x="16918" y="13459"/>
                    <a:pt x="11579" y="12206"/>
                    <a:pt x="8046" y="5214"/>
                  </a:cubicBezTo>
                  <a:cubicBezTo>
                    <a:pt x="8046" y="5214"/>
                    <a:pt x="8672" y="4061"/>
                    <a:pt x="7945" y="3234"/>
                  </a:cubicBezTo>
                  <a:cubicBezTo>
                    <a:pt x="7715" y="3004"/>
                    <a:pt x="7495" y="2920"/>
                    <a:pt x="7295" y="2920"/>
                  </a:cubicBezTo>
                  <a:cubicBezTo>
                    <a:pt x="6754" y="2920"/>
                    <a:pt x="6366" y="3534"/>
                    <a:pt x="6366" y="3534"/>
                  </a:cubicBezTo>
                  <a:cubicBezTo>
                    <a:pt x="6366" y="3534"/>
                    <a:pt x="5987" y="1862"/>
                    <a:pt x="4471" y="1862"/>
                  </a:cubicBezTo>
                  <a:cubicBezTo>
                    <a:pt x="4380" y="1862"/>
                    <a:pt x="4285" y="1868"/>
                    <a:pt x="4186" y="1880"/>
                  </a:cubicBezTo>
                  <a:cubicBezTo>
                    <a:pt x="1880" y="1981"/>
                    <a:pt x="0" y="11479"/>
                    <a:pt x="13885" y="18171"/>
                  </a:cubicBezTo>
                  <a:cubicBezTo>
                    <a:pt x="13058" y="19926"/>
                    <a:pt x="12331" y="22031"/>
                    <a:pt x="11905" y="24312"/>
                  </a:cubicBezTo>
                  <a:cubicBezTo>
                    <a:pt x="11078" y="29951"/>
                    <a:pt x="11705" y="37169"/>
                    <a:pt x="18697" y="39876"/>
                  </a:cubicBezTo>
                  <a:cubicBezTo>
                    <a:pt x="18898" y="41354"/>
                    <a:pt x="19324" y="44688"/>
                    <a:pt x="19950" y="46467"/>
                  </a:cubicBezTo>
                  <a:cubicBezTo>
                    <a:pt x="19950" y="46467"/>
                    <a:pt x="19143" y="46411"/>
                    <a:pt x="18017" y="46411"/>
                  </a:cubicBezTo>
                  <a:cubicBezTo>
                    <a:pt x="15685" y="46411"/>
                    <a:pt x="11989" y="46651"/>
                    <a:pt x="11279" y="48121"/>
                  </a:cubicBezTo>
                  <a:cubicBezTo>
                    <a:pt x="11178" y="48447"/>
                    <a:pt x="11379" y="49074"/>
                    <a:pt x="11705" y="49174"/>
                  </a:cubicBezTo>
                  <a:cubicBezTo>
                    <a:pt x="11705" y="49274"/>
                    <a:pt x="11705" y="49500"/>
                    <a:pt x="11805" y="49600"/>
                  </a:cubicBezTo>
                  <a:cubicBezTo>
                    <a:pt x="11905" y="49901"/>
                    <a:pt x="13058" y="49901"/>
                    <a:pt x="13158" y="49901"/>
                  </a:cubicBezTo>
                  <a:lnTo>
                    <a:pt x="13259" y="49901"/>
                  </a:lnTo>
                  <a:cubicBezTo>
                    <a:pt x="13474" y="49907"/>
                    <a:pt x="13700" y="49910"/>
                    <a:pt x="13934" y="49910"/>
                  </a:cubicBezTo>
                  <a:cubicBezTo>
                    <a:pt x="17459" y="49910"/>
                    <a:pt x="22858" y="49223"/>
                    <a:pt x="22858" y="48447"/>
                  </a:cubicBezTo>
                  <a:cubicBezTo>
                    <a:pt x="22983" y="46567"/>
                    <a:pt x="22858" y="43008"/>
                    <a:pt x="23810" y="41028"/>
                  </a:cubicBezTo>
                  <a:lnTo>
                    <a:pt x="26617" y="41028"/>
                  </a:lnTo>
                  <a:cubicBezTo>
                    <a:pt x="27143" y="41028"/>
                    <a:pt x="27569" y="41028"/>
                    <a:pt x="28096" y="40928"/>
                  </a:cubicBezTo>
                  <a:lnTo>
                    <a:pt x="28096" y="41028"/>
                  </a:lnTo>
                  <a:cubicBezTo>
                    <a:pt x="28823" y="42908"/>
                    <a:pt x="29249" y="46041"/>
                    <a:pt x="29349" y="48447"/>
                  </a:cubicBezTo>
                  <a:cubicBezTo>
                    <a:pt x="29443" y="49223"/>
                    <a:pt x="34870" y="49910"/>
                    <a:pt x="38377" y="49910"/>
                  </a:cubicBezTo>
                  <a:cubicBezTo>
                    <a:pt x="38610" y="49910"/>
                    <a:pt x="38834" y="49907"/>
                    <a:pt x="39048" y="49901"/>
                  </a:cubicBezTo>
                  <a:lnTo>
                    <a:pt x="39148" y="49800"/>
                  </a:lnTo>
                  <a:cubicBezTo>
                    <a:pt x="39274" y="49800"/>
                    <a:pt x="40402" y="49800"/>
                    <a:pt x="40527" y="49500"/>
                  </a:cubicBezTo>
                  <a:cubicBezTo>
                    <a:pt x="40627" y="49374"/>
                    <a:pt x="40627" y="49274"/>
                    <a:pt x="40627" y="49174"/>
                  </a:cubicBezTo>
                  <a:cubicBezTo>
                    <a:pt x="40928" y="49074"/>
                    <a:pt x="41153" y="48347"/>
                    <a:pt x="41028" y="48121"/>
                  </a:cubicBezTo>
                  <a:cubicBezTo>
                    <a:pt x="40335" y="46651"/>
                    <a:pt x="36644" y="46411"/>
                    <a:pt x="34314" y="46411"/>
                  </a:cubicBezTo>
                  <a:cubicBezTo>
                    <a:pt x="33189" y="46411"/>
                    <a:pt x="32382" y="46467"/>
                    <a:pt x="32382" y="46467"/>
                  </a:cubicBezTo>
                  <a:cubicBezTo>
                    <a:pt x="32582" y="44061"/>
                    <a:pt x="32682" y="40402"/>
                    <a:pt x="32682" y="39675"/>
                  </a:cubicBezTo>
                  <a:cubicBezTo>
                    <a:pt x="34261" y="38848"/>
                    <a:pt x="35389" y="37695"/>
                    <a:pt x="36241" y="36442"/>
                  </a:cubicBezTo>
                  <a:cubicBezTo>
                    <a:pt x="36868" y="35590"/>
                    <a:pt x="37394" y="34562"/>
                    <a:pt x="37695" y="33510"/>
                  </a:cubicBezTo>
                  <a:cubicBezTo>
                    <a:pt x="39374" y="28597"/>
                    <a:pt x="38221" y="22758"/>
                    <a:pt x="37494" y="20878"/>
                  </a:cubicBezTo>
                  <a:cubicBezTo>
                    <a:pt x="36868" y="19098"/>
                    <a:pt x="36141" y="17645"/>
                    <a:pt x="35389" y="16492"/>
                  </a:cubicBezTo>
                  <a:cubicBezTo>
                    <a:pt x="49174" y="6893"/>
                    <a:pt x="46893" y="1"/>
                    <a:pt x="44487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8" name="Google Shape;14048;p87"/>
            <p:cNvSpPr/>
            <p:nvPr/>
          </p:nvSpPr>
          <p:spPr>
            <a:xfrm>
              <a:off x="1442513" y="3877680"/>
              <a:ext cx="270874" cy="50897"/>
            </a:xfrm>
            <a:custGeom>
              <a:avLst/>
              <a:gdLst/>
              <a:ahLst/>
              <a:cxnLst/>
              <a:rect l="l" t="t" r="r" b="b"/>
              <a:pathLst>
                <a:path w="14412" h="2708" extrusionOk="0">
                  <a:moveTo>
                    <a:pt x="13886" y="0"/>
                  </a:moveTo>
                  <a:cubicBezTo>
                    <a:pt x="12006" y="727"/>
                    <a:pt x="9600" y="1153"/>
                    <a:pt x="6467" y="1153"/>
                  </a:cubicBezTo>
                  <a:lnTo>
                    <a:pt x="5740" y="1153"/>
                  </a:lnTo>
                  <a:cubicBezTo>
                    <a:pt x="3861" y="1053"/>
                    <a:pt x="2181" y="928"/>
                    <a:pt x="828" y="627"/>
                  </a:cubicBezTo>
                  <a:cubicBezTo>
                    <a:pt x="828" y="627"/>
                    <a:pt x="502" y="928"/>
                    <a:pt x="1" y="1554"/>
                  </a:cubicBezTo>
                  <a:cubicBezTo>
                    <a:pt x="2081" y="2306"/>
                    <a:pt x="4161" y="2707"/>
                    <a:pt x="6267" y="2707"/>
                  </a:cubicBezTo>
                  <a:cubicBezTo>
                    <a:pt x="9074" y="2707"/>
                    <a:pt x="11906" y="1980"/>
                    <a:pt x="14412" y="426"/>
                  </a:cubicBezTo>
                  <a:cubicBezTo>
                    <a:pt x="14086" y="101"/>
                    <a:pt x="13986" y="0"/>
                    <a:pt x="13886" y="0"/>
                  </a:cubicBezTo>
                  <a:close/>
                </a:path>
              </a:pathLst>
            </a:custGeom>
            <a:solidFill>
              <a:srgbClr val="AE6A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9" name="Google Shape;14049;p87"/>
            <p:cNvSpPr/>
            <p:nvPr/>
          </p:nvSpPr>
          <p:spPr>
            <a:xfrm>
              <a:off x="1318629" y="3485276"/>
              <a:ext cx="510171" cy="422023"/>
            </a:xfrm>
            <a:custGeom>
              <a:avLst/>
              <a:gdLst/>
              <a:ahLst/>
              <a:cxnLst/>
              <a:rect l="l" t="t" r="r" b="b"/>
              <a:pathLst>
                <a:path w="27144" h="22454" extrusionOk="0">
                  <a:moveTo>
                    <a:pt x="14311" y="0"/>
                  </a:moveTo>
                  <a:cubicBezTo>
                    <a:pt x="13785" y="0"/>
                    <a:pt x="13259" y="0"/>
                    <a:pt x="12632" y="100"/>
                  </a:cubicBezTo>
                  <a:lnTo>
                    <a:pt x="11805" y="100"/>
                  </a:lnTo>
                  <a:cubicBezTo>
                    <a:pt x="11279" y="201"/>
                    <a:pt x="10853" y="301"/>
                    <a:pt x="10552" y="401"/>
                  </a:cubicBezTo>
                  <a:cubicBezTo>
                    <a:pt x="10126" y="501"/>
                    <a:pt x="9725" y="627"/>
                    <a:pt x="9299" y="727"/>
                  </a:cubicBezTo>
                  <a:cubicBezTo>
                    <a:pt x="8772" y="927"/>
                    <a:pt x="8346" y="1128"/>
                    <a:pt x="7845" y="1454"/>
                  </a:cubicBezTo>
                  <a:cubicBezTo>
                    <a:pt x="3459" y="3960"/>
                    <a:pt x="3133" y="9399"/>
                    <a:pt x="3133" y="9399"/>
                  </a:cubicBezTo>
                  <a:cubicBezTo>
                    <a:pt x="1253" y="12732"/>
                    <a:pt x="0" y="19925"/>
                    <a:pt x="8045" y="21930"/>
                  </a:cubicBezTo>
                  <a:cubicBezTo>
                    <a:pt x="9299" y="22231"/>
                    <a:pt x="10652" y="22431"/>
                    <a:pt x="12431" y="22431"/>
                  </a:cubicBezTo>
                  <a:cubicBezTo>
                    <a:pt x="12797" y="22446"/>
                    <a:pt x="13153" y="22453"/>
                    <a:pt x="13499" y="22453"/>
                  </a:cubicBezTo>
                  <a:cubicBezTo>
                    <a:pt x="16118" y="22453"/>
                    <a:pt x="18178" y="22046"/>
                    <a:pt x="19750" y="21404"/>
                  </a:cubicBezTo>
                  <a:cubicBezTo>
                    <a:pt x="27143" y="18572"/>
                    <a:pt x="24762" y="10752"/>
                    <a:pt x="23384" y="8973"/>
                  </a:cubicBezTo>
                  <a:cubicBezTo>
                    <a:pt x="23384" y="8973"/>
                    <a:pt x="22883" y="3333"/>
                    <a:pt x="18271" y="1028"/>
                  </a:cubicBezTo>
                  <a:cubicBezTo>
                    <a:pt x="17745" y="827"/>
                    <a:pt x="17344" y="627"/>
                    <a:pt x="16717" y="401"/>
                  </a:cubicBezTo>
                  <a:cubicBezTo>
                    <a:pt x="16391" y="301"/>
                    <a:pt x="15990" y="201"/>
                    <a:pt x="15564" y="201"/>
                  </a:cubicBezTo>
                  <a:cubicBezTo>
                    <a:pt x="15138" y="100"/>
                    <a:pt x="14737" y="100"/>
                    <a:pt x="14311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0" name="Google Shape;14050;p87"/>
            <p:cNvSpPr/>
            <p:nvPr/>
          </p:nvSpPr>
          <p:spPr>
            <a:xfrm>
              <a:off x="1357724" y="4572531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953" y="0"/>
                  </a:moveTo>
                  <a:cubicBezTo>
                    <a:pt x="853" y="100"/>
                    <a:pt x="752" y="201"/>
                    <a:pt x="527" y="201"/>
                  </a:cubicBezTo>
                  <a:cubicBezTo>
                    <a:pt x="427" y="301"/>
                    <a:pt x="427" y="301"/>
                    <a:pt x="326" y="426"/>
                  </a:cubicBezTo>
                  <a:cubicBezTo>
                    <a:pt x="326" y="426"/>
                    <a:pt x="226" y="526"/>
                    <a:pt x="226" y="627"/>
                  </a:cubicBezTo>
                  <a:cubicBezTo>
                    <a:pt x="126" y="727"/>
                    <a:pt x="1" y="927"/>
                    <a:pt x="1" y="1053"/>
                  </a:cubicBezTo>
                  <a:cubicBezTo>
                    <a:pt x="1" y="1253"/>
                    <a:pt x="126" y="1353"/>
                    <a:pt x="226" y="1353"/>
                  </a:cubicBezTo>
                  <a:cubicBezTo>
                    <a:pt x="226" y="1454"/>
                    <a:pt x="326" y="1454"/>
                    <a:pt x="326" y="1454"/>
                  </a:cubicBezTo>
                  <a:lnTo>
                    <a:pt x="427" y="1454"/>
                  </a:lnTo>
                  <a:lnTo>
                    <a:pt x="427" y="1353"/>
                  </a:lnTo>
                  <a:cubicBezTo>
                    <a:pt x="427" y="1353"/>
                    <a:pt x="326" y="1353"/>
                    <a:pt x="326" y="1253"/>
                  </a:cubicBezTo>
                  <a:lnTo>
                    <a:pt x="326" y="1053"/>
                  </a:lnTo>
                  <a:cubicBezTo>
                    <a:pt x="427" y="1053"/>
                    <a:pt x="427" y="1053"/>
                    <a:pt x="427" y="927"/>
                  </a:cubicBezTo>
                  <a:cubicBezTo>
                    <a:pt x="427" y="927"/>
                    <a:pt x="427" y="827"/>
                    <a:pt x="527" y="827"/>
                  </a:cubicBezTo>
                  <a:cubicBezTo>
                    <a:pt x="527" y="827"/>
                    <a:pt x="527" y="727"/>
                    <a:pt x="627" y="727"/>
                  </a:cubicBezTo>
                  <a:cubicBezTo>
                    <a:pt x="627" y="627"/>
                    <a:pt x="752" y="627"/>
                    <a:pt x="752" y="627"/>
                  </a:cubicBezTo>
                  <a:cubicBezTo>
                    <a:pt x="853" y="526"/>
                    <a:pt x="953" y="426"/>
                    <a:pt x="1153" y="426"/>
                  </a:cubicBezTo>
                  <a:cubicBezTo>
                    <a:pt x="1254" y="301"/>
                    <a:pt x="1379" y="301"/>
                    <a:pt x="1479" y="201"/>
                  </a:cubicBezTo>
                  <a:lnTo>
                    <a:pt x="1680" y="201"/>
                  </a:lnTo>
                  <a:lnTo>
                    <a:pt x="1780" y="100"/>
                  </a:lnTo>
                  <a:lnTo>
                    <a:pt x="1880" y="100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1" name="Google Shape;14051;p87"/>
            <p:cNvSpPr/>
            <p:nvPr/>
          </p:nvSpPr>
          <p:spPr>
            <a:xfrm>
              <a:off x="1336523" y="4582418"/>
              <a:ext cx="19" cy="7556"/>
            </a:xfrm>
            <a:custGeom>
              <a:avLst/>
              <a:gdLst/>
              <a:ahLst/>
              <a:cxnLst/>
              <a:rect l="l" t="t" r="r" b="b"/>
              <a:pathLst>
                <a:path w="1" h="402" extrusionOk="0">
                  <a:moveTo>
                    <a:pt x="1" y="10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201"/>
                  </a:lnTo>
                  <a:lnTo>
                    <a:pt x="1" y="301"/>
                  </a:lnTo>
                  <a:lnTo>
                    <a:pt x="1" y="401"/>
                  </a:lnTo>
                  <a:lnTo>
                    <a:pt x="1" y="301"/>
                  </a:lnTo>
                  <a:lnTo>
                    <a:pt x="1" y="301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2" name="Google Shape;14052;p87"/>
            <p:cNvSpPr/>
            <p:nvPr/>
          </p:nvSpPr>
          <p:spPr>
            <a:xfrm>
              <a:off x="1334173" y="4558867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1880" y="0"/>
                  </a:moveTo>
                  <a:cubicBezTo>
                    <a:pt x="1479" y="0"/>
                    <a:pt x="1053" y="100"/>
                    <a:pt x="627" y="301"/>
                  </a:cubicBezTo>
                  <a:cubicBezTo>
                    <a:pt x="426" y="401"/>
                    <a:pt x="326" y="627"/>
                    <a:pt x="226" y="827"/>
                  </a:cubicBezTo>
                  <a:cubicBezTo>
                    <a:pt x="126" y="928"/>
                    <a:pt x="0" y="1253"/>
                    <a:pt x="0" y="1454"/>
                  </a:cubicBezTo>
                  <a:lnTo>
                    <a:pt x="226" y="1454"/>
                  </a:lnTo>
                  <a:cubicBezTo>
                    <a:pt x="326" y="1153"/>
                    <a:pt x="627" y="827"/>
                    <a:pt x="853" y="627"/>
                  </a:cubicBezTo>
                  <a:cubicBezTo>
                    <a:pt x="1153" y="401"/>
                    <a:pt x="1579" y="301"/>
                    <a:pt x="1880" y="100"/>
                  </a:cubicBezTo>
                  <a:lnTo>
                    <a:pt x="18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3" name="Google Shape;14053;p87"/>
            <p:cNvSpPr/>
            <p:nvPr/>
          </p:nvSpPr>
          <p:spPr>
            <a:xfrm>
              <a:off x="1363852" y="4596083"/>
              <a:ext cx="19" cy="8025"/>
            </a:xfrm>
            <a:custGeom>
              <a:avLst/>
              <a:gdLst/>
              <a:ahLst/>
              <a:cxnLst/>
              <a:rect l="l" t="t" r="r" b="b"/>
              <a:pathLst>
                <a:path w="1" h="427" extrusionOk="0">
                  <a:moveTo>
                    <a:pt x="0" y="201"/>
                  </a:moveTo>
                  <a:lnTo>
                    <a:pt x="0" y="301"/>
                  </a:lnTo>
                  <a:lnTo>
                    <a:pt x="0" y="426"/>
                  </a:lnTo>
                  <a:lnTo>
                    <a:pt x="0" y="301"/>
                  </a:lnTo>
                  <a:lnTo>
                    <a:pt x="0" y="201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4" name="Google Shape;14054;p87"/>
            <p:cNvSpPr/>
            <p:nvPr/>
          </p:nvSpPr>
          <p:spPr>
            <a:xfrm>
              <a:off x="1823151" y="4572531"/>
              <a:ext cx="33474" cy="27328"/>
            </a:xfrm>
            <a:custGeom>
              <a:avLst/>
              <a:gdLst/>
              <a:ahLst/>
              <a:cxnLst/>
              <a:rect l="l" t="t" r="r" b="b"/>
              <a:pathLst>
                <a:path w="1781" h="1454" extrusionOk="0">
                  <a:moveTo>
                    <a:pt x="1" y="0"/>
                  </a:moveTo>
                  <a:lnTo>
                    <a:pt x="101" y="100"/>
                  </a:lnTo>
                  <a:lnTo>
                    <a:pt x="201" y="100"/>
                  </a:lnTo>
                  <a:cubicBezTo>
                    <a:pt x="201" y="201"/>
                    <a:pt x="301" y="201"/>
                    <a:pt x="427" y="201"/>
                  </a:cubicBezTo>
                  <a:cubicBezTo>
                    <a:pt x="527" y="301"/>
                    <a:pt x="627" y="301"/>
                    <a:pt x="727" y="426"/>
                  </a:cubicBezTo>
                  <a:cubicBezTo>
                    <a:pt x="828" y="426"/>
                    <a:pt x="928" y="526"/>
                    <a:pt x="1053" y="526"/>
                  </a:cubicBezTo>
                  <a:cubicBezTo>
                    <a:pt x="1254" y="727"/>
                    <a:pt x="1454" y="827"/>
                    <a:pt x="1454" y="1053"/>
                  </a:cubicBezTo>
                  <a:cubicBezTo>
                    <a:pt x="1554" y="1153"/>
                    <a:pt x="1554" y="1153"/>
                    <a:pt x="1554" y="1253"/>
                  </a:cubicBezTo>
                  <a:lnTo>
                    <a:pt x="1554" y="1353"/>
                  </a:lnTo>
                  <a:lnTo>
                    <a:pt x="1554" y="1454"/>
                  </a:lnTo>
                  <a:lnTo>
                    <a:pt x="1680" y="1353"/>
                  </a:lnTo>
                  <a:lnTo>
                    <a:pt x="1780" y="1253"/>
                  </a:lnTo>
                  <a:lnTo>
                    <a:pt x="1780" y="927"/>
                  </a:lnTo>
                  <a:cubicBezTo>
                    <a:pt x="1780" y="827"/>
                    <a:pt x="1780" y="627"/>
                    <a:pt x="1680" y="526"/>
                  </a:cubicBezTo>
                  <a:cubicBezTo>
                    <a:pt x="1554" y="426"/>
                    <a:pt x="1454" y="301"/>
                    <a:pt x="1254" y="201"/>
                  </a:cubicBezTo>
                  <a:cubicBezTo>
                    <a:pt x="1153" y="100"/>
                    <a:pt x="1053" y="100"/>
                    <a:pt x="828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5" name="Google Shape;14055;p87"/>
            <p:cNvSpPr/>
            <p:nvPr/>
          </p:nvSpPr>
          <p:spPr>
            <a:xfrm>
              <a:off x="1846703" y="4558867"/>
              <a:ext cx="35353" cy="33455"/>
            </a:xfrm>
            <a:custGeom>
              <a:avLst/>
              <a:gdLst/>
              <a:ahLst/>
              <a:cxnLst/>
              <a:rect l="l" t="t" r="r" b="b"/>
              <a:pathLst>
                <a:path w="1881" h="1780" extrusionOk="0">
                  <a:moveTo>
                    <a:pt x="1" y="0"/>
                  </a:moveTo>
                  <a:lnTo>
                    <a:pt x="1" y="100"/>
                  </a:lnTo>
                  <a:lnTo>
                    <a:pt x="101" y="201"/>
                  </a:lnTo>
                  <a:cubicBezTo>
                    <a:pt x="101" y="201"/>
                    <a:pt x="201" y="201"/>
                    <a:pt x="301" y="301"/>
                  </a:cubicBezTo>
                  <a:cubicBezTo>
                    <a:pt x="527" y="401"/>
                    <a:pt x="828" y="527"/>
                    <a:pt x="1053" y="727"/>
                  </a:cubicBezTo>
                  <a:cubicBezTo>
                    <a:pt x="1354" y="928"/>
                    <a:pt x="1454" y="1153"/>
                    <a:pt x="1555" y="1354"/>
                  </a:cubicBezTo>
                  <a:lnTo>
                    <a:pt x="1555" y="1454"/>
                  </a:lnTo>
                  <a:cubicBezTo>
                    <a:pt x="1680" y="1454"/>
                    <a:pt x="1680" y="1554"/>
                    <a:pt x="1680" y="1554"/>
                  </a:cubicBezTo>
                  <a:lnTo>
                    <a:pt x="1680" y="1654"/>
                  </a:lnTo>
                  <a:lnTo>
                    <a:pt x="1680" y="1780"/>
                  </a:lnTo>
                  <a:cubicBezTo>
                    <a:pt x="1780" y="1780"/>
                    <a:pt x="1780" y="1780"/>
                    <a:pt x="1780" y="1654"/>
                  </a:cubicBezTo>
                  <a:cubicBezTo>
                    <a:pt x="1780" y="1654"/>
                    <a:pt x="1880" y="1654"/>
                    <a:pt x="1880" y="1554"/>
                  </a:cubicBezTo>
                  <a:lnTo>
                    <a:pt x="1880" y="1454"/>
                  </a:lnTo>
                  <a:lnTo>
                    <a:pt x="1880" y="1253"/>
                  </a:lnTo>
                  <a:cubicBezTo>
                    <a:pt x="1880" y="1028"/>
                    <a:pt x="1780" y="928"/>
                    <a:pt x="1680" y="727"/>
                  </a:cubicBezTo>
                  <a:cubicBezTo>
                    <a:pt x="1555" y="627"/>
                    <a:pt x="1454" y="527"/>
                    <a:pt x="1354" y="401"/>
                  </a:cubicBezTo>
                  <a:cubicBezTo>
                    <a:pt x="1053" y="201"/>
                    <a:pt x="728" y="100"/>
                    <a:pt x="427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6" name="Google Shape;14056;p87"/>
            <p:cNvSpPr/>
            <p:nvPr/>
          </p:nvSpPr>
          <p:spPr>
            <a:xfrm>
              <a:off x="1479729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8" y="0"/>
                  </a:moveTo>
                  <a:cubicBezTo>
                    <a:pt x="302" y="0"/>
                    <a:pt x="1" y="326"/>
                    <a:pt x="1" y="752"/>
                  </a:cubicBezTo>
                  <a:cubicBezTo>
                    <a:pt x="1" y="1153"/>
                    <a:pt x="302" y="1479"/>
                    <a:pt x="728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7" name="Google Shape;14057;p87"/>
            <p:cNvSpPr/>
            <p:nvPr/>
          </p:nvSpPr>
          <p:spPr>
            <a:xfrm>
              <a:off x="1621057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7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153"/>
                    <a:pt x="301" y="1479"/>
                    <a:pt x="727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8" name="Google Shape;14058;p87"/>
            <p:cNvSpPr/>
            <p:nvPr/>
          </p:nvSpPr>
          <p:spPr>
            <a:xfrm>
              <a:off x="1467963" y="3629911"/>
              <a:ext cx="35335" cy="27178"/>
            </a:xfrm>
            <a:custGeom>
              <a:avLst/>
              <a:gdLst/>
              <a:ahLst/>
              <a:cxnLst/>
              <a:rect l="l" t="t" r="r" b="b"/>
              <a:pathLst>
                <a:path w="1880" h="1446" extrusionOk="0">
                  <a:moveTo>
                    <a:pt x="1257" y="0"/>
                  </a:moveTo>
                  <a:cubicBezTo>
                    <a:pt x="1005" y="0"/>
                    <a:pt x="707" y="145"/>
                    <a:pt x="527" y="325"/>
                  </a:cubicBezTo>
                  <a:cubicBezTo>
                    <a:pt x="100" y="751"/>
                    <a:pt x="0" y="1177"/>
                    <a:pt x="201" y="1378"/>
                  </a:cubicBezTo>
                  <a:cubicBezTo>
                    <a:pt x="225" y="1426"/>
                    <a:pt x="268" y="1445"/>
                    <a:pt x="323" y="1445"/>
                  </a:cubicBezTo>
                  <a:cubicBezTo>
                    <a:pt x="499" y="1445"/>
                    <a:pt x="799" y="1253"/>
                    <a:pt x="1028" y="1177"/>
                  </a:cubicBezTo>
                  <a:cubicBezTo>
                    <a:pt x="1354" y="952"/>
                    <a:pt x="1880" y="751"/>
                    <a:pt x="1654" y="225"/>
                  </a:cubicBezTo>
                  <a:cubicBezTo>
                    <a:pt x="1574" y="65"/>
                    <a:pt x="1426" y="0"/>
                    <a:pt x="1257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9" name="Google Shape;14059;p87"/>
            <p:cNvSpPr/>
            <p:nvPr/>
          </p:nvSpPr>
          <p:spPr>
            <a:xfrm>
              <a:off x="1624835" y="3625945"/>
              <a:ext cx="35335" cy="26651"/>
            </a:xfrm>
            <a:custGeom>
              <a:avLst/>
              <a:gdLst/>
              <a:ahLst/>
              <a:cxnLst/>
              <a:rect l="l" t="t" r="r" b="b"/>
              <a:pathLst>
                <a:path w="1880" h="1418" extrusionOk="0">
                  <a:moveTo>
                    <a:pt x="646" y="0"/>
                  </a:moveTo>
                  <a:cubicBezTo>
                    <a:pt x="488" y="0"/>
                    <a:pt x="366" y="67"/>
                    <a:pt x="326" y="235"/>
                  </a:cubicBezTo>
                  <a:cubicBezTo>
                    <a:pt x="0" y="762"/>
                    <a:pt x="526" y="962"/>
                    <a:pt x="827" y="1163"/>
                  </a:cubicBezTo>
                  <a:cubicBezTo>
                    <a:pt x="1120" y="1249"/>
                    <a:pt x="1365" y="1418"/>
                    <a:pt x="1555" y="1418"/>
                  </a:cubicBezTo>
                  <a:cubicBezTo>
                    <a:pt x="1642" y="1418"/>
                    <a:pt x="1717" y="1382"/>
                    <a:pt x="1780" y="1288"/>
                  </a:cubicBezTo>
                  <a:cubicBezTo>
                    <a:pt x="1880" y="1063"/>
                    <a:pt x="1780" y="762"/>
                    <a:pt x="1454" y="336"/>
                  </a:cubicBezTo>
                  <a:cubicBezTo>
                    <a:pt x="1212" y="154"/>
                    <a:pt x="888" y="0"/>
                    <a:pt x="646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0" name="Google Shape;14060;p87"/>
            <p:cNvSpPr/>
            <p:nvPr/>
          </p:nvSpPr>
          <p:spPr>
            <a:xfrm>
              <a:off x="1562169" y="3720809"/>
              <a:ext cx="7556" cy="47119"/>
            </a:xfrm>
            <a:custGeom>
              <a:avLst/>
              <a:gdLst/>
              <a:ahLst/>
              <a:cxnLst/>
              <a:rect l="l" t="t" r="r" b="b"/>
              <a:pathLst>
                <a:path w="402" h="2507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lnTo>
                    <a:pt x="1" y="2281"/>
                  </a:lnTo>
                  <a:cubicBezTo>
                    <a:pt x="1" y="2381"/>
                    <a:pt x="101" y="2507"/>
                    <a:pt x="201" y="2507"/>
                  </a:cubicBezTo>
                  <a:cubicBezTo>
                    <a:pt x="302" y="2507"/>
                    <a:pt x="402" y="2381"/>
                    <a:pt x="402" y="2281"/>
                  </a:cubicBezTo>
                  <a:lnTo>
                    <a:pt x="402" y="201"/>
                  </a:lnTo>
                  <a:cubicBezTo>
                    <a:pt x="402" y="101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844B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1" name="Google Shape;14061;p87"/>
            <p:cNvSpPr/>
            <p:nvPr/>
          </p:nvSpPr>
          <p:spPr>
            <a:xfrm>
              <a:off x="1505179" y="3734473"/>
              <a:ext cx="123427" cy="35353"/>
            </a:xfrm>
            <a:custGeom>
              <a:avLst/>
              <a:gdLst/>
              <a:ahLst/>
              <a:cxnLst/>
              <a:rect l="l" t="t" r="r" b="b"/>
              <a:pathLst>
                <a:path w="6567" h="1881" extrusionOk="0">
                  <a:moveTo>
                    <a:pt x="6466" y="0"/>
                  </a:moveTo>
                  <a:cubicBezTo>
                    <a:pt x="6366" y="0"/>
                    <a:pt x="6266" y="0"/>
                    <a:pt x="6266" y="101"/>
                  </a:cubicBezTo>
                  <a:cubicBezTo>
                    <a:pt x="6266" y="101"/>
                    <a:pt x="6166" y="101"/>
                    <a:pt x="6065" y="301"/>
                  </a:cubicBezTo>
                  <a:cubicBezTo>
                    <a:pt x="5940" y="401"/>
                    <a:pt x="5740" y="527"/>
                    <a:pt x="5439" y="727"/>
                  </a:cubicBezTo>
                  <a:cubicBezTo>
                    <a:pt x="5113" y="827"/>
                    <a:pt x="4812" y="928"/>
                    <a:pt x="4486" y="1028"/>
                  </a:cubicBezTo>
                  <a:cubicBezTo>
                    <a:pt x="4286" y="1153"/>
                    <a:pt x="4060" y="1153"/>
                    <a:pt x="3860" y="1153"/>
                  </a:cubicBezTo>
                  <a:cubicBezTo>
                    <a:pt x="3760" y="1253"/>
                    <a:pt x="3659" y="1253"/>
                    <a:pt x="3559" y="1253"/>
                  </a:cubicBezTo>
                  <a:lnTo>
                    <a:pt x="2607" y="1253"/>
                  </a:lnTo>
                  <a:cubicBezTo>
                    <a:pt x="2506" y="1253"/>
                    <a:pt x="2306" y="1153"/>
                    <a:pt x="2080" y="1153"/>
                  </a:cubicBezTo>
                  <a:cubicBezTo>
                    <a:pt x="1880" y="1153"/>
                    <a:pt x="1679" y="1028"/>
                    <a:pt x="1554" y="1028"/>
                  </a:cubicBezTo>
                  <a:cubicBezTo>
                    <a:pt x="1354" y="928"/>
                    <a:pt x="1253" y="827"/>
                    <a:pt x="1053" y="827"/>
                  </a:cubicBezTo>
                  <a:cubicBezTo>
                    <a:pt x="827" y="627"/>
                    <a:pt x="627" y="527"/>
                    <a:pt x="426" y="401"/>
                  </a:cubicBezTo>
                  <a:cubicBezTo>
                    <a:pt x="426" y="301"/>
                    <a:pt x="301" y="301"/>
                    <a:pt x="301" y="301"/>
                  </a:cubicBezTo>
                  <a:lnTo>
                    <a:pt x="201" y="201"/>
                  </a:lnTo>
                  <a:cubicBezTo>
                    <a:pt x="201" y="201"/>
                    <a:pt x="156" y="156"/>
                    <a:pt x="97" y="156"/>
                  </a:cubicBezTo>
                  <a:cubicBezTo>
                    <a:pt x="67" y="156"/>
                    <a:pt x="34" y="167"/>
                    <a:pt x="0" y="201"/>
                  </a:cubicBezTo>
                  <a:lnTo>
                    <a:pt x="0" y="401"/>
                  </a:lnTo>
                  <a:lnTo>
                    <a:pt x="0" y="527"/>
                  </a:lnTo>
                  <a:cubicBezTo>
                    <a:pt x="100" y="527"/>
                    <a:pt x="100" y="627"/>
                    <a:pt x="201" y="627"/>
                  </a:cubicBezTo>
                  <a:cubicBezTo>
                    <a:pt x="301" y="827"/>
                    <a:pt x="527" y="1028"/>
                    <a:pt x="827" y="1253"/>
                  </a:cubicBezTo>
                  <a:cubicBezTo>
                    <a:pt x="928" y="1354"/>
                    <a:pt x="1153" y="1454"/>
                    <a:pt x="1354" y="1454"/>
                  </a:cubicBezTo>
                  <a:cubicBezTo>
                    <a:pt x="1554" y="1554"/>
                    <a:pt x="1679" y="1654"/>
                    <a:pt x="1980" y="1654"/>
                  </a:cubicBezTo>
                  <a:cubicBezTo>
                    <a:pt x="2181" y="1780"/>
                    <a:pt x="2406" y="1780"/>
                    <a:pt x="2607" y="1880"/>
                  </a:cubicBezTo>
                  <a:lnTo>
                    <a:pt x="3334" y="1880"/>
                  </a:lnTo>
                  <a:cubicBezTo>
                    <a:pt x="3559" y="1880"/>
                    <a:pt x="3760" y="1880"/>
                    <a:pt x="3960" y="1780"/>
                  </a:cubicBezTo>
                  <a:cubicBezTo>
                    <a:pt x="4186" y="1780"/>
                    <a:pt x="4386" y="1654"/>
                    <a:pt x="4587" y="1654"/>
                  </a:cubicBezTo>
                  <a:cubicBezTo>
                    <a:pt x="5013" y="1454"/>
                    <a:pt x="5439" y="1253"/>
                    <a:pt x="5740" y="1153"/>
                  </a:cubicBezTo>
                  <a:lnTo>
                    <a:pt x="6366" y="527"/>
                  </a:lnTo>
                  <a:cubicBezTo>
                    <a:pt x="6466" y="401"/>
                    <a:pt x="6466" y="301"/>
                    <a:pt x="6466" y="301"/>
                  </a:cubicBezTo>
                  <a:cubicBezTo>
                    <a:pt x="6567" y="201"/>
                    <a:pt x="6567" y="101"/>
                    <a:pt x="6466" y="0"/>
                  </a:cubicBezTo>
                  <a:close/>
                </a:path>
              </a:pathLst>
            </a:custGeom>
            <a:solidFill>
              <a:srgbClr val="2A0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2" name="Google Shape;14062;p87"/>
            <p:cNvSpPr/>
            <p:nvPr/>
          </p:nvSpPr>
          <p:spPr>
            <a:xfrm>
              <a:off x="1393061" y="371280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2" y="0"/>
                  </a:moveTo>
                  <a:cubicBezTo>
                    <a:pt x="1253" y="0"/>
                    <a:pt x="0" y="1254"/>
                    <a:pt x="0" y="2807"/>
                  </a:cubicBezTo>
                  <a:cubicBezTo>
                    <a:pt x="0" y="4386"/>
                    <a:pt x="1253" y="5640"/>
                    <a:pt x="2832" y="5640"/>
                  </a:cubicBezTo>
                  <a:cubicBezTo>
                    <a:pt x="4386" y="5640"/>
                    <a:pt x="5639" y="4386"/>
                    <a:pt x="5639" y="2807"/>
                  </a:cubicBezTo>
                  <a:cubicBezTo>
                    <a:pt x="5639" y="1254"/>
                    <a:pt x="4386" y="0"/>
                    <a:pt x="2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3" name="Google Shape;14063;p87"/>
            <p:cNvSpPr/>
            <p:nvPr/>
          </p:nvSpPr>
          <p:spPr>
            <a:xfrm>
              <a:off x="1650266" y="371092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3" y="0"/>
                  </a:moveTo>
                  <a:cubicBezTo>
                    <a:pt x="1254" y="0"/>
                    <a:pt x="1" y="1253"/>
                    <a:pt x="1" y="2807"/>
                  </a:cubicBezTo>
                  <a:cubicBezTo>
                    <a:pt x="1" y="4386"/>
                    <a:pt x="1254" y="5639"/>
                    <a:pt x="2833" y="5639"/>
                  </a:cubicBezTo>
                  <a:cubicBezTo>
                    <a:pt x="4387" y="5639"/>
                    <a:pt x="5640" y="4386"/>
                    <a:pt x="5640" y="2807"/>
                  </a:cubicBezTo>
                  <a:cubicBezTo>
                    <a:pt x="5640" y="1253"/>
                    <a:pt x="4387" y="0"/>
                    <a:pt x="2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4" name="Google Shape;14064;p87"/>
            <p:cNvSpPr/>
            <p:nvPr/>
          </p:nvSpPr>
          <p:spPr>
            <a:xfrm>
              <a:off x="1451949" y="3950233"/>
              <a:ext cx="267096" cy="373081"/>
            </a:xfrm>
            <a:custGeom>
              <a:avLst/>
              <a:gdLst/>
              <a:ahLst/>
              <a:cxnLst/>
              <a:rect l="l" t="t" r="r" b="b"/>
              <a:pathLst>
                <a:path w="14211" h="19850" extrusionOk="0">
                  <a:moveTo>
                    <a:pt x="7118" y="0"/>
                  </a:moveTo>
                  <a:cubicBezTo>
                    <a:pt x="3133" y="0"/>
                    <a:pt x="0" y="4486"/>
                    <a:pt x="0" y="9925"/>
                  </a:cubicBezTo>
                  <a:cubicBezTo>
                    <a:pt x="0" y="15464"/>
                    <a:pt x="3133" y="19850"/>
                    <a:pt x="7118" y="19850"/>
                  </a:cubicBezTo>
                  <a:cubicBezTo>
                    <a:pt x="11078" y="19850"/>
                    <a:pt x="14211" y="15364"/>
                    <a:pt x="14211" y="9925"/>
                  </a:cubicBezTo>
                  <a:cubicBezTo>
                    <a:pt x="14211" y="4486"/>
                    <a:pt x="10978" y="0"/>
                    <a:pt x="7118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5" name="Google Shape;14065;p87"/>
            <p:cNvSpPr/>
            <p:nvPr/>
          </p:nvSpPr>
          <p:spPr>
            <a:xfrm>
              <a:off x="1195195" y="3737086"/>
              <a:ext cx="42890" cy="44826"/>
            </a:xfrm>
            <a:custGeom>
              <a:avLst/>
              <a:gdLst/>
              <a:ahLst/>
              <a:cxnLst/>
              <a:rect l="l" t="t" r="r" b="b"/>
              <a:pathLst>
                <a:path w="2282" h="2385" extrusionOk="0">
                  <a:moveTo>
                    <a:pt x="839" y="0"/>
                  </a:moveTo>
                  <a:cubicBezTo>
                    <a:pt x="725" y="0"/>
                    <a:pt x="611" y="20"/>
                    <a:pt x="502" y="62"/>
                  </a:cubicBezTo>
                  <a:cubicBezTo>
                    <a:pt x="101" y="388"/>
                    <a:pt x="1" y="1014"/>
                    <a:pt x="302" y="1641"/>
                  </a:cubicBezTo>
                  <a:cubicBezTo>
                    <a:pt x="541" y="2101"/>
                    <a:pt x="942" y="2385"/>
                    <a:pt x="1297" y="2385"/>
                  </a:cubicBezTo>
                  <a:cubicBezTo>
                    <a:pt x="1426" y="2385"/>
                    <a:pt x="1548" y="2347"/>
                    <a:pt x="1655" y="2267"/>
                  </a:cubicBezTo>
                  <a:cubicBezTo>
                    <a:pt x="2181" y="2042"/>
                    <a:pt x="2282" y="1315"/>
                    <a:pt x="1981" y="789"/>
                  </a:cubicBezTo>
                  <a:cubicBezTo>
                    <a:pt x="1723" y="292"/>
                    <a:pt x="1276" y="0"/>
                    <a:pt x="839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6" name="Google Shape;14066;p87"/>
            <p:cNvSpPr/>
            <p:nvPr/>
          </p:nvSpPr>
          <p:spPr>
            <a:xfrm>
              <a:off x="1244196" y="3732594"/>
              <a:ext cx="15562" cy="21201"/>
            </a:xfrm>
            <a:custGeom>
              <a:avLst/>
              <a:gdLst/>
              <a:ahLst/>
              <a:cxnLst/>
              <a:rect l="l" t="t" r="r" b="b"/>
              <a:pathLst>
                <a:path w="828" h="1128" extrusionOk="0">
                  <a:moveTo>
                    <a:pt x="401" y="0"/>
                  </a:moveTo>
                  <a:cubicBezTo>
                    <a:pt x="101" y="0"/>
                    <a:pt x="0" y="201"/>
                    <a:pt x="0" y="501"/>
                  </a:cubicBezTo>
                  <a:cubicBezTo>
                    <a:pt x="0" y="827"/>
                    <a:pt x="101" y="1128"/>
                    <a:pt x="401" y="1128"/>
                  </a:cubicBezTo>
                  <a:cubicBezTo>
                    <a:pt x="627" y="1128"/>
                    <a:pt x="827" y="827"/>
                    <a:pt x="827" y="501"/>
                  </a:cubicBezTo>
                  <a:cubicBezTo>
                    <a:pt x="827" y="201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7" name="Google Shape;14067;p87"/>
            <p:cNvSpPr/>
            <p:nvPr/>
          </p:nvSpPr>
          <p:spPr>
            <a:xfrm>
              <a:off x="1206980" y="3713986"/>
              <a:ext cx="15562" cy="16258"/>
            </a:xfrm>
            <a:custGeom>
              <a:avLst/>
              <a:gdLst/>
              <a:ahLst/>
              <a:cxnLst/>
              <a:rect l="l" t="t" r="r" b="b"/>
              <a:pathLst>
                <a:path w="828" h="865" extrusionOk="0">
                  <a:moveTo>
                    <a:pt x="450" y="0"/>
                  </a:moveTo>
                  <a:cubicBezTo>
                    <a:pt x="401" y="0"/>
                    <a:pt x="351" y="13"/>
                    <a:pt x="301" y="38"/>
                  </a:cubicBezTo>
                  <a:cubicBezTo>
                    <a:pt x="101" y="38"/>
                    <a:pt x="0" y="238"/>
                    <a:pt x="101" y="564"/>
                  </a:cubicBezTo>
                  <a:cubicBezTo>
                    <a:pt x="101" y="764"/>
                    <a:pt x="301" y="865"/>
                    <a:pt x="502" y="865"/>
                  </a:cubicBezTo>
                  <a:cubicBezTo>
                    <a:pt x="727" y="764"/>
                    <a:pt x="828" y="564"/>
                    <a:pt x="727" y="363"/>
                  </a:cubicBezTo>
                  <a:cubicBezTo>
                    <a:pt x="727" y="118"/>
                    <a:pt x="599" y="0"/>
                    <a:pt x="450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8" name="Google Shape;14068;p87"/>
            <p:cNvSpPr/>
            <p:nvPr/>
          </p:nvSpPr>
          <p:spPr>
            <a:xfrm>
              <a:off x="1175422" y="3734473"/>
              <a:ext cx="15562" cy="16070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301" y="0"/>
                  </a:moveTo>
                  <a:cubicBezTo>
                    <a:pt x="100" y="101"/>
                    <a:pt x="0" y="301"/>
                    <a:pt x="0" y="527"/>
                  </a:cubicBezTo>
                  <a:cubicBezTo>
                    <a:pt x="82" y="690"/>
                    <a:pt x="231" y="854"/>
                    <a:pt x="405" y="854"/>
                  </a:cubicBezTo>
                  <a:cubicBezTo>
                    <a:pt x="445" y="854"/>
                    <a:pt x="485" y="846"/>
                    <a:pt x="527" y="827"/>
                  </a:cubicBezTo>
                  <a:cubicBezTo>
                    <a:pt x="727" y="827"/>
                    <a:pt x="827" y="627"/>
                    <a:pt x="727" y="301"/>
                  </a:cubicBezTo>
                  <a:cubicBezTo>
                    <a:pt x="727" y="101"/>
                    <a:pt x="527" y="0"/>
                    <a:pt x="3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9" name="Google Shape;14069;p87"/>
            <p:cNvSpPr/>
            <p:nvPr/>
          </p:nvSpPr>
          <p:spPr>
            <a:xfrm>
              <a:off x="1187188" y="3716561"/>
              <a:ext cx="15562" cy="16765"/>
            </a:xfrm>
            <a:custGeom>
              <a:avLst/>
              <a:gdLst/>
              <a:ahLst/>
              <a:cxnLst/>
              <a:rect l="l" t="t" r="r" b="b"/>
              <a:pathLst>
                <a:path w="828" h="892" extrusionOk="0">
                  <a:moveTo>
                    <a:pt x="201" y="1"/>
                  </a:moveTo>
                  <a:cubicBezTo>
                    <a:pt x="101" y="101"/>
                    <a:pt x="1" y="327"/>
                    <a:pt x="101" y="627"/>
                  </a:cubicBezTo>
                  <a:cubicBezTo>
                    <a:pt x="101" y="794"/>
                    <a:pt x="278" y="892"/>
                    <a:pt x="411" y="892"/>
                  </a:cubicBezTo>
                  <a:cubicBezTo>
                    <a:pt x="459" y="892"/>
                    <a:pt x="501" y="879"/>
                    <a:pt x="527" y="853"/>
                  </a:cubicBezTo>
                  <a:cubicBezTo>
                    <a:pt x="728" y="853"/>
                    <a:pt x="828" y="527"/>
                    <a:pt x="728" y="327"/>
                  </a:cubicBezTo>
                  <a:cubicBezTo>
                    <a:pt x="627" y="101"/>
                    <a:pt x="427" y="1"/>
                    <a:pt x="201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0" name="Google Shape;14070;p87"/>
            <p:cNvSpPr/>
            <p:nvPr/>
          </p:nvSpPr>
          <p:spPr>
            <a:xfrm>
              <a:off x="1909369" y="3706618"/>
              <a:ext cx="45240" cy="44582"/>
            </a:xfrm>
            <a:custGeom>
              <a:avLst/>
              <a:gdLst/>
              <a:ahLst/>
              <a:cxnLst/>
              <a:rect l="l" t="t" r="r" b="b"/>
              <a:pathLst>
                <a:path w="2407" h="2372" extrusionOk="0">
                  <a:moveTo>
                    <a:pt x="1340" y="1"/>
                  </a:moveTo>
                  <a:cubicBezTo>
                    <a:pt x="939" y="1"/>
                    <a:pt x="546" y="298"/>
                    <a:pt x="326" y="755"/>
                  </a:cubicBezTo>
                  <a:cubicBezTo>
                    <a:pt x="0" y="1382"/>
                    <a:pt x="100" y="2009"/>
                    <a:pt x="627" y="2309"/>
                  </a:cubicBezTo>
                  <a:cubicBezTo>
                    <a:pt x="738" y="2352"/>
                    <a:pt x="855" y="2372"/>
                    <a:pt x="972" y="2372"/>
                  </a:cubicBezTo>
                  <a:cubicBezTo>
                    <a:pt x="1406" y="2372"/>
                    <a:pt x="1849" y="2097"/>
                    <a:pt x="2105" y="1683"/>
                  </a:cubicBezTo>
                  <a:cubicBezTo>
                    <a:pt x="2406" y="1056"/>
                    <a:pt x="2306" y="329"/>
                    <a:pt x="1780" y="129"/>
                  </a:cubicBezTo>
                  <a:cubicBezTo>
                    <a:pt x="1638" y="41"/>
                    <a:pt x="1488" y="1"/>
                    <a:pt x="1340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1" name="Google Shape;14071;p87"/>
            <p:cNvSpPr/>
            <p:nvPr/>
          </p:nvSpPr>
          <p:spPr>
            <a:xfrm>
              <a:off x="1887697" y="3701016"/>
              <a:ext cx="17912" cy="21689"/>
            </a:xfrm>
            <a:custGeom>
              <a:avLst/>
              <a:gdLst/>
              <a:ahLst/>
              <a:cxnLst/>
              <a:rect l="l" t="t" r="r" b="b"/>
              <a:pathLst>
                <a:path w="953" h="1154" extrusionOk="0">
                  <a:moveTo>
                    <a:pt x="527" y="1"/>
                  </a:moveTo>
                  <a:cubicBezTo>
                    <a:pt x="226" y="1"/>
                    <a:pt x="0" y="302"/>
                    <a:pt x="0" y="627"/>
                  </a:cubicBezTo>
                  <a:cubicBezTo>
                    <a:pt x="0" y="928"/>
                    <a:pt x="226" y="1154"/>
                    <a:pt x="527" y="1154"/>
                  </a:cubicBezTo>
                  <a:cubicBezTo>
                    <a:pt x="752" y="1154"/>
                    <a:pt x="953" y="928"/>
                    <a:pt x="953" y="627"/>
                  </a:cubicBezTo>
                  <a:cubicBezTo>
                    <a:pt x="953" y="302"/>
                    <a:pt x="752" y="1"/>
                    <a:pt x="527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2" name="Google Shape;14072;p87"/>
            <p:cNvSpPr/>
            <p:nvPr/>
          </p:nvSpPr>
          <p:spPr>
            <a:xfrm>
              <a:off x="1925383" y="3682653"/>
              <a:ext cx="15562" cy="17009"/>
            </a:xfrm>
            <a:custGeom>
              <a:avLst/>
              <a:gdLst/>
              <a:ahLst/>
              <a:cxnLst/>
              <a:rect l="l" t="t" r="r" b="b"/>
              <a:pathLst>
                <a:path w="828" h="905" extrusionOk="0">
                  <a:moveTo>
                    <a:pt x="443" y="1"/>
                  </a:moveTo>
                  <a:cubicBezTo>
                    <a:pt x="336" y="1"/>
                    <a:pt x="184" y="185"/>
                    <a:pt x="100" y="351"/>
                  </a:cubicBezTo>
                  <a:cubicBezTo>
                    <a:pt x="0" y="552"/>
                    <a:pt x="100" y="878"/>
                    <a:pt x="301" y="878"/>
                  </a:cubicBezTo>
                  <a:cubicBezTo>
                    <a:pt x="337" y="896"/>
                    <a:pt x="375" y="904"/>
                    <a:pt x="412" y="904"/>
                  </a:cubicBezTo>
                  <a:cubicBezTo>
                    <a:pt x="579" y="904"/>
                    <a:pt x="745" y="736"/>
                    <a:pt x="827" y="552"/>
                  </a:cubicBezTo>
                  <a:cubicBezTo>
                    <a:pt x="827" y="351"/>
                    <a:pt x="727" y="151"/>
                    <a:pt x="501" y="25"/>
                  </a:cubicBezTo>
                  <a:cubicBezTo>
                    <a:pt x="484" y="8"/>
                    <a:pt x="465" y="1"/>
                    <a:pt x="44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3" name="Google Shape;14073;p87"/>
            <p:cNvSpPr/>
            <p:nvPr/>
          </p:nvSpPr>
          <p:spPr>
            <a:xfrm>
              <a:off x="1540497" y="3698028"/>
              <a:ext cx="47138" cy="30335"/>
            </a:xfrm>
            <a:custGeom>
              <a:avLst/>
              <a:gdLst/>
              <a:ahLst/>
              <a:cxnLst/>
              <a:rect l="l" t="t" r="r" b="b"/>
              <a:pathLst>
                <a:path w="2508" h="1614" extrusionOk="0">
                  <a:moveTo>
                    <a:pt x="1278" y="0"/>
                  </a:moveTo>
                  <a:cubicBezTo>
                    <a:pt x="710" y="0"/>
                    <a:pt x="151" y="101"/>
                    <a:pt x="101" y="360"/>
                  </a:cubicBezTo>
                  <a:cubicBezTo>
                    <a:pt x="1" y="786"/>
                    <a:pt x="928" y="1613"/>
                    <a:pt x="1354" y="1613"/>
                  </a:cubicBezTo>
                  <a:cubicBezTo>
                    <a:pt x="1780" y="1613"/>
                    <a:pt x="2507" y="586"/>
                    <a:pt x="2507" y="260"/>
                  </a:cubicBezTo>
                  <a:cubicBezTo>
                    <a:pt x="2456" y="107"/>
                    <a:pt x="1863" y="0"/>
                    <a:pt x="1278" y="0"/>
                  </a:cubicBezTo>
                  <a:close/>
                </a:path>
              </a:pathLst>
            </a:custGeom>
            <a:solidFill>
              <a:srgbClr val="B84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4" name="Google Shape;14074;p87"/>
            <p:cNvSpPr/>
            <p:nvPr/>
          </p:nvSpPr>
          <p:spPr>
            <a:xfrm>
              <a:off x="1061424" y="4037860"/>
              <a:ext cx="204452" cy="198795"/>
            </a:xfrm>
            <a:custGeom>
              <a:avLst/>
              <a:gdLst/>
              <a:ahLst/>
              <a:cxnLst/>
              <a:rect l="l" t="t" r="r" b="b"/>
              <a:pathLst>
                <a:path w="10878" h="10577" extrusionOk="0">
                  <a:moveTo>
                    <a:pt x="5865" y="2857"/>
                  </a:moveTo>
                  <a:lnTo>
                    <a:pt x="5865" y="2857"/>
                  </a:lnTo>
                  <a:cubicBezTo>
                    <a:pt x="6266" y="3483"/>
                    <a:pt x="6692" y="4311"/>
                    <a:pt x="6792" y="5163"/>
                  </a:cubicBezTo>
                  <a:cubicBezTo>
                    <a:pt x="6892" y="5463"/>
                    <a:pt x="6892" y="5689"/>
                    <a:pt x="6892" y="5789"/>
                  </a:cubicBezTo>
                  <a:cubicBezTo>
                    <a:pt x="6592" y="5263"/>
                    <a:pt x="6065" y="4210"/>
                    <a:pt x="5965" y="3383"/>
                  </a:cubicBezTo>
                  <a:cubicBezTo>
                    <a:pt x="5865" y="3283"/>
                    <a:pt x="5865" y="3057"/>
                    <a:pt x="5865" y="2857"/>
                  </a:cubicBezTo>
                  <a:close/>
                  <a:moveTo>
                    <a:pt x="2932" y="4210"/>
                  </a:moveTo>
                  <a:cubicBezTo>
                    <a:pt x="3033" y="4210"/>
                    <a:pt x="3133" y="4311"/>
                    <a:pt x="3233" y="4311"/>
                  </a:cubicBezTo>
                  <a:cubicBezTo>
                    <a:pt x="4712" y="5463"/>
                    <a:pt x="5338" y="6416"/>
                    <a:pt x="5439" y="6717"/>
                  </a:cubicBezTo>
                  <a:cubicBezTo>
                    <a:pt x="5013" y="6516"/>
                    <a:pt x="3759" y="5363"/>
                    <a:pt x="2932" y="4210"/>
                  </a:cubicBezTo>
                  <a:close/>
                  <a:moveTo>
                    <a:pt x="6369" y="650"/>
                  </a:moveTo>
                  <a:cubicBezTo>
                    <a:pt x="6604" y="650"/>
                    <a:pt x="6965" y="991"/>
                    <a:pt x="7419" y="1704"/>
                  </a:cubicBezTo>
                  <a:cubicBezTo>
                    <a:pt x="8371" y="3584"/>
                    <a:pt x="8246" y="5062"/>
                    <a:pt x="8045" y="6416"/>
                  </a:cubicBezTo>
                  <a:cubicBezTo>
                    <a:pt x="8045" y="7143"/>
                    <a:pt x="7945" y="7869"/>
                    <a:pt x="8145" y="8496"/>
                  </a:cubicBezTo>
                  <a:cubicBezTo>
                    <a:pt x="8371" y="9022"/>
                    <a:pt x="8672" y="9448"/>
                    <a:pt x="8998" y="9749"/>
                  </a:cubicBezTo>
                  <a:cubicBezTo>
                    <a:pt x="7519" y="9549"/>
                    <a:pt x="5338" y="8822"/>
                    <a:pt x="3133" y="6942"/>
                  </a:cubicBezTo>
                  <a:cubicBezTo>
                    <a:pt x="1153" y="5263"/>
                    <a:pt x="952" y="4210"/>
                    <a:pt x="1153" y="4010"/>
                  </a:cubicBezTo>
                  <a:cubicBezTo>
                    <a:pt x="1253" y="3910"/>
                    <a:pt x="1479" y="3809"/>
                    <a:pt x="1780" y="3809"/>
                  </a:cubicBezTo>
                  <a:lnTo>
                    <a:pt x="1980" y="3809"/>
                  </a:lnTo>
                  <a:cubicBezTo>
                    <a:pt x="2932" y="5363"/>
                    <a:pt x="4912" y="7443"/>
                    <a:pt x="5639" y="7443"/>
                  </a:cubicBezTo>
                  <a:cubicBezTo>
                    <a:pt x="5865" y="7343"/>
                    <a:pt x="6065" y="7243"/>
                    <a:pt x="6065" y="7042"/>
                  </a:cubicBezTo>
                  <a:cubicBezTo>
                    <a:pt x="6266" y="6416"/>
                    <a:pt x="5238" y="5062"/>
                    <a:pt x="3559" y="3910"/>
                  </a:cubicBezTo>
                  <a:cubicBezTo>
                    <a:pt x="3133" y="3584"/>
                    <a:pt x="2732" y="3383"/>
                    <a:pt x="2406" y="3283"/>
                  </a:cubicBezTo>
                  <a:cubicBezTo>
                    <a:pt x="2306" y="3057"/>
                    <a:pt x="2206" y="2957"/>
                    <a:pt x="2206" y="2857"/>
                  </a:cubicBezTo>
                  <a:cubicBezTo>
                    <a:pt x="1980" y="2331"/>
                    <a:pt x="1780" y="1704"/>
                    <a:pt x="1980" y="1303"/>
                  </a:cubicBezTo>
                  <a:cubicBezTo>
                    <a:pt x="2267" y="1016"/>
                    <a:pt x="2599" y="922"/>
                    <a:pt x="2916" y="922"/>
                  </a:cubicBezTo>
                  <a:cubicBezTo>
                    <a:pt x="3069" y="922"/>
                    <a:pt x="3219" y="944"/>
                    <a:pt x="3358" y="977"/>
                  </a:cubicBezTo>
                  <a:cubicBezTo>
                    <a:pt x="3860" y="1077"/>
                    <a:pt x="4612" y="1504"/>
                    <a:pt x="5113" y="2030"/>
                  </a:cubicBezTo>
                  <a:cubicBezTo>
                    <a:pt x="5113" y="2556"/>
                    <a:pt x="5238" y="2957"/>
                    <a:pt x="5338" y="3584"/>
                  </a:cubicBezTo>
                  <a:cubicBezTo>
                    <a:pt x="5439" y="4110"/>
                    <a:pt x="5739" y="4837"/>
                    <a:pt x="6065" y="5564"/>
                  </a:cubicBezTo>
                  <a:cubicBezTo>
                    <a:pt x="6692" y="6817"/>
                    <a:pt x="6993" y="6817"/>
                    <a:pt x="7218" y="6817"/>
                  </a:cubicBezTo>
                  <a:cubicBezTo>
                    <a:pt x="7619" y="6717"/>
                    <a:pt x="7619" y="6190"/>
                    <a:pt x="7419" y="5062"/>
                  </a:cubicBezTo>
                  <a:cubicBezTo>
                    <a:pt x="7218" y="3809"/>
                    <a:pt x="6592" y="2656"/>
                    <a:pt x="5739" y="1804"/>
                  </a:cubicBezTo>
                  <a:cubicBezTo>
                    <a:pt x="5865" y="1077"/>
                    <a:pt x="6065" y="676"/>
                    <a:pt x="6266" y="676"/>
                  </a:cubicBezTo>
                  <a:cubicBezTo>
                    <a:pt x="6297" y="659"/>
                    <a:pt x="6331" y="650"/>
                    <a:pt x="6369" y="650"/>
                  </a:cubicBezTo>
                  <a:close/>
                  <a:moveTo>
                    <a:pt x="6325" y="1"/>
                  </a:moveTo>
                  <a:cubicBezTo>
                    <a:pt x="6219" y="1"/>
                    <a:pt x="6131" y="22"/>
                    <a:pt x="6065" y="50"/>
                  </a:cubicBezTo>
                  <a:cubicBezTo>
                    <a:pt x="5639" y="150"/>
                    <a:pt x="5338" y="676"/>
                    <a:pt x="5238" y="1303"/>
                  </a:cubicBezTo>
                  <a:cubicBezTo>
                    <a:pt x="4612" y="777"/>
                    <a:pt x="4085" y="451"/>
                    <a:pt x="3459" y="351"/>
                  </a:cubicBezTo>
                  <a:cubicBezTo>
                    <a:pt x="3240" y="299"/>
                    <a:pt x="3037" y="274"/>
                    <a:pt x="2848" y="274"/>
                  </a:cubicBezTo>
                  <a:cubicBezTo>
                    <a:pt x="2300" y="274"/>
                    <a:pt x="1877" y="485"/>
                    <a:pt x="1579" y="877"/>
                  </a:cubicBezTo>
                  <a:cubicBezTo>
                    <a:pt x="1153" y="1403"/>
                    <a:pt x="1153" y="2230"/>
                    <a:pt x="1579" y="3183"/>
                  </a:cubicBezTo>
                  <a:cubicBezTo>
                    <a:pt x="1253" y="3183"/>
                    <a:pt x="952" y="3283"/>
                    <a:pt x="727" y="3584"/>
                  </a:cubicBezTo>
                  <a:cubicBezTo>
                    <a:pt x="426" y="4010"/>
                    <a:pt x="0" y="5163"/>
                    <a:pt x="2732" y="7343"/>
                  </a:cubicBezTo>
                  <a:cubicBezTo>
                    <a:pt x="6366" y="10476"/>
                    <a:pt x="9925" y="10576"/>
                    <a:pt x="10551" y="10576"/>
                  </a:cubicBezTo>
                  <a:cubicBezTo>
                    <a:pt x="10752" y="10576"/>
                    <a:pt x="10877" y="10476"/>
                    <a:pt x="10877" y="10275"/>
                  </a:cubicBezTo>
                  <a:cubicBezTo>
                    <a:pt x="10877" y="10175"/>
                    <a:pt x="10752" y="10075"/>
                    <a:pt x="10652" y="9950"/>
                  </a:cubicBezTo>
                  <a:cubicBezTo>
                    <a:pt x="10652" y="9950"/>
                    <a:pt x="9198" y="9649"/>
                    <a:pt x="8772" y="8296"/>
                  </a:cubicBezTo>
                  <a:cubicBezTo>
                    <a:pt x="8572" y="7769"/>
                    <a:pt x="8672" y="7143"/>
                    <a:pt x="8672" y="6416"/>
                  </a:cubicBezTo>
                  <a:cubicBezTo>
                    <a:pt x="8872" y="5062"/>
                    <a:pt x="8998" y="3383"/>
                    <a:pt x="7945" y="1504"/>
                  </a:cubicBezTo>
                  <a:cubicBezTo>
                    <a:pt x="7300" y="272"/>
                    <a:pt x="6700" y="1"/>
                    <a:pt x="6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75" name="Google Shape;14075;p87"/>
          <p:cNvGrpSpPr/>
          <p:nvPr/>
        </p:nvGrpSpPr>
        <p:grpSpPr>
          <a:xfrm>
            <a:off x="9444763" y="1266912"/>
            <a:ext cx="1094644" cy="1042469"/>
            <a:chOff x="6542750" y="1157100"/>
            <a:chExt cx="637508" cy="607122"/>
          </a:xfrm>
        </p:grpSpPr>
        <p:sp>
          <p:nvSpPr>
            <p:cNvPr id="14076" name="Google Shape;14076;p87"/>
            <p:cNvSpPr/>
            <p:nvPr/>
          </p:nvSpPr>
          <p:spPr>
            <a:xfrm>
              <a:off x="6781892" y="1588101"/>
              <a:ext cx="48948" cy="156697"/>
            </a:xfrm>
            <a:custGeom>
              <a:avLst/>
              <a:gdLst/>
              <a:ahLst/>
              <a:cxnLst/>
              <a:rect l="l" t="t" r="r" b="b"/>
              <a:pathLst>
                <a:path w="1580" h="5058" extrusionOk="0">
                  <a:moveTo>
                    <a:pt x="1347" y="1"/>
                  </a:moveTo>
                  <a:cubicBezTo>
                    <a:pt x="1310" y="1"/>
                    <a:pt x="1254" y="45"/>
                    <a:pt x="1254" y="45"/>
                  </a:cubicBezTo>
                  <a:lnTo>
                    <a:pt x="1254" y="672"/>
                  </a:lnTo>
                  <a:cubicBezTo>
                    <a:pt x="1254" y="772"/>
                    <a:pt x="1154" y="973"/>
                    <a:pt x="1154" y="1198"/>
                  </a:cubicBezTo>
                  <a:lnTo>
                    <a:pt x="1154" y="1825"/>
                  </a:lnTo>
                  <a:cubicBezTo>
                    <a:pt x="1154" y="2226"/>
                    <a:pt x="1154" y="2652"/>
                    <a:pt x="1254" y="2978"/>
                  </a:cubicBezTo>
                  <a:lnTo>
                    <a:pt x="1254" y="3479"/>
                  </a:lnTo>
                  <a:cubicBezTo>
                    <a:pt x="1053" y="3604"/>
                    <a:pt x="853" y="3704"/>
                    <a:pt x="753" y="3805"/>
                  </a:cubicBezTo>
                  <a:cubicBezTo>
                    <a:pt x="527" y="3905"/>
                    <a:pt x="327" y="4005"/>
                    <a:pt x="126" y="4105"/>
                  </a:cubicBezTo>
                  <a:cubicBezTo>
                    <a:pt x="1" y="4105"/>
                    <a:pt x="1" y="4231"/>
                    <a:pt x="1" y="4231"/>
                  </a:cubicBezTo>
                  <a:cubicBezTo>
                    <a:pt x="1" y="4331"/>
                    <a:pt x="126" y="4331"/>
                    <a:pt x="226" y="4331"/>
                  </a:cubicBezTo>
                  <a:cubicBezTo>
                    <a:pt x="327" y="4331"/>
                    <a:pt x="527" y="4231"/>
                    <a:pt x="753" y="4231"/>
                  </a:cubicBezTo>
                  <a:lnTo>
                    <a:pt x="627" y="4331"/>
                  </a:lnTo>
                  <a:lnTo>
                    <a:pt x="527" y="4431"/>
                  </a:lnTo>
                  <a:cubicBezTo>
                    <a:pt x="427" y="4531"/>
                    <a:pt x="427" y="4632"/>
                    <a:pt x="427" y="4632"/>
                  </a:cubicBezTo>
                  <a:lnTo>
                    <a:pt x="427" y="4732"/>
                  </a:lnTo>
                  <a:cubicBezTo>
                    <a:pt x="427" y="4795"/>
                    <a:pt x="452" y="4826"/>
                    <a:pt x="490" y="4826"/>
                  </a:cubicBezTo>
                  <a:cubicBezTo>
                    <a:pt x="527" y="4826"/>
                    <a:pt x="577" y="4795"/>
                    <a:pt x="627" y="4732"/>
                  </a:cubicBezTo>
                  <a:lnTo>
                    <a:pt x="753" y="4632"/>
                  </a:lnTo>
                  <a:cubicBezTo>
                    <a:pt x="853" y="4632"/>
                    <a:pt x="853" y="4632"/>
                    <a:pt x="953" y="4531"/>
                  </a:cubicBezTo>
                  <a:cubicBezTo>
                    <a:pt x="953" y="4431"/>
                    <a:pt x="1053" y="4431"/>
                    <a:pt x="1154" y="4331"/>
                  </a:cubicBezTo>
                  <a:lnTo>
                    <a:pt x="1154" y="4958"/>
                  </a:lnTo>
                  <a:cubicBezTo>
                    <a:pt x="1154" y="4958"/>
                    <a:pt x="1154" y="5058"/>
                    <a:pt x="1254" y="5058"/>
                  </a:cubicBezTo>
                  <a:cubicBezTo>
                    <a:pt x="1254" y="5058"/>
                    <a:pt x="1379" y="5058"/>
                    <a:pt x="1379" y="4958"/>
                  </a:cubicBezTo>
                  <a:cubicBezTo>
                    <a:pt x="1480" y="4531"/>
                    <a:pt x="1580" y="4105"/>
                    <a:pt x="1580" y="3704"/>
                  </a:cubicBezTo>
                  <a:lnTo>
                    <a:pt x="1580" y="3604"/>
                  </a:lnTo>
                  <a:lnTo>
                    <a:pt x="1480" y="3479"/>
                  </a:lnTo>
                  <a:cubicBezTo>
                    <a:pt x="1480" y="3479"/>
                    <a:pt x="1580" y="3278"/>
                    <a:pt x="1580" y="2978"/>
                  </a:cubicBezTo>
                  <a:lnTo>
                    <a:pt x="1580" y="1825"/>
                  </a:lnTo>
                  <a:lnTo>
                    <a:pt x="1580" y="1198"/>
                  </a:lnTo>
                  <a:lnTo>
                    <a:pt x="1580" y="672"/>
                  </a:lnTo>
                  <a:cubicBezTo>
                    <a:pt x="1580" y="246"/>
                    <a:pt x="1480" y="45"/>
                    <a:pt x="1480" y="45"/>
                  </a:cubicBezTo>
                  <a:lnTo>
                    <a:pt x="1379" y="45"/>
                  </a:lnTo>
                  <a:cubicBezTo>
                    <a:pt x="1379" y="12"/>
                    <a:pt x="1365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7" name="Google Shape;14077;p87"/>
            <p:cNvSpPr/>
            <p:nvPr/>
          </p:nvSpPr>
          <p:spPr>
            <a:xfrm>
              <a:off x="6607190" y="1157100"/>
              <a:ext cx="573068" cy="475109"/>
            </a:xfrm>
            <a:custGeom>
              <a:avLst/>
              <a:gdLst/>
              <a:ahLst/>
              <a:cxnLst/>
              <a:rect l="l" t="t" r="r" b="b"/>
              <a:pathLst>
                <a:path w="18498" h="15336" extrusionOk="0">
                  <a:moveTo>
                    <a:pt x="6838" y="0"/>
                  </a:moveTo>
                  <a:cubicBezTo>
                    <a:pt x="5916" y="0"/>
                    <a:pt x="4928" y="269"/>
                    <a:pt x="3885" y="900"/>
                  </a:cubicBezTo>
                  <a:cubicBezTo>
                    <a:pt x="627" y="2779"/>
                    <a:pt x="1" y="7692"/>
                    <a:pt x="1580" y="10925"/>
                  </a:cubicBezTo>
                  <a:cubicBezTo>
                    <a:pt x="2752" y="13637"/>
                    <a:pt x="6122" y="15335"/>
                    <a:pt x="10047" y="15335"/>
                  </a:cubicBezTo>
                  <a:cubicBezTo>
                    <a:pt x="10655" y="15335"/>
                    <a:pt x="11277" y="15294"/>
                    <a:pt x="11906" y="15210"/>
                  </a:cubicBezTo>
                  <a:cubicBezTo>
                    <a:pt x="16517" y="14484"/>
                    <a:pt x="18497" y="10824"/>
                    <a:pt x="18397" y="9997"/>
                  </a:cubicBezTo>
                  <a:cubicBezTo>
                    <a:pt x="18397" y="9997"/>
                    <a:pt x="14938" y="9471"/>
                    <a:pt x="13911" y="6539"/>
                  </a:cubicBezTo>
                  <a:cubicBezTo>
                    <a:pt x="12918" y="3898"/>
                    <a:pt x="10353" y="0"/>
                    <a:pt x="6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8" name="Google Shape;14078;p87"/>
            <p:cNvSpPr/>
            <p:nvPr/>
          </p:nvSpPr>
          <p:spPr>
            <a:xfrm>
              <a:off x="6542750" y="1294437"/>
              <a:ext cx="122712" cy="49072"/>
            </a:xfrm>
            <a:custGeom>
              <a:avLst/>
              <a:gdLst/>
              <a:ahLst/>
              <a:cxnLst/>
              <a:rect l="l" t="t" r="r" b="b"/>
              <a:pathLst>
                <a:path w="3961" h="1584" extrusionOk="0">
                  <a:moveTo>
                    <a:pt x="1830" y="0"/>
                  </a:moveTo>
                  <a:cubicBezTo>
                    <a:pt x="890" y="0"/>
                    <a:pt x="1" y="25"/>
                    <a:pt x="1" y="25"/>
                  </a:cubicBezTo>
                  <a:cubicBezTo>
                    <a:pt x="1" y="25"/>
                    <a:pt x="2607" y="1579"/>
                    <a:pt x="3334" y="1579"/>
                  </a:cubicBezTo>
                  <a:cubicBezTo>
                    <a:pt x="3353" y="1582"/>
                    <a:pt x="3372" y="1584"/>
                    <a:pt x="3391" y="1584"/>
                  </a:cubicBezTo>
                  <a:cubicBezTo>
                    <a:pt x="3960" y="1584"/>
                    <a:pt x="3960" y="126"/>
                    <a:pt x="3960" y="126"/>
                  </a:cubicBezTo>
                  <a:cubicBezTo>
                    <a:pt x="3760" y="25"/>
                    <a:pt x="2770" y="0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9" name="Google Shape;14079;p87"/>
            <p:cNvSpPr/>
            <p:nvPr/>
          </p:nvSpPr>
          <p:spPr>
            <a:xfrm>
              <a:off x="6691830" y="1268816"/>
              <a:ext cx="31878" cy="32622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0" name="Google Shape;14080;p87"/>
            <p:cNvSpPr/>
            <p:nvPr/>
          </p:nvSpPr>
          <p:spPr>
            <a:xfrm>
              <a:off x="6678632" y="1314605"/>
              <a:ext cx="107191" cy="103318"/>
            </a:xfrm>
            <a:custGeom>
              <a:avLst/>
              <a:gdLst/>
              <a:ahLst/>
              <a:cxnLst/>
              <a:rect l="l" t="t" r="r" b="b"/>
              <a:pathLst>
                <a:path w="3460" h="3335" extrusionOk="0">
                  <a:moveTo>
                    <a:pt x="1680" y="1"/>
                  </a:moveTo>
                  <a:cubicBezTo>
                    <a:pt x="727" y="1"/>
                    <a:pt x="1" y="728"/>
                    <a:pt x="1" y="1655"/>
                  </a:cubicBezTo>
                  <a:cubicBezTo>
                    <a:pt x="1" y="2608"/>
                    <a:pt x="727" y="3334"/>
                    <a:pt x="1680" y="3334"/>
                  </a:cubicBezTo>
                  <a:cubicBezTo>
                    <a:pt x="2607" y="3334"/>
                    <a:pt x="3459" y="2608"/>
                    <a:pt x="3459" y="1655"/>
                  </a:cubicBezTo>
                  <a:cubicBezTo>
                    <a:pt x="3459" y="728"/>
                    <a:pt x="2607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1" name="Google Shape;14081;p87"/>
            <p:cNvSpPr/>
            <p:nvPr/>
          </p:nvSpPr>
          <p:spPr>
            <a:xfrm>
              <a:off x="6818232" y="1319965"/>
              <a:ext cx="309986" cy="185818"/>
            </a:xfrm>
            <a:custGeom>
              <a:avLst/>
              <a:gdLst/>
              <a:ahLst/>
              <a:cxnLst/>
              <a:rect l="l" t="t" r="r" b="b"/>
              <a:pathLst>
                <a:path w="10006" h="5998" extrusionOk="0">
                  <a:moveTo>
                    <a:pt x="3313" y="0"/>
                  </a:moveTo>
                  <a:cubicBezTo>
                    <a:pt x="2027" y="0"/>
                    <a:pt x="976" y="815"/>
                    <a:pt x="708" y="1808"/>
                  </a:cubicBezTo>
                  <a:cubicBezTo>
                    <a:pt x="0" y="4247"/>
                    <a:pt x="1975" y="5997"/>
                    <a:pt x="4391" y="5997"/>
                  </a:cubicBezTo>
                  <a:cubicBezTo>
                    <a:pt x="4458" y="5997"/>
                    <a:pt x="4525" y="5996"/>
                    <a:pt x="4592" y="5993"/>
                  </a:cubicBezTo>
                  <a:cubicBezTo>
                    <a:pt x="7926" y="5768"/>
                    <a:pt x="10006" y="3487"/>
                    <a:pt x="10006" y="3487"/>
                  </a:cubicBezTo>
                  <a:cubicBezTo>
                    <a:pt x="10006" y="3487"/>
                    <a:pt x="8026" y="2961"/>
                    <a:pt x="5720" y="981"/>
                  </a:cubicBezTo>
                  <a:cubicBezTo>
                    <a:pt x="4911" y="284"/>
                    <a:pt x="4071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2" name="Google Shape;14082;p87"/>
            <p:cNvSpPr/>
            <p:nvPr/>
          </p:nvSpPr>
          <p:spPr>
            <a:xfrm>
              <a:off x="6908480" y="1608889"/>
              <a:ext cx="52046" cy="155334"/>
            </a:xfrm>
            <a:custGeom>
              <a:avLst/>
              <a:gdLst/>
              <a:ahLst/>
              <a:cxnLst/>
              <a:rect l="l" t="t" r="r" b="b"/>
              <a:pathLst>
                <a:path w="1680" h="5014" extrusionOk="0">
                  <a:moveTo>
                    <a:pt x="1153" y="1"/>
                  </a:moveTo>
                  <a:cubicBezTo>
                    <a:pt x="1053" y="1"/>
                    <a:pt x="1053" y="101"/>
                    <a:pt x="1053" y="101"/>
                  </a:cubicBezTo>
                  <a:lnTo>
                    <a:pt x="1053" y="627"/>
                  </a:lnTo>
                  <a:lnTo>
                    <a:pt x="1053" y="1254"/>
                  </a:lnTo>
                  <a:lnTo>
                    <a:pt x="1053" y="1881"/>
                  </a:lnTo>
                  <a:cubicBezTo>
                    <a:pt x="1153" y="2307"/>
                    <a:pt x="1153" y="2708"/>
                    <a:pt x="1253" y="3033"/>
                  </a:cubicBezTo>
                  <a:cubicBezTo>
                    <a:pt x="1253" y="3334"/>
                    <a:pt x="1353" y="3560"/>
                    <a:pt x="1353" y="3560"/>
                  </a:cubicBezTo>
                  <a:cubicBezTo>
                    <a:pt x="1153" y="3660"/>
                    <a:pt x="927" y="3660"/>
                    <a:pt x="727" y="3760"/>
                  </a:cubicBezTo>
                  <a:cubicBezTo>
                    <a:pt x="526" y="3860"/>
                    <a:pt x="301" y="3961"/>
                    <a:pt x="100" y="4061"/>
                  </a:cubicBezTo>
                  <a:lnTo>
                    <a:pt x="0" y="4186"/>
                  </a:lnTo>
                  <a:cubicBezTo>
                    <a:pt x="0" y="4287"/>
                    <a:pt x="100" y="4287"/>
                    <a:pt x="201" y="4287"/>
                  </a:cubicBezTo>
                  <a:cubicBezTo>
                    <a:pt x="301" y="4287"/>
                    <a:pt x="526" y="4186"/>
                    <a:pt x="727" y="4186"/>
                  </a:cubicBezTo>
                  <a:cubicBezTo>
                    <a:pt x="627" y="4186"/>
                    <a:pt x="627" y="4287"/>
                    <a:pt x="526" y="4287"/>
                  </a:cubicBezTo>
                  <a:cubicBezTo>
                    <a:pt x="526" y="4387"/>
                    <a:pt x="426" y="4487"/>
                    <a:pt x="426" y="4487"/>
                  </a:cubicBezTo>
                  <a:cubicBezTo>
                    <a:pt x="301" y="4587"/>
                    <a:pt x="301" y="4688"/>
                    <a:pt x="301" y="4688"/>
                  </a:cubicBezTo>
                  <a:lnTo>
                    <a:pt x="201" y="4813"/>
                  </a:lnTo>
                  <a:cubicBezTo>
                    <a:pt x="301" y="4913"/>
                    <a:pt x="301" y="4913"/>
                    <a:pt x="426" y="4913"/>
                  </a:cubicBezTo>
                  <a:cubicBezTo>
                    <a:pt x="426" y="4913"/>
                    <a:pt x="526" y="4813"/>
                    <a:pt x="627" y="4813"/>
                  </a:cubicBezTo>
                  <a:cubicBezTo>
                    <a:pt x="727" y="4688"/>
                    <a:pt x="727" y="4688"/>
                    <a:pt x="827" y="4587"/>
                  </a:cubicBezTo>
                  <a:cubicBezTo>
                    <a:pt x="927" y="4587"/>
                    <a:pt x="927" y="4487"/>
                    <a:pt x="1053" y="4387"/>
                  </a:cubicBezTo>
                  <a:lnTo>
                    <a:pt x="1153" y="4387"/>
                  </a:lnTo>
                  <a:cubicBezTo>
                    <a:pt x="1053" y="4487"/>
                    <a:pt x="1053" y="4688"/>
                    <a:pt x="1053" y="4913"/>
                  </a:cubicBezTo>
                  <a:lnTo>
                    <a:pt x="1053" y="5013"/>
                  </a:lnTo>
                  <a:lnTo>
                    <a:pt x="1253" y="5013"/>
                  </a:lnTo>
                  <a:cubicBezTo>
                    <a:pt x="1454" y="4587"/>
                    <a:pt x="1554" y="4186"/>
                    <a:pt x="1679" y="3760"/>
                  </a:cubicBezTo>
                  <a:lnTo>
                    <a:pt x="1679" y="3660"/>
                  </a:lnTo>
                  <a:cubicBezTo>
                    <a:pt x="1679" y="3560"/>
                    <a:pt x="1554" y="3560"/>
                    <a:pt x="1554" y="3560"/>
                  </a:cubicBezTo>
                  <a:lnTo>
                    <a:pt x="1554" y="3033"/>
                  </a:lnTo>
                  <a:cubicBezTo>
                    <a:pt x="1554" y="2607"/>
                    <a:pt x="1554" y="2181"/>
                    <a:pt x="1454" y="1780"/>
                  </a:cubicBezTo>
                  <a:lnTo>
                    <a:pt x="1454" y="1154"/>
                  </a:lnTo>
                  <a:cubicBezTo>
                    <a:pt x="1353" y="928"/>
                    <a:pt x="1353" y="828"/>
                    <a:pt x="1353" y="627"/>
                  </a:cubicBezTo>
                  <a:cubicBezTo>
                    <a:pt x="1253" y="302"/>
                    <a:pt x="1253" y="101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083" name="Google Shape;14083;p87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4" name="Google Shape;14084;p87">
            <a:hlinkClick r:id="rId3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5" name="Google Shape;14085;p87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6" name="Google Shape;14086;p87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7" name="Google Shape;14087;p87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8" name="Google Shape;14088;p87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9" name="Google Shape;14089;p87"/>
          <p:cNvSpPr/>
          <p:nvPr/>
        </p:nvSpPr>
        <p:spPr>
          <a:xfrm>
            <a:off x="949824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0" name="Google Shape;14090;p87"/>
          <p:cNvSpPr/>
          <p:nvPr/>
        </p:nvSpPr>
        <p:spPr>
          <a:xfrm>
            <a:off x="9371844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1" name="Google Shape;14091;p87"/>
          <p:cNvSpPr/>
          <p:nvPr/>
        </p:nvSpPr>
        <p:spPr>
          <a:xfrm>
            <a:off x="6178224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2" name="Google Shape;14092;p87"/>
          <p:cNvSpPr/>
          <p:nvPr/>
        </p:nvSpPr>
        <p:spPr>
          <a:xfrm>
            <a:off x="6051821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3" name="Google Shape;14093;p87"/>
          <p:cNvSpPr/>
          <p:nvPr/>
        </p:nvSpPr>
        <p:spPr>
          <a:xfrm>
            <a:off x="7009757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4" name="Google Shape;14094;p87"/>
          <p:cNvSpPr/>
          <p:nvPr/>
        </p:nvSpPr>
        <p:spPr>
          <a:xfrm>
            <a:off x="6883356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5" name="Google Shape;14095;p87"/>
          <p:cNvSpPr/>
          <p:nvPr/>
        </p:nvSpPr>
        <p:spPr>
          <a:xfrm>
            <a:off x="7840709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6" name="Google Shape;14096;p87"/>
          <p:cNvSpPr/>
          <p:nvPr/>
        </p:nvSpPr>
        <p:spPr>
          <a:xfrm>
            <a:off x="7714308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7" name="Google Shape;14097;p87"/>
          <p:cNvSpPr/>
          <p:nvPr/>
        </p:nvSpPr>
        <p:spPr>
          <a:xfrm>
            <a:off x="867723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8" name="Google Shape;14098;p87"/>
          <p:cNvSpPr/>
          <p:nvPr/>
        </p:nvSpPr>
        <p:spPr>
          <a:xfrm>
            <a:off x="8550832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9" name="Google Shape;14099;p87"/>
          <p:cNvSpPr/>
          <p:nvPr/>
        </p:nvSpPr>
        <p:spPr>
          <a:xfrm>
            <a:off x="10334771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0" name="Google Shape;14100;p87"/>
          <p:cNvSpPr/>
          <p:nvPr/>
        </p:nvSpPr>
        <p:spPr>
          <a:xfrm>
            <a:off x="10208327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1" name="Google Shape;14101;p87"/>
          <p:cNvSpPr/>
          <p:nvPr/>
        </p:nvSpPr>
        <p:spPr>
          <a:xfrm>
            <a:off x="450517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2" name="Google Shape;14102;p87"/>
          <p:cNvSpPr/>
          <p:nvPr/>
        </p:nvSpPr>
        <p:spPr>
          <a:xfrm>
            <a:off x="4378772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3" name="Google Shape;14103;p87"/>
          <p:cNvSpPr/>
          <p:nvPr/>
        </p:nvSpPr>
        <p:spPr>
          <a:xfrm>
            <a:off x="1185152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4" name="Google Shape;14104;p87"/>
          <p:cNvSpPr/>
          <p:nvPr/>
        </p:nvSpPr>
        <p:spPr>
          <a:xfrm>
            <a:off x="105875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5" name="Google Shape;14105;p87"/>
          <p:cNvSpPr/>
          <p:nvPr/>
        </p:nvSpPr>
        <p:spPr>
          <a:xfrm>
            <a:off x="2016104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6" name="Google Shape;14106;p87"/>
          <p:cNvSpPr/>
          <p:nvPr/>
        </p:nvSpPr>
        <p:spPr>
          <a:xfrm>
            <a:off x="188970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7" name="Google Shape;14107;p87"/>
          <p:cNvSpPr/>
          <p:nvPr/>
        </p:nvSpPr>
        <p:spPr>
          <a:xfrm>
            <a:off x="2847637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8" name="Google Shape;14108;p87"/>
          <p:cNvSpPr/>
          <p:nvPr/>
        </p:nvSpPr>
        <p:spPr>
          <a:xfrm>
            <a:off x="2721236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9" name="Google Shape;14109;p87"/>
          <p:cNvSpPr/>
          <p:nvPr/>
        </p:nvSpPr>
        <p:spPr>
          <a:xfrm>
            <a:off x="368416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0" name="Google Shape;14110;p87"/>
          <p:cNvSpPr/>
          <p:nvPr/>
        </p:nvSpPr>
        <p:spPr>
          <a:xfrm>
            <a:off x="355776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1" name="Google Shape;14111;p87"/>
          <p:cNvSpPr/>
          <p:nvPr/>
        </p:nvSpPr>
        <p:spPr>
          <a:xfrm>
            <a:off x="5341699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2" name="Google Shape;14112;p87"/>
          <p:cNvSpPr/>
          <p:nvPr/>
        </p:nvSpPr>
        <p:spPr>
          <a:xfrm>
            <a:off x="5215297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3" name="Google Shape;14113;p87">
            <a:hlinkClick r:id="" action="ppaction://noaction"/>
          </p:cNvPr>
          <p:cNvSpPr txBox="1"/>
          <p:nvPr/>
        </p:nvSpPr>
        <p:spPr>
          <a:xfrm>
            <a:off x="1028333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4" name="Google Shape;14114;p87"/>
          <p:cNvSpPr txBox="1"/>
          <p:nvPr/>
        </p:nvSpPr>
        <p:spPr>
          <a:xfrm>
            <a:off x="1883041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5" name="Google Shape;14115;p87"/>
          <p:cNvSpPr txBox="1"/>
          <p:nvPr/>
        </p:nvSpPr>
        <p:spPr>
          <a:xfrm>
            <a:off x="26506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6" name="Google Shape;14116;p87"/>
          <p:cNvSpPr txBox="1"/>
          <p:nvPr/>
        </p:nvSpPr>
        <p:spPr>
          <a:xfrm>
            <a:off x="3543567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7" name="Google Shape;14117;p87"/>
          <p:cNvSpPr txBox="1"/>
          <p:nvPr/>
        </p:nvSpPr>
        <p:spPr>
          <a:xfrm>
            <a:off x="43112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8" name="Google Shape;14118;p87"/>
          <p:cNvSpPr txBox="1"/>
          <p:nvPr/>
        </p:nvSpPr>
        <p:spPr>
          <a:xfrm>
            <a:off x="515892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9" name="Google Shape;14119;p87"/>
          <p:cNvSpPr txBox="1"/>
          <p:nvPr/>
        </p:nvSpPr>
        <p:spPr>
          <a:xfrm>
            <a:off x="59876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0" name="Google Shape;14120;p87"/>
          <p:cNvSpPr txBox="1"/>
          <p:nvPr/>
        </p:nvSpPr>
        <p:spPr>
          <a:xfrm>
            <a:off x="68258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1" name="Google Shape;14121;p87"/>
          <p:cNvSpPr txBox="1"/>
          <p:nvPr/>
        </p:nvSpPr>
        <p:spPr>
          <a:xfrm>
            <a:off x="76544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2" name="Google Shape;14122;p87"/>
          <p:cNvSpPr txBox="1"/>
          <p:nvPr/>
        </p:nvSpPr>
        <p:spPr>
          <a:xfrm>
            <a:off x="8489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3" name="Google Shape;14123;p87"/>
          <p:cNvSpPr txBox="1"/>
          <p:nvPr/>
        </p:nvSpPr>
        <p:spPr>
          <a:xfrm>
            <a:off x="9308651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4" name="Google Shape;14124;p87"/>
          <p:cNvSpPr txBox="1"/>
          <p:nvPr/>
        </p:nvSpPr>
        <p:spPr>
          <a:xfrm>
            <a:off x="10140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5" name="Google Shape;14125;p87">
            <a:hlinkClick r:id="" action="ppaction://noaction"/>
          </p:cNvPr>
          <p:cNvSpPr/>
          <p:nvPr/>
        </p:nvSpPr>
        <p:spPr>
          <a:xfrm>
            <a:off x="1955933" y="444040"/>
            <a:ext cx="571600" cy="41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6" name="Google Shape;14126;p87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7" name="Google Shape;14127;p87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8" name="Google Shape;14128;p87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9" name="Google Shape;14129;p87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0" name="Google Shape;14130;p87">
            <a:hlinkClick r:id="" action="ppaction://noaction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1" name="Google Shape;14131;p87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2" name="Google Shape;14132;p87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3" name="Google Shape;14133;p87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4" name="Google Shape;14134;p87">
            <a:hlinkClick r:id="rId3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5" name="Google Shape;14135;p87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6" name="Google Shape;14136;p87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7" name="Google Shape;14137;p87">
            <a:hlinkClick r:id="" action="ppaction://noaction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8" name="Google Shape;14138;p87"/>
          <p:cNvSpPr/>
          <p:nvPr/>
        </p:nvSpPr>
        <p:spPr>
          <a:xfrm flipH="1">
            <a:off x="1495250" y="3715707"/>
            <a:ext cx="319849" cy="310999"/>
          </a:xfrm>
          <a:custGeom>
            <a:avLst/>
            <a:gdLst/>
            <a:ahLst/>
            <a:cxnLst/>
            <a:rect l="l" t="t" r="r" b="b"/>
            <a:pathLst>
              <a:path w="10878" h="10577" extrusionOk="0">
                <a:moveTo>
                  <a:pt x="5865" y="2857"/>
                </a:moveTo>
                <a:lnTo>
                  <a:pt x="5865" y="2857"/>
                </a:lnTo>
                <a:cubicBezTo>
                  <a:pt x="6266" y="3483"/>
                  <a:pt x="6692" y="4311"/>
                  <a:pt x="6792" y="5163"/>
                </a:cubicBezTo>
                <a:cubicBezTo>
                  <a:pt x="6892" y="5463"/>
                  <a:pt x="6892" y="5689"/>
                  <a:pt x="6892" y="5789"/>
                </a:cubicBezTo>
                <a:cubicBezTo>
                  <a:pt x="6592" y="5263"/>
                  <a:pt x="6065" y="4210"/>
                  <a:pt x="5965" y="3383"/>
                </a:cubicBezTo>
                <a:cubicBezTo>
                  <a:pt x="5865" y="3283"/>
                  <a:pt x="5865" y="3057"/>
                  <a:pt x="5865" y="2857"/>
                </a:cubicBezTo>
                <a:close/>
                <a:moveTo>
                  <a:pt x="2932" y="4210"/>
                </a:moveTo>
                <a:cubicBezTo>
                  <a:pt x="3033" y="4210"/>
                  <a:pt x="3133" y="4311"/>
                  <a:pt x="3233" y="4311"/>
                </a:cubicBezTo>
                <a:cubicBezTo>
                  <a:pt x="4712" y="5463"/>
                  <a:pt x="5338" y="6416"/>
                  <a:pt x="5439" y="6717"/>
                </a:cubicBezTo>
                <a:cubicBezTo>
                  <a:pt x="5013" y="6516"/>
                  <a:pt x="3759" y="5363"/>
                  <a:pt x="2932" y="4210"/>
                </a:cubicBezTo>
                <a:close/>
                <a:moveTo>
                  <a:pt x="6369" y="650"/>
                </a:moveTo>
                <a:cubicBezTo>
                  <a:pt x="6604" y="650"/>
                  <a:pt x="6965" y="991"/>
                  <a:pt x="7419" y="1704"/>
                </a:cubicBezTo>
                <a:cubicBezTo>
                  <a:pt x="8371" y="3584"/>
                  <a:pt x="8246" y="5062"/>
                  <a:pt x="8045" y="6416"/>
                </a:cubicBezTo>
                <a:cubicBezTo>
                  <a:pt x="8045" y="7143"/>
                  <a:pt x="7945" y="7869"/>
                  <a:pt x="8145" y="8496"/>
                </a:cubicBezTo>
                <a:cubicBezTo>
                  <a:pt x="8371" y="9022"/>
                  <a:pt x="8672" y="9448"/>
                  <a:pt x="8998" y="9749"/>
                </a:cubicBezTo>
                <a:cubicBezTo>
                  <a:pt x="7519" y="9549"/>
                  <a:pt x="5338" y="8822"/>
                  <a:pt x="3133" y="6942"/>
                </a:cubicBezTo>
                <a:cubicBezTo>
                  <a:pt x="1153" y="5263"/>
                  <a:pt x="952" y="4210"/>
                  <a:pt x="1153" y="4010"/>
                </a:cubicBezTo>
                <a:cubicBezTo>
                  <a:pt x="1253" y="3910"/>
                  <a:pt x="1479" y="3809"/>
                  <a:pt x="1780" y="3809"/>
                </a:cubicBezTo>
                <a:lnTo>
                  <a:pt x="1980" y="3809"/>
                </a:lnTo>
                <a:cubicBezTo>
                  <a:pt x="2932" y="5363"/>
                  <a:pt x="4912" y="7443"/>
                  <a:pt x="5639" y="7443"/>
                </a:cubicBezTo>
                <a:cubicBezTo>
                  <a:pt x="5865" y="7343"/>
                  <a:pt x="6065" y="7243"/>
                  <a:pt x="6065" y="7042"/>
                </a:cubicBezTo>
                <a:cubicBezTo>
                  <a:pt x="6266" y="6416"/>
                  <a:pt x="5238" y="5062"/>
                  <a:pt x="3559" y="3910"/>
                </a:cubicBezTo>
                <a:cubicBezTo>
                  <a:pt x="3133" y="3584"/>
                  <a:pt x="2732" y="3383"/>
                  <a:pt x="2406" y="3283"/>
                </a:cubicBezTo>
                <a:cubicBezTo>
                  <a:pt x="2306" y="3057"/>
                  <a:pt x="2206" y="2957"/>
                  <a:pt x="2206" y="2857"/>
                </a:cubicBezTo>
                <a:cubicBezTo>
                  <a:pt x="1980" y="2331"/>
                  <a:pt x="1780" y="1704"/>
                  <a:pt x="1980" y="1303"/>
                </a:cubicBezTo>
                <a:cubicBezTo>
                  <a:pt x="2267" y="1016"/>
                  <a:pt x="2599" y="922"/>
                  <a:pt x="2916" y="922"/>
                </a:cubicBezTo>
                <a:cubicBezTo>
                  <a:pt x="3069" y="922"/>
                  <a:pt x="3219" y="944"/>
                  <a:pt x="3358" y="977"/>
                </a:cubicBezTo>
                <a:cubicBezTo>
                  <a:pt x="3860" y="1077"/>
                  <a:pt x="4612" y="1504"/>
                  <a:pt x="5113" y="2030"/>
                </a:cubicBezTo>
                <a:cubicBezTo>
                  <a:pt x="5113" y="2556"/>
                  <a:pt x="5238" y="2957"/>
                  <a:pt x="5338" y="3584"/>
                </a:cubicBezTo>
                <a:cubicBezTo>
                  <a:pt x="5439" y="4110"/>
                  <a:pt x="5739" y="4837"/>
                  <a:pt x="6065" y="5564"/>
                </a:cubicBezTo>
                <a:cubicBezTo>
                  <a:pt x="6692" y="6817"/>
                  <a:pt x="6993" y="6817"/>
                  <a:pt x="7218" y="6817"/>
                </a:cubicBezTo>
                <a:cubicBezTo>
                  <a:pt x="7619" y="6717"/>
                  <a:pt x="7619" y="6190"/>
                  <a:pt x="7419" y="5062"/>
                </a:cubicBezTo>
                <a:cubicBezTo>
                  <a:pt x="7218" y="3809"/>
                  <a:pt x="6592" y="2656"/>
                  <a:pt x="5739" y="1804"/>
                </a:cubicBezTo>
                <a:cubicBezTo>
                  <a:pt x="5865" y="1077"/>
                  <a:pt x="6065" y="676"/>
                  <a:pt x="6266" y="676"/>
                </a:cubicBezTo>
                <a:cubicBezTo>
                  <a:pt x="6297" y="659"/>
                  <a:pt x="6331" y="650"/>
                  <a:pt x="6369" y="650"/>
                </a:cubicBezTo>
                <a:close/>
                <a:moveTo>
                  <a:pt x="6325" y="1"/>
                </a:moveTo>
                <a:cubicBezTo>
                  <a:pt x="6219" y="1"/>
                  <a:pt x="6131" y="22"/>
                  <a:pt x="6065" y="50"/>
                </a:cubicBezTo>
                <a:cubicBezTo>
                  <a:pt x="5639" y="150"/>
                  <a:pt x="5338" y="676"/>
                  <a:pt x="5238" y="1303"/>
                </a:cubicBezTo>
                <a:cubicBezTo>
                  <a:pt x="4612" y="777"/>
                  <a:pt x="4085" y="451"/>
                  <a:pt x="3459" y="351"/>
                </a:cubicBezTo>
                <a:cubicBezTo>
                  <a:pt x="3240" y="299"/>
                  <a:pt x="3037" y="274"/>
                  <a:pt x="2848" y="274"/>
                </a:cubicBezTo>
                <a:cubicBezTo>
                  <a:pt x="2300" y="274"/>
                  <a:pt x="1877" y="485"/>
                  <a:pt x="1579" y="877"/>
                </a:cubicBezTo>
                <a:cubicBezTo>
                  <a:pt x="1153" y="1403"/>
                  <a:pt x="1153" y="2230"/>
                  <a:pt x="1579" y="3183"/>
                </a:cubicBezTo>
                <a:cubicBezTo>
                  <a:pt x="1253" y="3183"/>
                  <a:pt x="952" y="3283"/>
                  <a:pt x="727" y="3584"/>
                </a:cubicBezTo>
                <a:cubicBezTo>
                  <a:pt x="426" y="4010"/>
                  <a:pt x="0" y="5163"/>
                  <a:pt x="2732" y="7343"/>
                </a:cubicBezTo>
                <a:cubicBezTo>
                  <a:pt x="6366" y="10476"/>
                  <a:pt x="9925" y="10576"/>
                  <a:pt x="10551" y="10576"/>
                </a:cubicBezTo>
                <a:cubicBezTo>
                  <a:pt x="10752" y="10576"/>
                  <a:pt x="10877" y="10476"/>
                  <a:pt x="10877" y="10275"/>
                </a:cubicBezTo>
                <a:cubicBezTo>
                  <a:pt x="10877" y="10175"/>
                  <a:pt x="10752" y="10075"/>
                  <a:pt x="10652" y="9950"/>
                </a:cubicBezTo>
                <a:cubicBezTo>
                  <a:pt x="10652" y="9950"/>
                  <a:pt x="9198" y="9649"/>
                  <a:pt x="8772" y="8296"/>
                </a:cubicBezTo>
                <a:cubicBezTo>
                  <a:pt x="8572" y="7769"/>
                  <a:pt x="8672" y="7143"/>
                  <a:pt x="8672" y="6416"/>
                </a:cubicBezTo>
                <a:cubicBezTo>
                  <a:pt x="8872" y="5062"/>
                  <a:pt x="8998" y="3383"/>
                  <a:pt x="7945" y="1504"/>
                </a:cubicBezTo>
                <a:cubicBezTo>
                  <a:pt x="7300" y="272"/>
                  <a:pt x="6700" y="1"/>
                  <a:pt x="63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" name="Google Shape;14211;p88"/>
          <p:cNvGrpSpPr/>
          <p:nvPr/>
        </p:nvGrpSpPr>
        <p:grpSpPr>
          <a:xfrm>
            <a:off x="3029263" y="5251795"/>
            <a:ext cx="1196171" cy="1227452"/>
            <a:chOff x="1768410" y="2029587"/>
            <a:chExt cx="897128" cy="920589"/>
          </a:xfrm>
        </p:grpSpPr>
        <p:grpSp>
          <p:nvGrpSpPr>
            <p:cNvPr id="116" name="Google Shape;14212;p88"/>
            <p:cNvGrpSpPr/>
            <p:nvPr/>
          </p:nvGrpSpPr>
          <p:grpSpPr>
            <a:xfrm>
              <a:off x="1768410" y="2029587"/>
              <a:ext cx="897128" cy="920589"/>
              <a:chOff x="1829200" y="2124438"/>
              <a:chExt cx="689250" cy="707275"/>
            </a:xfrm>
          </p:grpSpPr>
          <p:sp>
            <p:nvSpPr>
              <p:cNvPr id="131" name="Google Shape;14213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4214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4215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4216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4217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4218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4219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4220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4221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222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223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24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225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4226;p88"/>
            <p:cNvGrpSpPr/>
            <p:nvPr/>
          </p:nvGrpSpPr>
          <p:grpSpPr>
            <a:xfrm>
              <a:off x="1828340" y="2077789"/>
              <a:ext cx="777267" cy="797594"/>
              <a:chOff x="1829200" y="2124438"/>
              <a:chExt cx="689250" cy="707275"/>
            </a:xfrm>
          </p:grpSpPr>
          <p:sp>
            <p:nvSpPr>
              <p:cNvPr id="118" name="Google Shape;14227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4228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4229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4230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4231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4232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4233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4234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4235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4236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4237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4238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4239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3" name="Google Shape;6221;p39"/>
          <p:cNvGrpSpPr/>
          <p:nvPr/>
        </p:nvGrpSpPr>
        <p:grpSpPr>
          <a:xfrm flipH="1">
            <a:off x="8909274" y="4006263"/>
            <a:ext cx="2447627" cy="2660056"/>
            <a:chOff x="1221227" y="903959"/>
            <a:chExt cx="3124554" cy="1995042"/>
          </a:xfrm>
        </p:grpSpPr>
        <p:sp>
          <p:nvSpPr>
            <p:cNvPr id="174" name="Google Shape;6222;p39"/>
            <p:cNvSpPr/>
            <p:nvPr/>
          </p:nvSpPr>
          <p:spPr>
            <a:xfrm>
              <a:off x="3962695" y="903959"/>
              <a:ext cx="344783" cy="375812"/>
            </a:xfrm>
            <a:custGeom>
              <a:avLst/>
              <a:gdLst/>
              <a:ahLst/>
              <a:cxnLst/>
              <a:rect l="l" t="t" r="r" b="b"/>
              <a:pathLst>
                <a:path w="14212" h="15491" extrusionOk="0">
                  <a:moveTo>
                    <a:pt x="1580" y="1"/>
                  </a:moveTo>
                  <a:lnTo>
                    <a:pt x="1580" y="1"/>
                  </a:lnTo>
                  <a:cubicBezTo>
                    <a:pt x="1580" y="1"/>
                    <a:pt x="1" y="6267"/>
                    <a:pt x="3134" y="11680"/>
                  </a:cubicBezTo>
                  <a:cubicBezTo>
                    <a:pt x="4946" y="14827"/>
                    <a:pt x="7775" y="15490"/>
                    <a:pt x="9836" y="15490"/>
                  </a:cubicBezTo>
                  <a:cubicBezTo>
                    <a:pt x="11337" y="15490"/>
                    <a:pt x="12432" y="15139"/>
                    <a:pt x="12432" y="15139"/>
                  </a:cubicBezTo>
                  <a:cubicBezTo>
                    <a:pt x="12432" y="15139"/>
                    <a:pt x="14211" y="9800"/>
                    <a:pt x="10978" y="5314"/>
                  </a:cubicBezTo>
                  <a:cubicBezTo>
                    <a:pt x="7645" y="828"/>
                    <a:pt x="1580" y="1"/>
                    <a:pt x="1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6223;p39"/>
            <p:cNvSpPr/>
            <p:nvPr/>
          </p:nvSpPr>
          <p:spPr>
            <a:xfrm>
              <a:off x="4049032" y="982412"/>
              <a:ext cx="296748" cy="428068"/>
            </a:xfrm>
            <a:custGeom>
              <a:avLst/>
              <a:gdLst/>
              <a:ahLst/>
              <a:cxnLst/>
              <a:rect l="l" t="t" r="r" b="b"/>
              <a:pathLst>
                <a:path w="12232" h="17645" extrusionOk="0">
                  <a:moveTo>
                    <a:pt x="1" y="0"/>
                  </a:moveTo>
                  <a:lnTo>
                    <a:pt x="1" y="201"/>
                  </a:lnTo>
                  <a:cubicBezTo>
                    <a:pt x="1" y="201"/>
                    <a:pt x="727" y="1253"/>
                    <a:pt x="1880" y="2907"/>
                  </a:cubicBezTo>
                  <a:cubicBezTo>
                    <a:pt x="2507" y="3659"/>
                    <a:pt x="3134" y="4587"/>
                    <a:pt x="3860" y="5639"/>
                  </a:cubicBezTo>
                  <a:cubicBezTo>
                    <a:pt x="4186" y="6165"/>
                    <a:pt x="4587" y="6667"/>
                    <a:pt x="4913" y="7193"/>
                  </a:cubicBezTo>
                  <a:cubicBezTo>
                    <a:pt x="5339" y="7719"/>
                    <a:pt x="5740" y="8246"/>
                    <a:pt x="6166" y="8772"/>
                  </a:cubicBezTo>
                  <a:cubicBezTo>
                    <a:pt x="6592" y="9298"/>
                    <a:pt x="6993" y="9800"/>
                    <a:pt x="7319" y="10326"/>
                  </a:cubicBezTo>
                  <a:cubicBezTo>
                    <a:pt x="7720" y="10852"/>
                    <a:pt x="8146" y="11379"/>
                    <a:pt x="8472" y="11905"/>
                  </a:cubicBezTo>
                  <a:cubicBezTo>
                    <a:pt x="8672" y="12105"/>
                    <a:pt x="8873" y="12306"/>
                    <a:pt x="8973" y="12632"/>
                  </a:cubicBezTo>
                  <a:cubicBezTo>
                    <a:pt x="9199" y="12832"/>
                    <a:pt x="9299" y="13058"/>
                    <a:pt x="9499" y="13258"/>
                  </a:cubicBezTo>
                  <a:cubicBezTo>
                    <a:pt x="9825" y="13785"/>
                    <a:pt x="10026" y="14186"/>
                    <a:pt x="10352" y="14612"/>
                  </a:cubicBezTo>
                  <a:cubicBezTo>
                    <a:pt x="10853" y="15439"/>
                    <a:pt x="11179" y="16191"/>
                    <a:pt x="11479" y="16692"/>
                  </a:cubicBezTo>
                  <a:cubicBezTo>
                    <a:pt x="11705" y="17218"/>
                    <a:pt x="11906" y="17544"/>
                    <a:pt x="11906" y="17544"/>
                  </a:cubicBezTo>
                  <a:cubicBezTo>
                    <a:pt x="11906" y="17544"/>
                    <a:pt x="12006" y="17644"/>
                    <a:pt x="12106" y="17644"/>
                  </a:cubicBezTo>
                  <a:cubicBezTo>
                    <a:pt x="12231" y="17544"/>
                    <a:pt x="12231" y="17444"/>
                    <a:pt x="12231" y="17444"/>
                  </a:cubicBezTo>
                  <a:cubicBezTo>
                    <a:pt x="12231" y="17444"/>
                    <a:pt x="12006" y="17118"/>
                    <a:pt x="11805" y="16491"/>
                  </a:cubicBezTo>
                  <a:cubicBezTo>
                    <a:pt x="11605" y="15965"/>
                    <a:pt x="11279" y="15238"/>
                    <a:pt x="10753" y="14411"/>
                  </a:cubicBezTo>
                  <a:cubicBezTo>
                    <a:pt x="10552" y="13885"/>
                    <a:pt x="10352" y="13459"/>
                    <a:pt x="10026" y="12932"/>
                  </a:cubicBezTo>
                  <a:cubicBezTo>
                    <a:pt x="9825" y="12732"/>
                    <a:pt x="9725" y="12531"/>
                    <a:pt x="9499" y="12206"/>
                  </a:cubicBezTo>
                  <a:cubicBezTo>
                    <a:pt x="9399" y="12105"/>
                    <a:pt x="9299" y="12005"/>
                    <a:pt x="9299" y="11905"/>
                  </a:cubicBezTo>
                  <a:cubicBezTo>
                    <a:pt x="9199" y="11679"/>
                    <a:pt x="9098" y="11579"/>
                    <a:pt x="8973" y="11479"/>
                  </a:cubicBezTo>
                  <a:cubicBezTo>
                    <a:pt x="8572" y="10952"/>
                    <a:pt x="8146" y="10551"/>
                    <a:pt x="7845" y="10025"/>
                  </a:cubicBezTo>
                  <a:cubicBezTo>
                    <a:pt x="7419" y="9499"/>
                    <a:pt x="6993" y="8972"/>
                    <a:pt x="6592" y="8446"/>
                  </a:cubicBezTo>
                  <a:cubicBezTo>
                    <a:pt x="6266" y="7820"/>
                    <a:pt x="5840" y="7293"/>
                    <a:pt x="5439" y="6792"/>
                  </a:cubicBezTo>
                  <a:cubicBezTo>
                    <a:pt x="5113" y="6266"/>
                    <a:pt x="4712" y="5739"/>
                    <a:pt x="4286" y="5313"/>
                  </a:cubicBezTo>
                  <a:cubicBezTo>
                    <a:pt x="3560" y="4286"/>
                    <a:pt x="2833" y="3434"/>
                    <a:pt x="2306" y="2607"/>
                  </a:cubicBezTo>
                  <a:cubicBezTo>
                    <a:pt x="1053" y="1028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22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6224;p39"/>
            <p:cNvSpPr/>
            <p:nvPr/>
          </p:nvSpPr>
          <p:spPr>
            <a:xfrm>
              <a:off x="3229388" y="1785628"/>
              <a:ext cx="72666" cy="45222"/>
            </a:xfrm>
            <a:custGeom>
              <a:avLst/>
              <a:gdLst/>
              <a:ahLst/>
              <a:cxnLst/>
              <a:rect l="l" t="t" r="r" b="b"/>
              <a:pathLst>
                <a:path w="2616" h="1628" extrusionOk="0">
                  <a:moveTo>
                    <a:pt x="1918" y="1"/>
                  </a:moveTo>
                  <a:cubicBezTo>
                    <a:pt x="1824" y="1"/>
                    <a:pt x="1703" y="23"/>
                    <a:pt x="1554" y="74"/>
                  </a:cubicBezTo>
                  <a:cubicBezTo>
                    <a:pt x="301" y="475"/>
                    <a:pt x="0" y="1628"/>
                    <a:pt x="0" y="1628"/>
                  </a:cubicBezTo>
                  <a:cubicBezTo>
                    <a:pt x="1834" y="1252"/>
                    <a:pt x="2616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6225;p39"/>
            <p:cNvSpPr/>
            <p:nvPr/>
          </p:nvSpPr>
          <p:spPr>
            <a:xfrm>
              <a:off x="3229388" y="1827876"/>
              <a:ext cx="74471" cy="32722"/>
            </a:xfrm>
            <a:custGeom>
              <a:avLst/>
              <a:gdLst/>
              <a:ahLst/>
              <a:cxnLst/>
              <a:rect l="l" t="t" r="r" b="b"/>
              <a:pathLst>
                <a:path w="2681" h="1178" extrusionOk="0">
                  <a:moveTo>
                    <a:pt x="705" y="0"/>
                  </a:moveTo>
                  <a:cubicBezTo>
                    <a:pt x="289" y="0"/>
                    <a:pt x="0" y="107"/>
                    <a:pt x="0" y="107"/>
                  </a:cubicBezTo>
                  <a:cubicBezTo>
                    <a:pt x="816" y="870"/>
                    <a:pt x="1667" y="1177"/>
                    <a:pt x="2138" y="1177"/>
                  </a:cubicBezTo>
                  <a:cubicBezTo>
                    <a:pt x="2565" y="1177"/>
                    <a:pt x="2681" y="926"/>
                    <a:pt x="2181" y="533"/>
                  </a:cubicBezTo>
                  <a:cubicBezTo>
                    <a:pt x="1667" y="107"/>
                    <a:pt x="1122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6226;p39"/>
            <p:cNvSpPr/>
            <p:nvPr/>
          </p:nvSpPr>
          <p:spPr>
            <a:xfrm>
              <a:off x="3699288" y="1404616"/>
              <a:ext cx="314914" cy="359246"/>
            </a:xfrm>
            <a:custGeom>
              <a:avLst/>
              <a:gdLst/>
              <a:ahLst/>
              <a:cxnLst/>
              <a:rect l="l" t="t" r="r" b="b"/>
              <a:pathLst>
                <a:path w="11337" h="12933" extrusionOk="0">
                  <a:moveTo>
                    <a:pt x="4959" y="1"/>
                  </a:moveTo>
                  <a:cubicBezTo>
                    <a:pt x="3354" y="1"/>
                    <a:pt x="3672" y="1920"/>
                    <a:pt x="4061" y="3014"/>
                  </a:cubicBezTo>
                  <a:cubicBezTo>
                    <a:pt x="3784" y="2937"/>
                    <a:pt x="3506" y="2890"/>
                    <a:pt x="3253" y="2890"/>
                  </a:cubicBezTo>
                  <a:cubicBezTo>
                    <a:pt x="2841" y="2890"/>
                    <a:pt x="2493" y="3014"/>
                    <a:pt x="2307" y="3340"/>
                  </a:cubicBezTo>
                  <a:cubicBezTo>
                    <a:pt x="1680" y="4392"/>
                    <a:pt x="2607" y="5646"/>
                    <a:pt x="2708" y="5746"/>
                  </a:cubicBezTo>
                  <a:cubicBezTo>
                    <a:pt x="2655" y="5693"/>
                    <a:pt x="2164" y="5522"/>
                    <a:pt x="1653" y="5522"/>
                  </a:cubicBezTo>
                  <a:cubicBezTo>
                    <a:pt x="1193" y="5522"/>
                    <a:pt x="717" y="5660"/>
                    <a:pt x="527" y="6147"/>
                  </a:cubicBezTo>
                  <a:cubicBezTo>
                    <a:pt x="1" y="7525"/>
                    <a:pt x="1154" y="8453"/>
                    <a:pt x="1154" y="8453"/>
                  </a:cubicBezTo>
                  <a:cubicBezTo>
                    <a:pt x="1395" y="8400"/>
                    <a:pt x="1624" y="8374"/>
                    <a:pt x="1840" y="8374"/>
                  </a:cubicBezTo>
                  <a:cubicBezTo>
                    <a:pt x="3771" y="8374"/>
                    <a:pt x="4647" y="10404"/>
                    <a:pt x="4287" y="12839"/>
                  </a:cubicBezTo>
                  <a:cubicBezTo>
                    <a:pt x="4279" y="12902"/>
                    <a:pt x="4316" y="12933"/>
                    <a:pt x="4389" y="12933"/>
                  </a:cubicBezTo>
                  <a:cubicBezTo>
                    <a:pt x="5267" y="12933"/>
                    <a:pt x="11336" y="8442"/>
                    <a:pt x="6893" y="1986"/>
                  </a:cubicBezTo>
                  <a:cubicBezTo>
                    <a:pt x="6367" y="1134"/>
                    <a:pt x="5740" y="508"/>
                    <a:pt x="5114" y="6"/>
                  </a:cubicBezTo>
                  <a:cubicBezTo>
                    <a:pt x="5060" y="3"/>
                    <a:pt x="5009" y="1"/>
                    <a:pt x="4959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6227;p39"/>
            <p:cNvSpPr/>
            <p:nvPr/>
          </p:nvSpPr>
          <p:spPr>
            <a:xfrm>
              <a:off x="2924454" y="1431670"/>
              <a:ext cx="249970" cy="231859"/>
            </a:xfrm>
            <a:custGeom>
              <a:avLst/>
              <a:gdLst/>
              <a:ahLst/>
              <a:cxnLst/>
              <a:rect l="l" t="t" r="r" b="b"/>
              <a:pathLst>
                <a:path w="8999" h="8347" extrusionOk="0">
                  <a:moveTo>
                    <a:pt x="4074" y="1"/>
                  </a:moveTo>
                  <a:cubicBezTo>
                    <a:pt x="3755" y="1"/>
                    <a:pt x="3441" y="21"/>
                    <a:pt x="3134" y="60"/>
                  </a:cubicBezTo>
                  <a:cubicBezTo>
                    <a:pt x="2507" y="160"/>
                    <a:pt x="1881" y="386"/>
                    <a:pt x="1379" y="586"/>
                  </a:cubicBezTo>
                  <a:cubicBezTo>
                    <a:pt x="1154" y="687"/>
                    <a:pt x="953" y="787"/>
                    <a:pt x="753" y="912"/>
                  </a:cubicBezTo>
                  <a:cubicBezTo>
                    <a:pt x="427" y="1113"/>
                    <a:pt x="227" y="1313"/>
                    <a:pt x="1" y="1539"/>
                  </a:cubicBezTo>
                  <a:cubicBezTo>
                    <a:pt x="126" y="1539"/>
                    <a:pt x="2106" y="2667"/>
                    <a:pt x="2733" y="4546"/>
                  </a:cubicBezTo>
                  <a:cubicBezTo>
                    <a:pt x="3359" y="6651"/>
                    <a:pt x="3560" y="8205"/>
                    <a:pt x="3560" y="8205"/>
                  </a:cubicBezTo>
                  <a:cubicBezTo>
                    <a:pt x="3560" y="8205"/>
                    <a:pt x="3876" y="8347"/>
                    <a:pt x="4163" y="8347"/>
                  </a:cubicBezTo>
                  <a:cubicBezTo>
                    <a:pt x="4375" y="8347"/>
                    <a:pt x="4570" y="8270"/>
                    <a:pt x="4613" y="8005"/>
                  </a:cubicBezTo>
                  <a:cubicBezTo>
                    <a:pt x="4713" y="6025"/>
                    <a:pt x="7019" y="2792"/>
                    <a:pt x="8998" y="1839"/>
                  </a:cubicBezTo>
                  <a:cubicBezTo>
                    <a:pt x="8773" y="1639"/>
                    <a:pt x="8673" y="1539"/>
                    <a:pt x="8572" y="1413"/>
                  </a:cubicBezTo>
                  <a:cubicBezTo>
                    <a:pt x="8372" y="1313"/>
                    <a:pt x="8272" y="1213"/>
                    <a:pt x="8046" y="1113"/>
                  </a:cubicBezTo>
                  <a:cubicBezTo>
                    <a:pt x="6794" y="345"/>
                    <a:pt x="5396" y="1"/>
                    <a:pt x="4074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6228;p39"/>
            <p:cNvSpPr/>
            <p:nvPr/>
          </p:nvSpPr>
          <p:spPr>
            <a:xfrm>
              <a:off x="3162557" y="1418559"/>
              <a:ext cx="66860" cy="78833"/>
            </a:xfrm>
            <a:custGeom>
              <a:avLst/>
              <a:gdLst/>
              <a:ahLst/>
              <a:cxnLst/>
              <a:rect l="l" t="t" r="r" b="b"/>
              <a:pathLst>
                <a:path w="2407" h="2838" extrusionOk="0">
                  <a:moveTo>
                    <a:pt x="1900" y="1"/>
                  </a:moveTo>
                  <a:cubicBezTo>
                    <a:pt x="1760" y="1"/>
                    <a:pt x="1582" y="39"/>
                    <a:pt x="1354" y="131"/>
                  </a:cubicBezTo>
                  <a:cubicBezTo>
                    <a:pt x="201" y="532"/>
                    <a:pt x="0" y="1885"/>
                    <a:pt x="0" y="1885"/>
                  </a:cubicBezTo>
                  <a:cubicBezTo>
                    <a:pt x="101" y="2011"/>
                    <a:pt x="201" y="2111"/>
                    <a:pt x="426" y="2311"/>
                  </a:cubicBezTo>
                  <a:cubicBezTo>
                    <a:pt x="527" y="2412"/>
                    <a:pt x="727" y="2637"/>
                    <a:pt x="953" y="2838"/>
                  </a:cubicBezTo>
                  <a:cubicBezTo>
                    <a:pt x="1980" y="2512"/>
                    <a:pt x="2406" y="1058"/>
                    <a:pt x="2406" y="758"/>
                  </a:cubicBezTo>
                  <a:cubicBezTo>
                    <a:pt x="2406" y="502"/>
                    <a:pt x="2406" y="1"/>
                    <a:pt x="190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6229;p39"/>
            <p:cNvSpPr/>
            <p:nvPr/>
          </p:nvSpPr>
          <p:spPr>
            <a:xfrm>
              <a:off x="2875734" y="1393783"/>
              <a:ext cx="69638" cy="86221"/>
            </a:xfrm>
            <a:custGeom>
              <a:avLst/>
              <a:gdLst/>
              <a:ahLst/>
              <a:cxnLst/>
              <a:rect l="l" t="t" r="r" b="b"/>
              <a:pathLst>
                <a:path w="2507" h="3104" extrusionOk="0">
                  <a:moveTo>
                    <a:pt x="567" y="0"/>
                  </a:moveTo>
                  <a:cubicBezTo>
                    <a:pt x="141" y="0"/>
                    <a:pt x="1" y="342"/>
                    <a:pt x="1" y="497"/>
                  </a:cubicBezTo>
                  <a:cubicBezTo>
                    <a:pt x="1" y="697"/>
                    <a:pt x="1" y="2577"/>
                    <a:pt x="1454" y="3103"/>
                  </a:cubicBezTo>
                  <a:cubicBezTo>
                    <a:pt x="1554" y="3003"/>
                    <a:pt x="1655" y="2903"/>
                    <a:pt x="1755" y="2903"/>
                  </a:cubicBezTo>
                  <a:cubicBezTo>
                    <a:pt x="1981" y="2677"/>
                    <a:pt x="2181" y="2477"/>
                    <a:pt x="2507" y="2276"/>
                  </a:cubicBezTo>
                  <a:cubicBezTo>
                    <a:pt x="2507" y="2151"/>
                    <a:pt x="2181" y="898"/>
                    <a:pt x="1354" y="271"/>
                  </a:cubicBezTo>
                  <a:cubicBezTo>
                    <a:pt x="1021" y="73"/>
                    <a:pt x="764" y="0"/>
                    <a:pt x="567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6230;p39"/>
            <p:cNvSpPr/>
            <p:nvPr/>
          </p:nvSpPr>
          <p:spPr>
            <a:xfrm>
              <a:off x="2823514" y="1984675"/>
              <a:ext cx="359274" cy="397135"/>
            </a:xfrm>
            <a:custGeom>
              <a:avLst/>
              <a:gdLst/>
              <a:ahLst/>
              <a:cxnLst/>
              <a:rect l="l" t="t" r="r" b="b"/>
              <a:pathLst>
                <a:path w="12934" h="14297" extrusionOk="0">
                  <a:moveTo>
                    <a:pt x="12006" y="1"/>
                  </a:moveTo>
                  <a:cubicBezTo>
                    <a:pt x="10390" y="1303"/>
                    <a:pt x="8403" y="2513"/>
                    <a:pt x="6491" y="2513"/>
                  </a:cubicBezTo>
                  <a:cubicBezTo>
                    <a:pt x="6416" y="2513"/>
                    <a:pt x="6341" y="2511"/>
                    <a:pt x="6267" y="2507"/>
                  </a:cubicBezTo>
                  <a:cubicBezTo>
                    <a:pt x="4161" y="2306"/>
                    <a:pt x="2908" y="1354"/>
                    <a:pt x="1881" y="301"/>
                  </a:cubicBezTo>
                  <a:cubicBezTo>
                    <a:pt x="1881" y="301"/>
                    <a:pt x="1" y="4813"/>
                    <a:pt x="302" y="9825"/>
                  </a:cubicBezTo>
                  <a:cubicBezTo>
                    <a:pt x="479" y="12602"/>
                    <a:pt x="3138" y="14296"/>
                    <a:pt x="6725" y="14296"/>
                  </a:cubicBezTo>
                  <a:cubicBezTo>
                    <a:pt x="7184" y="14296"/>
                    <a:pt x="7659" y="14268"/>
                    <a:pt x="8146" y="14211"/>
                  </a:cubicBezTo>
                  <a:cubicBezTo>
                    <a:pt x="11379" y="13785"/>
                    <a:pt x="12632" y="11179"/>
                    <a:pt x="12933" y="8146"/>
                  </a:cubicBezTo>
                  <a:lnTo>
                    <a:pt x="12933" y="8146"/>
                  </a:lnTo>
                  <a:cubicBezTo>
                    <a:pt x="12632" y="8347"/>
                    <a:pt x="12307" y="8447"/>
                    <a:pt x="11906" y="8572"/>
                  </a:cubicBezTo>
                  <a:cubicBezTo>
                    <a:pt x="11327" y="8711"/>
                    <a:pt x="10767" y="8773"/>
                    <a:pt x="10238" y="8773"/>
                  </a:cubicBezTo>
                  <a:cubicBezTo>
                    <a:pt x="7607" y="8773"/>
                    <a:pt x="5762" y="7222"/>
                    <a:pt x="6367" y="5740"/>
                  </a:cubicBezTo>
                  <a:cubicBezTo>
                    <a:pt x="7094" y="4186"/>
                    <a:pt x="9274" y="5314"/>
                    <a:pt x="10653" y="4487"/>
                  </a:cubicBezTo>
                  <a:cubicBezTo>
                    <a:pt x="11379" y="4061"/>
                    <a:pt x="12006" y="3134"/>
                    <a:pt x="12532" y="2306"/>
                  </a:cubicBezTo>
                  <a:cubicBezTo>
                    <a:pt x="12307" y="1354"/>
                    <a:pt x="12106" y="527"/>
                    <a:pt x="12006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6231;p39"/>
            <p:cNvSpPr/>
            <p:nvPr/>
          </p:nvSpPr>
          <p:spPr>
            <a:xfrm>
              <a:off x="2799848" y="1807849"/>
              <a:ext cx="444190" cy="246636"/>
            </a:xfrm>
            <a:custGeom>
              <a:avLst/>
              <a:gdLst/>
              <a:ahLst/>
              <a:cxnLst/>
              <a:rect l="l" t="t" r="r" b="b"/>
              <a:pathLst>
                <a:path w="15991" h="8879" extrusionOk="0">
                  <a:moveTo>
                    <a:pt x="15464" y="1"/>
                  </a:moveTo>
                  <a:cubicBezTo>
                    <a:pt x="15038" y="402"/>
                    <a:pt x="14412" y="728"/>
                    <a:pt x="13685" y="1154"/>
                  </a:cubicBezTo>
                  <a:lnTo>
                    <a:pt x="13685" y="1254"/>
                  </a:lnTo>
                  <a:cubicBezTo>
                    <a:pt x="12737" y="1557"/>
                    <a:pt x="11016" y="2061"/>
                    <a:pt x="8878" y="2061"/>
                  </a:cubicBezTo>
                  <a:cubicBezTo>
                    <a:pt x="8188" y="2061"/>
                    <a:pt x="7456" y="2009"/>
                    <a:pt x="6692" y="1880"/>
                  </a:cubicBezTo>
                  <a:cubicBezTo>
                    <a:pt x="2306" y="1254"/>
                    <a:pt x="1479" y="402"/>
                    <a:pt x="1479" y="402"/>
                  </a:cubicBezTo>
                  <a:cubicBezTo>
                    <a:pt x="1479" y="402"/>
                    <a:pt x="327" y="728"/>
                    <a:pt x="327" y="1655"/>
                  </a:cubicBezTo>
                  <a:cubicBezTo>
                    <a:pt x="327" y="1880"/>
                    <a:pt x="427" y="2081"/>
                    <a:pt x="527" y="2407"/>
                  </a:cubicBezTo>
                  <a:cubicBezTo>
                    <a:pt x="527" y="2407"/>
                    <a:pt x="1" y="2908"/>
                    <a:pt x="728" y="4061"/>
                  </a:cubicBezTo>
                  <a:cubicBezTo>
                    <a:pt x="853" y="4161"/>
                    <a:pt x="953" y="4286"/>
                    <a:pt x="1053" y="4487"/>
                  </a:cubicBezTo>
                  <a:cubicBezTo>
                    <a:pt x="1479" y="5114"/>
                    <a:pt x="1981" y="5941"/>
                    <a:pt x="2733" y="6667"/>
                  </a:cubicBezTo>
                  <a:cubicBezTo>
                    <a:pt x="3760" y="7720"/>
                    <a:pt x="5013" y="8672"/>
                    <a:pt x="7119" y="8873"/>
                  </a:cubicBezTo>
                  <a:cubicBezTo>
                    <a:pt x="7193" y="8877"/>
                    <a:pt x="7268" y="8879"/>
                    <a:pt x="7343" y="8879"/>
                  </a:cubicBezTo>
                  <a:cubicBezTo>
                    <a:pt x="9255" y="8879"/>
                    <a:pt x="11242" y="7669"/>
                    <a:pt x="12858" y="6367"/>
                  </a:cubicBezTo>
                  <a:cubicBezTo>
                    <a:pt x="14312" y="5214"/>
                    <a:pt x="15364" y="3961"/>
                    <a:pt x="15565" y="3535"/>
                  </a:cubicBezTo>
                  <a:cubicBezTo>
                    <a:pt x="15665" y="3334"/>
                    <a:pt x="15765" y="3134"/>
                    <a:pt x="15765" y="3033"/>
                  </a:cubicBezTo>
                  <a:cubicBezTo>
                    <a:pt x="15991" y="2181"/>
                    <a:pt x="15364" y="1555"/>
                    <a:pt x="15264" y="1454"/>
                  </a:cubicBezTo>
                  <a:cubicBezTo>
                    <a:pt x="15665" y="1028"/>
                    <a:pt x="15991" y="527"/>
                    <a:pt x="15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6232;p39"/>
            <p:cNvSpPr/>
            <p:nvPr/>
          </p:nvSpPr>
          <p:spPr>
            <a:xfrm>
              <a:off x="3028895" y="2570846"/>
              <a:ext cx="215137" cy="205915"/>
            </a:xfrm>
            <a:custGeom>
              <a:avLst/>
              <a:gdLst/>
              <a:ahLst/>
              <a:cxnLst/>
              <a:rect l="l" t="t" r="r" b="b"/>
              <a:pathLst>
                <a:path w="7745" h="7413" extrusionOk="0">
                  <a:moveTo>
                    <a:pt x="1780" y="1"/>
                  </a:moveTo>
                  <a:lnTo>
                    <a:pt x="1780" y="4687"/>
                  </a:lnTo>
                  <a:cubicBezTo>
                    <a:pt x="1780" y="4687"/>
                    <a:pt x="0" y="5740"/>
                    <a:pt x="226" y="6893"/>
                  </a:cubicBezTo>
                  <a:cubicBezTo>
                    <a:pt x="319" y="7232"/>
                    <a:pt x="1753" y="7413"/>
                    <a:pt x="3311" y="7413"/>
                  </a:cubicBezTo>
                  <a:cubicBezTo>
                    <a:pt x="5093" y="7413"/>
                    <a:pt x="7038" y="7176"/>
                    <a:pt x="7319" y="6667"/>
                  </a:cubicBezTo>
                  <a:cubicBezTo>
                    <a:pt x="7745" y="5740"/>
                    <a:pt x="6893" y="1"/>
                    <a:pt x="6893" y="1"/>
                  </a:cubicBezTo>
                  <a:cubicBezTo>
                    <a:pt x="6893" y="1"/>
                    <a:pt x="6391" y="1"/>
                    <a:pt x="5539" y="101"/>
                  </a:cubicBezTo>
                  <a:lnTo>
                    <a:pt x="2406" y="101"/>
                  </a:lnTo>
                  <a:cubicBezTo>
                    <a:pt x="2106" y="101"/>
                    <a:pt x="1880" y="101"/>
                    <a:pt x="1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6233;p39"/>
            <p:cNvSpPr/>
            <p:nvPr/>
          </p:nvSpPr>
          <p:spPr>
            <a:xfrm>
              <a:off x="2657825" y="2515154"/>
              <a:ext cx="223526" cy="219553"/>
            </a:xfrm>
            <a:custGeom>
              <a:avLst/>
              <a:gdLst/>
              <a:ahLst/>
              <a:cxnLst/>
              <a:rect l="l" t="t" r="r" b="b"/>
              <a:pathLst>
                <a:path w="8047" h="7904" extrusionOk="0">
                  <a:moveTo>
                    <a:pt x="3034" y="1"/>
                  </a:moveTo>
                  <a:lnTo>
                    <a:pt x="2081" y="4612"/>
                  </a:lnTo>
                  <a:cubicBezTo>
                    <a:pt x="2081" y="4612"/>
                    <a:pt x="1" y="5138"/>
                    <a:pt x="1" y="6392"/>
                  </a:cubicBezTo>
                  <a:cubicBezTo>
                    <a:pt x="1" y="6958"/>
                    <a:pt x="3802" y="7904"/>
                    <a:pt x="5779" y="7904"/>
                  </a:cubicBezTo>
                  <a:cubicBezTo>
                    <a:pt x="6340" y="7904"/>
                    <a:pt x="6755" y="7828"/>
                    <a:pt x="6893" y="7645"/>
                  </a:cubicBezTo>
                  <a:cubicBezTo>
                    <a:pt x="7620" y="6793"/>
                    <a:pt x="8046" y="1053"/>
                    <a:pt x="8046" y="1053"/>
                  </a:cubicBezTo>
                  <a:lnTo>
                    <a:pt x="7720" y="1053"/>
                  </a:lnTo>
                  <a:cubicBezTo>
                    <a:pt x="6893" y="853"/>
                    <a:pt x="5114" y="527"/>
                    <a:pt x="3961" y="326"/>
                  </a:cubicBezTo>
                  <a:cubicBezTo>
                    <a:pt x="3460" y="226"/>
                    <a:pt x="3134" y="126"/>
                    <a:pt x="30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6234;p39"/>
            <p:cNvSpPr/>
            <p:nvPr/>
          </p:nvSpPr>
          <p:spPr>
            <a:xfrm>
              <a:off x="2837457" y="1348146"/>
              <a:ext cx="125332" cy="143693"/>
            </a:xfrm>
            <a:custGeom>
              <a:avLst/>
              <a:gdLst/>
              <a:ahLst/>
              <a:cxnLst/>
              <a:rect l="l" t="t" r="r" b="b"/>
              <a:pathLst>
                <a:path w="4512" h="5173" extrusionOk="0">
                  <a:moveTo>
                    <a:pt x="1248" y="1"/>
                  </a:moveTo>
                  <a:cubicBezTo>
                    <a:pt x="796" y="1"/>
                    <a:pt x="463" y="185"/>
                    <a:pt x="326" y="561"/>
                  </a:cubicBezTo>
                  <a:cubicBezTo>
                    <a:pt x="0" y="1288"/>
                    <a:pt x="326" y="4947"/>
                    <a:pt x="2506" y="5172"/>
                  </a:cubicBezTo>
                  <a:cubicBezTo>
                    <a:pt x="2632" y="5047"/>
                    <a:pt x="2732" y="4846"/>
                    <a:pt x="2832" y="4746"/>
                  </a:cubicBezTo>
                  <a:cubicBezTo>
                    <a:pt x="1379" y="4220"/>
                    <a:pt x="1379" y="2340"/>
                    <a:pt x="1379" y="2140"/>
                  </a:cubicBezTo>
                  <a:cubicBezTo>
                    <a:pt x="1379" y="1985"/>
                    <a:pt x="1519" y="1643"/>
                    <a:pt x="1945" y="1643"/>
                  </a:cubicBezTo>
                  <a:cubicBezTo>
                    <a:pt x="2142" y="1643"/>
                    <a:pt x="2399" y="1716"/>
                    <a:pt x="2732" y="1914"/>
                  </a:cubicBezTo>
                  <a:cubicBezTo>
                    <a:pt x="3559" y="2541"/>
                    <a:pt x="3885" y="3794"/>
                    <a:pt x="3885" y="3919"/>
                  </a:cubicBezTo>
                  <a:cubicBezTo>
                    <a:pt x="4085" y="3794"/>
                    <a:pt x="4286" y="3694"/>
                    <a:pt x="4511" y="3593"/>
                  </a:cubicBezTo>
                  <a:cubicBezTo>
                    <a:pt x="4386" y="3067"/>
                    <a:pt x="4286" y="1613"/>
                    <a:pt x="3258" y="786"/>
                  </a:cubicBezTo>
                  <a:cubicBezTo>
                    <a:pt x="2506" y="267"/>
                    <a:pt x="1791" y="1"/>
                    <a:pt x="1248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6235;p39"/>
            <p:cNvSpPr/>
            <p:nvPr/>
          </p:nvSpPr>
          <p:spPr>
            <a:xfrm>
              <a:off x="3147946" y="1371534"/>
              <a:ext cx="133693" cy="137693"/>
            </a:xfrm>
            <a:custGeom>
              <a:avLst/>
              <a:gdLst/>
              <a:ahLst/>
              <a:cxnLst/>
              <a:rect l="l" t="t" r="r" b="b"/>
              <a:pathLst>
                <a:path w="4813" h="4957" extrusionOk="0">
                  <a:moveTo>
                    <a:pt x="3458" y="0"/>
                  </a:moveTo>
                  <a:cubicBezTo>
                    <a:pt x="2977" y="0"/>
                    <a:pt x="2396" y="137"/>
                    <a:pt x="1780" y="446"/>
                  </a:cubicBezTo>
                  <a:cubicBezTo>
                    <a:pt x="526" y="1072"/>
                    <a:pt x="100" y="2852"/>
                    <a:pt x="0" y="3278"/>
                  </a:cubicBezTo>
                  <a:cubicBezTo>
                    <a:pt x="226" y="3378"/>
                    <a:pt x="326" y="3478"/>
                    <a:pt x="526" y="3578"/>
                  </a:cubicBezTo>
                  <a:cubicBezTo>
                    <a:pt x="526" y="3578"/>
                    <a:pt x="727" y="2225"/>
                    <a:pt x="1880" y="1824"/>
                  </a:cubicBezTo>
                  <a:cubicBezTo>
                    <a:pt x="2108" y="1732"/>
                    <a:pt x="2286" y="1694"/>
                    <a:pt x="2426" y="1694"/>
                  </a:cubicBezTo>
                  <a:cubicBezTo>
                    <a:pt x="2932" y="1694"/>
                    <a:pt x="2932" y="2195"/>
                    <a:pt x="2932" y="2451"/>
                  </a:cubicBezTo>
                  <a:cubicBezTo>
                    <a:pt x="2932" y="2751"/>
                    <a:pt x="2506" y="4205"/>
                    <a:pt x="1479" y="4531"/>
                  </a:cubicBezTo>
                  <a:cubicBezTo>
                    <a:pt x="1479" y="4631"/>
                    <a:pt x="1579" y="4631"/>
                    <a:pt x="1679" y="4731"/>
                  </a:cubicBezTo>
                  <a:cubicBezTo>
                    <a:pt x="1679" y="4832"/>
                    <a:pt x="1679" y="4832"/>
                    <a:pt x="1780" y="4957"/>
                  </a:cubicBezTo>
                  <a:cubicBezTo>
                    <a:pt x="3860" y="4957"/>
                    <a:pt x="4812" y="1498"/>
                    <a:pt x="4712" y="671"/>
                  </a:cubicBezTo>
                  <a:cubicBezTo>
                    <a:pt x="4582" y="253"/>
                    <a:pt x="4111" y="0"/>
                    <a:pt x="3458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6236;p39"/>
            <p:cNvSpPr/>
            <p:nvPr/>
          </p:nvSpPr>
          <p:spPr>
            <a:xfrm>
              <a:off x="2797070" y="1474390"/>
              <a:ext cx="519384" cy="390746"/>
            </a:xfrm>
            <a:custGeom>
              <a:avLst/>
              <a:gdLst/>
              <a:ahLst/>
              <a:cxnLst/>
              <a:rect l="l" t="t" r="r" b="b"/>
              <a:pathLst>
                <a:path w="18698" h="14067" extrusionOk="0">
                  <a:moveTo>
                    <a:pt x="4587" y="1"/>
                  </a:moveTo>
                  <a:cubicBezTo>
                    <a:pt x="4487" y="1"/>
                    <a:pt x="4386" y="101"/>
                    <a:pt x="4286" y="201"/>
                  </a:cubicBezTo>
                  <a:cubicBezTo>
                    <a:pt x="4186" y="301"/>
                    <a:pt x="4086" y="502"/>
                    <a:pt x="3960" y="627"/>
                  </a:cubicBezTo>
                  <a:cubicBezTo>
                    <a:pt x="3033" y="1755"/>
                    <a:pt x="2406" y="3234"/>
                    <a:pt x="1780" y="5113"/>
                  </a:cubicBezTo>
                  <a:cubicBezTo>
                    <a:pt x="1780" y="5113"/>
                    <a:pt x="427" y="6567"/>
                    <a:pt x="326" y="8246"/>
                  </a:cubicBezTo>
                  <a:cubicBezTo>
                    <a:pt x="0" y="10953"/>
                    <a:pt x="1579" y="12407"/>
                    <a:pt x="1579" y="12407"/>
                  </a:cubicBezTo>
                  <a:cubicBezTo>
                    <a:pt x="1579" y="12407"/>
                    <a:pt x="2406" y="13259"/>
                    <a:pt x="6792" y="13885"/>
                  </a:cubicBezTo>
                  <a:cubicBezTo>
                    <a:pt x="7556" y="14014"/>
                    <a:pt x="8288" y="14066"/>
                    <a:pt x="8978" y="14066"/>
                  </a:cubicBezTo>
                  <a:cubicBezTo>
                    <a:pt x="11116" y="14066"/>
                    <a:pt x="12837" y="13562"/>
                    <a:pt x="13785" y="13259"/>
                  </a:cubicBezTo>
                  <a:lnTo>
                    <a:pt x="13785" y="13159"/>
                  </a:lnTo>
                  <a:cubicBezTo>
                    <a:pt x="14512" y="12733"/>
                    <a:pt x="15138" y="12407"/>
                    <a:pt x="15564" y="12006"/>
                  </a:cubicBezTo>
                  <a:cubicBezTo>
                    <a:pt x="18697" y="9274"/>
                    <a:pt x="15564" y="5740"/>
                    <a:pt x="15564" y="5740"/>
                  </a:cubicBezTo>
                  <a:cubicBezTo>
                    <a:pt x="15564" y="5740"/>
                    <a:pt x="15665" y="2908"/>
                    <a:pt x="14412" y="1254"/>
                  </a:cubicBezTo>
                  <a:cubicBezTo>
                    <a:pt x="14311" y="1129"/>
                    <a:pt x="14311" y="1129"/>
                    <a:pt x="14311" y="1028"/>
                  </a:cubicBezTo>
                  <a:cubicBezTo>
                    <a:pt x="14211" y="928"/>
                    <a:pt x="14111" y="928"/>
                    <a:pt x="14111" y="828"/>
                  </a:cubicBezTo>
                  <a:cubicBezTo>
                    <a:pt x="13885" y="627"/>
                    <a:pt x="13685" y="402"/>
                    <a:pt x="13584" y="301"/>
                  </a:cubicBezTo>
                  <a:cubicBezTo>
                    <a:pt x="11605" y="1254"/>
                    <a:pt x="9299" y="4487"/>
                    <a:pt x="9199" y="6467"/>
                  </a:cubicBezTo>
                  <a:cubicBezTo>
                    <a:pt x="9156" y="6732"/>
                    <a:pt x="8961" y="6809"/>
                    <a:pt x="8749" y="6809"/>
                  </a:cubicBezTo>
                  <a:cubicBezTo>
                    <a:pt x="8462" y="6809"/>
                    <a:pt x="8146" y="6667"/>
                    <a:pt x="8146" y="6667"/>
                  </a:cubicBezTo>
                  <a:cubicBezTo>
                    <a:pt x="8146" y="6667"/>
                    <a:pt x="7945" y="5113"/>
                    <a:pt x="7319" y="3008"/>
                  </a:cubicBezTo>
                  <a:cubicBezTo>
                    <a:pt x="6692" y="1129"/>
                    <a:pt x="4712" y="1"/>
                    <a:pt x="4587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6237;p39"/>
            <p:cNvSpPr/>
            <p:nvPr/>
          </p:nvSpPr>
          <p:spPr>
            <a:xfrm>
              <a:off x="2600049" y="1699409"/>
              <a:ext cx="719187" cy="874269"/>
            </a:xfrm>
            <a:custGeom>
              <a:avLst/>
              <a:gdLst/>
              <a:ahLst/>
              <a:cxnLst/>
              <a:rect l="l" t="t" r="r" b="b"/>
              <a:pathLst>
                <a:path w="25891" h="31474" extrusionOk="0">
                  <a:moveTo>
                    <a:pt x="2006" y="0"/>
                  </a:moveTo>
                  <a:cubicBezTo>
                    <a:pt x="1408" y="0"/>
                    <a:pt x="934" y="412"/>
                    <a:pt x="728" y="972"/>
                  </a:cubicBezTo>
                  <a:cubicBezTo>
                    <a:pt x="1" y="2852"/>
                    <a:pt x="1880" y="8817"/>
                    <a:pt x="5540" y="11098"/>
                  </a:cubicBezTo>
                  <a:cubicBezTo>
                    <a:pt x="4587" y="13078"/>
                    <a:pt x="3434" y="16110"/>
                    <a:pt x="3434" y="18842"/>
                  </a:cubicBezTo>
                  <a:cubicBezTo>
                    <a:pt x="3434" y="23629"/>
                    <a:pt x="6467" y="27088"/>
                    <a:pt x="6467" y="27088"/>
                  </a:cubicBezTo>
                  <a:lnTo>
                    <a:pt x="6041" y="29494"/>
                  </a:lnTo>
                  <a:lnTo>
                    <a:pt x="6041" y="29694"/>
                  </a:lnTo>
                  <a:cubicBezTo>
                    <a:pt x="7194" y="29895"/>
                    <a:pt x="8973" y="30221"/>
                    <a:pt x="9800" y="30421"/>
                  </a:cubicBezTo>
                  <a:lnTo>
                    <a:pt x="10126" y="27915"/>
                  </a:lnTo>
                  <a:cubicBezTo>
                    <a:pt x="10126" y="27915"/>
                    <a:pt x="12418" y="28540"/>
                    <a:pt x="15144" y="28540"/>
                  </a:cubicBezTo>
                  <a:cubicBezTo>
                    <a:pt x="15956" y="28540"/>
                    <a:pt x="16806" y="28485"/>
                    <a:pt x="17645" y="28341"/>
                  </a:cubicBezTo>
                  <a:lnTo>
                    <a:pt x="17845" y="31374"/>
                  </a:lnTo>
                  <a:lnTo>
                    <a:pt x="17845" y="31474"/>
                  </a:lnTo>
                  <a:lnTo>
                    <a:pt x="20978" y="31474"/>
                  </a:lnTo>
                  <a:cubicBezTo>
                    <a:pt x="20978" y="31148"/>
                    <a:pt x="20878" y="28241"/>
                    <a:pt x="20878" y="28241"/>
                  </a:cubicBezTo>
                  <a:cubicBezTo>
                    <a:pt x="20878" y="28241"/>
                    <a:pt x="25164" y="25509"/>
                    <a:pt x="25790" y="21975"/>
                  </a:cubicBezTo>
                  <a:cubicBezTo>
                    <a:pt x="25891" y="21649"/>
                    <a:pt x="25891" y="21223"/>
                    <a:pt x="25891" y="20822"/>
                  </a:cubicBezTo>
                  <a:lnTo>
                    <a:pt x="25891" y="18842"/>
                  </a:lnTo>
                  <a:cubicBezTo>
                    <a:pt x="25690" y="17163"/>
                    <a:pt x="25364" y="15083"/>
                    <a:pt x="24963" y="13203"/>
                  </a:cubicBezTo>
                  <a:cubicBezTo>
                    <a:pt x="24437" y="10697"/>
                    <a:pt x="23710" y="8391"/>
                    <a:pt x="22958" y="6937"/>
                  </a:cubicBezTo>
                  <a:cubicBezTo>
                    <a:pt x="22958" y="7038"/>
                    <a:pt x="22858" y="7238"/>
                    <a:pt x="22758" y="7439"/>
                  </a:cubicBezTo>
                  <a:cubicBezTo>
                    <a:pt x="22557" y="7865"/>
                    <a:pt x="21505" y="9118"/>
                    <a:pt x="20051" y="10271"/>
                  </a:cubicBezTo>
                  <a:cubicBezTo>
                    <a:pt x="20151" y="10797"/>
                    <a:pt x="20352" y="11624"/>
                    <a:pt x="20577" y="12576"/>
                  </a:cubicBezTo>
                  <a:cubicBezTo>
                    <a:pt x="20051" y="13404"/>
                    <a:pt x="19424" y="14331"/>
                    <a:pt x="18698" y="14757"/>
                  </a:cubicBezTo>
                  <a:cubicBezTo>
                    <a:pt x="17319" y="15584"/>
                    <a:pt x="15139" y="14456"/>
                    <a:pt x="14412" y="16010"/>
                  </a:cubicBezTo>
                  <a:cubicBezTo>
                    <a:pt x="13807" y="17492"/>
                    <a:pt x="15652" y="19043"/>
                    <a:pt x="18283" y="19043"/>
                  </a:cubicBezTo>
                  <a:cubicBezTo>
                    <a:pt x="18812" y="19043"/>
                    <a:pt x="19372" y="18981"/>
                    <a:pt x="19951" y="18842"/>
                  </a:cubicBezTo>
                  <a:cubicBezTo>
                    <a:pt x="20352" y="18717"/>
                    <a:pt x="20677" y="18617"/>
                    <a:pt x="20978" y="18416"/>
                  </a:cubicBezTo>
                  <a:lnTo>
                    <a:pt x="20978" y="18416"/>
                  </a:lnTo>
                  <a:cubicBezTo>
                    <a:pt x="20677" y="21449"/>
                    <a:pt x="19424" y="24055"/>
                    <a:pt x="16191" y="24481"/>
                  </a:cubicBezTo>
                  <a:cubicBezTo>
                    <a:pt x="15704" y="24538"/>
                    <a:pt x="15229" y="24566"/>
                    <a:pt x="14770" y="24566"/>
                  </a:cubicBezTo>
                  <a:cubicBezTo>
                    <a:pt x="11183" y="24566"/>
                    <a:pt x="8524" y="22872"/>
                    <a:pt x="8347" y="20095"/>
                  </a:cubicBezTo>
                  <a:cubicBezTo>
                    <a:pt x="8046" y="15083"/>
                    <a:pt x="9926" y="10571"/>
                    <a:pt x="9926" y="10571"/>
                  </a:cubicBezTo>
                  <a:cubicBezTo>
                    <a:pt x="9174" y="9845"/>
                    <a:pt x="8672" y="9018"/>
                    <a:pt x="8246" y="8391"/>
                  </a:cubicBezTo>
                  <a:cubicBezTo>
                    <a:pt x="8146" y="8190"/>
                    <a:pt x="8046" y="8065"/>
                    <a:pt x="7921" y="7965"/>
                  </a:cubicBezTo>
                  <a:cubicBezTo>
                    <a:pt x="7194" y="6812"/>
                    <a:pt x="7720" y="6311"/>
                    <a:pt x="7720" y="6311"/>
                  </a:cubicBezTo>
                  <a:cubicBezTo>
                    <a:pt x="7620" y="5985"/>
                    <a:pt x="7520" y="5784"/>
                    <a:pt x="7520" y="5559"/>
                  </a:cubicBezTo>
                  <a:lnTo>
                    <a:pt x="7419" y="5559"/>
                  </a:lnTo>
                  <a:cubicBezTo>
                    <a:pt x="7419" y="5559"/>
                    <a:pt x="5840" y="4431"/>
                    <a:pt x="4161" y="1699"/>
                  </a:cubicBezTo>
                  <a:cubicBezTo>
                    <a:pt x="3414" y="462"/>
                    <a:pt x="2640" y="0"/>
                    <a:pt x="2006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6238;p39"/>
            <p:cNvSpPr/>
            <p:nvPr/>
          </p:nvSpPr>
          <p:spPr>
            <a:xfrm>
              <a:off x="3310829" y="1343313"/>
              <a:ext cx="530522" cy="943352"/>
            </a:xfrm>
            <a:custGeom>
              <a:avLst/>
              <a:gdLst/>
              <a:ahLst/>
              <a:cxnLst/>
              <a:rect l="l" t="t" r="r" b="b"/>
              <a:pathLst>
                <a:path w="19099" h="33961" extrusionOk="0">
                  <a:moveTo>
                    <a:pt x="12885" y="0"/>
                  </a:moveTo>
                  <a:cubicBezTo>
                    <a:pt x="9706" y="0"/>
                    <a:pt x="6512" y="1473"/>
                    <a:pt x="4487" y="4193"/>
                  </a:cubicBezTo>
                  <a:cubicBezTo>
                    <a:pt x="1" y="10133"/>
                    <a:pt x="4688" y="20484"/>
                    <a:pt x="4161" y="26123"/>
                  </a:cubicBezTo>
                  <a:cubicBezTo>
                    <a:pt x="3760" y="31662"/>
                    <a:pt x="302" y="31662"/>
                    <a:pt x="302" y="31662"/>
                  </a:cubicBezTo>
                  <a:lnTo>
                    <a:pt x="302" y="33642"/>
                  </a:lnTo>
                  <a:cubicBezTo>
                    <a:pt x="302" y="33642"/>
                    <a:pt x="1693" y="33960"/>
                    <a:pt x="3631" y="33960"/>
                  </a:cubicBezTo>
                  <a:cubicBezTo>
                    <a:pt x="5977" y="33960"/>
                    <a:pt x="9124" y="33495"/>
                    <a:pt x="11580" y="31437"/>
                  </a:cubicBezTo>
                  <a:cubicBezTo>
                    <a:pt x="17018" y="26750"/>
                    <a:pt x="16066" y="21311"/>
                    <a:pt x="14813" y="17026"/>
                  </a:cubicBezTo>
                  <a:cubicBezTo>
                    <a:pt x="14186" y="14845"/>
                    <a:pt x="12106" y="11286"/>
                    <a:pt x="15139" y="10660"/>
                  </a:cubicBezTo>
                  <a:cubicBezTo>
                    <a:pt x="15139" y="10660"/>
                    <a:pt x="13986" y="9732"/>
                    <a:pt x="14512" y="8354"/>
                  </a:cubicBezTo>
                  <a:cubicBezTo>
                    <a:pt x="14702" y="7867"/>
                    <a:pt x="15178" y="7729"/>
                    <a:pt x="15638" y="7729"/>
                  </a:cubicBezTo>
                  <a:cubicBezTo>
                    <a:pt x="16149" y="7729"/>
                    <a:pt x="16640" y="7900"/>
                    <a:pt x="16693" y="7953"/>
                  </a:cubicBezTo>
                  <a:cubicBezTo>
                    <a:pt x="16592" y="7853"/>
                    <a:pt x="15665" y="6599"/>
                    <a:pt x="16292" y="5547"/>
                  </a:cubicBezTo>
                  <a:cubicBezTo>
                    <a:pt x="16478" y="5221"/>
                    <a:pt x="16826" y="5097"/>
                    <a:pt x="17238" y="5097"/>
                  </a:cubicBezTo>
                  <a:cubicBezTo>
                    <a:pt x="17491" y="5097"/>
                    <a:pt x="17769" y="5144"/>
                    <a:pt x="18046" y="5221"/>
                  </a:cubicBezTo>
                  <a:cubicBezTo>
                    <a:pt x="17657" y="4127"/>
                    <a:pt x="17339" y="2208"/>
                    <a:pt x="18944" y="2208"/>
                  </a:cubicBezTo>
                  <a:cubicBezTo>
                    <a:pt x="18994" y="2208"/>
                    <a:pt x="19045" y="2210"/>
                    <a:pt x="19099" y="2213"/>
                  </a:cubicBezTo>
                  <a:cubicBezTo>
                    <a:pt x="17300" y="713"/>
                    <a:pt x="15096" y="0"/>
                    <a:pt x="12885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6239;p39"/>
            <p:cNvSpPr/>
            <p:nvPr/>
          </p:nvSpPr>
          <p:spPr>
            <a:xfrm>
              <a:off x="2840930" y="1818988"/>
              <a:ext cx="365524" cy="52249"/>
            </a:xfrm>
            <a:custGeom>
              <a:avLst/>
              <a:gdLst/>
              <a:ahLst/>
              <a:cxnLst/>
              <a:rect l="l" t="t" r="r" b="b"/>
              <a:pathLst>
                <a:path w="13159" h="1881" extrusionOk="0">
                  <a:moveTo>
                    <a:pt x="0" y="1"/>
                  </a:moveTo>
                  <a:cubicBezTo>
                    <a:pt x="0" y="1"/>
                    <a:pt x="0" y="126"/>
                    <a:pt x="101" y="126"/>
                  </a:cubicBezTo>
                  <a:cubicBezTo>
                    <a:pt x="201" y="226"/>
                    <a:pt x="301" y="327"/>
                    <a:pt x="401" y="327"/>
                  </a:cubicBezTo>
                  <a:cubicBezTo>
                    <a:pt x="727" y="527"/>
                    <a:pt x="1254" y="753"/>
                    <a:pt x="1880" y="953"/>
                  </a:cubicBezTo>
                  <a:cubicBezTo>
                    <a:pt x="2181" y="1053"/>
                    <a:pt x="2507" y="1154"/>
                    <a:pt x="2908" y="1254"/>
                  </a:cubicBezTo>
                  <a:cubicBezTo>
                    <a:pt x="3234" y="1379"/>
                    <a:pt x="3635" y="1379"/>
                    <a:pt x="3960" y="1479"/>
                  </a:cubicBezTo>
                  <a:cubicBezTo>
                    <a:pt x="4386" y="1580"/>
                    <a:pt x="4787" y="1680"/>
                    <a:pt x="5213" y="1680"/>
                  </a:cubicBezTo>
                  <a:cubicBezTo>
                    <a:pt x="5640" y="1780"/>
                    <a:pt x="6041" y="1780"/>
                    <a:pt x="6467" y="1880"/>
                  </a:cubicBezTo>
                  <a:cubicBezTo>
                    <a:pt x="7294" y="1880"/>
                    <a:pt x="8146" y="1880"/>
                    <a:pt x="8973" y="1780"/>
                  </a:cubicBezTo>
                  <a:cubicBezTo>
                    <a:pt x="9800" y="1680"/>
                    <a:pt x="10527" y="1479"/>
                    <a:pt x="11153" y="1254"/>
                  </a:cubicBezTo>
                  <a:cubicBezTo>
                    <a:pt x="11479" y="1254"/>
                    <a:pt x="11680" y="1154"/>
                    <a:pt x="11905" y="1053"/>
                  </a:cubicBezTo>
                  <a:cubicBezTo>
                    <a:pt x="12206" y="953"/>
                    <a:pt x="12407" y="853"/>
                    <a:pt x="12532" y="753"/>
                  </a:cubicBezTo>
                  <a:cubicBezTo>
                    <a:pt x="12933" y="527"/>
                    <a:pt x="13033" y="527"/>
                    <a:pt x="13033" y="527"/>
                  </a:cubicBezTo>
                  <a:lnTo>
                    <a:pt x="13158" y="427"/>
                  </a:lnTo>
                  <a:lnTo>
                    <a:pt x="13033" y="427"/>
                  </a:lnTo>
                  <a:cubicBezTo>
                    <a:pt x="13033" y="427"/>
                    <a:pt x="12833" y="427"/>
                    <a:pt x="12532" y="627"/>
                  </a:cubicBezTo>
                  <a:cubicBezTo>
                    <a:pt x="12306" y="627"/>
                    <a:pt x="12106" y="753"/>
                    <a:pt x="11905" y="853"/>
                  </a:cubicBezTo>
                  <a:cubicBezTo>
                    <a:pt x="11579" y="853"/>
                    <a:pt x="11379" y="953"/>
                    <a:pt x="11053" y="1053"/>
                  </a:cubicBezTo>
                  <a:cubicBezTo>
                    <a:pt x="10427" y="1154"/>
                    <a:pt x="9700" y="1254"/>
                    <a:pt x="8973" y="1379"/>
                  </a:cubicBezTo>
                  <a:cubicBezTo>
                    <a:pt x="8146" y="1479"/>
                    <a:pt x="7294" y="1479"/>
                    <a:pt x="6467" y="1479"/>
                  </a:cubicBezTo>
                  <a:cubicBezTo>
                    <a:pt x="6041" y="1479"/>
                    <a:pt x="5640" y="1379"/>
                    <a:pt x="5213" y="1379"/>
                  </a:cubicBezTo>
                  <a:cubicBezTo>
                    <a:pt x="4787" y="1254"/>
                    <a:pt x="4487" y="1154"/>
                    <a:pt x="4061" y="1154"/>
                  </a:cubicBezTo>
                  <a:cubicBezTo>
                    <a:pt x="3234" y="953"/>
                    <a:pt x="2607" y="853"/>
                    <a:pt x="1980" y="753"/>
                  </a:cubicBezTo>
                  <a:cubicBezTo>
                    <a:pt x="1354" y="527"/>
                    <a:pt x="827" y="427"/>
                    <a:pt x="502" y="226"/>
                  </a:cubicBezTo>
                  <a:cubicBezTo>
                    <a:pt x="301" y="126"/>
                    <a:pt x="201" y="126"/>
                    <a:pt x="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6240;p39"/>
            <p:cNvSpPr/>
            <p:nvPr/>
          </p:nvSpPr>
          <p:spPr>
            <a:xfrm>
              <a:off x="3133308" y="1807849"/>
              <a:ext cx="110721" cy="89832"/>
            </a:xfrm>
            <a:custGeom>
              <a:avLst/>
              <a:gdLst/>
              <a:ahLst/>
              <a:cxnLst/>
              <a:rect l="l" t="t" r="r" b="b"/>
              <a:pathLst>
                <a:path w="3986" h="3234" extrusionOk="0">
                  <a:moveTo>
                    <a:pt x="3886" y="1"/>
                  </a:moveTo>
                  <a:lnTo>
                    <a:pt x="3886" y="201"/>
                  </a:lnTo>
                  <a:cubicBezTo>
                    <a:pt x="3760" y="302"/>
                    <a:pt x="3760" y="527"/>
                    <a:pt x="3660" y="728"/>
                  </a:cubicBezTo>
                  <a:cubicBezTo>
                    <a:pt x="3560" y="928"/>
                    <a:pt x="3359" y="1154"/>
                    <a:pt x="3134" y="1354"/>
                  </a:cubicBezTo>
                  <a:cubicBezTo>
                    <a:pt x="2933" y="1555"/>
                    <a:pt x="2632" y="1780"/>
                    <a:pt x="2407" y="1880"/>
                  </a:cubicBezTo>
                  <a:cubicBezTo>
                    <a:pt x="1881" y="2281"/>
                    <a:pt x="1254" y="2507"/>
                    <a:pt x="853" y="2808"/>
                  </a:cubicBezTo>
                  <a:cubicBezTo>
                    <a:pt x="427" y="3033"/>
                    <a:pt x="126" y="3134"/>
                    <a:pt x="126" y="3134"/>
                  </a:cubicBezTo>
                  <a:lnTo>
                    <a:pt x="1" y="3234"/>
                  </a:lnTo>
                  <a:lnTo>
                    <a:pt x="126" y="3234"/>
                  </a:lnTo>
                  <a:cubicBezTo>
                    <a:pt x="126" y="3234"/>
                    <a:pt x="427" y="3134"/>
                    <a:pt x="953" y="3033"/>
                  </a:cubicBezTo>
                  <a:cubicBezTo>
                    <a:pt x="1379" y="2908"/>
                    <a:pt x="2006" y="2607"/>
                    <a:pt x="2632" y="2281"/>
                  </a:cubicBezTo>
                  <a:cubicBezTo>
                    <a:pt x="2733" y="2181"/>
                    <a:pt x="2933" y="2081"/>
                    <a:pt x="3033" y="1981"/>
                  </a:cubicBezTo>
                  <a:lnTo>
                    <a:pt x="3359" y="1655"/>
                  </a:lnTo>
                  <a:cubicBezTo>
                    <a:pt x="3660" y="1354"/>
                    <a:pt x="3760" y="1154"/>
                    <a:pt x="3886" y="828"/>
                  </a:cubicBezTo>
                  <a:cubicBezTo>
                    <a:pt x="3986" y="627"/>
                    <a:pt x="3986" y="402"/>
                    <a:pt x="3986" y="201"/>
                  </a:cubicBezTo>
                  <a:cubicBezTo>
                    <a:pt x="3986" y="101"/>
                    <a:pt x="3886" y="1"/>
                    <a:pt x="3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6241;p39"/>
            <p:cNvSpPr/>
            <p:nvPr/>
          </p:nvSpPr>
          <p:spPr>
            <a:xfrm>
              <a:off x="2689852" y="1935261"/>
              <a:ext cx="104471" cy="519384"/>
            </a:xfrm>
            <a:custGeom>
              <a:avLst/>
              <a:gdLst/>
              <a:ahLst/>
              <a:cxnLst/>
              <a:rect l="l" t="t" r="r" b="b"/>
              <a:pathLst>
                <a:path w="3761" h="18698" extrusionOk="0">
                  <a:moveTo>
                    <a:pt x="3560" y="0"/>
                  </a:moveTo>
                  <a:cubicBezTo>
                    <a:pt x="3560" y="0"/>
                    <a:pt x="3334" y="326"/>
                    <a:pt x="3134" y="727"/>
                  </a:cubicBezTo>
                  <a:cubicBezTo>
                    <a:pt x="2808" y="1253"/>
                    <a:pt x="2407" y="1880"/>
                    <a:pt x="1981" y="2707"/>
                  </a:cubicBezTo>
                  <a:cubicBezTo>
                    <a:pt x="1254" y="4386"/>
                    <a:pt x="302" y="6792"/>
                    <a:pt x="1" y="9299"/>
                  </a:cubicBezTo>
                  <a:lnTo>
                    <a:pt x="1" y="10226"/>
                  </a:lnTo>
                  <a:lnTo>
                    <a:pt x="1" y="11178"/>
                  </a:lnTo>
                  <a:cubicBezTo>
                    <a:pt x="1" y="11479"/>
                    <a:pt x="101" y="11805"/>
                    <a:pt x="101" y="12106"/>
                  </a:cubicBezTo>
                  <a:cubicBezTo>
                    <a:pt x="201" y="12431"/>
                    <a:pt x="201" y="12732"/>
                    <a:pt x="302" y="13058"/>
                  </a:cubicBezTo>
                  <a:cubicBezTo>
                    <a:pt x="427" y="13584"/>
                    <a:pt x="627" y="14111"/>
                    <a:pt x="728" y="14612"/>
                  </a:cubicBezTo>
                  <a:cubicBezTo>
                    <a:pt x="928" y="15138"/>
                    <a:pt x="1154" y="15664"/>
                    <a:pt x="1354" y="16091"/>
                  </a:cubicBezTo>
                  <a:cubicBezTo>
                    <a:pt x="1555" y="16492"/>
                    <a:pt x="1780" y="16817"/>
                    <a:pt x="1981" y="17118"/>
                  </a:cubicBezTo>
                  <a:cubicBezTo>
                    <a:pt x="2181" y="17544"/>
                    <a:pt x="2407" y="17745"/>
                    <a:pt x="2607" y="17970"/>
                  </a:cubicBezTo>
                  <a:cubicBezTo>
                    <a:pt x="2933" y="18371"/>
                    <a:pt x="3134" y="18697"/>
                    <a:pt x="3134" y="18697"/>
                  </a:cubicBezTo>
                  <a:lnTo>
                    <a:pt x="3234" y="18697"/>
                  </a:lnTo>
                  <a:lnTo>
                    <a:pt x="3234" y="18597"/>
                  </a:lnTo>
                  <a:cubicBezTo>
                    <a:pt x="3234" y="18597"/>
                    <a:pt x="3033" y="18271"/>
                    <a:pt x="2708" y="17870"/>
                  </a:cubicBezTo>
                  <a:cubicBezTo>
                    <a:pt x="2607" y="17644"/>
                    <a:pt x="2407" y="17344"/>
                    <a:pt x="2307" y="17018"/>
                  </a:cubicBezTo>
                  <a:cubicBezTo>
                    <a:pt x="2181" y="16918"/>
                    <a:pt x="2081" y="16717"/>
                    <a:pt x="1981" y="16492"/>
                  </a:cubicBezTo>
                  <a:cubicBezTo>
                    <a:pt x="1881" y="16291"/>
                    <a:pt x="1780" y="16091"/>
                    <a:pt x="1680" y="15865"/>
                  </a:cubicBezTo>
                  <a:cubicBezTo>
                    <a:pt x="1254" y="15038"/>
                    <a:pt x="928" y="14111"/>
                    <a:pt x="627" y="12958"/>
                  </a:cubicBezTo>
                  <a:cubicBezTo>
                    <a:pt x="627" y="12632"/>
                    <a:pt x="527" y="12331"/>
                    <a:pt x="527" y="12106"/>
                  </a:cubicBezTo>
                  <a:cubicBezTo>
                    <a:pt x="527" y="11805"/>
                    <a:pt x="427" y="11479"/>
                    <a:pt x="427" y="11178"/>
                  </a:cubicBezTo>
                  <a:lnTo>
                    <a:pt x="427" y="10226"/>
                  </a:lnTo>
                  <a:lnTo>
                    <a:pt x="427" y="9399"/>
                  </a:lnTo>
                  <a:cubicBezTo>
                    <a:pt x="527" y="8146"/>
                    <a:pt x="828" y="6893"/>
                    <a:pt x="1154" y="5840"/>
                  </a:cubicBezTo>
                  <a:cubicBezTo>
                    <a:pt x="1555" y="4712"/>
                    <a:pt x="1881" y="3760"/>
                    <a:pt x="2307" y="2832"/>
                  </a:cubicBezTo>
                  <a:cubicBezTo>
                    <a:pt x="3033" y="1153"/>
                    <a:pt x="3760" y="101"/>
                    <a:pt x="3760" y="101"/>
                  </a:cubicBezTo>
                  <a:cubicBezTo>
                    <a:pt x="3760" y="101"/>
                    <a:pt x="3760" y="0"/>
                    <a:pt x="366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6242;p39"/>
            <p:cNvSpPr/>
            <p:nvPr/>
          </p:nvSpPr>
          <p:spPr>
            <a:xfrm>
              <a:off x="2991285" y="1999314"/>
              <a:ext cx="298691" cy="234637"/>
            </a:xfrm>
            <a:custGeom>
              <a:avLst/>
              <a:gdLst/>
              <a:ahLst/>
              <a:cxnLst/>
              <a:rect l="l" t="t" r="r" b="b"/>
              <a:pathLst>
                <a:path w="10753" h="8447" extrusionOk="0">
                  <a:moveTo>
                    <a:pt x="7319" y="0"/>
                  </a:moveTo>
                  <a:cubicBezTo>
                    <a:pt x="7319" y="0"/>
                    <a:pt x="7219" y="401"/>
                    <a:pt x="6893" y="927"/>
                  </a:cubicBezTo>
                  <a:cubicBezTo>
                    <a:pt x="6592" y="1554"/>
                    <a:pt x="6066" y="2406"/>
                    <a:pt x="5239" y="3233"/>
                  </a:cubicBezTo>
                  <a:cubicBezTo>
                    <a:pt x="5114" y="3434"/>
                    <a:pt x="4813" y="3534"/>
                    <a:pt x="4613" y="3759"/>
                  </a:cubicBezTo>
                  <a:cubicBezTo>
                    <a:pt x="4613" y="3759"/>
                    <a:pt x="4487" y="3860"/>
                    <a:pt x="4387" y="3860"/>
                  </a:cubicBezTo>
                  <a:cubicBezTo>
                    <a:pt x="4387" y="3860"/>
                    <a:pt x="4287" y="3960"/>
                    <a:pt x="4186" y="3960"/>
                  </a:cubicBezTo>
                  <a:cubicBezTo>
                    <a:pt x="4086" y="3960"/>
                    <a:pt x="3986" y="4060"/>
                    <a:pt x="3760" y="4060"/>
                  </a:cubicBezTo>
                  <a:cubicBezTo>
                    <a:pt x="3447" y="4110"/>
                    <a:pt x="3134" y="4110"/>
                    <a:pt x="2795" y="4110"/>
                  </a:cubicBezTo>
                  <a:cubicBezTo>
                    <a:pt x="2457" y="4110"/>
                    <a:pt x="2094" y="4110"/>
                    <a:pt x="1680" y="4160"/>
                  </a:cubicBezTo>
                  <a:cubicBezTo>
                    <a:pt x="1354" y="4160"/>
                    <a:pt x="953" y="4286"/>
                    <a:pt x="628" y="4587"/>
                  </a:cubicBezTo>
                  <a:cubicBezTo>
                    <a:pt x="327" y="4912"/>
                    <a:pt x="101" y="5313"/>
                    <a:pt x="1" y="5739"/>
                  </a:cubicBezTo>
                  <a:cubicBezTo>
                    <a:pt x="1" y="6165"/>
                    <a:pt x="227" y="6566"/>
                    <a:pt x="427" y="6892"/>
                  </a:cubicBezTo>
                  <a:cubicBezTo>
                    <a:pt x="628" y="7293"/>
                    <a:pt x="953" y="7519"/>
                    <a:pt x="1354" y="7719"/>
                  </a:cubicBezTo>
                  <a:cubicBezTo>
                    <a:pt x="1981" y="8145"/>
                    <a:pt x="2833" y="8346"/>
                    <a:pt x="3560" y="8446"/>
                  </a:cubicBezTo>
                  <a:cubicBezTo>
                    <a:pt x="4387" y="8446"/>
                    <a:pt x="5114" y="8346"/>
                    <a:pt x="5866" y="8246"/>
                  </a:cubicBezTo>
                  <a:cubicBezTo>
                    <a:pt x="6267" y="8145"/>
                    <a:pt x="6592" y="8045"/>
                    <a:pt x="6893" y="7820"/>
                  </a:cubicBezTo>
                  <a:cubicBezTo>
                    <a:pt x="7219" y="7719"/>
                    <a:pt x="7520" y="7519"/>
                    <a:pt x="7846" y="7293"/>
                  </a:cubicBezTo>
                  <a:cubicBezTo>
                    <a:pt x="8372" y="6892"/>
                    <a:pt x="8773" y="6466"/>
                    <a:pt x="9199" y="5940"/>
                  </a:cubicBezTo>
                  <a:cubicBezTo>
                    <a:pt x="9926" y="5013"/>
                    <a:pt x="10252" y="4060"/>
                    <a:pt x="10452" y="3434"/>
                  </a:cubicBezTo>
                  <a:cubicBezTo>
                    <a:pt x="10653" y="2807"/>
                    <a:pt x="10753" y="2406"/>
                    <a:pt x="10753" y="2406"/>
                  </a:cubicBezTo>
                  <a:lnTo>
                    <a:pt x="10653" y="2281"/>
                  </a:lnTo>
                  <a:lnTo>
                    <a:pt x="10552" y="2406"/>
                  </a:lnTo>
                  <a:cubicBezTo>
                    <a:pt x="10552" y="2406"/>
                    <a:pt x="10452" y="2807"/>
                    <a:pt x="10252" y="3434"/>
                  </a:cubicBezTo>
                  <a:cubicBezTo>
                    <a:pt x="10026" y="4060"/>
                    <a:pt x="9625" y="4912"/>
                    <a:pt x="8873" y="5739"/>
                  </a:cubicBezTo>
                  <a:cubicBezTo>
                    <a:pt x="8572" y="6266"/>
                    <a:pt x="8146" y="6667"/>
                    <a:pt x="7620" y="6993"/>
                  </a:cubicBezTo>
                  <a:cubicBezTo>
                    <a:pt x="7119" y="7419"/>
                    <a:pt x="6492" y="7719"/>
                    <a:pt x="5740" y="7820"/>
                  </a:cubicBezTo>
                  <a:cubicBezTo>
                    <a:pt x="5114" y="8045"/>
                    <a:pt x="4387" y="8045"/>
                    <a:pt x="3660" y="8045"/>
                  </a:cubicBezTo>
                  <a:cubicBezTo>
                    <a:pt x="2933" y="7920"/>
                    <a:pt x="2207" y="7719"/>
                    <a:pt x="1580" y="7419"/>
                  </a:cubicBezTo>
                  <a:cubicBezTo>
                    <a:pt x="1254" y="7193"/>
                    <a:pt x="953" y="6993"/>
                    <a:pt x="728" y="6667"/>
                  </a:cubicBezTo>
                  <a:cubicBezTo>
                    <a:pt x="527" y="6366"/>
                    <a:pt x="427" y="6040"/>
                    <a:pt x="427" y="5739"/>
                  </a:cubicBezTo>
                  <a:cubicBezTo>
                    <a:pt x="427" y="5414"/>
                    <a:pt x="628" y="5113"/>
                    <a:pt x="853" y="4912"/>
                  </a:cubicBezTo>
                  <a:cubicBezTo>
                    <a:pt x="1054" y="4687"/>
                    <a:pt x="1480" y="4587"/>
                    <a:pt x="1780" y="4587"/>
                  </a:cubicBezTo>
                  <a:cubicBezTo>
                    <a:pt x="2407" y="4486"/>
                    <a:pt x="3134" y="4587"/>
                    <a:pt x="3861" y="4386"/>
                  </a:cubicBezTo>
                  <a:cubicBezTo>
                    <a:pt x="4613" y="4286"/>
                    <a:pt x="5114" y="3860"/>
                    <a:pt x="5540" y="3434"/>
                  </a:cubicBezTo>
                  <a:cubicBezTo>
                    <a:pt x="5866" y="3033"/>
                    <a:pt x="6166" y="2506"/>
                    <a:pt x="6492" y="2080"/>
                  </a:cubicBezTo>
                  <a:cubicBezTo>
                    <a:pt x="6693" y="1779"/>
                    <a:pt x="6893" y="1353"/>
                    <a:pt x="7119" y="1028"/>
                  </a:cubicBezTo>
                  <a:cubicBezTo>
                    <a:pt x="7319" y="401"/>
                    <a:pt x="7520" y="100"/>
                    <a:pt x="7520" y="100"/>
                  </a:cubicBezTo>
                  <a:cubicBezTo>
                    <a:pt x="7520" y="0"/>
                    <a:pt x="7520" y="0"/>
                    <a:pt x="742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6243;p39"/>
            <p:cNvSpPr/>
            <p:nvPr/>
          </p:nvSpPr>
          <p:spPr>
            <a:xfrm>
              <a:off x="2921677" y="1624773"/>
              <a:ext cx="41111" cy="37611"/>
            </a:xfrm>
            <a:custGeom>
              <a:avLst/>
              <a:gdLst/>
              <a:ahLst/>
              <a:cxnLst/>
              <a:rect l="l" t="t" r="r" b="b"/>
              <a:pathLst>
                <a:path w="1480" h="1354" extrusionOk="0">
                  <a:moveTo>
                    <a:pt x="853" y="0"/>
                  </a:moveTo>
                  <a:cubicBezTo>
                    <a:pt x="427" y="0"/>
                    <a:pt x="101" y="326"/>
                    <a:pt x="101" y="627"/>
                  </a:cubicBezTo>
                  <a:cubicBezTo>
                    <a:pt x="1" y="1053"/>
                    <a:pt x="327" y="1354"/>
                    <a:pt x="728" y="1354"/>
                  </a:cubicBezTo>
                  <a:cubicBezTo>
                    <a:pt x="1053" y="1354"/>
                    <a:pt x="1354" y="1153"/>
                    <a:pt x="1479" y="727"/>
                  </a:cubicBezTo>
                  <a:cubicBezTo>
                    <a:pt x="1479" y="426"/>
                    <a:pt x="1154" y="100"/>
                    <a:pt x="85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6244;p39"/>
            <p:cNvSpPr/>
            <p:nvPr/>
          </p:nvSpPr>
          <p:spPr>
            <a:xfrm>
              <a:off x="3119392" y="1642161"/>
              <a:ext cx="37611" cy="37639"/>
            </a:xfrm>
            <a:custGeom>
              <a:avLst/>
              <a:gdLst/>
              <a:ahLst/>
              <a:cxnLst/>
              <a:rect l="l" t="t" r="r" b="b"/>
              <a:pathLst>
                <a:path w="1354" h="1355" extrusionOk="0">
                  <a:moveTo>
                    <a:pt x="727" y="1"/>
                  </a:moveTo>
                  <a:cubicBezTo>
                    <a:pt x="402" y="1"/>
                    <a:pt x="1" y="327"/>
                    <a:pt x="1" y="627"/>
                  </a:cubicBezTo>
                  <a:cubicBezTo>
                    <a:pt x="1" y="1053"/>
                    <a:pt x="201" y="1354"/>
                    <a:pt x="627" y="1354"/>
                  </a:cubicBezTo>
                  <a:cubicBezTo>
                    <a:pt x="1028" y="1354"/>
                    <a:pt x="1354" y="1154"/>
                    <a:pt x="1354" y="728"/>
                  </a:cubicBezTo>
                  <a:cubicBezTo>
                    <a:pt x="1354" y="427"/>
                    <a:pt x="1128" y="101"/>
                    <a:pt x="727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6245;p39"/>
            <p:cNvSpPr/>
            <p:nvPr/>
          </p:nvSpPr>
          <p:spPr>
            <a:xfrm>
              <a:off x="3026117" y="1679771"/>
              <a:ext cx="14639" cy="49444"/>
            </a:xfrm>
            <a:custGeom>
              <a:avLst/>
              <a:gdLst/>
              <a:ahLst/>
              <a:cxnLst/>
              <a:rect l="l" t="t" r="r" b="b"/>
              <a:pathLst>
                <a:path w="527" h="1780" extrusionOk="0">
                  <a:moveTo>
                    <a:pt x="326" y="0"/>
                  </a:moveTo>
                  <a:cubicBezTo>
                    <a:pt x="226" y="0"/>
                    <a:pt x="100" y="126"/>
                    <a:pt x="100" y="226"/>
                  </a:cubicBezTo>
                  <a:lnTo>
                    <a:pt x="0" y="1579"/>
                  </a:lnTo>
                  <a:cubicBezTo>
                    <a:pt x="0" y="1679"/>
                    <a:pt x="100" y="1780"/>
                    <a:pt x="226" y="1780"/>
                  </a:cubicBezTo>
                  <a:cubicBezTo>
                    <a:pt x="326" y="1780"/>
                    <a:pt x="426" y="1679"/>
                    <a:pt x="426" y="1579"/>
                  </a:cubicBezTo>
                  <a:lnTo>
                    <a:pt x="526" y="226"/>
                  </a:lnTo>
                  <a:cubicBezTo>
                    <a:pt x="526" y="126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6246;p39"/>
            <p:cNvSpPr/>
            <p:nvPr/>
          </p:nvSpPr>
          <p:spPr>
            <a:xfrm>
              <a:off x="3003146" y="1723630"/>
              <a:ext cx="54999" cy="33194"/>
            </a:xfrm>
            <a:custGeom>
              <a:avLst/>
              <a:gdLst/>
              <a:ahLst/>
              <a:cxnLst/>
              <a:rect l="l" t="t" r="r" b="b"/>
              <a:pathLst>
                <a:path w="1980" h="1195" extrusionOk="0">
                  <a:moveTo>
                    <a:pt x="201" y="0"/>
                  </a:moveTo>
                  <a:cubicBezTo>
                    <a:pt x="201" y="0"/>
                    <a:pt x="0" y="927"/>
                    <a:pt x="100" y="1053"/>
                  </a:cubicBezTo>
                  <a:cubicBezTo>
                    <a:pt x="201" y="1103"/>
                    <a:pt x="382" y="1128"/>
                    <a:pt x="551" y="1128"/>
                  </a:cubicBezTo>
                  <a:cubicBezTo>
                    <a:pt x="721" y="1128"/>
                    <a:pt x="877" y="1103"/>
                    <a:pt x="927" y="1053"/>
                  </a:cubicBezTo>
                  <a:cubicBezTo>
                    <a:pt x="927" y="942"/>
                    <a:pt x="1025" y="364"/>
                    <a:pt x="1048" y="229"/>
                  </a:cubicBezTo>
                  <a:lnTo>
                    <a:pt x="1048" y="229"/>
                  </a:lnTo>
                  <a:cubicBezTo>
                    <a:pt x="1049" y="229"/>
                    <a:pt x="1051" y="229"/>
                    <a:pt x="1053" y="230"/>
                  </a:cubicBezTo>
                  <a:lnTo>
                    <a:pt x="1053" y="230"/>
                  </a:lnTo>
                  <a:lnTo>
                    <a:pt x="1053" y="201"/>
                  </a:lnTo>
                  <a:cubicBezTo>
                    <a:pt x="1053" y="201"/>
                    <a:pt x="1051" y="211"/>
                    <a:pt x="1048" y="229"/>
                  </a:cubicBezTo>
                  <a:lnTo>
                    <a:pt x="1048" y="229"/>
                  </a:lnTo>
                  <a:cubicBezTo>
                    <a:pt x="584" y="155"/>
                    <a:pt x="201" y="0"/>
                    <a:pt x="201" y="0"/>
                  </a:cubicBezTo>
                  <a:close/>
                  <a:moveTo>
                    <a:pt x="1980" y="201"/>
                  </a:moveTo>
                  <a:lnTo>
                    <a:pt x="1980" y="201"/>
                  </a:lnTo>
                  <a:cubicBezTo>
                    <a:pt x="1828" y="248"/>
                    <a:pt x="1661" y="267"/>
                    <a:pt x="1493" y="267"/>
                  </a:cubicBezTo>
                  <a:cubicBezTo>
                    <a:pt x="1345" y="267"/>
                    <a:pt x="1195" y="252"/>
                    <a:pt x="1053" y="230"/>
                  </a:cubicBezTo>
                  <a:lnTo>
                    <a:pt x="1053" y="230"/>
                  </a:lnTo>
                  <a:lnTo>
                    <a:pt x="1053" y="1053"/>
                  </a:lnTo>
                  <a:cubicBezTo>
                    <a:pt x="1053" y="1124"/>
                    <a:pt x="1366" y="1195"/>
                    <a:pt x="1585" y="1195"/>
                  </a:cubicBezTo>
                  <a:cubicBezTo>
                    <a:pt x="1676" y="1195"/>
                    <a:pt x="1750" y="1182"/>
                    <a:pt x="1780" y="1153"/>
                  </a:cubicBezTo>
                  <a:cubicBezTo>
                    <a:pt x="1980" y="1053"/>
                    <a:pt x="1980" y="201"/>
                    <a:pt x="1980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6247;p39"/>
            <p:cNvSpPr/>
            <p:nvPr/>
          </p:nvSpPr>
          <p:spPr>
            <a:xfrm>
              <a:off x="2846485" y="1674188"/>
              <a:ext cx="110027" cy="107499"/>
            </a:xfrm>
            <a:custGeom>
              <a:avLst/>
              <a:gdLst/>
              <a:ahLst/>
              <a:cxnLst/>
              <a:rect l="l" t="t" r="r" b="b"/>
              <a:pathLst>
                <a:path w="3961" h="3870" extrusionOk="0">
                  <a:moveTo>
                    <a:pt x="2181" y="1"/>
                  </a:moveTo>
                  <a:cubicBezTo>
                    <a:pt x="1054" y="1"/>
                    <a:pt x="101" y="728"/>
                    <a:pt x="1" y="1780"/>
                  </a:cubicBezTo>
                  <a:cubicBezTo>
                    <a:pt x="1" y="2833"/>
                    <a:pt x="728" y="3760"/>
                    <a:pt x="1780" y="3860"/>
                  </a:cubicBezTo>
                  <a:cubicBezTo>
                    <a:pt x="1844" y="3867"/>
                    <a:pt x="1907" y="3870"/>
                    <a:pt x="1970" y="3870"/>
                  </a:cubicBezTo>
                  <a:cubicBezTo>
                    <a:pt x="2922" y="3870"/>
                    <a:pt x="3767" y="3170"/>
                    <a:pt x="3861" y="2206"/>
                  </a:cubicBezTo>
                  <a:cubicBezTo>
                    <a:pt x="3961" y="1053"/>
                    <a:pt x="3234" y="101"/>
                    <a:pt x="2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6248;p39"/>
            <p:cNvSpPr/>
            <p:nvPr/>
          </p:nvSpPr>
          <p:spPr>
            <a:xfrm>
              <a:off x="3119392" y="1700270"/>
              <a:ext cx="112804" cy="107832"/>
            </a:xfrm>
            <a:custGeom>
              <a:avLst/>
              <a:gdLst/>
              <a:ahLst/>
              <a:cxnLst/>
              <a:rect l="l" t="t" r="r" b="b"/>
              <a:pathLst>
                <a:path w="4061" h="3882" extrusionOk="0">
                  <a:moveTo>
                    <a:pt x="1953" y="0"/>
                  </a:moveTo>
                  <a:cubicBezTo>
                    <a:pt x="997" y="0"/>
                    <a:pt x="194" y="723"/>
                    <a:pt x="101" y="1768"/>
                  </a:cubicBezTo>
                  <a:cubicBezTo>
                    <a:pt x="1" y="2821"/>
                    <a:pt x="828" y="3774"/>
                    <a:pt x="1880" y="3874"/>
                  </a:cubicBezTo>
                  <a:cubicBezTo>
                    <a:pt x="1937" y="3879"/>
                    <a:pt x="1993" y="3882"/>
                    <a:pt x="2050" y="3882"/>
                  </a:cubicBezTo>
                  <a:cubicBezTo>
                    <a:pt x="3010" y="3882"/>
                    <a:pt x="3866" y="3089"/>
                    <a:pt x="3960" y="2094"/>
                  </a:cubicBezTo>
                  <a:cubicBezTo>
                    <a:pt x="4061" y="1042"/>
                    <a:pt x="3234" y="114"/>
                    <a:pt x="2181" y="14"/>
                  </a:cubicBezTo>
                  <a:cubicBezTo>
                    <a:pt x="2104" y="5"/>
                    <a:pt x="2028" y="0"/>
                    <a:pt x="1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6249;p39"/>
            <p:cNvSpPr/>
            <p:nvPr/>
          </p:nvSpPr>
          <p:spPr>
            <a:xfrm>
              <a:off x="2965536" y="1683243"/>
              <a:ext cx="144832" cy="52249"/>
            </a:xfrm>
            <a:custGeom>
              <a:avLst/>
              <a:gdLst/>
              <a:ahLst/>
              <a:cxnLst/>
              <a:rect l="l" t="t" r="r" b="b"/>
              <a:pathLst>
                <a:path w="5214" h="1881" extrusionOk="0">
                  <a:moveTo>
                    <a:pt x="101" y="1"/>
                  </a:moveTo>
                  <a:lnTo>
                    <a:pt x="1" y="101"/>
                  </a:lnTo>
                  <a:cubicBezTo>
                    <a:pt x="1" y="101"/>
                    <a:pt x="1" y="201"/>
                    <a:pt x="101" y="402"/>
                  </a:cubicBezTo>
                  <a:cubicBezTo>
                    <a:pt x="201" y="502"/>
                    <a:pt x="301" y="828"/>
                    <a:pt x="527" y="1028"/>
                  </a:cubicBezTo>
                  <a:cubicBezTo>
                    <a:pt x="727" y="1254"/>
                    <a:pt x="1028" y="1454"/>
                    <a:pt x="1354" y="1554"/>
                  </a:cubicBezTo>
                  <a:cubicBezTo>
                    <a:pt x="1555" y="1655"/>
                    <a:pt x="1780" y="1755"/>
                    <a:pt x="1880" y="1755"/>
                  </a:cubicBezTo>
                  <a:cubicBezTo>
                    <a:pt x="1981" y="1755"/>
                    <a:pt x="2081" y="1755"/>
                    <a:pt x="2181" y="1880"/>
                  </a:cubicBezTo>
                  <a:lnTo>
                    <a:pt x="3134" y="1880"/>
                  </a:lnTo>
                  <a:cubicBezTo>
                    <a:pt x="3234" y="1880"/>
                    <a:pt x="3334" y="1755"/>
                    <a:pt x="3434" y="1755"/>
                  </a:cubicBezTo>
                  <a:cubicBezTo>
                    <a:pt x="3535" y="1755"/>
                    <a:pt x="3535" y="1755"/>
                    <a:pt x="3660" y="1655"/>
                  </a:cubicBezTo>
                  <a:cubicBezTo>
                    <a:pt x="4061" y="1554"/>
                    <a:pt x="4387" y="1454"/>
                    <a:pt x="4587" y="1254"/>
                  </a:cubicBezTo>
                  <a:cubicBezTo>
                    <a:pt x="5113" y="828"/>
                    <a:pt x="5214" y="402"/>
                    <a:pt x="5214" y="402"/>
                  </a:cubicBezTo>
                  <a:lnTo>
                    <a:pt x="5113" y="301"/>
                  </a:lnTo>
                  <a:lnTo>
                    <a:pt x="5013" y="301"/>
                  </a:lnTo>
                  <a:cubicBezTo>
                    <a:pt x="5013" y="301"/>
                    <a:pt x="5013" y="402"/>
                    <a:pt x="4913" y="502"/>
                  </a:cubicBezTo>
                  <a:cubicBezTo>
                    <a:pt x="4788" y="627"/>
                    <a:pt x="4587" y="828"/>
                    <a:pt x="4387" y="928"/>
                  </a:cubicBezTo>
                  <a:cubicBezTo>
                    <a:pt x="4161" y="1128"/>
                    <a:pt x="3860" y="1254"/>
                    <a:pt x="3535" y="1354"/>
                  </a:cubicBezTo>
                  <a:cubicBezTo>
                    <a:pt x="3434" y="1354"/>
                    <a:pt x="3234" y="1454"/>
                    <a:pt x="3033" y="1454"/>
                  </a:cubicBezTo>
                  <a:lnTo>
                    <a:pt x="2281" y="1454"/>
                  </a:lnTo>
                  <a:cubicBezTo>
                    <a:pt x="2181" y="1354"/>
                    <a:pt x="2081" y="1354"/>
                    <a:pt x="1981" y="1354"/>
                  </a:cubicBezTo>
                  <a:cubicBezTo>
                    <a:pt x="1880" y="1354"/>
                    <a:pt x="1655" y="1254"/>
                    <a:pt x="1454" y="1254"/>
                  </a:cubicBezTo>
                  <a:cubicBezTo>
                    <a:pt x="1354" y="1128"/>
                    <a:pt x="1154" y="1128"/>
                    <a:pt x="1028" y="1028"/>
                  </a:cubicBezTo>
                  <a:cubicBezTo>
                    <a:pt x="928" y="928"/>
                    <a:pt x="828" y="828"/>
                    <a:pt x="727" y="828"/>
                  </a:cubicBezTo>
                  <a:cubicBezTo>
                    <a:pt x="527" y="627"/>
                    <a:pt x="402" y="402"/>
                    <a:pt x="301" y="301"/>
                  </a:cubicBezTo>
                  <a:cubicBezTo>
                    <a:pt x="201" y="201"/>
                    <a:pt x="201" y="101"/>
                    <a:pt x="201" y="101"/>
                  </a:cubicBezTo>
                  <a:cubicBezTo>
                    <a:pt x="101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6250;p39"/>
            <p:cNvSpPr/>
            <p:nvPr/>
          </p:nvSpPr>
          <p:spPr>
            <a:xfrm>
              <a:off x="3000340" y="1648217"/>
              <a:ext cx="69527" cy="43611"/>
            </a:xfrm>
            <a:custGeom>
              <a:avLst/>
              <a:gdLst/>
              <a:ahLst/>
              <a:cxnLst/>
              <a:rect l="l" t="t" r="r" b="b"/>
              <a:pathLst>
                <a:path w="2503" h="1570" extrusionOk="0">
                  <a:moveTo>
                    <a:pt x="1032" y="0"/>
                  </a:moveTo>
                  <a:cubicBezTo>
                    <a:pt x="705" y="0"/>
                    <a:pt x="418" y="56"/>
                    <a:pt x="302" y="209"/>
                  </a:cubicBezTo>
                  <a:cubicBezTo>
                    <a:pt x="1" y="510"/>
                    <a:pt x="627" y="1562"/>
                    <a:pt x="1154" y="1562"/>
                  </a:cubicBezTo>
                  <a:cubicBezTo>
                    <a:pt x="1187" y="1567"/>
                    <a:pt x="1221" y="1569"/>
                    <a:pt x="1254" y="1569"/>
                  </a:cubicBezTo>
                  <a:cubicBezTo>
                    <a:pt x="1937" y="1569"/>
                    <a:pt x="2502" y="620"/>
                    <a:pt x="2407" y="309"/>
                  </a:cubicBezTo>
                  <a:cubicBezTo>
                    <a:pt x="2326" y="180"/>
                    <a:pt x="1616" y="0"/>
                    <a:pt x="1032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6251;p39"/>
            <p:cNvSpPr/>
            <p:nvPr/>
          </p:nvSpPr>
          <p:spPr>
            <a:xfrm>
              <a:off x="3432658" y="2426046"/>
              <a:ext cx="602938" cy="292414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6252;p39"/>
            <p:cNvSpPr/>
            <p:nvPr/>
          </p:nvSpPr>
          <p:spPr>
            <a:xfrm>
              <a:off x="3989610" y="2692674"/>
              <a:ext cx="163693" cy="156804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6253;p39"/>
            <p:cNvSpPr/>
            <p:nvPr/>
          </p:nvSpPr>
          <p:spPr>
            <a:xfrm>
              <a:off x="3881698" y="2643259"/>
              <a:ext cx="75916" cy="139249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6254;p39"/>
            <p:cNvSpPr/>
            <p:nvPr/>
          </p:nvSpPr>
          <p:spPr>
            <a:xfrm>
              <a:off x="3763341" y="2556235"/>
              <a:ext cx="80333" cy="145054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6255;p39"/>
            <p:cNvSpPr/>
            <p:nvPr/>
          </p:nvSpPr>
          <p:spPr>
            <a:xfrm>
              <a:off x="3630096" y="2494960"/>
              <a:ext cx="89416" cy="14213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6256;p39"/>
            <p:cNvSpPr/>
            <p:nvPr/>
          </p:nvSpPr>
          <p:spPr>
            <a:xfrm>
              <a:off x="3672844" y="2423852"/>
              <a:ext cx="151110" cy="63749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6257;p39"/>
            <p:cNvSpPr/>
            <p:nvPr/>
          </p:nvSpPr>
          <p:spPr>
            <a:xfrm>
              <a:off x="3815561" y="2503598"/>
              <a:ext cx="150387" cy="61222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6258;p39"/>
            <p:cNvSpPr/>
            <p:nvPr/>
          </p:nvSpPr>
          <p:spPr>
            <a:xfrm>
              <a:off x="3937390" y="2597484"/>
              <a:ext cx="147610" cy="63610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1" name="Google Shape;6259;p39"/>
            <p:cNvGrpSpPr/>
            <p:nvPr/>
          </p:nvGrpSpPr>
          <p:grpSpPr>
            <a:xfrm rot="-2523449">
              <a:off x="1342840" y="2274235"/>
              <a:ext cx="460423" cy="540097"/>
              <a:chOff x="1418932" y="2274259"/>
              <a:chExt cx="460407" cy="540078"/>
            </a:xfrm>
          </p:grpSpPr>
          <p:sp>
            <p:nvSpPr>
              <p:cNvPr id="214" name="Google Shape;6260;p39"/>
              <p:cNvSpPr/>
              <p:nvPr/>
            </p:nvSpPr>
            <p:spPr>
              <a:xfrm rot="-1137101">
                <a:off x="1472399" y="2321134"/>
                <a:ext cx="353473" cy="388259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26843" extrusionOk="0">
                    <a:moveTo>
                      <a:pt x="17770" y="0"/>
                    </a:moveTo>
                    <a:cubicBezTo>
                      <a:pt x="17018" y="0"/>
                      <a:pt x="16292" y="226"/>
                      <a:pt x="15665" y="526"/>
                    </a:cubicBezTo>
                    <a:cubicBezTo>
                      <a:pt x="15139" y="752"/>
                      <a:pt x="14637" y="1153"/>
                      <a:pt x="14211" y="1579"/>
                    </a:cubicBezTo>
                    <a:cubicBezTo>
                      <a:pt x="13585" y="952"/>
                      <a:pt x="12758" y="526"/>
                      <a:pt x="11906" y="526"/>
                    </a:cubicBezTo>
                    <a:cubicBezTo>
                      <a:pt x="10552" y="526"/>
                      <a:pt x="9399" y="1379"/>
                      <a:pt x="8673" y="2406"/>
                    </a:cubicBezTo>
                    <a:cubicBezTo>
                      <a:pt x="8246" y="3033"/>
                      <a:pt x="7946" y="3759"/>
                      <a:pt x="7845" y="4612"/>
                    </a:cubicBezTo>
                    <a:lnTo>
                      <a:pt x="7520" y="4286"/>
                    </a:lnTo>
                    <a:cubicBezTo>
                      <a:pt x="7319" y="4085"/>
                      <a:pt x="6993" y="3985"/>
                      <a:pt x="6793" y="3885"/>
                    </a:cubicBezTo>
                    <a:cubicBezTo>
                      <a:pt x="6609" y="3787"/>
                      <a:pt x="6429" y="3751"/>
                      <a:pt x="6250" y="3751"/>
                    </a:cubicBezTo>
                    <a:cubicBezTo>
                      <a:pt x="6015" y="3751"/>
                      <a:pt x="5782" y="3814"/>
                      <a:pt x="5540" y="3885"/>
                    </a:cubicBezTo>
                    <a:cubicBezTo>
                      <a:pt x="4186" y="4186"/>
                      <a:pt x="3134" y="5138"/>
                      <a:pt x="2307" y="6266"/>
                    </a:cubicBezTo>
                    <a:cubicBezTo>
                      <a:pt x="1580" y="7419"/>
                      <a:pt x="1254" y="8772"/>
                      <a:pt x="953" y="10025"/>
                    </a:cubicBezTo>
                    <a:cubicBezTo>
                      <a:pt x="1" y="15564"/>
                      <a:pt x="3459" y="23609"/>
                      <a:pt x="7946" y="26842"/>
                    </a:cubicBezTo>
                    <a:cubicBezTo>
                      <a:pt x="9299" y="26542"/>
                      <a:pt x="11605" y="25689"/>
                      <a:pt x="12432" y="24662"/>
                    </a:cubicBezTo>
                    <a:cubicBezTo>
                      <a:pt x="13059" y="23810"/>
                      <a:pt x="13384" y="22557"/>
                      <a:pt x="12632" y="21930"/>
                    </a:cubicBezTo>
                    <a:cubicBezTo>
                      <a:pt x="14011" y="21629"/>
                      <a:pt x="15264" y="20902"/>
                      <a:pt x="15891" y="19649"/>
                    </a:cubicBezTo>
                    <a:cubicBezTo>
                      <a:pt x="16191" y="19123"/>
                      <a:pt x="16191" y="18396"/>
                      <a:pt x="16091" y="17770"/>
                    </a:cubicBezTo>
                    <a:cubicBezTo>
                      <a:pt x="16517" y="17770"/>
                      <a:pt x="16818" y="17669"/>
                      <a:pt x="17144" y="17544"/>
                    </a:cubicBezTo>
                    <a:cubicBezTo>
                      <a:pt x="18171" y="17043"/>
                      <a:pt x="19023" y="15990"/>
                      <a:pt x="19224" y="14737"/>
                    </a:cubicBezTo>
                    <a:cubicBezTo>
                      <a:pt x="19424" y="13584"/>
                      <a:pt x="19124" y="12231"/>
                      <a:pt x="18272" y="11404"/>
                    </a:cubicBezTo>
                    <a:cubicBezTo>
                      <a:pt x="19951" y="11178"/>
                      <a:pt x="21630" y="10451"/>
                      <a:pt x="22783" y="9198"/>
                    </a:cubicBezTo>
                    <a:cubicBezTo>
                      <a:pt x="23911" y="7845"/>
                      <a:pt x="24437" y="5965"/>
                      <a:pt x="23810" y="4386"/>
                    </a:cubicBezTo>
                    <a:cubicBezTo>
                      <a:pt x="23610" y="3659"/>
                      <a:pt x="23084" y="2932"/>
                      <a:pt x="22557" y="2406"/>
                    </a:cubicBezTo>
                    <a:cubicBezTo>
                      <a:pt x="21304" y="1053"/>
                      <a:pt x="19650" y="0"/>
                      <a:pt x="17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6261;p39"/>
              <p:cNvSpPr/>
              <p:nvPr/>
            </p:nvSpPr>
            <p:spPr>
              <a:xfrm rot="-1137101">
                <a:off x="1605231" y="2375832"/>
                <a:ext cx="156978" cy="424520"/>
              </a:xfrm>
              <a:custGeom>
                <a:avLst/>
                <a:gdLst/>
                <a:ahLst/>
                <a:cxnLst/>
                <a:rect l="l" t="t" r="r" b="b"/>
                <a:pathLst>
                  <a:path w="10853" h="29350" extrusionOk="0">
                    <a:moveTo>
                      <a:pt x="10552" y="1"/>
                    </a:moveTo>
                    <a:cubicBezTo>
                      <a:pt x="8246" y="1480"/>
                      <a:pt x="6266" y="3459"/>
                      <a:pt x="4587" y="5640"/>
                    </a:cubicBezTo>
                    <a:cubicBezTo>
                      <a:pt x="3760" y="6693"/>
                      <a:pt x="3033" y="7946"/>
                      <a:pt x="2406" y="9199"/>
                    </a:cubicBezTo>
                    <a:cubicBezTo>
                      <a:pt x="1880" y="10452"/>
                      <a:pt x="1354" y="11705"/>
                      <a:pt x="953" y="13059"/>
                    </a:cubicBezTo>
                    <a:cubicBezTo>
                      <a:pt x="627" y="14312"/>
                      <a:pt x="326" y="15665"/>
                      <a:pt x="201" y="17144"/>
                    </a:cubicBezTo>
                    <a:cubicBezTo>
                      <a:pt x="101" y="17445"/>
                      <a:pt x="101" y="17770"/>
                      <a:pt x="101" y="18071"/>
                    </a:cubicBezTo>
                    <a:lnTo>
                      <a:pt x="101" y="19124"/>
                    </a:lnTo>
                    <a:cubicBezTo>
                      <a:pt x="101" y="19851"/>
                      <a:pt x="0" y="20477"/>
                      <a:pt x="101" y="21204"/>
                    </a:cubicBezTo>
                    <a:lnTo>
                      <a:pt x="201" y="22257"/>
                    </a:lnTo>
                    <a:lnTo>
                      <a:pt x="326" y="23284"/>
                    </a:lnTo>
                    <a:cubicBezTo>
                      <a:pt x="426" y="23911"/>
                      <a:pt x="527" y="24663"/>
                      <a:pt x="627" y="25289"/>
                    </a:cubicBezTo>
                    <a:cubicBezTo>
                      <a:pt x="727" y="25916"/>
                      <a:pt x="953" y="26643"/>
                      <a:pt x="1153" y="27269"/>
                    </a:cubicBezTo>
                    <a:cubicBezTo>
                      <a:pt x="1354" y="27896"/>
                      <a:pt x="1579" y="28623"/>
                      <a:pt x="1680" y="29249"/>
                    </a:cubicBezTo>
                    <a:cubicBezTo>
                      <a:pt x="1780" y="29349"/>
                      <a:pt x="1880" y="29349"/>
                      <a:pt x="1980" y="29349"/>
                    </a:cubicBezTo>
                    <a:cubicBezTo>
                      <a:pt x="2081" y="29349"/>
                      <a:pt x="2081" y="29249"/>
                      <a:pt x="2081" y="29149"/>
                    </a:cubicBezTo>
                    <a:cubicBezTo>
                      <a:pt x="1354" y="26542"/>
                      <a:pt x="953" y="23810"/>
                      <a:pt x="827" y="21204"/>
                    </a:cubicBezTo>
                    <a:cubicBezTo>
                      <a:pt x="727" y="18497"/>
                      <a:pt x="1053" y="15765"/>
                      <a:pt x="1780" y="13259"/>
                    </a:cubicBezTo>
                    <a:cubicBezTo>
                      <a:pt x="2406" y="10652"/>
                      <a:pt x="3660" y="8246"/>
                      <a:pt x="5213" y="6066"/>
                    </a:cubicBezTo>
                    <a:cubicBezTo>
                      <a:pt x="5965" y="5013"/>
                      <a:pt x="6792" y="3986"/>
                      <a:pt x="7720" y="2933"/>
                    </a:cubicBezTo>
                    <a:cubicBezTo>
                      <a:pt x="8672" y="1981"/>
                      <a:pt x="9725" y="1154"/>
                      <a:pt x="10752" y="327"/>
                    </a:cubicBezTo>
                    <a:cubicBezTo>
                      <a:pt x="10853" y="327"/>
                      <a:pt x="10853" y="226"/>
                      <a:pt x="10853" y="101"/>
                    </a:cubicBezTo>
                    <a:cubicBezTo>
                      <a:pt x="10752" y="1"/>
                      <a:pt x="10652" y="1"/>
                      <a:pt x="10552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6262;p39"/>
            <p:cNvSpPr/>
            <p:nvPr/>
          </p:nvSpPr>
          <p:spPr>
            <a:xfrm rot="-2700000">
              <a:off x="2211427" y="2526709"/>
              <a:ext cx="171753" cy="337234"/>
            </a:xfrm>
            <a:custGeom>
              <a:avLst/>
              <a:gdLst/>
              <a:ahLst/>
              <a:cxnLst/>
              <a:rect l="l" t="t" r="r" b="b"/>
              <a:pathLst>
                <a:path w="8079" h="15863" extrusionOk="0">
                  <a:moveTo>
                    <a:pt x="5629" y="0"/>
                  </a:moveTo>
                  <a:cubicBezTo>
                    <a:pt x="4808" y="0"/>
                    <a:pt x="1175" y="2604"/>
                    <a:pt x="560" y="7622"/>
                  </a:cubicBezTo>
                  <a:cubicBezTo>
                    <a:pt x="0" y="11452"/>
                    <a:pt x="1702" y="15863"/>
                    <a:pt x="4593" y="15863"/>
                  </a:cubicBezTo>
                  <a:cubicBezTo>
                    <a:pt x="4937" y="15863"/>
                    <a:pt x="5297" y="15800"/>
                    <a:pt x="5673" y="15667"/>
                  </a:cubicBezTo>
                  <a:cubicBezTo>
                    <a:pt x="8079" y="14940"/>
                    <a:pt x="4946" y="11281"/>
                    <a:pt x="5472" y="6494"/>
                  </a:cubicBezTo>
                  <a:cubicBezTo>
                    <a:pt x="5898" y="2509"/>
                    <a:pt x="6400" y="103"/>
                    <a:pt x="5673" y="3"/>
                  </a:cubicBezTo>
                  <a:cubicBezTo>
                    <a:pt x="5659" y="1"/>
                    <a:pt x="5645" y="0"/>
                    <a:pt x="5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6263;p39"/>
            <p:cNvSpPr/>
            <p:nvPr/>
          </p:nvSpPr>
          <p:spPr>
            <a:xfrm rot="-2700000">
              <a:off x="2208585" y="2422063"/>
              <a:ext cx="164121" cy="359663"/>
            </a:xfrm>
            <a:custGeom>
              <a:avLst/>
              <a:gdLst/>
              <a:ahLst/>
              <a:cxnLst/>
              <a:rect l="l" t="t" r="r" b="b"/>
              <a:pathLst>
                <a:path w="7720" h="16918" extrusionOk="0">
                  <a:moveTo>
                    <a:pt x="7419" y="0"/>
                  </a:moveTo>
                  <a:cubicBezTo>
                    <a:pt x="6692" y="326"/>
                    <a:pt x="5840" y="627"/>
                    <a:pt x="5213" y="1153"/>
                  </a:cubicBezTo>
                  <a:cubicBezTo>
                    <a:pt x="4487" y="1579"/>
                    <a:pt x="3860" y="2081"/>
                    <a:pt x="3334" y="2707"/>
                  </a:cubicBezTo>
                  <a:cubicBezTo>
                    <a:pt x="2206" y="3960"/>
                    <a:pt x="1454" y="5439"/>
                    <a:pt x="953" y="6993"/>
                  </a:cubicBezTo>
                  <a:cubicBezTo>
                    <a:pt x="426" y="8572"/>
                    <a:pt x="101" y="10226"/>
                    <a:pt x="101" y="11905"/>
                  </a:cubicBezTo>
                  <a:cubicBezTo>
                    <a:pt x="0" y="13484"/>
                    <a:pt x="101" y="15138"/>
                    <a:pt x="426" y="16717"/>
                  </a:cubicBezTo>
                  <a:cubicBezTo>
                    <a:pt x="426" y="16817"/>
                    <a:pt x="527" y="16918"/>
                    <a:pt x="627" y="16918"/>
                  </a:cubicBezTo>
                  <a:cubicBezTo>
                    <a:pt x="727" y="16918"/>
                    <a:pt x="827" y="16817"/>
                    <a:pt x="827" y="16717"/>
                  </a:cubicBezTo>
                  <a:lnTo>
                    <a:pt x="827" y="16617"/>
                  </a:lnTo>
                  <a:cubicBezTo>
                    <a:pt x="727" y="15865"/>
                    <a:pt x="727" y="15038"/>
                    <a:pt x="727" y="14311"/>
                  </a:cubicBezTo>
                  <a:cubicBezTo>
                    <a:pt x="727" y="13484"/>
                    <a:pt x="727" y="12732"/>
                    <a:pt x="827" y="11905"/>
                  </a:cubicBezTo>
                  <a:cubicBezTo>
                    <a:pt x="953" y="10351"/>
                    <a:pt x="1153" y="8772"/>
                    <a:pt x="1680" y="7319"/>
                  </a:cubicBezTo>
                  <a:cubicBezTo>
                    <a:pt x="1880" y="6592"/>
                    <a:pt x="2206" y="5840"/>
                    <a:pt x="2607" y="5113"/>
                  </a:cubicBezTo>
                  <a:cubicBezTo>
                    <a:pt x="2933" y="4487"/>
                    <a:pt x="3334" y="3760"/>
                    <a:pt x="3860" y="3233"/>
                  </a:cubicBezTo>
                  <a:cubicBezTo>
                    <a:pt x="4913" y="1980"/>
                    <a:pt x="6166" y="1053"/>
                    <a:pt x="7519" y="426"/>
                  </a:cubicBezTo>
                  <a:cubicBezTo>
                    <a:pt x="7619" y="326"/>
                    <a:pt x="7720" y="201"/>
                    <a:pt x="7619" y="101"/>
                  </a:cubicBezTo>
                  <a:cubicBezTo>
                    <a:pt x="7619" y="0"/>
                    <a:pt x="7519" y="0"/>
                    <a:pt x="741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14145;p88"/>
          <p:cNvGrpSpPr/>
          <p:nvPr/>
        </p:nvGrpSpPr>
        <p:grpSpPr>
          <a:xfrm>
            <a:off x="10748614" y="3938406"/>
            <a:ext cx="1176111" cy="1234145"/>
            <a:chOff x="6640528" y="1982522"/>
            <a:chExt cx="882083" cy="925609"/>
          </a:xfrm>
        </p:grpSpPr>
        <p:grpSp>
          <p:nvGrpSpPr>
            <p:cNvPr id="217" name="Google Shape;14146;p88"/>
            <p:cNvGrpSpPr/>
            <p:nvPr/>
          </p:nvGrpSpPr>
          <p:grpSpPr>
            <a:xfrm>
              <a:off x="6640528" y="1982522"/>
              <a:ext cx="882083" cy="925609"/>
              <a:chOff x="7058075" y="2077784"/>
              <a:chExt cx="754304" cy="791322"/>
            </a:xfrm>
          </p:grpSpPr>
          <p:sp>
            <p:nvSpPr>
              <p:cNvPr id="238" name="Google Shape;1414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1414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1414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1415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1415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1415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1415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1415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1415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1415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1415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1415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1415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51" name="Google Shape;1416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52" name="Google Shape;1416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1416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1416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1416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1416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18" name="Google Shape;14166;p88"/>
            <p:cNvGrpSpPr/>
            <p:nvPr/>
          </p:nvGrpSpPr>
          <p:grpSpPr>
            <a:xfrm>
              <a:off x="6704418" y="2077784"/>
              <a:ext cx="754304" cy="791322"/>
              <a:chOff x="7058075" y="2077784"/>
              <a:chExt cx="754304" cy="791322"/>
            </a:xfrm>
          </p:grpSpPr>
          <p:sp>
            <p:nvSpPr>
              <p:cNvPr id="219" name="Google Shape;1416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1416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rgbClr val="D39A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1416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1417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1417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1417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1417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1417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1417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1417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1417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1417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1417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32" name="Google Shape;1418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33" name="Google Shape;1418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1418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1418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1418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1418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57" name="Google Shape;9330;p58"/>
          <p:cNvGrpSpPr/>
          <p:nvPr/>
        </p:nvGrpSpPr>
        <p:grpSpPr>
          <a:xfrm>
            <a:off x="1002536" y="1026714"/>
            <a:ext cx="1692581" cy="1700297"/>
            <a:chOff x="2261471" y="2757943"/>
            <a:chExt cx="1950932" cy="1908256"/>
          </a:xfrm>
        </p:grpSpPr>
        <p:grpSp>
          <p:nvGrpSpPr>
            <p:cNvPr id="258" name="Google Shape;9331;p58"/>
            <p:cNvGrpSpPr/>
            <p:nvPr/>
          </p:nvGrpSpPr>
          <p:grpSpPr>
            <a:xfrm flipH="1">
              <a:off x="2374340" y="2931468"/>
              <a:ext cx="1382273" cy="1722631"/>
              <a:chOff x="7445826" y="3496299"/>
              <a:chExt cx="1036653" cy="1291909"/>
            </a:xfrm>
          </p:grpSpPr>
          <p:sp>
            <p:nvSpPr>
              <p:cNvPr id="265" name="Google Shape;9332;p58"/>
              <p:cNvSpPr/>
              <p:nvPr/>
            </p:nvSpPr>
            <p:spPr>
              <a:xfrm>
                <a:off x="7621179" y="4674938"/>
                <a:ext cx="144036" cy="113064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6060" extrusionOk="0">
                    <a:moveTo>
                      <a:pt x="3880" y="0"/>
                    </a:moveTo>
                    <a:cubicBezTo>
                      <a:pt x="3806" y="0"/>
                      <a:pt x="3733" y="3"/>
                      <a:pt x="3659" y="9"/>
                    </a:cubicBezTo>
                    <a:cubicBezTo>
                      <a:pt x="2607" y="9"/>
                      <a:pt x="0" y="3142"/>
                      <a:pt x="301" y="3769"/>
                    </a:cubicBezTo>
                    <a:cubicBezTo>
                      <a:pt x="431" y="4003"/>
                      <a:pt x="614" y="4100"/>
                      <a:pt x="827" y="4100"/>
                    </a:cubicBezTo>
                    <a:cubicBezTo>
                      <a:pt x="1845" y="4100"/>
                      <a:pt x="3558" y="1889"/>
                      <a:pt x="3559" y="1889"/>
                    </a:cubicBezTo>
                    <a:lnTo>
                      <a:pt x="3559" y="1889"/>
                    </a:lnTo>
                    <a:cubicBezTo>
                      <a:pt x="3558" y="1890"/>
                      <a:pt x="1554" y="5122"/>
                      <a:pt x="2707" y="5523"/>
                    </a:cubicBezTo>
                    <a:cubicBezTo>
                      <a:pt x="2818" y="5563"/>
                      <a:pt x="2926" y="5581"/>
                      <a:pt x="3030" y="5581"/>
                    </a:cubicBezTo>
                    <a:cubicBezTo>
                      <a:pt x="4305" y="5581"/>
                      <a:pt x="5012" y="2817"/>
                      <a:pt x="5013" y="2816"/>
                    </a:cubicBezTo>
                    <a:lnTo>
                      <a:pt x="5013" y="2816"/>
                    </a:lnTo>
                    <a:cubicBezTo>
                      <a:pt x="5013" y="2817"/>
                      <a:pt x="4919" y="6060"/>
                      <a:pt x="5664" y="6060"/>
                    </a:cubicBezTo>
                    <a:cubicBezTo>
                      <a:pt x="5688" y="6060"/>
                      <a:pt x="5713" y="6056"/>
                      <a:pt x="5739" y="6049"/>
                    </a:cubicBezTo>
                    <a:cubicBezTo>
                      <a:pt x="7093" y="5849"/>
                      <a:pt x="7719" y="1989"/>
                      <a:pt x="7318" y="1563"/>
                    </a:cubicBezTo>
                    <a:cubicBezTo>
                      <a:pt x="6912" y="1157"/>
                      <a:pt x="5369" y="0"/>
                      <a:pt x="38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9333;p58"/>
              <p:cNvSpPr/>
              <p:nvPr/>
            </p:nvSpPr>
            <p:spPr>
              <a:xfrm>
                <a:off x="7956437" y="4679696"/>
                <a:ext cx="142170" cy="108512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816" extrusionOk="0">
                    <a:moveTo>
                      <a:pt x="3670" y="0"/>
                    </a:moveTo>
                    <a:cubicBezTo>
                      <a:pt x="2283" y="0"/>
                      <a:pt x="874" y="822"/>
                      <a:pt x="501" y="1107"/>
                    </a:cubicBezTo>
                    <a:cubicBezTo>
                      <a:pt x="0" y="1508"/>
                      <a:pt x="201" y="5393"/>
                      <a:pt x="1554" y="5794"/>
                    </a:cubicBezTo>
                    <a:cubicBezTo>
                      <a:pt x="1591" y="5809"/>
                      <a:pt x="1627" y="5816"/>
                      <a:pt x="1662" y="5816"/>
                    </a:cubicBezTo>
                    <a:cubicBezTo>
                      <a:pt x="2401" y="5816"/>
                      <a:pt x="2607" y="2661"/>
                      <a:pt x="2607" y="2661"/>
                    </a:cubicBezTo>
                    <a:cubicBezTo>
                      <a:pt x="2607" y="2661"/>
                      <a:pt x="2961" y="5631"/>
                      <a:pt x="4316" y="5631"/>
                    </a:cubicBezTo>
                    <a:cubicBezTo>
                      <a:pt x="4402" y="5631"/>
                      <a:pt x="4492" y="5619"/>
                      <a:pt x="4587" y="5594"/>
                    </a:cubicBezTo>
                    <a:cubicBezTo>
                      <a:pt x="5739" y="5268"/>
                      <a:pt x="4261" y="1935"/>
                      <a:pt x="4261" y="1935"/>
                    </a:cubicBezTo>
                    <a:lnTo>
                      <a:pt x="4261" y="1935"/>
                    </a:lnTo>
                    <a:cubicBezTo>
                      <a:pt x="4261" y="1935"/>
                      <a:pt x="5808" y="4476"/>
                      <a:pt x="6770" y="4476"/>
                    </a:cubicBezTo>
                    <a:cubicBezTo>
                      <a:pt x="6931" y="4476"/>
                      <a:pt x="7075" y="4405"/>
                      <a:pt x="7193" y="4240"/>
                    </a:cubicBezTo>
                    <a:cubicBezTo>
                      <a:pt x="7619" y="3614"/>
                      <a:pt x="5313" y="155"/>
                      <a:pt x="4261" y="55"/>
                    </a:cubicBezTo>
                    <a:cubicBezTo>
                      <a:pt x="4066" y="17"/>
                      <a:pt x="3868" y="0"/>
                      <a:pt x="36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9334;p58"/>
              <p:cNvSpPr/>
              <p:nvPr/>
            </p:nvSpPr>
            <p:spPr>
              <a:xfrm>
                <a:off x="7500527" y="3696896"/>
                <a:ext cx="802440" cy="1020845"/>
              </a:xfrm>
              <a:custGeom>
                <a:avLst/>
                <a:gdLst/>
                <a:ahLst/>
                <a:cxnLst/>
                <a:rect l="l" t="t" r="r" b="b"/>
                <a:pathLst>
                  <a:path w="43009" h="54715" extrusionOk="0">
                    <a:moveTo>
                      <a:pt x="14412" y="1"/>
                    </a:moveTo>
                    <a:cubicBezTo>
                      <a:pt x="14412" y="1"/>
                      <a:pt x="13034" y="201"/>
                      <a:pt x="11580" y="427"/>
                    </a:cubicBezTo>
                    <a:cubicBezTo>
                      <a:pt x="2181" y="7194"/>
                      <a:pt x="5414" y="19625"/>
                      <a:pt x="5414" y="19625"/>
                    </a:cubicBezTo>
                    <a:cubicBezTo>
                      <a:pt x="5414" y="19625"/>
                      <a:pt x="1" y="23810"/>
                      <a:pt x="627" y="36242"/>
                    </a:cubicBezTo>
                    <a:cubicBezTo>
                      <a:pt x="1354" y="48447"/>
                      <a:pt x="10527" y="54713"/>
                      <a:pt x="18798" y="54713"/>
                    </a:cubicBezTo>
                    <a:cubicBezTo>
                      <a:pt x="18943" y="54714"/>
                      <a:pt x="19089" y="54715"/>
                      <a:pt x="19235" y="54715"/>
                    </a:cubicBezTo>
                    <a:cubicBezTo>
                      <a:pt x="29563" y="54715"/>
                      <a:pt x="41468" y="51158"/>
                      <a:pt x="42382" y="35515"/>
                    </a:cubicBezTo>
                    <a:cubicBezTo>
                      <a:pt x="43009" y="25991"/>
                      <a:pt x="38723" y="19951"/>
                      <a:pt x="38723" y="19951"/>
                    </a:cubicBezTo>
                    <a:cubicBezTo>
                      <a:pt x="42382" y="11179"/>
                      <a:pt x="37996" y="3860"/>
                      <a:pt x="35289" y="1981"/>
                    </a:cubicBezTo>
                    <a:cubicBezTo>
                      <a:pt x="34663" y="1680"/>
                      <a:pt x="34237" y="1354"/>
                      <a:pt x="33936" y="1053"/>
                    </a:cubicBezTo>
                    <a:cubicBezTo>
                      <a:pt x="33936" y="1053"/>
                      <a:pt x="33889" y="1050"/>
                      <a:pt x="33801" y="1050"/>
                    </a:cubicBezTo>
                    <a:cubicBezTo>
                      <a:pt x="32727" y="1050"/>
                      <a:pt x="25521" y="1500"/>
                      <a:pt x="22232" y="13359"/>
                    </a:cubicBezTo>
                    <a:cubicBezTo>
                      <a:pt x="22232" y="13359"/>
                      <a:pt x="21705" y="13685"/>
                      <a:pt x="21179" y="13685"/>
                    </a:cubicBezTo>
                    <a:cubicBezTo>
                      <a:pt x="20678" y="13685"/>
                      <a:pt x="20452" y="13058"/>
                      <a:pt x="20452" y="13058"/>
                    </a:cubicBezTo>
                    <a:cubicBezTo>
                      <a:pt x="20252" y="2808"/>
                      <a:pt x="15440" y="201"/>
                      <a:pt x="14412" y="1"/>
                    </a:cubicBezTo>
                    <a:close/>
                  </a:path>
                </a:pathLst>
              </a:custGeom>
              <a:solidFill>
                <a:srgbClr val="D986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9335;p58"/>
              <p:cNvSpPr/>
              <p:nvPr/>
            </p:nvSpPr>
            <p:spPr>
              <a:xfrm>
                <a:off x="7581944" y="3594154"/>
                <a:ext cx="713444" cy="358093"/>
              </a:xfrm>
              <a:custGeom>
                <a:avLst/>
                <a:gdLst/>
                <a:ahLst/>
                <a:cxnLst/>
                <a:rect l="l" t="t" r="r" b="b"/>
                <a:pathLst>
                  <a:path w="38239" h="19193" extrusionOk="0">
                    <a:moveTo>
                      <a:pt x="2945" y="1"/>
                    </a:moveTo>
                    <a:cubicBezTo>
                      <a:pt x="1289" y="1"/>
                      <a:pt x="1" y="501"/>
                      <a:pt x="223" y="1548"/>
                    </a:cubicBezTo>
                    <a:cubicBezTo>
                      <a:pt x="424" y="2275"/>
                      <a:pt x="1151" y="2575"/>
                      <a:pt x="1903" y="2575"/>
                    </a:cubicBezTo>
                    <a:cubicBezTo>
                      <a:pt x="1151" y="3202"/>
                      <a:pt x="649" y="4054"/>
                      <a:pt x="1050" y="4555"/>
                    </a:cubicBezTo>
                    <a:cubicBezTo>
                      <a:pt x="1216" y="4823"/>
                      <a:pt x="1510" y="4928"/>
                      <a:pt x="1855" y="4928"/>
                    </a:cubicBezTo>
                    <a:cubicBezTo>
                      <a:pt x="2190" y="4928"/>
                      <a:pt x="2572" y="4829"/>
                      <a:pt x="2930" y="4681"/>
                    </a:cubicBezTo>
                    <a:lnTo>
                      <a:pt x="2930" y="5182"/>
                    </a:lnTo>
                    <a:cubicBezTo>
                      <a:pt x="3153" y="5835"/>
                      <a:pt x="4201" y="6040"/>
                      <a:pt x="5444" y="6040"/>
                    </a:cubicBezTo>
                    <a:cubicBezTo>
                      <a:pt x="6014" y="6040"/>
                      <a:pt x="6625" y="5997"/>
                      <a:pt x="7216" y="5934"/>
                    </a:cubicBezTo>
                    <a:cubicBezTo>
                      <a:pt x="8670" y="5708"/>
                      <a:pt x="10048" y="5508"/>
                      <a:pt x="10048" y="5508"/>
                    </a:cubicBezTo>
                    <a:cubicBezTo>
                      <a:pt x="11076" y="5708"/>
                      <a:pt x="15888" y="8315"/>
                      <a:pt x="16088" y="18565"/>
                    </a:cubicBezTo>
                    <a:cubicBezTo>
                      <a:pt x="16088" y="18565"/>
                      <a:pt x="16314" y="19192"/>
                      <a:pt x="16815" y="19192"/>
                    </a:cubicBezTo>
                    <a:cubicBezTo>
                      <a:pt x="17341" y="19192"/>
                      <a:pt x="17868" y="18866"/>
                      <a:pt x="17868" y="18866"/>
                    </a:cubicBezTo>
                    <a:cubicBezTo>
                      <a:pt x="21157" y="7007"/>
                      <a:pt x="28363" y="6557"/>
                      <a:pt x="29437" y="6557"/>
                    </a:cubicBezTo>
                    <a:cubicBezTo>
                      <a:pt x="29525" y="6557"/>
                      <a:pt x="29572" y="6560"/>
                      <a:pt x="29572" y="6560"/>
                    </a:cubicBezTo>
                    <a:cubicBezTo>
                      <a:pt x="29873" y="6861"/>
                      <a:pt x="30299" y="7187"/>
                      <a:pt x="30925" y="7488"/>
                    </a:cubicBezTo>
                    <a:cubicBezTo>
                      <a:pt x="31929" y="8059"/>
                      <a:pt x="33185" y="8535"/>
                      <a:pt x="34113" y="8535"/>
                    </a:cubicBezTo>
                    <a:cubicBezTo>
                      <a:pt x="34528" y="8535"/>
                      <a:pt x="34878" y="8439"/>
                      <a:pt x="35111" y="8215"/>
                    </a:cubicBezTo>
                    <a:cubicBezTo>
                      <a:pt x="35311" y="8014"/>
                      <a:pt x="35311" y="7814"/>
                      <a:pt x="35211" y="7488"/>
                    </a:cubicBezTo>
                    <a:lnTo>
                      <a:pt x="35211" y="7488"/>
                    </a:lnTo>
                    <a:cubicBezTo>
                      <a:pt x="35326" y="7500"/>
                      <a:pt x="35442" y="7506"/>
                      <a:pt x="35557" y="7506"/>
                    </a:cubicBezTo>
                    <a:cubicBezTo>
                      <a:pt x="36365" y="7506"/>
                      <a:pt x="37128" y="7197"/>
                      <a:pt x="37391" y="6560"/>
                    </a:cubicBezTo>
                    <a:cubicBezTo>
                      <a:pt x="37617" y="5808"/>
                      <a:pt x="37191" y="5082"/>
                      <a:pt x="36564" y="4555"/>
                    </a:cubicBezTo>
                    <a:cubicBezTo>
                      <a:pt x="37391" y="4455"/>
                      <a:pt x="38018" y="4154"/>
                      <a:pt x="38118" y="3728"/>
                    </a:cubicBezTo>
                    <a:cubicBezTo>
                      <a:pt x="38239" y="2933"/>
                      <a:pt x="37548" y="1743"/>
                      <a:pt x="34527" y="1743"/>
                    </a:cubicBezTo>
                    <a:cubicBezTo>
                      <a:pt x="34408" y="1743"/>
                      <a:pt x="34285" y="1745"/>
                      <a:pt x="34158" y="1748"/>
                    </a:cubicBezTo>
                    <a:cubicBezTo>
                      <a:pt x="30725" y="1849"/>
                      <a:pt x="28319" y="5082"/>
                      <a:pt x="28319" y="5082"/>
                    </a:cubicBezTo>
                    <a:cubicBezTo>
                      <a:pt x="28319" y="5082"/>
                      <a:pt x="24033" y="2801"/>
                      <a:pt x="18920" y="2575"/>
                    </a:cubicBezTo>
                    <a:cubicBezTo>
                      <a:pt x="18668" y="2566"/>
                      <a:pt x="18420" y="2561"/>
                      <a:pt x="18178" y="2561"/>
                    </a:cubicBezTo>
                    <a:cubicBezTo>
                      <a:pt x="13399" y="2561"/>
                      <a:pt x="10675" y="4355"/>
                      <a:pt x="10675" y="4355"/>
                    </a:cubicBezTo>
                    <a:cubicBezTo>
                      <a:pt x="10675" y="4355"/>
                      <a:pt x="10148" y="2901"/>
                      <a:pt x="7542" y="1222"/>
                    </a:cubicBezTo>
                    <a:cubicBezTo>
                      <a:pt x="6284" y="420"/>
                      <a:pt x="4460" y="1"/>
                      <a:pt x="2945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9336;p58"/>
              <p:cNvSpPr/>
              <p:nvPr/>
            </p:nvSpPr>
            <p:spPr>
              <a:xfrm>
                <a:off x="7866680" y="3929397"/>
                <a:ext cx="58435" cy="123886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6640" extrusionOk="0">
                    <a:moveTo>
                      <a:pt x="1615" y="0"/>
                    </a:moveTo>
                    <a:cubicBezTo>
                      <a:pt x="1040" y="0"/>
                      <a:pt x="185" y="778"/>
                      <a:pt x="99" y="1850"/>
                    </a:cubicBezTo>
                    <a:cubicBezTo>
                      <a:pt x="0" y="2368"/>
                      <a:pt x="413" y="6639"/>
                      <a:pt x="809" y="6639"/>
                    </a:cubicBezTo>
                    <a:cubicBezTo>
                      <a:pt x="815" y="6639"/>
                      <a:pt x="820" y="6638"/>
                      <a:pt x="826" y="6637"/>
                    </a:cubicBezTo>
                    <a:cubicBezTo>
                      <a:pt x="1152" y="6637"/>
                      <a:pt x="2706" y="3103"/>
                      <a:pt x="2806" y="2576"/>
                    </a:cubicBezTo>
                    <a:cubicBezTo>
                      <a:pt x="3132" y="1424"/>
                      <a:pt x="2706" y="596"/>
                      <a:pt x="1879" y="70"/>
                    </a:cubicBezTo>
                    <a:cubicBezTo>
                      <a:pt x="1802" y="23"/>
                      <a:pt x="1713" y="0"/>
                      <a:pt x="1615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9337;p58"/>
              <p:cNvSpPr/>
              <p:nvPr/>
            </p:nvSpPr>
            <p:spPr>
              <a:xfrm>
                <a:off x="7975597" y="3915274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053" y="0"/>
                    </a:moveTo>
                    <a:cubicBezTo>
                      <a:pt x="427" y="0"/>
                      <a:pt x="1" y="401"/>
                      <a:pt x="1" y="1028"/>
                    </a:cubicBezTo>
                    <a:cubicBezTo>
                      <a:pt x="1" y="1654"/>
                      <a:pt x="427" y="2181"/>
                      <a:pt x="1053" y="2181"/>
                    </a:cubicBezTo>
                    <a:cubicBezTo>
                      <a:pt x="1680" y="2181"/>
                      <a:pt x="2106" y="1654"/>
                      <a:pt x="2106" y="1028"/>
                    </a:cubicBezTo>
                    <a:cubicBezTo>
                      <a:pt x="2106" y="401"/>
                      <a:pt x="1680" y="0"/>
                      <a:pt x="1053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9338;p58"/>
              <p:cNvSpPr/>
              <p:nvPr/>
            </p:nvSpPr>
            <p:spPr>
              <a:xfrm>
                <a:off x="7784834" y="3899359"/>
                <a:ext cx="40692" cy="39311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07" extrusionOk="0">
                    <a:moveTo>
                      <a:pt x="1053" y="1"/>
                    </a:moveTo>
                    <a:cubicBezTo>
                      <a:pt x="426" y="1"/>
                      <a:pt x="0" y="427"/>
                      <a:pt x="0" y="1054"/>
                    </a:cubicBezTo>
                    <a:cubicBezTo>
                      <a:pt x="0" y="1680"/>
                      <a:pt x="426" y="2106"/>
                      <a:pt x="1053" y="2106"/>
                    </a:cubicBezTo>
                    <a:cubicBezTo>
                      <a:pt x="1679" y="2106"/>
                      <a:pt x="2180" y="1680"/>
                      <a:pt x="2180" y="1054"/>
                    </a:cubicBezTo>
                    <a:cubicBezTo>
                      <a:pt x="2180" y="427"/>
                      <a:pt x="1679" y="1"/>
                      <a:pt x="1053" y="1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9339;p58"/>
              <p:cNvSpPr/>
              <p:nvPr/>
            </p:nvSpPr>
            <p:spPr>
              <a:xfrm>
                <a:off x="7656234" y="3938650"/>
                <a:ext cx="148252" cy="147786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7921" extrusionOk="0">
                    <a:moveTo>
                      <a:pt x="3961" y="0"/>
                    </a:moveTo>
                    <a:cubicBezTo>
                      <a:pt x="1780" y="0"/>
                      <a:pt x="1" y="1755"/>
                      <a:pt x="1" y="3960"/>
                    </a:cubicBezTo>
                    <a:cubicBezTo>
                      <a:pt x="1" y="6141"/>
                      <a:pt x="1780" y="7920"/>
                      <a:pt x="3961" y="7920"/>
                    </a:cubicBezTo>
                    <a:cubicBezTo>
                      <a:pt x="6166" y="7920"/>
                      <a:pt x="7946" y="6141"/>
                      <a:pt x="7946" y="3960"/>
                    </a:cubicBezTo>
                    <a:cubicBezTo>
                      <a:pt x="7946" y="1755"/>
                      <a:pt x="6166" y="0"/>
                      <a:pt x="3961" y="0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9340;p58"/>
              <p:cNvSpPr/>
              <p:nvPr/>
            </p:nvSpPr>
            <p:spPr>
              <a:xfrm>
                <a:off x="8000858" y="3957811"/>
                <a:ext cx="148234" cy="148252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7946" extrusionOk="0">
                    <a:moveTo>
                      <a:pt x="3985" y="1"/>
                    </a:moveTo>
                    <a:cubicBezTo>
                      <a:pt x="1779" y="1"/>
                      <a:pt x="0" y="1780"/>
                      <a:pt x="0" y="3986"/>
                    </a:cubicBezTo>
                    <a:cubicBezTo>
                      <a:pt x="0" y="6166"/>
                      <a:pt x="1779" y="7946"/>
                      <a:pt x="3985" y="7946"/>
                    </a:cubicBezTo>
                    <a:cubicBezTo>
                      <a:pt x="6165" y="7946"/>
                      <a:pt x="7945" y="6166"/>
                      <a:pt x="7945" y="3986"/>
                    </a:cubicBezTo>
                    <a:cubicBezTo>
                      <a:pt x="7945" y="1780"/>
                      <a:pt x="6165" y="1"/>
                      <a:pt x="3985" y="1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9341;p58"/>
              <p:cNvSpPr/>
              <p:nvPr/>
            </p:nvSpPr>
            <p:spPr>
              <a:xfrm>
                <a:off x="7736271" y="3811691"/>
                <a:ext cx="100620" cy="57726"/>
              </a:xfrm>
              <a:custGeom>
                <a:avLst/>
                <a:gdLst/>
                <a:ahLst/>
                <a:cxnLst/>
                <a:rect l="l" t="t" r="r" b="b"/>
                <a:pathLst>
                  <a:path w="5393" h="3094" extrusionOk="0">
                    <a:moveTo>
                      <a:pt x="2082" y="0"/>
                    </a:moveTo>
                    <a:cubicBezTo>
                      <a:pt x="1760" y="0"/>
                      <a:pt x="1469" y="95"/>
                      <a:pt x="1250" y="314"/>
                    </a:cubicBezTo>
                    <a:cubicBezTo>
                      <a:pt x="0" y="1484"/>
                      <a:pt x="2486" y="3093"/>
                      <a:pt x="3938" y="3093"/>
                    </a:cubicBezTo>
                    <a:cubicBezTo>
                      <a:pt x="4321" y="3093"/>
                      <a:pt x="4632" y="2982"/>
                      <a:pt x="4783" y="2720"/>
                    </a:cubicBezTo>
                    <a:cubicBezTo>
                      <a:pt x="5392" y="1705"/>
                      <a:pt x="3454" y="0"/>
                      <a:pt x="2082" y="0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9342;p58"/>
              <p:cNvSpPr/>
              <p:nvPr/>
            </p:nvSpPr>
            <p:spPr>
              <a:xfrm>
                <a:off x="7968097" y="3822643"/>
                <a:ext cx="98773" cy="54312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2911" extrusionOk="0">
                    <a:moveTo>
                      <a:pt x="3228" y="1"/>
                    </a:moveTo>
                    <a:cubicBezTo>
                      <a:pt x="1867" y="1"/>
                      <a:pt x="0" y="1405"/>
                      <a:pt x="403" y="2459"/>
                    </a:cubicBezTo>
                    <a:cubicBezTo>
                      <a:pt x="560" y="2774"/>
                      <a:pt x="971" y="2910"/>
                      <a:pt x="1475" y="2910"/>
                    </a:cubicBezTo>
                    <a:cubicBezTo>
                      <a:pt x="2972" y="2910"/>
                      <a:pt x="5294" y="1710"/>
                      <a:pt x="4262" y="454"/>
                    </a:cubicBezTo>
                    <a:cubicBezTo>
                      <a:pt x="4020" y="135"/>
                      <a:pt x="3648" y="1"/>
                      <a:pt x="3228" y="1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9343;p58"/>
              <p:cNvSpPr/>
              <p:nvPr/>
            </p:nvSpPr>
            <p:spPr>
              <a:xfrm>
                <a:off x="7445826" y="4063016"/>
                <a:ext cx="377852" cy="604615"/>
              </a:xfrm>
              <a:custGeom>
                <a:avLst/>
                <a:gdLst/>
                <a:ahLst/>
                <a:cxnLst/>
                <a:rect l="l" t="t" r="r" b="b"/>
                <a:pathLst>
                  <a:path w="20252" h="32406" extrusionOk="0">
                    <a:moveTo>
                      <a:pt x="8346" y="1"/>
                    </a:moveTo>
                    <a:cubicBezTo>
                      <a:pt x="1" y="3660"/>
                      <a:pt x="201" y="24537"/>
                      <a:pt x="8246" y="31856"/>
                    </a:cubicBezTo>
                    <a:cubicBezTo>
                      <a:pt x="8571" y="32162"/>
                      <a:pt x="8888" y="32288"/>
                      <a:pt x="9190" y="32288"/>
                    </a:cubicBezTo>
                    <a:cubicBezTo>
                      <a:pt x="10541" y="32288"/>
                      <a:pt x="11580" y="29775"/>
                      <a:pt x="11580" y="29775"/>
                    </a:cubicBezTo>
                    <a:cubicBezTo>
                      <a:pt x="11580" y="29775"/>
                      <a:pt x="12131" y="31783"/>
                      <a:pt x="13420" y="31783"/>
                    </a:cubicBezTo>
                    <a:cubicBezTo>
                      <a:pt x="13505" y="31783"/>
                      <a:pt x="13593" y="31774"/>
                      <a:pt x="13685" y="31755"/>
                    </a:cubicBezTo>
                    <a:cubicBezTo>
                      <a:pt x="15038" y="31329"/>
                      <a:pt x="15138" y="28623"/>
                      <a:pt x="15138" y="28623"/>
                    </a:cubicBezTo>
                    <a:cubicBezTo>
                      <a:pt x="15138" y="28623"/>
                      <a:pt x="15490" y="32406"/>
                      <a:pt x="16887" y="32406"/>
                    </a:cubicBezTo>
                    <a:cubicBezTo>
                      <a:pt x="17029" y="32406"/>
                      <a:pt x="17181" y="32367"/>
                      <a:pt x="17344" y="32282"/>
                    </a:cubicBezTo>
                    <a:cubicBezTo>
                      <a:pt x="19524" y="31029"/>
                      <a:pt x="20251" y="22783"/>
                      <a:pt x="17645" y="13785"/>
                    </a:cubicBezTo>
                    <a:cubicBezTo>
                      <a:pt x="15138" y="4813"/>
                      <a:pt x="8346" y="1"/>
                      <a:pt x="8346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9344;p58"/>
              <p:cNvSpPr/>
              <p:nvPr/>
            </p:nvSpPr>
            <p:spPr>
              <a:xfrm>
                <a:off x="7880206" y="4069098"/>
                <a:ext cx="524220" cy="629448"/>
              </a:xfrm>
              <a:custGeom>
                <a:avLst/>
                <a:gdLst/>
                <a:ahLst/>
                <a:cxnLst/>
                <a:rect l="l" t="t" r="r" b="b"/>
                <a:pathLst>
                  <a:path w="28097" h="33737" extrusionOk="0">
                    <a:moveTo>
                      <a:pt x="18372" y="1"/>
                    </a:moveTo>
                    <a:cubicBezTo>
                      <a:pt x="18372" y="1"/>
                      <a:pt x="16492" y="2081"/>
                      <a:pt x="12006" y="6667"/>
                    </a:cubicBezTo>
                    <a:cubicBezTo>
                      <a:pt x="7845" y="11053"/>
                      <a:pt x="4387" y="14512"/>
                      <a:pt x="2206" y="20978"/>
                    </a:cubicBezTo>
                    <a:cubicBezTo>
                      <a:pt x="1" y="27470"/>
                      <a:pt x="2507" y="33735"/>
                      <a:pt x="3560" y="33735"/>
                    </a:cubicBezTo>
                    <a:cubicBezTo>
                      <a:pt x="3570" y="33736"/>
                      <a:pt x="3581" y="33737"/>
                      <a:pt x="3592" y="33737"/>
                    </a:cubicBezTo>
                    <a:cubicBezTo>
                      <a:pt x="4624" y="33737"/>
                      <a:pt x="6367" y="29023"/>
                      <a:pt x="6367" y="29023"/>
                    </a:cubicBezTo>
                    <a:cubicBezTo>
                      <a:pt x="6367" y="29023"/>
                      <a:pt x="6367" y="32526"/>
                      <a:pt x="8368" y="32526"/>
                    </a:cubicBezTo>
                    <a:cubicBezTo>
                      <a:pt x="8495" y="32526"/>
                      <a:pt x="8630" y="32512"/>
                      <a:pt x="8773" y="32482"/>
                    </a:cubicBezTo>
                    <a:cubicBezTo>
                      <a:pt x="11079" y="31856"/>
                      <a:pt x="11705" y="28497"/>
                      <a:pt x="11705" y="28497"/>
                    </a:cubicBezTo>
                    <a:cubicBezTo>
                      <a:pt x="11705" y="28497"/>
                      <a:pt x="12438" y="31364"/>
                      <a:pt x="14700" y="31364"/>
                    </a:cubicBezTo>
                    <a:cubicBezTo>
                      <a:pt x="14840" y="31364"/>
                      <a:pt x="14987" y="31353"/>
                      <a:pt x="15139" y="31329"/>
                    </a:cubicBezTo>
                    <a:cubicBezTo>
                      <a:pt x="18171" y="30703"/>
                      <a:pt x="28096" y="15239"/>
                      <a:pt x="18372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9345;p58"/>
              <p:cNvSpPr/>
              <p:nvPr/>
            </p:nvSpPr>
            <p:spPr>
              <a:xfrm>
                <a:off x="7580022" y="4536692"/>
                <a:ext cx="23397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123" extrusionOk="0">
                    <a:moveTo>
                      <a:pt x="326" y="1"/>
                    </a:moveTo>
                    <a:cubicBezTo>
                      <a:pt x="126" y="101"/>
                      <a:pt x="1" y="201"/>
                      <a:pt x="1" y="402"/>
                    </a:cubicBezTo>
                    <a:lnTo>
                      <a:pt x="1" y="727"/>
                    </a:lnTo>
                    <a:lnTo>
                      <a:pt x="1" y="928"/>
                    </a:lnTo>
                    <a:lnTo>
                      <a:pt x="1" y="1254"/>
                    </a:lnTo>
                    <a:cubicBezTo>
                      <a:pt x="1" y="1354"/>
                      <a:pt x="1" y="1354"/>
                      <a:pt x="126" y="1454"/>
                    </a:cubicBezTo>
                    <a:cubicBezTo>
                      <a:pt x="126" y="1554"/>
                      <a:pt x="126" y="1655"/>
                      <a:pt x="226" y="1655"/>
                    </a:cubicBezTo>
                    <a:cubicBezTo>
                      <a:pt x="226" y="1780"/>
                      <a:pt x="326" y="1880"/>
                      <a:pt x="326" y="1880"/>
                    </a:cubicBezTo>
                    <a:lnTo>
                      <a:pt x="427" y="1980"/>
                    </a:lnTo>
                    <a:cubicBezTo>
                      <a:pt x="527" y="2081"/>
                      <a:pt x="527" y="2081"/>
                      <a:pt x="627" y="2081"/>
                    </a:cubicBezTo>
                    <a:cubicBezTo>
                      <a:pt x="664" y="2110"/>
                      <a:pt x="707" y="2122"/>
                      <a:pt x="752" y="2122"/>
                    </a:cubicBezTo>
                    <a:cubicBezTo>
                      <a:pt x="861" y="2122"/>
                      <a:pt x="982" y="2051"/>
                      <a:pt x="1053" y="1980"/>
                    </a:cubicBezTo>
                    <a:cubicBezTo>
                      <a:pt x="1153" y="1880"/>
                      <a:pt x="1153" y="1880"/>
                      <a:pt x="1153" y="1780"/>
                    </a:cubicBezTo>
                    <a:lnTo>
                      <a:pt x="1153" y="1655"/>
                    </a:lnTo>
                    <a:cubicBezTo>
                      <a:pt x="1254" y="1554"/>
                      <a:pt x="1254" y="1554"/>
                      <a:pt x="1254" y="1454"/>
                    </a:cubicBezTo>
                    <a:lnTo>
                      <a:pt x="1254" y="1254"/>
                    </a:lnTo>
                    <a:cubicBezTo>
                      <a:pt x="1254" y="1153"/>
                      <a:pt x="1153" y="1028"/>
                      <a:pt x="1153" y="928"/>
                    </a:cubicBezTo>
                    <a:cubicBezTo>
                      <a:pt x="1153" y="828"/>
                      <a:pt x="1053" y="727"/>
                      <a:pt x="1053" y="627"/>
                    </a:cubicBezTo>
                    <a:cubicBezTo>
                      <a:pt x="953" y="627"/>
                      <a:pt x="953" y="527"/>
                      <a:pt x="953" y="527"/>
                    </a:cubicBezTo>
                    <a:cubicBezTo>
                      <a:pt x="853" y="402"/>
                      <a:pt x="752" y="301"/>
                      <a:pt x="752" y="201"/>
                    </a:cubicBezTo>
                    <a:cubicBezTo>
                      <a:pt x="627" y="1"/>
                      <a:pt x="427" y="1"/>
                      <a:pt x="3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9346;p58"/>
              <p:cNvSpPr/>
              <p:nvPr/>
            </p:nvSpPr>
            <p:spPr>
              <a:xfrm>
                <a:off x="7626776" y="4536692"/>
                <a:ext cx="29479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981" extrusionOk="0">
                    <a:moveTo>
                      <a:pt x="627" y="1"/>
                    </a:moveTo>
                    <a:cubicBezTo>
                      <a:pt x="527" y="1"/>
                      <a:pt x="527" y="1"/>
                      <a:pt x="427" y="101"/>
                    </a:cubicBezTo>
                    <a:cubicBezTo>
                      <a:pt x="327" y="101"/>
                      <a:pt x="327" y="101"/>
                      <a:pt x="226" y="201"/>
                    </a:cubicBezTo>
                    <a:cubicBezTo>
                      <a:pt x="226" y="301"/>
                      <a:pt x="126" y="301"/>
                      <a:pt x="126" y="402"/>
                    </a:cubicBezTo>
                    <a:lnTo>
                      <a:pt x="126" y="527"/>
                    </a:lnTo>
                    <a:cubicBezTo>
                      <a:pt x="1" y="627"/>
                      <a:pt x="1" y="727"/>
                      <a:pt x="126" y="828"/>
                    </a:cubicBezTo>
                    <a:lnTo>
                      <a:pt x="126" y="928"/>
                    </a:lnTo>
                    <a:cubicBezTo>
                      <a:pt x="126" y="1028"/>
                      <a:pt x="126" y="1153"/>
                      <a:pt x="226" y="1153"/>
                    </a:cubicBezTo>
                    <a:cubicBezTo>
                      <a:pt x="226" y="1254"/>
                      <a:pt x="226" y="1354"/>
                      <a:pt x="327" y="1454"/>
                    </a:cubicBezTo>
                    <a:lnTo>
                      <a:pt x="327" y="1554"/>
                    </a:lnTo>
                    <a:cubicBezTo>
                      <a:pt x="427" y="1780"/>
                      <a:pt x="527" y="1880"/>
                      <a:pt x="753" y="1880"/>
                    </a:cubicBezTo>
                    <a:cubicBezTo>
                      <a:pt x="853" y="1980"/>
                      <a:pt x="953" y="1980"/>
                      <a:pt x="1053" y="1980"/>
                    </a:cubicBezTo>
                    <a:lnTo>
                      <a:pt x="1254" y="1980"/>
                    </a:lnTo>
                    <a:cubicBezTo>
                      <a:pt x="1254" y="1980"/>
                      <a:pt x="1379" y="1880"/>
                      <a:pt x="1480" y="1880"/>
                    </a:cubicBezTo>
                    <a:cubicBezTo>
                      <a:pt x="1480" y="1780"/>
                      <a:pt x="1580" y="1655"/>
                      <a:pt x="1580" y="1554"/>
                    </a:cubicBezTo>
                    <a:lnTo>
                      <a:pt x="1580" y="1354"/>
                    </a:lnTo>
                    <a:lnTo>
                      <a:pt x="1580" y="1254"/>
                    </a:lnTo>
                    <a:lnTo>
                      <a:pt x="1580" y="1028"/>
                    </a:lnTo>
                    <a:cubicBezTo>
                      <a:pt x="1580" y="1028"/>
                      <a:pt x="1580" y="928"/>
                      <a:pt x="1480" y="928"/>
                    </a:cubicBezTo>
                    <a:cubicBezTo>
                      <a:pt x="1480" y="828"/>
                      <a:pt x="1480" y="727"/>
                      <a:pt x="1379" y="627"/>
                    </a:cubicBezTo>
                    <a:cubicBezTo>
                      <a:pt x="1379" y="627"/>
                      <a:pt x="1254" y="527"/>
                      <a:pt x="1254" y="402"/>
                    </a:cubicBezTo>
                    <a:lnTo>
                      <a:pt x="1154" y="301"/>
                    </a:lnTo>
                    <a:lnTo>
                      <a:pt x="953" y="101"/>
                    </a:lnTo>
                    <a:cubicBezTo>
                      <a:pt x="853" y="101"/>
                      <a:pt x="753" y="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9347;p58"/>
              <p:cNvSpPr/>
              <p:nvPr/>
            </p:nvSpPr>
            <p:spPr>
              <a:xfrm>
                <a:off x="7681495" y="4505367"/>
                <a:ext cx="23397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0" extrusionOk="0">
                    <a:moveTo>
                      <a:pt x="326" y="0"/>
                    </a:moveTo>
                    <a:cubicBezTo>
                      <a:pt x="201" y="0"/>
                      <a:pt x="201" y="101"/>
                      <a:pt x="100" y="101"/>
                    </a:cubicBezTo>
                    <a:cubicBezTo>
                      <a:pt x="100" y="201"/>
                      <a:pt x="0" y="201"/>
                      <a:pt x="0" y="326"/>
                    </a:cubicBezTo>
                    <a:lnTo>
                      <a:pt x="0" y="627"/>
                    </a:lnTo>
                    <a:lnTo>
                      <a:pt x="0" y="827"/>
                    </a:lnTo>
                    <a:lnTo>
                      <a:pt x="0" y="953"/>
                    </a:lnTo>
                    <a:cubicBezTo>
                      <a:pt x="0" y="1053"/>
                      <a:pt x="0" y="1153"/>
                      <a:pt x="100" y="1253"/>
                    </a:cubicBezTo>
                    <a:lnTo>
                      <a:pt x="100" y="1454"/>
                    </a:lnTo>
                    <a:cubicBezTo>
                      <a:pt x="201" y="1579"/>
                      <a:pt x="326" y="1680"/>
                      <a:pt x="426" y="1680"/>
                    </a:cubicBezTo>
                    <a:cubicBezTo>
                      <a:pt x="526" y="1780"/>
                      <a:pt x="727" y="1780"/>
                      <a:pt x="827" y="1780"/>
                    </a:cubicBezTo>
                    <a:cubicBezTo>
                      <a:pt x="953" y="1680"/>
                      <a:pt x="1053" y="1680"/>
                      <a:pt x="1153" y="1454"/>
                    </a:cubicBezTo>
                    <a:cubicBezTo>
                      <a:pt x="1253" y="1354"/>
                      <a:pt x="1253" y="1253"/>
                      <a:pt x="1253" y="1153"/>
                    </a:cubicBezTo>
                    <a:lnTo>
                      <a:pt x="1253" y="953"/>
                    </a:lnTo>
                    <a:cubicBezTo>
                      <a:pt x="1153" y="827"/>
                      <a:pt x="1153" y="627"/>
                      <a:pt x="1053" y="527"/>
                    </a:cubicBezTo>
                    <a:cubicBezTo>
                      <a:pt x="1053" y="527"/>
                      <a:pt x="1053" y="426"/>
                      <a:pt x="953" y="426"/>
                    </a:cubicBezTo>
                    <a:cubicBezTo>
                      <a:pt x="953" y="326"/>
                      <a:pt x="827" y="201"/>
                      <a:pt x="827" y="101"/>
                    </a:cubicBezTo>
                    <a:cubicBezTo>
                      <a:pt x="627" y="0"/>
                      <a:pt x="526" y="0"/>
                      <a:pt x="3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9348;p58"/>
              <p:cNvSpPr/>
              <p:nvPr/>
            </p:nvSpPr>
            <p:spPr>
              <a:xfrm>
                <a:off x="7724499" y="4530610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302" y="1"/>
                    </a:moveTo>
                    <a:lnTo>
                      <a:pt x="201" y="101"/>
                    </a:lnTo>
                    <a:cubicBezTo>
                      <a:pt x="101" y="226"/>
                      <a:pt x="101" y="226"/>
                      <a:pt x="101" y="327"/>
                    </a:cubicBezTo>
                    <a:cubicBezTo>
                      <a:pt x="1" y="527"/>
                      <a:pt x="1" y="627"/>
                      <a:pt x="1" y="853"/>
                    </a:cubicBezTo>
                    <a:lnTo>
                      <a:pt x="1" y="953"/>
                    </a:lnTo>
                    <a:lnTo>
                      <a:pt x="1" y="1154"/>
                    </a:lnTo>
                    <a:cubicBezTo>
                      <a:pt x="1" y="1254"/>
                      <a:pt x="1" y="1254"/>
                      <a:pt x="101" y="1354"/>
                    </a:cubicBezTo>
                    <a:lnTo>
                      <a:pt x="402" y="1680"/>
                    </a:lnTo>
                    <a:lnTo>
                      <a:pt x="627" y="1680"/>
                    </a:lnTo>
                    <a:cubicBezTo>
                      <a:pt x="728" y="1680"/>
                      <a:pt x="728" y="1680"/>
                      <a:pt x="828" y="1580"/>
                    </a:cubicBezTo>
                    <a:lnTo>
                      <a:pt x="928" y="1580"/>
                    </a:lnTo>
                    <a:cubicBezTo>
                      <a:pt x="1029" y="1479"/>
                      <a:pt x="1029" y="1479"/>
                      <a:pt x="1029" y="1354"/>
                    </a:cubicBezTo>
                    <a:cubicBezTo>
                      <a:pt x="1154" y="1354"/>
                      <a:pt x="1154" y="1254"/>
                      <a:pt x="1154" y="1254"/>
                    </a:cubicBezTo>
                    <a:lnTo>
                      <a:pt x="1154" y="953"/>
                    </a:lnTo>
                    <a:lnTo>
                      <a:pt x="1154" y="853"/>
                    </a:lnTo>
                    <a:lnTo>
                      <a:pt x="1154" y="728"/>
                    </a:lnTo>
                    <a:cubicBezTo>
                      <a:pt x="1029" y="627"/>
                      <a:pt x="1029" y="527"/>
                      <a:pt x="1029" y="527"/>
                    </a:cubicBezTo>
                    <a:cubicBezTo>
                      <a:pt x="1029" y="327"/>
                      <a:pt x="1029" y="226"/>
                      <a:pt x="928" y="101"/>
                    </a:cubicBezTo>
                    <a:lnTo>
                      <a:pt x="8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9349;p58"/>
              <p:cNvSpPr/>
              <p:nvPr/>
            </p:nvSpPr>
            <p:spPr>
              <a:xfrm>
                <a:off x="7743677" y="4555871"/>
                <a:ext cx="2351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126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9350;p58"/>
              <p:cNvSpPr/>
              <p:nvPr/>
            </p:nvSpPr>
            <p:spPr>
              <a:xfrm>
                <a:off x="7743677" y="4555871"/>
                <a:ext cx="19" cy="23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125"/>
                    </a:moveTo>
                    <a:lnTo>
                      <a:pt x="1" y="12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9351;p58"/>
              <p:cNvSpPr/>
              <p:nvPr/>
            </p:nvSpPr>
            <p:spPr>
              <a:xfrm>
                <a:off x="7759573" y="4485722"/>
                <a:ext cx="25281" cy="3606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933" extrusionOk="0">
                    <a:moveTo>
                      <a:pt x="402" y="1"/>
                    </a:moveTo>
                    <a:cubicBezTo>
                      <a:pt x="201" y="1"/>
                      <a:pt x="1" y="226"/>
                      <a:pt x="1" y="527"/>
                    </a:cubicBezTo>
                    <a:cubicBezTo>
                      <a:pt x="1" y="627"/>
                      <a:pt x="1" y="753"/>
                      <a:pt x="101" y="953"/>
                    </a:cubicBezTo>
                    <a:lnTo>
                      <a:pt x="101" y="1254"/>
                    </a:lnTo>
                    <a:cubicBezTo>
                      <a:pt x="101" y="1379"/>
                      <a:pt x="201" y="1479"/>
                      <a:pt x="201" y="1580"/>
                    </a:cubicBezTo>
                    <a:cubicBezTo>
                      <a:pt x="201" y="1680"/>
                      <a:pt x="301" y="1680"/>
                      <a:pt x="402" y="1780"/>
                    </a:cubicBezTo>
                    <a:cubicBezTo>
                      <a:pt x="489" y="1850"/>
                      <a:pt x="663" y="1933"/>
                      <a:pt x="829" y="1933"/>
                    </a:cubicBezTo>
                    <a:cubicBezTo>
                      <a:pt x="899" y="1933"/>
                      <a:pt x="968" y="1918"/>
                      <a:pt x="1028" y="1880"/>
                    </a:cubicBezTo>
                    <a:cubicBezTo>
                      <a:pt x="1154" y="1780"/>
                      <a:pt x="1354" y="1580"/>
                      <a:pt x="1254" y="1379"/>
                    </a:cubicBezTo>
                    <a:lnTo>
                      <a:pt x="1254" y="1154"/>
                    </a:lnTo>
                    <a:cubicBezTo>
                      <a:pt x="1254" y="1053"/>
                      <a:pt x="1154" y="953"/>
                      <a:pt x="1154" y="953"/>
                    </a:cubicBezTo>
                    <a:lnTo>
                      <a:pt x="1154" y="853"/>
                    </a:lnTo>
                    <a:cubicBezTo>
                      <a:pt x="1028" y="753"/>
                      <a:pt x="1028" y="753"/>
                      <a:pt x="1028" y="627"/>
                    </a:cubicBezTo>
                    <a:cubicBezTo>
                      <a:pt x="1028" y="527"/>
                      <a:pt x="928" y="427"/>
                      <a:pt x="928" y="326"/>
                    </a:cubicBezTo>
                    <a:cubicBezTo>
                      <a:pt x="828" y="126"/>
                      <a:pt x="627" y="1"/>
                      <a:pt x="40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9352;p58"/>
              <p:cNvSpPr/>
              <p:nvPr/>
            </p:nvSpPr>
            <p:spPr>
              <a:xfrm>
                <a:off x="7615097" y="4452998"/>
                <a:ext cx="27594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49" extrusionOk="0">
                    <a:moveTo>
                      <a:pt x="326" y="0"/>
                    </a:moveTo>
                    <a:cubicBezTo>
                      <a:pt x="226" y="0"/>
                      <a:pt x="226" y="101"/>
                      <a:pt x="126" y="201"/>
                    </a:cubicBezTo>
                    <a:cubicBezTo>
                      <a:pt x="126" y="201"/>
                      <a:pt x="0" y="301"/>
                      <a:pt x="126" y="401"/>
                    </a:cubicBezTo>
                    <a:lnTo>
                      <a:pt x="126" y="627"/>
                    </a:lnTo>
                    <a:lnTo>
                      <a:pt x="126" y="928"/>
                    </a:lnTo>
                    <a:cubicBezTo>
                      <a:pt x="126" y="1028"/>
                      <a:pt x="126" y="1128"/>
                      <a:pt x="226" y="1253"/>
                    </a:cubicBezTo>
                    <a:lnTo>
                      <a:pt x="226" y="1354"/>
                    </a:lnTo>
                    <a:cubicBezTo>
                      <a:pt x="226" y="1454"/>
                      <a:pt x="326" y="1554"/>
                      <a:pt x="426" y="1654"/>
                    </a:cubicBezTo>
                    <a:cubicBezTo>
                      <a:pt x="426" y="1654"/>
                      <a:pt x="426" y="1755"/>
                      <a:pt x="527" y="1755"/>
                    </a:cubicBezTo>
                    <a:cubicBezTo>
                      <a:pt x="639" y="1817"/>
                      <a:pt x="721" y="1849"/>
                      <a:pt x="799" y="1849"/>
                    </a:cubicBezTo>
                    <a:cubicBezTo>
                      <a:pt x="877" y="1849"/>
                      <a:pt x="953" y="1817"/>
                      <a:pt x="1053" y="1755"/>
                    </a:cubicBezTo>
                    <a:cubicBezTo>
                      <a:pt x="1253" y="1755"/>
                      <a:pt x="1379" y="1554"/>
                      <a:pt x="1379" y="1454"/>
                    </a:cubicBezTo>
                    <a:cubicBezTo>
                      <a:pt x="1479" y="1128"/>
                      <a:pt x="1379" y="928"/>
                      <a:pt x="1253" y="727"/>
                    </a:cubicBezTo>
                    <a:cubicBezTo>
                      <a:pt x="1253" y="727"/>
                      <a:pt x="1153" y="627"/>
                      <a:pt x="1153" y="502"/>
                    </a:cubicBezTo>
                    <a:cubicBezTo>
                      <a:pt x="1053" y="401"/>
                      <a:pt x="1053" y="401"/>
                      <a:pt x="953" y="301"/>
                    </a:cubicBezTo>
                    <a:lnTo>
                      <a:pt x="953" y="201"/>
                    </a:lnTo>
                    <a:cubicBezTo>
                      <a:pt x="852" y="101"/>
                      <a:pt x="752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9353;p58"/>
              <p:cNvSpPr/>
              <p:nvPr/>
            </p:nvSpPr>
            <p:spPr>
              <a:xfrm>
                <a:off x="7703006" y="4431487"/>
                <a:ext cx="27128" cy="358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922" extrusionOk="0">
                    <a:moveTo>
                      <a:pt x="426" y="0"/>
                    </a:moveTo>
                    <a:cubicBezTo>
                      <a:pt x="301" y="0"/>
                      <a:pt x="201" y="0"/>
                      <a:pt x="100" y="101"/>
                    </a:cubicBezTo>
                    <a:lnTo>
                      <a:pt x="0" y="201"/>
                    </a:lnTo>
                    <a:lnTo>
                      <a:pt x="0" y="527"/>
                    </a:lnTo>
                    <a:lnTo>
                      <a:pt x="0" y="727"/>
                    </a:lnTo>
                    <a:lnTo>
                      <a:pt x="0" y="1153"/>
                    </a:lnTo>
                    <a:cubicBezTo>
                      <a:pt x="100" y="1254"/>
                      <a:pt x="100" y="1354"/>
                      <a:pt x="201" y="1454"/>
                    </a:cubicBezTo>
                    <a:cubicBezTo>
                      <a:pt x="201" y="1554"/>
                      <a:pt x="301" y="1655"/>
                      <a:pt x="301" y="1655"/>
                    </a:cubicBezTo>
                    <a:lnTo>
                      <a:pt x="526" y="1880"/>
                    </a:lnTo>
                    <a:lnTo>
                      <a:pt x="727" y="1880"/>
                    </a:lnTo>
                    <a:cubicBezTo>
                      <a:pt x="786" y="1909"/>
                      <a:pt x="846" y="1922"/>
                      <a:pt x="906" y="1922"/>
                    </a:cubicBezTo>
                    <a:cubicBezTo>
                      <a:pt x="1049" y="1922"/>
                      <a:pt x="1182" y="1851"/>
                      <a:pt x="1253" y="1780"/>
                    </a:cubicBezTo>
                    <a:cubicBezTo>
                      <a:pt x="1454" y="1554"/>
                      <a:pt x="1454" y="1354"/>
                      <a:pt x="1454" y="1153"/>
                    </a:cubicBezTo>
                    <a:cubicBezTo>
                      <a:pt x="1454" y="1028"/>
                      <a:pt x="1353" y="1028"/>
                      <a:pt x="1353" y="928"/>
                    </a:cubicBezTo>
                    <a:cubicBezTo>
                      <a:pt x="1253" y="827"/>
                      <a:pt x="1253" y="827"/>
                      <a:pt x="1153" y="727"/>
                    </a:cubicBezTo>
                    <a:lnTo>
                      <a:pt x="1153" y="627"/>
                    </a:lnTo>
                    <a:cubicBezTo>
                      <a:pt x="1053" y="627"/>
                      <a:pt x="1053" y="527"/>
                      <a:pt x="1053" y="401"/>
                    </a:cubicBezTo>
                    <a:lnTo>
                      <a:pt x="927" y="301"/>
                    </a:lnTo>
                    <a:cubicBezTo>
                      <a:pt x="927" y="201"/>
                      <a:pt x="827" y="101"/>
                      <a:pt x="7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9354;p58"/>
              <p:cNvSpPr/>
              <p:nvPr/>
            </p:nvSpPr>
            <p:spPr>
              <a:xfrm>
                <a:off x="7566459" y="4446916"/>
                <a:ext cx="27613" cy="43976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357" extrusionOk="0">
                    <a:moveTo>
                      <a:pt x="627" y="0"/>
                    </a:moveTo>
                    <a:cubicBezTo>
                      <a:pt x="527" y="0"/>
                      <a:pt x="427" y="0"/>
                      <a:pt x="327" y="101"/>
                    </a:cubicBezTo>
                    <a:cubicBezTo>
                      <a:pt x="101" y="201"/>
                      <a:pt x="1" y="427"/>
                      <a:pt x="101" y="627"/>
                    </a:cubicBezTo>
                    <a:lnTo>
                      <a:pt x="101" y="828"/>
                    </a:lnTo>
                    <a:cubicBezTo>
                      <a:pt x="101" y="953"/>
                      <a:pt x="226" y="1153"/>
                      <a:pt x="226" y="1254"/>
                    </a:cubicBezTo>
                    <a:lnTo>
                      <a:pt x="226" y="1680"/>
                    </a:lnTo>
                    <a:cubicBezTo>
                      <a:pt x="226" y="1780"/>
                      <a:pt x="327" y="1780"/>
                      <a:pt x="327" y="1880"/>
                    </a:cubicBezTo>
                    <a:cubicBezTo>
                      <a:pt x="327" y="1980"/>
                      <a:pt x="327" y="1980"/>
                      <a:pt x="427" y="2081"/>
                    </a:cubicBezTo>
                    <a:lnTo>
                      <a:pt x="527" y="2206"/>
                    </a:lnTo>
                    <a:cubicBezTo>
                      <a:pt x="577" y="2306"/>
                      <a:pt x="709" y="2356"/>
                      <a:pt x="840" y="2356"/>
                    </a:cubicBezTo>
                    <a:cubicBezTo>
                      <a:pt x="972" y="2356"/>
                      <a:pt x="1103" y="2306"/>
                      <a:pt x="1154" y="2206"/>
                    </a:cubicBezTo>
                    <a:cubicBezTo>
                      <a:pt x="1254" y="2081"/>
                      <a:pt x="1354" y="1980"/>
                      <a:pt x="1354" y="1880"/>
                    </a:cubicBezTo>
                    <a:cubicBezTo>
                      <a:pt x="1479" y="1780"/>
                      <a:pt x="1479" y="1680"/>
                      <a:pt x="1479" y="1579"/>
                    </a:cubicBezTo>
                    <a:cubicBezTo>
                      <a:pt x="1479" y="1354"/>
                      <a:pt x="1354" y="1153"/>
                      <a:pt x="1354" y="1053"/>
                    </a:cubicBezTo>
                    <a:cubicBezTo>
                      <a:pt x="1254" y="828"/>
                      <a:pt x="1254" y="727"/>
                      <a:pt x="1154" y="627"/>
                    </a:cubicBezTo>
                    <a:cubicBezTo>
                      <a:pt x="1154" y="527"/>
                      <a:pt x="1053" y="427"/>
                      <a:pt x="953" y="326"/>
                    </a:cubicBezTo>
                    <a:cubicBezTo>
                      <a:pt x="953" y="201"/>
                      <a:pt x="853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9355;p58"/>
              <p:cNvSpPr/>
              <p:nvPr/>
            </p:nvSpPr>
            <p:spPr>
              <a:xfrm>
                <a:off x="7654369" y="4409976"/>
                <a:ext cx="21531" cy="3882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81" extrusionOk="0">
                    <a:moveTo>
                      <a:pt x="301" y="0"/>
                    </a:moveTo>
                    <a:cubicBezTo>
                      <a:pt x="201" y="101"/>
                      <a:pt x="101" y="201"/>
                      <a:pt x="101" y="301"/>
                    </a:cubicBezTo>
                    <a:cubicBezTo>
                      <a:pt x="1" y="627"/>
                      <a:pt x="1" y="828"/>
                      <a:pt x="1" y="1053"/>
                    </a:cubicBezTo>
                    <a:lnTo>
                      <a:pt x="1" y="1554"/>
                    </a:lnTo>
                    <a:cubicBezTo>
                      <a:pt x="101" y="1554"/>
                      <a:pt x="101" y="1680"/>
                      <a:pt x="101" y="1680"/>
                    </a:cubicBezTo>
                    <a:cubicBezTo>
                      <a:pt x="101" y="1780"/>
                      <a:pt x="201" y="1880"/>
                      <a:pt x="201" y="1880"/>
                    </a:cubicBezTo>
                    <a:cubicBezTo>
                      <a:pt x="301" y="1980"/>
                      <a:pt x="301" y="1980"/>
                      <a:pt x="402" y="1980"/>
                    </a:cubicBezTo>
                    <a:lnTo>
                      <a:pt x="402" y="2081"/>
                    </a:lnTo>
                    <a:lnTo>
                      <a:pt x="828" y="2081"/>
                    </a:lnTo>
                    <a:cubicBezTo>
                      <a:pt x="1028" y="1980"/>
                      <a:pt x="1028" y="1880"/>
                      <a:pt x="1153" y="1780"/>
                    </a:cubicBezTo>
                    <a:lnTo>
                      <a:pt x="1153" y="1680"/>
                    </a:lnTo>
                    <a:lnTo>
                      <a:pt x="1153" y="1354"/>
                    </a:lnTo>
                    <a:lnTo>
                      <a:pt x="1153" y="1153"/>
                    </a:lnTo>
                    <a:cubicBezTo>
                      <a:pt x="1028" y="1053"/>
                      <a:pt x="1028" y="928"/>
                      <a:pt x="1028" y="727"/>
                    </a:cubicBezTo>
                    <a:lnTo>
                      <a:pt x="1028" y="427"/>
                    </a:lnTo>
                    <a:cubicBezTo>
                      <a:pt x="1028" y="201"/>
                      <a:pt x="828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9356;p58"/>
              <p:cNvSpPr/>
              <p:nvPr/>
            </p:nvSpPr>
            <p:spPr>
              <a:xfrm>
                <a:off x="7586104" y="4382849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426" y="1"/>
                    </a:moveTo>
                    <a:cubicBezTo>
                      <a:pt x="301" y="1"/>
                      <a:pt x="201" y="1"/>
                      <a:pt x="201" y="101"/>
                    </a:cubicBezTo>
                    <a:cubicBezTo>
                      <a:pt x="101" y="201"/>
                      <a:pt x="0" y="302"/>
                      <a:pt x="0" y="402"/>
                    </a:cubicBezTo>
                    <a:cubicBezTo>
                      <a:pt x="101" y="627"/>
                      <a:pt x="101" y="828"/>
                      <a:pt x="101" y="1028"/>
                    </a:cubicBezTo>
                    <a:cubicBezTo>
                      <a:pt x="101" y="1129"/>
                      <a:pt x="101" y="1354"/>
                      <a:pt x="201" y="1454"/>
                    </a:cubicBezTo>
                    <a:cubicBezTo>
                      <a:pt x="201" y="1555"/>
                      <a:pt x="301" y="1655"/>
                      <a:pt x="301" y="1755"/>
                    </a:cubicBezTo>
                    <a:cubicBezTo>
                      <a:pt x="426" y="1881"/>
                      <a:pt x="527" y="1881"/>
                      <a:pt x="527" y="1981"/>
                    </a:cubicBezTo>
                    <a:lnTo>
                      <a:pt x="827" y="1981"/>
                    </a:lnTo>
                    <a:cubicBezTo>
                      <a:pt x="1053" y="1981"/>
                      <a:pt x="1053" y="1881"/>
                      <a:pt x="1153" y="1755"/>
                    </a:cubicBezTo>
                    <a:cubicBezTo>
                      <a:pt x="1153" y="1655"/>
                      <a:pt x="1253" y="1655"/>
                      <a:pt x="1253" y="1555"/>
                    </a:cubicBezTo>
                    <a:lnTo>
                      <a:pt x="1253" y="1254"/>
                    </a:lnTo>
                    <a:lnTo>
                      <a:pt x="1253" y="1028"/>
                    </a:lnTo>
                    <a:lnTo>
                      <a:pt x="1153" y="928"/>
                    </a:lnTo>
                    <a:cubicBezTo>
                      <a:pt x="1153" y="728"/>
                      <a:pt x="1053" y="502"/>
                      <a:pt x="928" y="302"/>
                    </a:cubicBezTo>
                    <a:cubicBezTo>
                      <a:pt x="928" y="201"/>
                      <a:pt x="827" y="101"/>
                      <a:pt x="727" y="101"/>
                    </a:cubicBezTo>
                    <a:cubicBezTo>
                      <a:pt x="627" y="1"/>
                      <a:pt x="527" y="1"/>
                      <a:pt x="4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9357;p58"/>
              <p:cNvSpPr/>
              <p:nvPr/>
            </p:nvSpPr>
            <p:spPr>
              <a:xfrm>
                <a:off x="7623044" y="4341711"/>
                <a:ext cx="21531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22" extrusionOk="0">
                    <a:moveTo>
                      <a:pt x="627" y="0"/>
                    </a:moveTo>
                    <a:cubicBezTo>
                      <a:pt x="426" y="0"/>
                      <a:pt x="201" y="101"/>
                      <a:pt x="201" y="326"/>
                    </a:cubicBezTo>
                    <a:cubicBezTo>
                      <a:pt x="101" y="527"/>
                      <a:pt x="101" y="727"/>
                      <a:pt x="101" y="953"/>
                    </a:cubicBezTo>
                    <a:cubicBezTo>
                      <a:pt x="101" y="1053"/>
                      <a:pt x="0" y="1153"/>
                      <a:pt x="0" y="1153"/>
                    </a:cubicBezTo>
                    <a:cubicBezTo>
                      <a:pt x="0" y="1354"/>
                      <a:pt x="0" y="1454"/>
                      <a:pt x="101" y="1579"/>
                    </a:cubicBezTo>
                    <a:cubicBezTo>
                      <a:pt x="101" y="1680"/>
                      <a:pt x="101" y="1780"/>
                      <a:pt x="201" y="1880"/>
                    </a:cubicBezTo>
                    <a:cubicBezTo>
                      <a:pt x="360" y="1951"/>
                      <a:pt x="507" y="2022"/>
                      <a:pt x="651" y="2022"/>
                    </a:cubicBezTo>
                    <a:cubicBezTo>
                      <a:pt x="710" y="2022"/>
                      <a:pt x="769" y="2010"/>
                      <a:pt x="827" y="1980"/>
                    </a:cubicBezTo>
                    <a:cubicBezTo>
                      <a:pt x="1053" y="1880"/>
                      <a:pt x="1153" y="1680"/>
                      <a:pt x="1153" y="1454"/>
                    </a:cubicBezTo>
                    <a:lnTo>
                      <a:pt x="1153" y="1253"/>
                    </a:lnTo>
                    <a:cubicBezTo>
                      <a:pt x="1153" y="1153"/>
                      <a:pt x="1053" y="953"/>
                      <a:pt x="1053" y="827"/>
                    </a:cubicBezTo>
                    <a:lnTo>
                      <a:pt x="1053" y="426"/>
                    </a:lnTo>
                    <a:cubicBezTo>
                      <a:pt x="1053" y="201"/>
                      <a:pt x="827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9358;p58"/>
              <p:cNvSpPr/>
              <p:nvPr/>
            </p:nvSpPr>
            <p:spPr>
              <a:xfrm>
                <a:off x="7683361" y="4343091"/>
                <a:ext cx="27613" cy="4651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493" extrusionOk="0">
                    <a:moveTo>
                      <a:pt x="537" y="0"/>
                    </a:moveTo>
                    <a:cubicBezTo>
                      <a:pt x="500" y="0"/>
                      <a:pt x="463" y="8"/>
                      <a:pt x="426" y="27"/>
                    </a:cubicBezTo>
                    <a:cubicBezTo>
                      <a:pt x="226" y="27"/>
                      <a:pt x="0" y="252"/>
                      <a:pt x="0" y="453"/>
                    </a:cubicBezTo>
                    <a:lnTo>
                      <a:pt x="0" y="1079"/>
                    </a:lnTo>
                    <a:cubicBezTo>
                      <a:pt x="101" y="1380"/>
                      <a:pt x="101" y="1806"/>
                      <a:pt x="226" y="2007"/>
                    </a:cubicBezTo>
                    <a:cubicBezTo>
                      <a:pt x="326" y="2132"/>
                      <a:pt x="426" y="2332"/>
                      <a:pt x="627" y="2433"/>
                    </a:cubicBezTo>
                    <a:cubicBezTo>
                      <a:pt x="710" y="2469"/>
                      <a:pt x="802" y="2493"/>
                      <a:pt x="896" y="2493"/>
                    </a:cubicBezTo>
                    <a:cubicBezTo>
                      <a:pt x="1059" y="2493"/>
                      <a:pt x="1227" y="2423"/>
                      <a:pt x="1354" y="2232"/>
                    </a:cubicBezTo>
                    <a:cubicBezTo>
                      <a:pt x="1479" y="2007"/>
                      <a:pt x="1354" y="1806"/>
                      <a:pt x="1354" y="1606"/>
                    </a:cubicBezTo>
                    <a:cubicBezTo>
                      <a:pt x="1354" y="1505"/>
                      <a:pt x="1354" y="1380"/>
                      <a:pt x="1254" y="1280"/>
                    </a:cubicBezTo>
                    <a:lnTo>
                      <a:pt x="1254" y="1179"/>
                    </a:lnTo>
                    <a:cubicBezTo>
                      <a:pt x="1153" y="979"/>
                      <a:pt x="1053" y="653"/>
                      <a:pt x="953" y="352"/>
                    </a:cubicBezTo>
                    <a:cubicBezTo>
                      <a:pt x="871" y="168"/>
                      <a:pt x="705" y="0"/>
                      <a:pt x="53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9359;p58"/>
              <p:cNvSpPr/>
              <p:nvPr/>
            </p:nvSpPr>
            <p:spPr>
              <a:xfrm>
                <a:off x="7741812" y="4380050"/>
                <a:ext cx="27594" cy="43509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32" extrusionOk="0">
                    <a:moveTo>
                      <a:pt x="437" y="1"/>
                    </a:moveTo>
                    <a:cubicBezTo>
                      <a:pt x="398" y="1"/>
                      <a:pt x="360" y="9"/>
                      <a:pt x="326" y="26"/>
                    </a:cubicBezTo>
                    <a:cubicBezTo>
                      <a:pt x="226" y="26"/>
                      <a:pt x="101" y="151"/>
                      <a:pt x="101" y="251"/>
                    </a:cubicBezTo>
                    <a:cubicBezTo>
                      <a:pt x="0" y="351"/>
                      <a:pt x="0" y="452"/>
                      <a:pt x="0" y="552"/>
                    </a:cubicBezTo>
                    <a:cubicBezTo>
                      <a:pt x="101" y="878"/>
                      <a:pt x="101" y="1078"/>
                      <a:pt x="226" y="1279"/>
                    </a:cubicBezTo>
                    <a:cubicBezTo>
                      <a:pt x="326" y="1604"/>
                      <a:pt x="426" y="1905"/>
                      <a:pt x="527" y="2131"/>
                    </a:cubicBezTo>
                    <a:cubicBezTo>
                      <a:pt x="627" y="2231"/>
                      <a:pt x="727" y="2331"/>
                      <a:pt x="852" y="2331"/>
                    </a:cubicBezTo>
                    <a:lnTo>
                      <a:pt x="1153" y="2331"/>
                    </a:lnTo>
                    <a:cubicBezTo>
                      <a:pt x="1253" y="2231"/>
                      <a:pt x="1354" y="2231"/>
                      <a:pt x="1354" y="2131"/>
                    </a:cubicBezTo>
                    <a:cubicBezTo>
                      <a:pt x="1479" y="2031"/>
                      <a:pt x="1479" y="1805"/>
                      <a:pt x="1479" y="1705"/>
                    </a:cubicBezTo>
                    <a:cubicBezTo>
                      <a:pt x="1479" y="1604"/>
                      <a:pt x="1354" y="1504"/>
                      <a:pt x="1354" y="1404"/>
                    </a:cubicBezTo>
                    <a:lnTo>
                      <a:pt x="1253" y="1279"/>
                    </a:lnTo>
                    <a:cubicBezTo>
                      <a:pt x="1253" y="1178"/>
                      <a:pt x="1153" y="1078"/>
                      <a:pt x="1153" y="978"/>
                    </a:cubicBezTo>
                    <a:cubicBezTo>
                      <a:pt x="1053" y="777"/>
                      <a:pt x="953" y="552"/>
                      <a:pt x="953" y="351"/>
                    </a:cubicBezTo>
                    <a:cubicBezTo>
                      <a:pt x="869" y="185"/>
                      <a:pt x="630" y="1"/>
                      <a:pt x="43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9360;p58"/>
              <p:cNvSpPr/>
              <p:nvPr/>
            </p:nvSpPr>
            <p:spPr>
              <a:xfrm>
                <a:off x="7539351" y="4366953"/>
                <a:ext cx="25262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2251" extrusionOk="0">
                    <a:moveTo>
                      <a:pt x="526" y="1"/>
                    </a:moveTo>
                    <a:cubicBezTo>
                      <a:pt x="426" y="1"/>
                      <a:pt x="426" y="1"/>
                      <a:pt x="301" y="101"/>
                    </a:cubicBezTo>
                    <a:cubicBezTo>
                      <a:pt x="201" y="101"/>
                      <a:pt x="201" y="226"/>
                      <a:pt x="100" y="327"/>
                    </a:cubicBezTo>
                    <a:lnTo>
                      <a:pt x="100" y="527"/>
                    </a:lnTo>
                    <a:cubicBezTo>
                      <a:pt x="0" y="627"/>
                      <a:pt x="0" y="627"/>
                      <a:pt x="0" y="728"/>
                    </a:cubicBezTo>
                    <a:lnTo>
                      <a:pt x="0" y="1154"/>
                    </a:lnTo>
                    <a:cubicBezTo>
                      <a:pt x="0" y="1254"/>
                      <a:pt x="0" y="1479"/>
                      <a:pt x="100" y="1680"/>
                    </a:cubicBezTo>
                    <a:cubicBezTo>
                      <a:pt x="100" y="1780"/>
                      <a:pt x="100" y="1780"/>
                      <a:pt x="201" y="1880"/>
                    </a:cubicBezTo>
                    <a:cubicBezTo>
                      <a:pt x="201" y="1981"/>
                      <a:pt x="301" y="2106"/>
                      <a:pt x="426" y="2206"/>
                    </a:cubicBezTo>
                    <a:lnTo>
                      <a:pt x="727" y="2206"/>
                    </a:lnTo>
                    <a:cubicBezTo>
                      <a:pt x="760" y="2240"/>
                      <a:pt x="783" y="2251"/>
                      <a:pt x="801" y="2251"/>
                    </a:cubicBezTo>
                    <a:cubicBezTo>
                      <a:pt x="838" y="2251"/>
                      <a:pt x="861" y="2206"/>
                      <a:pt x="927" y="2206"/>
                    </a:cubicBezTo>
                    <a:cubicBezTo>
                      <a:pt x="1053" y="2206"/>
                      <a:pt x="1053" y="2106"/>
                      <a:pt x="1153" y="1981"/>
                    </a:cubicBezTo>
                    <a:cubicBezTo>
                      <a:pt x="1253" y="1780"/>
                      <a:pt x="1353" y="1580"/>
                      <a:pt x="1253" y="1354"/>
                    </a:cubicBezTo>
                    <a:cubicBezTo>
                      <a:pt x="1253" y="1254"/>
                      <a:pt x="1153" y="1154"/>
                      <a:pt x="1153" y="1053"/>
                    </a:cubicBezTo>
                    <a:cubicBezTo>
                      <a:pt x="1153" y="953"/>
                      <a:pt x="1153" y="853"/>
                      <a:pt x="1053" y="728"/>
                    </a:cubicBezTo>
                    <a:lnTo>
                      <a:pt x="1053" y="627"/>
                    </a:lnTo>
                    <a:cubicBezTo>
                      <a:pt x="1053" y="559"/>
                      <a:pt x="994" y="490"/>
                      <a:pt x="957" y="421"/>
                    </a:cubicBezTo>
                    <a:lnTo>
                      <a:pt x="957" y="421"/>
                    </a:lnTo>
                    <a:cubicBezTo>
                      <a:pt x="975" y="427"/>
                      <a:pt x="1005" y="427"/>
                      <a:pt x="1053" y="427"/>
                    </a:cubicBezTo>
                    <a:cubicBezTo>
                      <a:pt x="928" y="427"/>
                      <a:pt x="927" y="328"/>
                      <a:pt x="927" y="327"/>
                    </a:cubicBezTo>
                    <a:lnTo>
                      <a:pt x="927" y="327"/>
                    </a:lnTo>
                    <a:cubicBezTo>
                      <a:pt x="927" y="327"/>
                      <a:pt x="927" y="327"/>
                      <a:pt x="927" y="327"/>
                    </a:cubicBezTo>
                    <a:cubicBezTo>
                      <a:pt x="927" y="226"/>
                      <a:pt x="827" y="101"/>
                      <a:pt x="827" y="101"/>
                    </a:cubicBezTo>
                    <a:cubicBezTo>
                      <a:pt x="727" y="1"/>
                      <a:pt x="627" y="1"/>
                      <a:pt x="5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9361;p58"/>
              <p:cNvSpPr/>
              <p:nvPr/>
            </p:nvSpPr>
            <p:spPr>
              <a:xfrm>
                <a:off x="7521571" y="4435218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627" y="1"/>
                    </a:moveTo>
                    <a:cubicBezTo>
                      <a:pt x="427" y="1"/>
                      <a:pt x="226" y="101"/>
                      <a:pt x="126" y="427"/>
                    </a:cubicBezTo>
                    <a:cubicBezTo>
                      <a:pt x="126" y="627"/>
                      <a:pt x="1" y="828"/>
                      <a:pt x="1" y="1054"/>
                    </a:cubicBezTo>
                    <a:cubicBezTo>
                      <a:pt x="1" y="1154"/>
                      <a:pt x="126" y="1254"/>
                      <a:pt x="126" y="1354"/>
                    </a:cubicBezTo>
                    <a:lnTo>
                      <a:pt x="126" y="1455"/>
                    </a:lnTo>
                    <a:cubicBezTo>
                      <a:pt x="226" y="1580"/>
                      <a:pt x="226" y="1680"/>
                      <a:pt x="226" y="1680"/>
                    </a:cubicBezTo>
                    <a:lnTo>
                      <a:pt x="326" y="1780"/>
                    </a:lnTo>
                    <a:lnTo>
                      <a:pt x="527" y="1981"/>
                    </a:lnTo>
                    <a:lnTo>
                      <a:pt x="1053" y="1981"/>
                    </a:lnTo>
                    <a:cubicBezTo>
                      <a:pt x="1154" y="1881"/>
                      <a:pt x="1254" y="1780"/>
                      <a:pt x="1254" y="1680"/>
                    </a:cubicBezTo>
                    <a:lnTo>
                      <a:pt x="1254" y="1580"/>
                    </a:lnTo>
                    <a:lnTo>
                      <a:pt x="1254" y="1254"/>
                    </a:lnTo>
                    <a:cubicBezTo>
                      <a:pt x="1254" y="1254"/>
                      <a:pt x="1254" y="1154"/>
                      <a:pt x="1154" y="1154"/>
                    </a:cubicBezTo>
                    <a:cubicBezTo>
                      <a:pt x="1154" y="1088"/>
                      <a:pt x="1154" y="1022"/>
                      <a:pt x="1125" y="949"/>
                    </a:cubicBezTo>
                    <a:lnTo>
                      <a:pt x="1125" y="949"/>
                    </a:lnTo>
                    <a:cubicBezTo>
                      <a:pt x="1134" y="952"/>
                      <a:pt x="1143" y="953"/>
                      <a:pt x="1154" y="953"/>
                    </a:cubicBezTo>
                    <a:cubicBezTo>
                      <a:pt x="1053" y="828"/>
                      <a:pt x="1053" y="627"/>
                      <a:pt x="953" y="527"/>
                    </a:cubicBezTo>
                    <a:cubicBezTo>
                      <a:pt x="953" y="427"/>
                      <a:pt x="953" y="201"/>
                      <a:pt x="853" y="201"/>
                    </a:cubicBezTo>
                    <a:cubicBezTo>
                      <a:pt x="753" y="101"/>
                      <a:pt x="753" y="10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9362;p58"/>
              <p:cNvSpPr/>
              <p:nvPr/>
            </p:nvSpPr>
            <p:spPr>
              <a:xfrm>
                <a:off x="7508008" y="4282475"/>
                <a:ext cx="25281" cy="4459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390" extrusionOk="0">
                    <a:moveTo>
                      <a:pt x="784" y="1"/>
                    </a:moveTo>
                    <a:cubicBezTo>
                      <a:pt x="669" y="1"/>
                      <a:pt x="598" y="72"/>
                      <a:pt x="527" y="143"/>
                    </a:cubicBezTo>
                    <a:cubicBezTo>
                      <a:pt x="327" y="243"/>
                      <a:pt x="327" y="469"/>
                      <a:pt x="226" y="669"/>
                    </a:cubicBezTo>
                    <a:cubicBezTo>
                      <a:pt x="226" y="769"/>
                      <a:pt x="101" y="870"/>
                      <a:pt x="101" y="1095"/>
                    </a:cubicBezTo>
                    <a:cubicBezTo>
                      <a:pt x="101" y="1195"/>
                      <a:pt x="1" y="1396"/>
                      <a:pt x="1" y="1621"/>
                    </a:cubicBezTo>
                    <a:cubicBezTo>
                      <a:pt x="101" y="1722"/>
                      <a:pt x="101" y="1922"/>
                      <a:pt x="226" y="2022"/>
                    </a:cubicBezTo>
                    <a:cubicBezTo>
                      <a:pt x="226" y="2123"/>
                      <a:pt x="327" y="2248"/>
                      <a:pt x="427" y="2348"/>
                    </a:cubicBezTo>
                    <a:cubicBezTo>
                      <a:pt x="486" y="2378"/>
                      <a:pt x="547" y="2390"/>
                      <a:pt x="608" y="2390"/>
                    </a:cubicBezTo>
                    <a:cubicBezTo>
                      <a:pt x="757" y="2390"/>
                      <a:pt x="912" y="2319"/>
                      <a:pt x="1053" y="2248"/>
                    </a:cubicBezTo>
                    <a:cubicBezTo>
                      <a:pt x="1254" y="2022"/>
                      <a:pt x="1254" y="1822"/>
                      <a:pt x="1354" y="1621"/>
                    </a:cubicBezTo>
                    <a:cubicBezTo>
                      <a:pt x="1354" y="1496"/>
                      <a:pt x="1354" y="1296"/>
                      <a:pt x="1254" y="1195"/>
                    </a:cubicBezTo>
                    <a:lnTo>
                      <a:pt x="1254" y="769"/>
                    </a:lnTo>
                    <a:lnTo>
                      <a:pt x="1254" y="669"/>
                    </a:lnTo>
                    <a:lnTo>
                      <a:pt x="1254" y="569"/>
                    </a:lnTo>
                    <a:lnTo>
                      <a:pt x="1254" y="243"/>
                    </a:lnTo>
                    <a:cubicBezTo>
                      <a:pt x="1154" y="143"/>
                      <a:pt x="1053" y="42"/>
                      <a:pt x="953" y="42"/>
                    </a:cubicBezTo>
                    <a:cubicBezTo>
                      <a:pt x="887" y="13"/>
                      <a:pt x="832" y="1"/>
                      <a:pt x="78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9363;p58"/>
              <p:cNvSpPr/>
              <p:nvPr/>
            </p:nvSpPr>
            <p:spPr>
              <a:xfrm>
                <a:off x="7531385" y="4286990"/>
                <a:ext cx="19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26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9364;p58"/>
              <p:cNvSpPr/>
              <p:nvPr/>
            </p:nvSpPr>
            <p:spPr>
              <a:xfrm>
                <a:off x="7529519" y="4286990"/>
                <a:ext cx="188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" extrusionOk="0">
                    <a:moveTo>
                      <a:pt x="1" y="1"/>
                    </a:moveTo>
                    <a:lnTo>
                      <a:pt x="101" y="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9365;p58"/>
              <p:cNvSpPr/>
              <p:nvPr/>
            </p:nvSpPr>
            <p:spPr>
              <a:xfrm>
                <a:off x="7568325" y="4293072"/>
                <a:ext cx="25747" cy="44909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407" extrusionOk="0">
                    <a:moveTo>
                      <a:pt x="628" y="1"/>
                    </a:moveTo>
                    <a:cubicBezTo>
                      <a:pt x="527" y="1"/>
                      <a:pt x="427" y="101"/>
                      <a:pt x="327" y="201"/>
                    </a:cubicBezTo>
                    <a:cubicBezTo>
                      <a:pt x="227" y="302"/>
                      <a:pt x="227" y="427"/>
                      <a:pt x="126" y="627"/>
                    </a:cubicBezTo>
                    <a:lnTo>
                      <a:pt x="126" y="928"/>
                    </a:lnTo>
                    <a:lnTo>
                      <a:pt x="126" y="1254"/>
                    </a:lnTo>
                    <a:cubicBezTo>
                      <a:pt x="126" y="1454"/>
                      <a:pt x="1" y="1680"/>
                      <a:pt x="126" y="1881"/>
                    </a:cubicBezTo>
                    <a:cubicBezTo>
                      <a:pt x="126" y="1981"/>
                      <a:pt x="227" y="2081"/>
                      <a:pt x="327" y="2181"/>
                    </a:cubicBezTo>
                    <a:cubicBezTo>
                      <a:pt x="327" y="2307"/>
                      <a:pt x="527" y="2307"/>
                      <a:pt x="628" y="2407"/>
                    </a:cubicBezTo>
                    <a:cubicBezTo>
                      <a:pt x="753" y="2407"/>
                      <a:pt x="853" y="2407"/>
                      <a:pt x="953" y="2307"/>
                    </a:cubicBezTo>
                    <a:cubicBezTo>
                      <a:pt x="953" y="2307"/>
                      <a:pt x="1054" y="2307"/>
                      <a:pt x="1054" y="2181"/>
                    </a:cubicBezTo>
                    <a:cubicBezTo>
                      <a:pt x="1154" y="2181"/>
                      <a:pt x="1154" y="2081"/>
                      <a:pt x="1254" y="2081"/>
                    </a:cubicBezTo>
                    <a:cubicBezTo>
                      <a:pt x="1254" y="1981"/>
                      <a:pt x="1379" y="1780"/>
                      <a:pt x="1379" y="1680"/>
                    </a:cubicBezTo>
                    <a:lnTo>
                      <a:pt x="1379" y="1154"/>
                    </a:lnTo>
                    <a:cubicBezTo>
                      <a:pt x="1379" y="928"/>
                      <a:pt x="1379" y="728"/>
                      <a:pt x="1254" y="427"/>
                    </a:cubicBezTo>
                    <a:cubicBezTo>
                      <a:pt x="1254" y="201"/>
                      <a:pt x="953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9366;p58"/>
              <p:cNvSpPr/>
              <p:nvPr/>
            </p:nvSpPr>
            <p:spPr>
              <a:xfrm>
                <a:off x="7634723" y="4281393"/>
                <a:ext cx="21531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780" extrusionOk="0">
                    <a:moveTo>
                      <a:pt x="527" y="0"/>
                    </a:moveTo>
                    <a:cubicBezTo>
                      <a:pt x="427" y="0"/>
                      <a:pt x="427" y="100"/>
                      <a:pt x="327" y="100"/>
                    </a:cubicBezTo>
                    <a:cubicBezTo>
                      <a:pt x="327" y="100"/>
                      <a:pt x="201" y="100"/>
                      <a:pt x="201" y="201"/>
                    </a:cubicBezTo>
                    <a:cubicBezTo>
                      <a:pt x="101" y="301"/>
                      <a:pt x="1" y="426"/>
                      <a:pt x="1" y="527"/>
                    </a:cubicBezTo>
                    <a:lnTo>
                      <a:pt x="1" y="928"/>
                    </a:lnTo>
                    <a:lnTo>
                      <a:pt x="1" y="1053"/>
                    </a:lnTo>
                    <a:cubicBezTo>
                      <a:pt x="1" y="1153"/>
                      <a:pt x="1" y="1153"/>
                      <a:pt x="101" y="1253"/>
                    </a:cubicBezTo>
                    <a:cubicBezTo>
                      <a:pt x="101" y="1354"/>
                      <a:pt x="101" y="1454"/>
                      <a:pt x="201" y="1554"/>
                    </a:cubicBezTo>
                    <a:cubicBezTo>
                      <a:pt x="327" y="1679"/>
                      <a:pt x="327" y="1679"/>
                      <a:pt x="427" y="1679"/>
                    </a:cubicBezTo>
                    <a:cubicBezTo>
                      <a:pt x="527" y="1780"/>
                      <a:pt x="527" y="1780"/>
                      <a:pt x="627" y="1780"/>
                    </a:cubicBezTo>
                    <a:lnTo>
                      <a:pt x="728" y="1780"/>
                    </a:lnTo>
                    <a:cubicBezTo>
                      <a:pt x="828" y="1679"/>
                      <a:pt x="953" y="1679"/>
                      <a:pt x="1054" y="1554"/>
                    </a:cubicBezTo>
                    <a:cubicBezTo>
                      <a:pt x="1054" y="1554"/>
                      <a:pt x="1054" y="1454"/>
                      <a:pt x="1154" y="1454"/>
                    </a:cubicBezTo>
                    <a:lnTo>
                      <a:pt x="1154" y="1253"/>
                    </a:lnTo>
                    <a:lnTo>
                      <a:pt x="1154" y="1153"/>
                    </a:lnTo>
                    <a:lnTo>
                      <a:pt x="1154" y="1053"/>
                    </a:lnTo>
                    <a:lnTo>
                      <a:pt x="1154" y="727"/>
                    </a:lnTo>
                    <a:lnTo>
                      <a:pt x="1054" y="426"/>
                    </a:lnTo>
                    <a:cubicBezTo>
                      <a:pt x="1054" y="301"/>
                      <a:pt x="1054" y="301"/>
                      <a:pt x="953" y="201"/>
                    </a:cubicBezTo>
                    <a:lnTo>
                      <a:pt x="828" y="100"/>
                    </a:lnTo>
                    <a:lnTo>
                      <a:pt x="728" y="100"/>
                    </a:lnTo>
                    <a:cubicBezTo>
                      <a:pt x="627" y="0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9367;p58"/>
              <p:cNvSpPr/>
              <p:nvPr/>
            </p:nvSpPr>
            <p:spPr>
              <a:xfrm>
                <a:off x="7687559" y="4271561"/>
                <a:ext cx="21064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55" extrusionOk="0">
                    <a:moveTo>
                      <a:pt x="502" y="1"/>
                    </a:moveTo>
                    <a:cubicBezTo>
                      <a:pt x="502" y="1"/>
                      <a:pt x="402" y="1"/>
                      <a:pt x="402" y="101"/>
                    </a:cubicBezTo>
                    <a:lnTo>
                      <a:pt x="201" y="101"/>
                    </a:lnTo>
                    <a:lnTo>
                      <a:pt x="201" y="201"/>
                    </a:lnTo>
                    <a:cubicBezTo>
                      <a:pt x="101" y="201"/>
                      <a:pt x="101" y="327"/>
                      <a:pt x="101" y="327"/>
                    </a:cubicBezTo>
                    <a:cubicBezTo>
                      <a:pt x="1" y="427"/>
                      <a:pt x="1" y="427"/>
                      <a:pt x="1" y="527"/>
                    </a:cubicBezTo>
                    <a:lnTo>
                      <a:pt x="1" y="627"/>
                    </a:lnTo>
                    <a:lnTo>
                      <a:pt x="1" y="728"/>
                    </a:lnTo>
                    <a:lnTo>
                      <a:pt x="1" y="1154"/>
                    </a:lnTo>
                    <a:cubicBezTo>
                      <a:pt x="101" y="1154"/>
                      <a:pt x="101" y="1254"/>
                      <a:pt x="201" y="1254"/>
                    </a:cubicBezTo>
                    <a:cubicBezTo>
                      <a:pt x="201" y="1354"/>
                      <a:pt x="302" y="1455"/>
                      <a:pt x="402" y="1455"/>
                    </a:cubicBezTo>
                    <a:lnTo>
                      <a:pt x="728" y="1455"/>
                    </a:lnTo>
                    <a:cubicBezTo>
                      <a:pt x="928" y="1354"/>
                      <a:pt x="1129" y="1254"/>
                      <a:pt x="1129" y="1054"/>
                    </a:cubicBezTo>
                    <a:lnTo>
                      <a:pt x="1129" y="953"/>
                    </a:lnTo>
                    <a:lnTo>
                      <a:pt x="1129" y="728"/>
                    </a:lnTo>
                    <a:cubicBezTo>
                      <a:pt x="1129" y="627"/>
                      <a:pt x="1129" y="627"/>
                      <a:pt x="1029" y="527"/>
                    </a:cubicBezTo>
                    <a:lnTo>
                      <a:pt x="1029" y="427"/>
                    </a:lnTo>
                    <a:lnTo>
                      <a:pt x="1029" y="327"/>
                    </a:lnTo>
                    <a:cubicBezTo>
                      <a:pt x="928" y="327"/>
                      <a:pt x="928" y="201"/>
                      <a:pt x="928" y="201"/>
                    </a:cubicBezTo>
                    <a:cubicBezTo>
                      <a:pt x="928" y="101"/>
                      <a:pt x="828" y="101"/>
                      <a:pt x="828" y="101"/>
                    </a:cubicBezTo>
                    <a:cubicBezTo>
                      <a:pt x="728" y="101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9368;p58"/>
              <p:cNvSpPr/>
              <p:nvPr/>
            </p:nvSpPr>
            <p:spPr>
              <a:xfrm>
                <a:off x="7714685" y="4234621"/>
                <a:ext cx="27147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82" extrusionOk="0">
                    <a:moveTo>
                      <a:pt x="301" y="1"/>
                    </a:moveTo>
                    <a:cubicBezTo>
                      <a:pt x="201" y="1"/>
                      <a:pt x="201" y="101"/>
                      <a:pt x="101" y="101"/>
                    </a:cubicBezTo>
                    <a:cubicBezTo>
                      <a:pt x="1" y="201"/>
                      <a:pt x="1" y="302"/>
                      <a:pt x="1" y="427"/>
                    </a:cubicBezTo>
                    <a:lnTo>
                      <a:pt x="1" y="828"/>
                    </a:lnTo>
                    <a:cubicBezTo>
                      <a:pt x="1" y="828"/>
                      <a:pt x="1" y="928"/>
                      <a:pt x="101" y="1054"/>
                    </a:cubicBezTo>
                    <a:lnTo>
                      <a:pt x="101" y="1254"/>
                    </a:lnTo>
                    <a:cubicBezTo>
                      <a:pt x="101" y="1354"/>
                      <a:pt x="201" y="1455"/>
                      <a:pt x="201" y="1555"/>
                    </a:cubicBezTo>
                    <a:cubicBezTo>
                      <a:pt x="301" y="1881"/>
                      <a:pt x="427" y="2181"/>
                      <a:pt x="727" y="2181"/>
                    </a:cubicBezTo>
                    <a:lnTo>
                      <a:pt x="1053" y="2181"/>
                    </a:lnTo>
                    <a:cubicBezTo>
                      <a:pt x="1153" y="2181"/>
                      <a:pt x="1254" y="2181"/>
                      <a:pt x="1254" y="2081"/>
                    </a:cubicBezTo>
                    <a:lnTo>
                      <a:pt x="1354" y="2081"/>
                    </a:lnTo>
                    <a:cubicBezTo>
                      <a:pt x="1354" y="1981"/>
                      <a:pt x="1454" y="1881"/>
                      <a:pt x="1454" y="1780"/>
                    </a:cubicBezTo>
                    <a:lnTo>
                      <a:pt x="1454" y="1555"/>
                    </a:lnTo>
                    <a:cubicBezTo>
                      <a:pt x="1454" y="1455"/>
                      <a:pt x="1454" y="1254"/>
                      <a:pt x="1354" y="1154"/>
                    </a:cubicBezTo>
                    <a:cubicBezTo>
                      <a:pt x="1354" y="1054"/>
                      <a:pt x="1254" y="928"/>
                      <a:pt x="1254" y="828"/>
                    </a:cubicBezTo>
                    <a:cubicBezTo>
                      <a:pt x="1153" y="728"/>
                      <a:pt x="1053" y="628"/>
                      <a:pt x="1053" y="527"/>
                    </a:cubicBezTo>
                    <a:cubicBezTo>
                      <a:pt x="928" y="427"/>
                      <a:pt x="828" y="302"/>
                      <a:pt x="828" y="2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9369;p58"/>
              <p:cNvSpPr/>
              <p:nvPr/>
            </p:nvSpPr>
            <p:spPr>
              <a:xfrm>
                <a:off x="7728249" y="4312718"/>
                <a:ext cx="25262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455" extrusionOk="0">
                    <a:moveTo>
                      <a:pt x="326" y="0"/>
                    </a:moveTo>
                    <a:lnTo>
                      <a:pt x="201" y="101"/>
                    </a:lnTo>
                    <a:lnTo>
                      <a:pt x="101" y="201"/>
                    </a:lnTo>
                    <a:lnTo>
                      <a:pt x="101" y="301"/>
                    </a:lnTo>
                    <a:cubicBezTo>
                      <a:pt x="0" y="301"/>
                      <a:pt x="0" y="401"/>
                      <a:pt x="0" y="502"/>
                    </a:cubicBezTo>
                    <a:cubicBezTo>
                      <a:pt x="0" y="627"/>
                      <a:pt x="0" y="627"/>
                      <a:pt x="101" y="727"/>
                    </a:cubicBezTo>
                    <a:lnTo>
                      <a:pt x="101" y="828"/>
                    </a:lnTo>
                    <a:cubicBezTo>
                      <a:pt x="101" y="928"/>
                      <a:pt x="101" y="1028"/>
                      <a:pt x="201" y="1028"/>
                    </a:cubicBezTo>
                    <a:lnTo>
                      <a:pt x="201" y="1128"/>
                    </a:lnTo>
                    <a:cubicBezTo>
                      <a:pt x="326" y="1128"/>
                      <a:pt x="326" y="1254"/>
                      <a:pt x="326" y="1254"/>
                    </a:cubicBezTo>
                    <a:lnTo>
                      <a:pt x="426" y="1354"/>
                    </a:lnTo>
                    <a:cubicBezTo>
                      <a:pt x="527" y="1354"/>
                      <a:pt x="527" y="1454"/>
                      <a:pt x="627" y="1454"/>
                    </a:cubicBezTo>
                    <a:lnTo>
                      <a:pt x="727" y="1454"/>
                    </a:lnTo>
                    <a:cubicBezTo>
                      <a:pt x="828" y="1454"/>
                      <a:pt x="953" y="1454"/>
                      <a:pt x="953" y="1354"/>
                    </a:cubicBezTo>
                    <a:cubicBezTo>
                      <a:pt x="1053" y="1354"/>
                      <a:pt x="1053" y="1354"/>
                      <a:pt x="1153" y="1254"/>
                    </a:cubicBezTo>
                    <a:cubicBezTo>
                      <a:pt x="1153" y="1254"/>
                      <a:pt x="1254" y="1254"/>
                      <a:pt x="1254" y="1128"/>
                    </a:cubicBezTo>
                    <a:lnTo>
                      <a:pt x="1254" y="1028"/>
                    </a:lnTo>
                    <a:lnTo>
                      <a:pt x="1254" y="928"/>
                    </a:lnTo>
                    <a:cubicBezTo>
                      <a:pt x="1354" y="828"/>
                      <a:pt x="1354" y="828"/>
                      <a:pt x="1254" y="727"/>
                    </a:cubicBezTo>
                    <a:cubicBezTo>
                      <a:pt x="1254" y="627"/>
                      <a:pt x="1254" y="502"/>
                      <a:pt x="1153" y="401"/>
                    </a:cubicBezTo>
                    <a:lnTo>
                      <a:pt x="1153" y="301"/>
                    </a:lnTo>
                    <a:cubicBezTo>
                      <a:pt x="1053" y="301"/>
                      <a:pt x="1053" y="201"/>
                      <a:pt x="953" y="201"/>
                    </a:cubicBezTo>
                    <a:lnTo>
                      <a:pt x="953" y="101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9370;p58"/>
              <p:cNvSpPr/>
              <p:nvPr/>
            </p:nvSpPr>
            <p:spPr>
              <a:xfrm>
                <a:off x="7544948" y="4220292"/>
                <a:ext cx="21531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23" extrusionOk="0">
                    <a:moveTo>
                      <a:pt x="756" y="1"/>
                    </a:moveTo>
                    <a:cubicBezTo>
                      <a:pt x="590" y="1"/>
                      <a:pt x="427" y="71"/>
                      <a:pt x="427" y="142"/>
                    </a:cubicBezTo>
                    <a:cubicBezTo>
                      <a:pt x="327" y="443"/>
                      <a:pt x="226" y="669"/>
                      <a:pt x="126" y="869"/>
                    </a:cubicBezTo>
                    <a:lnTo>
                      <a:pt x="126" y="1295"/>
                    </a:lnTo>
                    <a:cubicBezTo>
                      <a:pt x="126" y="1396"/>
                      <a:pt x="1" y="1396"/>
                      <a:pt x="1" y="1496"/>
                    </a:cubicBezTo>
                    <a:cubicBezTo>
                      <a:pt x="1" y="1596"/>
                      <a:pt x="126" y="1696"/>
                      <a:pt x="126" y="1822"/>
                    </a:cubicBezTo>
                    <a:lnTo>
                      <a:pt x="226" y="1922"/>
                    </a:lnTo>
                    <a:lnTo>
                      <a:pt x="327" y="2022"/>
                    </a:lnTo>
                    <a:cubicBezTo>
                      <a:pt x="427" y="2122"/>
                      <a:pt x="527" y="2122"/>
                      <a:pt x="627" y="2122"/>
                    </a:cubicBezTo>
                    <a:cubicBezTo>
                      <a:pt x="753" y="2122"/>
                      <a:pt x="853" y="2022"/>
                      <a:pt x="953" y="2022"/>
                    </a:cubicBezTo>
                    <a:cubicBezTo>
                      <a:pt x="1053" y="1922"/>
                      <a:pt x="1053" y="1822"/>
                      <a:pt x="1154" y="1696"/>
                    </a:cubicBezTo>
                    <a:lnTo>
                      <a:pt x="1154" y="1496"/>
                    </a:lnTo>
                    <a:lnTo>
                      <a:pt x="1154" y="1295"/>
                    </a:lnTo>
                    <a:lnTo>
                      <a:pt x="1154" y="1070"/>
                    </a:lnTo>
                    <a:lnTo>
                      <a:pt x="1154" y="568"/>
                    </a:lnTo>
                    <a:lnTo>
                      <a:pt x="1154" y="142"/>
                    </a:lnTo>
                    <a:cubicBezTo>
                      <a:pt x="1053" y="142"/>
                      <a:pt x="1053" y="42"/>
                      <a:pt x="953" y="42"/>
                    </a:cubicBezTo>
                    <a:cubicBezTo>
                      <a:pt x="894" y="13"/>
                      <a:pt x="825" y="1"/>
                      <a:pt x="75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9371;p58"/>
              <p:cNvSpPr/>
              <p:nvPr/>
            </p:nvSpPr>
            <p:spPr>
              <a:xfrm>
                <a:off x="7594052" y="4224807"/>
                <a:ext cx="21064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981" extrusionOk="0">
                    <a:moveTo>
                      <a:pt x="401" y="1"/>
                    </a:moveTo>
                    <a:cubicBezTo>
                      <a:pt x="301" y="1"/>
                      <a:pt x="201" y="1"/>
                      <a:pt x="101" y="101"/>
                    </a:cubicBezTo>
                    <a:cubicBezTo>
                      <a:pt x="0" y="201"/>
                      <a:pt x="0" y="326"/>
                      <a:pt x="0" y="427"/>
                    </a:cubicBezTo>
                    <a:lnTo>
                      <a:pt x="0" y="953"/>
                    </a:lnTo>
                    <a:lnTo>
                      <a:pt x="0" y="1154"/>
                    </a:lnTo>
                    <a:cubicBezTo>
                      <a:pt x="0" y="1354"/>
                      <a:pt x="0" y="1580"/>
                      <a:pt x="101" y="1680"/>
                    </a:cubicBezTo>
                    <a:cubicBezTo>
                      <a:pt x="201" y="1880"/>
                      <a:pt x="301" y="1880"/>
                      <a:pt x="502" y="1981"/>
                    </a:cubicBezTo>
                    <a:lnTo>
                      <a:pt x="727" y="1981"/>
                    </a:lnTo>
                    <a:cubicBezTo>
                      <a:pt x="827" y="1880"/>
                      <a:pt x="827" y="1880"/>
                      <a:pt x="928" y="1780"/>
                    </a:cubicBezTo>
                    <a:cubicBezTo>
                      <a:pt x="1028" y="1680"/>
                      <a:pt x="1028" y="1680"/>
                      <a:pt x="1028" y="1580"/>
                    </a:cubicBezTo>
                    <a:lnTo>
                      <a:pt x="1128" y="1454"/>
                    </a:lnTo>
                    <a:lnTo>
                      <a:pt x="1128" y="1354"/>
                    </a:lnTo>
                    <a:lnTo>
                      <a:pt x="1128" y="1254"/>
                    </a:lnTo>
                    <a:cubicBezTo>
                      <a:pt x="1128" y="1053"/>
                      <a:pt x="1128" y="953"/>
                      <a:pt x="1028" y="828"/>
                    </a:cubicBezTo>
                    <a:cubicBezTo>
                      <a:pt x="1028" y="627"/>
                      <a:pt x="928" y="527"/>
                      <a:pt x="928" y="326"/>
                    </a:cubicBezTo>
                    <a:cubicBezTo>
                      <a:pt x="827" y="201"/>
                      <a:pt x="827" y="101"/>
                      <a:pt x="7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9372;p58"/>
              <p:cNvSpPr/>
              <p:nvPr/>
            </p:nvSpPr>
            <p:spPr>
              <a:xfrm>
                <a:off x="7642671" y="4214994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0"/>
                    </a:moveTo>
                    <a:cubicBezTo>
                      <a:pt x="201" y="0"/>
                      <a:pt x="201" y="101"/>
                      <a:pt x="201" y="101"/>
                    </a:cubicBezTo>
                    <a:cubicBezTo>
                      <a:pt x="101" y="101"/>
                      <a:pt x="101" y="226"/>
                      <a:pt x="101" y="226"/>
                    </a:cubicBezTo>
                    <a:lnTo>
                      <a:pt x="1" y="326"/>
                    </a:lnTo>
                    <a:lnTo>
                      <a:pt x="1" y="627"/>
                    </a:lnTo>
                    <a:cubicBezTo>
                      <a:pt x="1" y="627"/>
                      <a:pt x="1" y="727"/>
                      <a:pt x="101" y="852"/>
                    </a:cubicBezTo>
                    <a:lnTo>
                      <a:pt x="101" y="1053"/>
                    </a:lnTo>
                    <a:lnTo>
                      <a:pt x="101" y="1153"/>
                    </a:lnTo>
                    <a:lnTo>
                      <a:pt x="201" y="1253"/>
                    </a:lnTo>
                    <a:lnTo>
                      <a:pt x="201" y="1354"/>
                    </a:lnTo>
                    <a:lnTo>
                      <a:pt x="302" y="1479"/>
                    </a:lnTo>
                    <a:cubicBezTo>
                      <a:pt x="402" y="1579"/>
                      <a:pt x="527" y="1579"/>
                      <a:pt x="527" y="1579"/>
                    </a:cubicBezTo>
                    <a:cubicBezTo>
                      <a:pt x="577" y="1629"/>
                      <a:pt x="628" y="1654"/>
                      <a:pt x="678" y="1654"/>
                    </a:cubicBezTo>
                    <a:cubicBezTo>
                      <a:pt x="728" y="1654"/>
                      <a:pt x="778" y="1629"/>
                      <a:pt x="828" y="1579"/>
                    </a:cubicBezTo>
                    <a:cubicBezTo>
                      <a:pt x="1029" y="1579"/>
                      <a:pt x="1154" y="1479"/>
                      <a:pt x="1154" y="1253"/>
                    </a:cubicBezTo>
                    <a:cubicBezTo>
                      <a:pt x="1154" y="1153"/>
                      <a:pt x="1254" y="1153"/>
                      <a:pt x="1254" y="1053"/>
                    </a:cubicBezTo>
                    <a:cubicBezTo>
                      <a:pt x="1154" y="953"/>
                      <a:pt x="1154" y="852"/>
                      <a:pt x="1154" y="727"/>
                    </a:cubicBezTo>
                    <a:cubicBezTo>
                      <a:pt x="1029" y="627"/>
                      <a:pt x="1029" y="627"/>
                      <a:pt x="1029" y="527"/>
                    </a:cubicBezTo>
                    <a:cubicBezTo>
                      <a:pt x="928" y="426"/>
                      <a:pt x="928" y="326"/>
                      <a:pt x="828" y="226"/>
                    </a:cubicBezTo>
                    <a:cubicBezTo>
                      <a:pt x="828" y="226"/>
                      <a:pt x="828" y="101"/>
                      <a:pt x="728" y="101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9373;p58"/>
              <p:cNvSpPr/>
              <p:nvPr/>
            </p:nvSpPr>
            <p:spPr>
              <a:xfrm>
                <a:off x="7566459" y="4148016"/>
                <a:ext cx="25281" cy="4548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438" extrusionOk="0">
                    <a:moveTo>
                      <a:pt x="846" y="1"/>
                    </a:moveTo>
                    <a:cubicBezTo>
                      <a:pt x="772" y="1"/>
                      <a:pt x="694" y="56"/>
                      <a:pt x="627" y="56"/>
                    </a:cubicBezTo>
                    <a:cubicBezTo>
                      <a:pt x="527" y="157"/>
                      <a:pt x="527" y="257"/>
                      <a:pt x="427" y="357"/>
                    </a:cubicBezTo>
                    <a:cubicBezTo>
                      <a:pt x="327" y="558"/>
                      <a:pt x="226" y="884"/>
                      <a:pt x="101" y="1084"/>
                    </a:cubicBezTo>
                    <a:cubicBezTo>
                      <a:pt x="101" y="1184"/>
                      <a:pt x="101" y="1310"/>
                      <a:pt x="1" y="1510"/>
                    </a:cubicBezTo>
                    <a:lnTo>
                      <a:pt x="1" y="1610"/>
                    </a:lnTo>
                    <a:lnTo>
                      <a:pt x="1" y="2036"/>
                    </a:lnTo>
                    <a:cubicBezTo>
                      <a:pt x="1" y="2036"/>
                      <a:pt x="101" y="2137"/>
                      <a:pt x="101" y="2237"/>
                    </a:cubicBezTo>
                    <a:cubicBezTo>
                      <a:pt x="101" y="2337"/>
                      <a:pt x="327" y="2437"/>
                      <a:pt x="527" y="2437"/>
                    </a:cubicBezTo>
                    <a:cubicBezTo>
                      <a:pt x="627" y="2437"/>
                      <a:pt x="853" y="2437"/>
                      <a:pt x="953" y="2337"/>
                    </a:cubicBezTo>
                    <a:cubicBezTo>
                      <a:pt x="1154" y="2036"/>
                      <a:pt x="1254" y="1711"/>
                      <a:pt x="1254" y="1410"/>
                    </a:cubicBezTo>
                    <a:cubicBezTo>
                      <a:pt x="1354" y="1084"/>
                      <a:pt x="1354" y="783"/>
                      <a:pt x="1354" y="457"/>
                    </a:cubicBezTo>
                    <a:cubicBezTo>
                      <a:pt x="1354" y="357"/>
                      <a:pt x="1354" y="257"/>
                      <a:pt x="1254" y="157"/>
                    </a:cubicBezTo>
                    <a:cubicBezTo>
                      <a:pt x="1154" y="56"/>
                      <a:pt x="1053" y="56"/>
                      <a:pt x="953" y="56"/>
                    </a:cubicBezTo>
                    <a:cubicBezTo>
                      <a:pt x="920" y="15"/>
                      <a:pt x="883" y="1"/>
                      <a:pt x="84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9374;p58"/>
              <p:cNvSpPr/>
              <p:nvPr/>
            </p:nvSpPr>
            <p:spPr>
              <a:xfrm>
                <a:off x="7603399" y="4146729"/>
                <a:ext cx="23397" cy="430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306" extrusionOk="0">
                    <a:moveTo>
                      <a:pt x="627" y="0"/>
                    </a:moveTo>
                    <a:cubicBezTo>
                      <a:pt x="427" y="0"/>
                      <a:pt x="126" y="125"/>
                      <a:pt x="126" y="426"/>
                    </a:cubicBezTo>
                    <a:cubicBezTo>
                      <a:pt x="1" y="627"/>
                      <a:pt x="1" y="953"/>
                      <a:pt x="1" y="1153"/>
                    </a:cubicBezTo>
                    <a:lnTo>
                      <a:pt x="1" y="1479"/>
                    </a:lnTo>
                    <a:lnTo>
                      <a:pt x="1" y="1579"/>
                    </a:lnTo>
                    <a:cubicBezTo>
                      <a:pt x="1" y="1780"/>
                      <a:pt x="1" y="1880"/>
                      <a:pt x="126" y="2005"/>
                    </a:cubicBezTo>
                    <a:cubicBezTo>
                      <a:pt x="126" y="2105"/>
                      <a:pt x="226" y="2105"/>
                      <a:pt x="226" y="2105"/>
                    </a:cubicBezTo>
                    <a:cubicBezTo>
                      <a:pt x="226" y="2206"/>
                      <a:pt x="326" y="2206"/>
                      <a:pt x="427" y="2306"/>
                    </a:cubicBezTo>
                    <a:lnTo>
                      <a:pt x="753" y="2306"/>
                    </a:lnTo>
                    <a:cubicBezTo>
                      <a:pt x="853" y="2306"/>
                      <a:pt x="953" y="2206"/>
                      <a:pt x="1053" y="2105"/>
                    </a:cubicBezTo>
                    <a:lnTo>
                      <a:pt x="1154" y="2005"/>
                    </a:lnTo>
                    <a:lnTo>
                      <a:pt x="1154" y="1780"/>
                    </a:lnTo>
                    <a:cubicBezTo>
                      <a:pt x="1254" y="1579"/>
                      <a:pt x="1154" y="1479"/>
                      <a:pt x="1154" y="1253"/>
                    </a:cubicBezTo>
                    <a:lnTo>
                      <a:pt x="1154" y="526"/>
                    </a:lnTo>
                    <a:cubicBezTo>
                      <a:pt x="1154" y="426"/>
                      <a:pt x="1053" y="226"/>
                      <a:pt x="953" y="226"/>
                    </a:cubicBezTo>
                    <a:cubicBezTo>
                      <a:pt x="853" y="125"/>
                      <a:pt x="753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9375;p58"/>
              <p:cNvSpPr/>
              <p:nvPr/>
            </p:nvSpPr>
            <p:spPr>
              <a:xfrm>
                <a:off x="8160763" y="4182382"/>
                <a:ext cx="33210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849" extrusionOk="0">
                    <a:moveTo>
                      <a:pt x="1319" y="0"/>
                    </a:moveTo>
                    <a:cubicBezTo>
                      <a:pt x="1254" y="0"/>
                      <a:pt x="1204" y="32"/>
                      <a:pt x="1153" y="94"/>
                    </a:cubicBezTo>
                    <a:cubicBezTo>
                      <a:pt x="1053" y="94"/>
                      <a:pt x="1053" y="94"/>
                      <a:pt x="953" y="194"/>
                    </a:cubicBezTo>
                    <a:lnTo>
                      <a:pt x="828" y="194"/>
                    </a:lnTo>
                    <a:cubicBezTo>
                      <a:pt x="828" y="295"/>
                      <a:pt x="727" y="295"/>
                      <a:pt x="727" y="395"/>
                    </a:cubicBezTo>
                    <a:cubicBezTo>
                      <a:pt x="627" y="395"/>
                      <a:pt x="627" y="495"/>
                      <a:pt x="527" y="595"/>
                    </a:cubicBezTo>
                    <a:cubicBezTo>
                      <a:pt x="527" y="595"/>
                      <a:pt x="427" y="595"/>
                      <a:pt x="427" y="721"/>
                    </a:cubicBezTo>
                    <a:cubicBezTo>
                      <a:pt x="326" y="721"/>
                      <a:pt x="101" y="821"/>
                      <a:pt x="101" y="921"/>
                    </a:cubicBezTo>
                    <a:cubicBezTo>
                      <a:pt x="1" y="1021"/>
                      <a:pt x="1" y="1122"/>
                      <a:pt x="1" y="1222"/>
                    </a:cubicBezTo>
                    <a:lnTo>
                      <a:pt x="1" y="1448"/>
                    </a:lnTo>
                    <a:cubicBezTo>
                      <a:pt x="1" y="1448"/>
                      <a:pt x="101" y="1548"/>
                      <a:pt x="101" y="1648"/>
                    </a:cubicBezTo>
                    <a:cubicBezTo>
                      <a:pt x="201" y="1648"/>
                      <a:pt x="201" y="1648"/>
                      <a:pt x="201" y="1748"/>
                    </a:cubicBezTo>
                    <a:lnTo>
                      <a:pt x="427" y="1748"/>
                    </a:lnTo>
                    <a:cubicBezTo>
                      <a:pt x="427" y="1849"/>
                      <a:pt x="527" y="1849"/>
                      <a:pt x="527" y="1849"/>
                    </a:cubicBezTo>
                    <a:lnTo>
                      <a:pt x="727" y="1849"/>
                    </a:lnTo>
                    <a:cubicBezTo>
                      <a:pt x="953" y="1748"/>
                      <a:pt x="1053" y="1648"/>
                      <a:pt x="1254" y="1448"/>
                    </a:cubicBezTo>
                    <a:cubicBezTo>
                      <a:pt x="1354" y="1347"/>
                      <a:pt x="1354" y="1222"/>
                      <a:pt x="1454" y="1122"/>
                    </a:cubicBezTo>
                    <a:cubicBezTo>
                      <a:pt x="1579" y="1021"/>
                      <a:pt x="1579" y="921"/>
                      <a:pt x="1680" y="821"/>
                    </a:cubicBezTo>
                    <a:lnTo>
                      <a:pt x="1680" y="595"/>
                    </a:lnTo>
                    <a:cubicBezTo>
                      <a:pt x="1780" y="595"/>
                      <a:pt x="1780" y="495"/>
                      <a:pt x="1780" y="395"/>
                    </a:cubicBezTo>
                    <a:cubicBezTo>
                      <a:pt x="1780" y="295"/>
                      <a:pt x="1680" y="94"/>
                      <a:pt x="1579" y="94"/>
                    </a:cubicBezTo>
                    <a:cubicBezTo>
                      <a:pt x="1467" y="32"/>
                      <a:pt x="1385" y="0"/>
                      <a:pt x="13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9376;p58"/>
              <p:cNvSpPr/>
              <p:nvPr/>
            </p:nvSpPr>
            <p:spPr>
              <a:xfrm>
                <a:off x="8193953" y="4196860"/>
                <a:ext cx="33229" cy="39666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126" extrusionOk="0">
                    <a:moveTo>
                      <a:pt x="1254" y="0"/>
                    </a:moveTo>
                    <a:cubicBezTo>
                      <a:pt x="1221" y="0"/>
                      <a:pt x="1187" y="12"/>
                      <a:pt x="1154" y="45"/>
                    </a:cubicBezTo>
                    <a:lnTo>
                      <a:pt x="928" y="45"/>
                    </a:lnTo>
                    <a:cubicBezTo>
                      <a:pt x="928" y="145"/>
                      <a:pt x="828" y="145"/>
                      <a:pt x="828" y="245"/>
                    </a:cubicBezTo>
                    <a:cubicBezTo>
                      <a:pt x="728" y="446"/>
                      <a:pt x="527" y="571"/>
                      <a:pt x="427" y="772"/>
                    </a:cubicBezTo>
                    <a:cubicBezTo>
                      <a:pt x="427" y="872"/>
                      <a:pt x="302" y="972"/>
                      <a:pt x="201" y="1073"/>
                    </a:cubicBezTo>
                    <a:cubicBezTo>
                      <a:pt x="101" y="1198"/>
                      <a:pt x="1" y="1398"/>
                      <a:pt x="1" y="1599"/>
                    </a:cubicBezTo>
                    <a:cubicBezTo>
                      <a:pt x="1" y="1699"/>
                      <a:pt x="1" y="1824"/>
                      <a:pt x="101" y="1925"/>
                    </a:cubicBezTo>
                    <a:cubicBezTo>
                      <a:pt x="101" y="1925"/>
                      <a:pt x="201" y="2025"/>
                      <a:pt x="302" y="2125"/>
                    </a:cubicBezTo>
                    <a:lnTo>
                      <a:pt x="928" y="2125"/>
                    </a:lnTo>
                    <a:cubicBezTo>
                      <a:pt x="1054" y="2025"/>
                      <a:pt x="1154" y="1824"/>
                      <a:pt x="1254" y="1599"/>
                    </a:cubicBezTo>
                    <a:cubicBezTo>
                      <a:pt x="1254" y="1499"/>
                      <a:pt x="1354" y="1398"/>
                      <a:pt x="1354" y="1298"/>
                    </a:cubicBezTo>
                    <a:cubicBezTo>
                      <a:pt x="1455" y="1198"/>
                      <a:pt x="1555" y="972"/>
                      <a:pt x="1680" y="772"/>
                    </a:cubicBezTo>
                    <a:cubicBezTo>
                      <a:pt x="1680" y="672"/>
                      <a:pt x="1780" y="446"/>
                      <a:pt x="1680" y="346"/>
                    </a:cubicBezTo>
                    <a:cubicBezTo>
                      <a:pt x="1680" y="245"/>
                      <a:pt x="1555" y="145"/>
                      <a:pt x="1455" y="45"/>
                    </a:cubicBezTo>
                    <a:cubicBezTo>
                      <a:pt x="1388" y="45"/>
                      <a:pt x="1321" y="0"/>
                      <a:pt x="12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9377;p58"/>
              <p:cNvSpPr/>
              <p:nvPr/>
            </p:nvSpPr>
            <p:spPr>
              <a:xfrm>
                <a:off x="8230893" y="4221076"/>
                <a:ext cx="27147" cy="42558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81" extrusionOk="0">
                    <a:moveTo>
                      <a:pt x="1154" y="0"/>
                    </a:moveTo>
                    <a:cubicBezTo>
                      <a:pt x="953" y="0"/>
                      <a:pt x="828" y="0"/>
                      <a:pt x="728" y="100"/>
                    </a:cubicBezTo>
                    <a:cubicBezTo>
                      <a:pt x="628" y="100"/>
                      <a:pt x="527" y="201"/>
                      <a:pt x="527" y="401"/>
                    </a:cubicBezTo>
                    <a:cubicBezTo>
                      <a:pt x="527" y="401"/>
                      <a:pt x="427" y="526"/>
                      <a:pt x="427" y="627"/>
                    </a:cubicBezTo>
                    <a:cubicBezTo>
                      <a:pt x="327" y="727"/>
                      <a:pt x="327" y="927"/>
                      <a:pt x="201" y="1028"/>
                    </a:cubicBezTo>
                    <a:cubicBezTo>
                      <a:pt x="201" y="1153"/>
                      <a:pt x="101" y="1153"/>
                      <a:pt x="101" y="1253"/>
                    </a:cubicBezTo>
                    <a:cubicBezTo>
                      <a:pt x="101" y="1354"/>
                      <a:pt x="1" y="1454"/>
                      <a:pt x="1" y="1454"/>
                    </a:cubicBezTo>
                    <a:lnTo>
                      <a:pt x="1" y="1880"/>
                    </a:lnTo>
                    <a:cubicBezTo>
                      <a:pt x="1" y="1980"/>
                      <a:pt x="101" y="2080"/>
                      <a:pt x="201" y="2080"/>
                    </a:cubicBezTo>
                    <a:cubicBezTo>
                      <a:pt x="201" y="2181"/>
                      <a:pt x="327" y="2181"/>
                      <a:pt x="327" y="2181"/>
                    </a:cubicBezTo>
                    <a:cubicBezTo>
                      <a:pt x="427" y="2281"/>
                      <a:pt x="527" y="2281"/>
                      <a:pt x="527" y="2281"/>
                    </a:cubicBezTo>
                    <a:cubicBezTo>
                      <a:pt x="628" y="2281"/>
                      <a:pt x="728" y="2281"/>
                      <a:pt x="828" y="2181"/>
                    </a:cubicBezTo>
                    <a:cubicBezTo>
                      <a:pt x="953" y="2181"/>
                      <a:pt x="1154" y="1980"/>
                      <a:pt x="1154" y="1780"/>
                    </a:cubicBezTo>
                    <a:cubicBezTo>
                      <a:pt x="1154" y="1780"/>
                      <a:pt x="1154" y="1654"/>
                      <a:pt x="1254" y="1654"/>
                    </a:cubicBezTo>
                    <a:lnTo>
                      <a:pt x="1254" y="1354"/>
                    </a:lnTo>
                    <a:cubicBezTo>
                      <a:pt x="1354" y="1028"/>
                      <a:pt x="1455" y="827"/>
                      <a:pt x="1455" y="627"/>
                    </a:cubicBezTo>
                    <a:lnTo>
                      <a:pt x="1455" y="201"/>
                    </a:lnTo>
                    <a:cubicBezTo>
                      <a:pt x="1354" y="201"/>
                      <a:pt x="1254" y="100"/>
                      <a:pt x="11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9378;p58"/>
              <p:cNvSpPr/>
              <p:nvPr/>
            </p:nvSpPr>
            <p:spPr>
              <a:xfrm>
                <a:off x="8106062" y="4250069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579" y="0"/>
                    </a:moveTo>
                    <a:cubicBezTo>
                      <a:pt x="1579" y="100"/>
                      <a:pt x="1479" y="100"/>
                      <a:pt x="1479" y="100"/>
                    </a:cubicBezTo>
                    <a:cubicBezTo>
                      <a:pt x="1379" y="100"/>
                      <a:pt x="1253" y="100"/>
                      <a:pt x="1153" y="226"/>
                    </a:cubicBezTo>
                    <a:cubicBezTo>
                      <a:pt x="1153" y="326"/>
                      <a:pt x="1053" y="326"/>
                      <a:pt x="953" y="426"/>
                    </a:cubicBezTo>
                    <a:cubicBezTo>
                      <a:pt x="852" y="526"/>
                      <a:pt x="752" y="627"/>
                      <a:pt x="627" y="727"/>
                    </a:cubicBezTo>
                    <a:cubicBezTo>
                      <a:pt x="526" y="727"/>
                      <a:pt x="426" y="852"/>
                      <a:pt x="326" y="952"/>
                    </a:cubicBezTo>
                    <a:cubicBezTo>
                      <a:pt x="226" y="1053"/>
                      <a:pt x="0" y="1253"/>
                      <a:pt x="0" y="1479"/>
                    </a:cubicBezTo>
                    <a:lnTo>
                      <a:pt x="0" y="1779"/>
                    </a:lnTo>
                    <a:cubicBezTo>
                      <a:pt x="0" y="1880"/>
                      <a:pt x="125" y="1880"/>
                      <a:pt x="125" y="1980"/>
                    </a:cubicBezTo>
                    <a:cubicBezTo>
                      <a:pt x="226" y="2105"/>
                      <a:pt x="326" y="2105"/>
                      <a:pt x="426" y="2105"/>
                    </a:cubicBezTo>
                    <a:cubicBezTo>
                      <a:pt x="476" y="2155"/>
                      <a:pt x="526" y="2180"/>
                      <a:pt x="580" y="2180"/>
                    </a:cubicBezTo>
                    <a:cubicBezTo>
                      <a:pt x="633" y="2180"/>
                      <a:pt x="689" y="2155"/>
                      <a:pt x="752" y="2105"/>
                    </a:cubicBezTo>
                    <a:cubicBezTo>
                      <a:pt x="953" y="2105"/>
                      <a:pt x="1053" y="1980"/>
                      <a:pt x="1153" y="1779"/>
                    </a:cubicBezTo>
                    <a:cubicBezTo>
                      <a:pt x="1253" y="1679"/>
                      <a:pt x="1379" y="1579"/>
                      <a:pt x="1479" y="1479"/>
                    </a:cubicBezTo>
                    <a:cubicBezTo>
                      <a:pt x="1579" y="1479"/>
                      <a:pt x="1679" y="1353"/>
                      <a:pt x="1679" y="1253"/>
                    </a:cubicBezTo>
                    <a:cubicBezTo>
                      <a:pt x="1780" y="1153"/>
                      <a:pt x="1880" y="1053"/>
                      <a:pt x="2005" y="952"/>
                    </a:cubicBezTo>
                    <a:cubicBezTo>
                      <a:pt x="2005" y="952"/>
                      <a:pt x="2005" y="852"/>
                      <a:pt x="2105" y="727"/>
                    </a:cubicBezTo>
                    <a:lnTo>
                      <a:pt x="2105" y="526"/>
                    </a:lnTo>
                    <a:cubicBezTo>
                      <a:pt x="2105" y="426"/>
                      <a:pt x="2005" y="326"/>
                      <a:pt x="2005" y="226"/>
                    </a:cubicBezTo>
                    <a:cubicBezTo>
                      <a:pt x="1880" y="100"/>
                      <a:pt x="1679" y="0"/>
                      <a:pt x="157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9379;p58"/>
              <p:cNvSpPr/>
              <p:nvPr/>
            </p:nvSpPr>
            <p:spPr>
              <a:xfrm>
                <a:off x="8166845" y="4271561"/>
                <a:ext cx="35095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533" extrusionOk="0">
                    <a:moveTo>
                      <a:pt x="1354" y="1"/>
                    </a:moveTo>
                    <a:cubicBezTo>
                      <a:pt x="1253" y="1"/>
                      <a:pt x="1128" y="101"/>
                      <a:pt x="1028" y="201"/>
                    </a:cubicBezTo>
                    <a:cubicBezTo>
                      <a:pt x="928" y="427"/>
                      <a:pt x="727" y="728"/>
                      <a:pt x="502" y="953"/>
                    </a:cubicBezTo>
                    <a:cubicBezTo>
                      <a:pt x="401" y="1054"/>
                      <a:pt x="301" y="1254"/>
                      <a:pt x="201" y="1354"/>
                    </a:cubicBezTo>
                    <a:cubicBezTo>
                      <a:pt x="101" y="1580"/>
                      <a:pt x="0" y="1780"/>
                      <a:pt x="0" y="1981"/>
                    </a:cubicBezTo>
                    <a:cubicBezTo>
                      <a:pt x="0" y="2334"/>
                      <a:pt x="276" y="2533"/>
                      <a:pt x="614" y="2533"/>
                    </a:cubicBezTo>
                    <a:cubicBezTo>
                      <a:pt x="683" y="2533"/>
                      <a:pt x="755" y="2524"/>
                      <a:pt x="827" y="2507"/>
                    </a:cubicBezTo>
                    <a:cubicBezTo>
                      <a:pt x="1028" y="2407"/>
                      <a:pt x="1128" y="2081"/>
                      <a:pt x="1253" y="1881"/>
                    </a:cubicBezTo>
                    <a:cubicBezTo>
                      <a:pt x="1354" y="1780"/>
                      <a:pt x="1354" y="1680"/>
                      <a:pt x="1454" y="1580"/>
                    </a:cubicBezTo>
                    <a:cubicBezTo>
                      <a:pt x="1554" y="1254"/>
                      <a:pt x="1654" y="953"/>
                      <a:pt x="1755" y="627"/>
                    </a:cubicBezTo>
                    <a:cubicBezTo>
                      <a:pt x="1880" y="527"/>
                      <a:pt x="1880" y="427"/>
                      <a:pt x="1880" y="327"/>
                    </a:cubicBezTo>
                    <a:cubicBezTo>
                      <a:pt x="1880" y="201"/>
                      <a:pt x="1755" y="101"/>
                      <a:pt x="1654" y="101"/>
                    </a:cubicBezTo>
                    <a:cubicBezTo>
                      <a:pt x="1554" y="1"/>
                      <a:pt x="1454" y="1"/>
                      <a:pt x="13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9380;p58"/>
              <p:cNvSpPr/>
              <p:nvPr/>
            </p:nvSpPr>
            <p:spPr>
              <a:xfrm>
                <a:off x="8215464" y="4296095"/>
                <a:ext cx="33229" cy="4517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421" extrusionOk="0">
                    <a:moveTo>
                      <a:pt x="1277" y="0"/>
                    </a:moveTo>
                    <a:cubicBezTo>
                      <a:pt x="1098" y="0"/>
                      <a:pt x="902" y="99"/>
                      <a:pt x="828" y="265"/>
                    </a:cubicBezTo>
                    <a:cubicBezTo>
                      <a:pt x="728" y="465"/>
                      <a:pt x="527" y="666"/>
                      <a:pt x="402" y="992"/>
                    </a:cubicBezTo>
                    <a:lnTo>
                      <a:pt x="302" y="1292"/>
                    </a:lnTo>
                    <a:cubicBezTo>
                      <a:pt x="201" y="1518"/>
                      <a:pt x="1" y="1719"/>
                      <a:pt x="101" y="1919"/>
                    </a:cubicBezTo>
                    <a:cubicBezTo>
                      <a:pt x="101" y="2145"/>
                      <a:pt x="201" y="2245"/>
                      <a:pt x="302" y="2345"/>
                    </a:cubicBezTo>
                    <a:cubicBezTo>
                      <a:pt x="414" y="2395"/>
                      <a:pt x="521" y="2420"/>
                      <a:pt x="624" y="2420"/>
                    </a:cubicBezTo>
                    <a:cubicBezTo>
                      <a:pt x="728" y="2420"/>
                      <a:pt x="828" y="2395"/>
                      <a:pt x="928" y="2345"/>
                    </a:cubicBezTo>
                    <a:cubicBezTo>
                      <a:pt x="1028" y="2345"/>
                      <a:pt x="1154" y="2245"/>
                      <a:pt x="1154" y="2019"/>
                    </a:cubicBezTo>
                    <a:cubicBezTo>
                      <a:pt x="1254" y="2019"/>
                      <a:pt x="1254" y="1819"/>
                      <a:pt x="1254" y="1819"/>
                    </a:cubicBezTo>
                    <a:cubicBezTo>
                      <a:pt x="1354" y="1618"/>
                      <a:pt x="1354" y="1518"/>
                      <a:pt x="1455" y="1393"/>
                    </a:cubicBezTo>
                    <a:cubicBezTo>
                      <a:pt x="1555" y="1192"/>
                      <a:pt x="1655" y="891"/>
                      <a:pt x="1780" y="666"/>
                    </a:cubicBezTo>
                    <a:cubicBezTo>
                      <a:pt x="1780" y="566"/>
                      <a:pt x="1780" y="365"/>
                      <a:pt x="1655" y="265"/>
                    </a:cubicBezTo>
                    <a:cubicBezTo>
                      <a:pt x="1655" y="140"/>
                      <a:pt x="1555" y="39"/>
                      <a:pt x="1455" y="39"/>
                    </a:cubicBezTo>
                    <a:cubicBezTo>
                      <a:pt x="1402" y="13"/>
                      <a:pt x="1340" y="0"/>
                      <a:pt x="127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9381;p58"/>
              <p:cNvSpPr/>
              <p:nvPr/>
            </p:nvSpPr>
            <p:spPr>
              <a:xfrm>
                <a:off x="8219214" y="4123333"/>
                <a:ext cx="23397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856" extrusionOk="0">
                    <a:moveTo>
                      <a:pt x="953" y="1"/>
                    </a:moveTo>
                    <a:cubicBezTo>
                      <a:pt x="827" y="1"/>
                      <a:pt x="727" y="1"/>
                      <a:pt x="627" y="126"/>
                    </a:cubicBezTo>
                    <a:lnTo>
                      <a:pt x="527" y="227"/>
                    </a:lnTo>
                    <a:cubicBezTo>
                      <a:pt x="426" y="227"/>
                      <a:pt x="426" y="327"/>
                      <a:pt x="426" y="327"/>
                    </a:cubicBezTo>
                    <a:cubicBezTo>
                      <a:pt x="326" y="527"/>
                      <a:pt x="326" y="628"/>
                      <a:pt x="201" y="853"/>
                    </a:cubicBezTo>
                    <a:cubicBezTo>
                      <a:pt x="201" y="953"/>
                      <a:pt x="101" y="953"/>
                      <a:pt x="101" y="1054"/>
                    </a:cubicBezTo>
                    <a:cubicBezTo>
                      <a:pt x="101" y="1154"/>
                      <a:pt x="0" y="1254"/>
                      <a:pt x="0" y="1379"/>
                    </a:cubicBezTo>
                    <a:cubicBezTo>
                      <a:pt x="101" y="1480"/>
                      <a:pt x="101" y="1580"/>
                      <a:pt x="101" y="1680"/>
                    </a:cubicBezTo>
                    <a:cubicBezTo>
                      <a:pt x="201" y="1680"/>
                      <a:pt x="201" y="1780"/>
                      <a:pt x="326" y="1780"/>
                    </a:cubicBezTo>
                    <a:cubicBezTo>
                      <a:pt x="426" y="1831"/>
                      <a:pt x="527" y="1856"/>
                      <a:pt x="614" y="1856"/>
                    </a:cubicBezTo>
                    <a:cubicBezTo>
                      <a:pt x="702" y="1856"/>
                      <a:pt x="777" y="1831"/>
                      <a:pt x="827" y="1780"/>
                    </a:cubicBezTo>
                    <a:cubicBezTo>
                      <a:pt x="953" y="1680"/>
                      <a:pt x="1053" y="1580"/>
                      <a:pt x="1053" y="1480"/>
                    </a:cubicBezTo>
                    <a:lnTo>
                      <a:pt x="1053" y="1379"/>
                    </a:lnTo>
                    <a:lnTo>
                      <a:pt x="1153" y="1054"/>
                    </a:lnTo>
                    <a:cubicBezTo>
                      <a:pt x="1153" y="953"/>
                      <a:pt x="1153" y="753"/>
                      <a:pt x="1254" y="628"/>
                    </a:cubicBezTo>
                    <a:cubicBezTo>
                      <a:pt x="1254" y="527"/>
                      <a:pt x="1254" y="327"/>
                      <a:pt x="1153" y="227"/>
                    </a:cubicBezTo>
                    <a:cubicBezTo>
                      <a:pt x="1153" y="227"/>
                      <a:pt x="1053" y="126"/>
                      <a:pt x="9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9382;p58"/>
              <p:cNvSpPr/>
              <p:nvPr/>
            </p:nvSpPr>
            <p:spPr>
              <a:xfrm>
                <a:off x="8024235" y="4297923"/>
                <a:ext cx="43024" cy="49218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638" extrusionOk="0">
                    <a:moveTo>
                      <a:pt x="1836" y="1"/>
                    </a:moveTo>
                    <a:cubicBezTo>
                      <a:pt x="1788" y="1"/>
                      <a:pt x="1737" y="13"/>
                      <a:pt x="1679" y="42"/>
                    </a:cubicBezTo>
                    <a:cubicBezTo>
                      <a:pt x="1479" y="167"/>
                      <a:pt x="1379" y="267"/>
                      <a:pt x="1153" y="468"/>
                    </a:cubicBezTo>
                    <a:cubicBezTo>
                      <a:pt x="1053" y="568"/>
                      <a:pt x="852" y="668"/>
                      <a:pt x="752" y="894"/>
                    </a:cubicBezTo>
                    <a:cubicBezTo>
                      <a:pt x="627" y="994"/>
                      <a:pt x="426" y="1194"/>
                      <a:pt x="326" y="1420"/>
                    </a:cubicBezTo>
                    <a:cubicBezTo>
                      <a:pt x="125" y="1621"/>
                      <a:pt x="0" y="1821"/>
                      <a:pt x="0" y="2147"/>
                    </a:cubicBezTo>
                    <a:cubicBezTo>
                      <a:pt x="0" y="2438"/>
                      <a:pt x="226" y="2637"/>
                      <a:pt x="512" y="2637"/>
                    </a:cubicBezTo>
                    <a:cubicBezTo>
                      <a:pt x="620" y="2637"/>
                      <a:pt x="736" y="2609"/>
                      <a:pt x="852" y="2548"/>
                    </a:cubicBezTo>
                    <a:cubicBezTo>
                      <a:pt x="953" y="2548"/>
                      <a:pt x="1053" y="2448"/>
                      <a:pt x="1053" y="2347"/>
                    </a:cubicBezTo>
                    <a:cubicBezTo>
                      <a:pt x="1253" y="2047"/>
                      <a:pt x="1479" y="1721"/>
                      <a:pt x="1679" y="1420"/>
                    </a:cubicBezTo>
                    <a:cubicBezTo>
                      <a:pt x="1679" y="1420"/>
                      <a:pt x="1780" y="1295"/>
                      <a:pt x="1780" y="1194"/>
                    </a:cubicBezTo>
                    <a:lnTo>
                      <a:pt x="1880" y="1094"/>
                    </a:lnTo>
                    <a:cubicBezTo>
                      <a:pt x="2005" y="994"/>
                      <a:pt x="2105" y="793"/>
                      <a:pt x="2206" y="668"/>
                    </a:cubicBezTo>
                    <a:cubicBezTo>
                      <a:pt x="2306" y="468"/>
                      <a:pt x="2306" y="267"/>
                      <a:pt x="2206" y="167"/>
                    </a:cubicBezTo>
                    <a:cubicBezTo>
                      <a:pt x="2062" y="77"/>
                      <a:pt x="1958" y="1"/>
                      <a:pt x="183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9383;p58"/>
              <p:cNvSpPr/>
              <p:nvPr/>
            </p:nvSpPr>
            <p:spPr>
              <a:xfrm>
                <a:off x="8043861" y="434171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9384;p58"/>
              <p:cNvSpPr/>
              <p:nvPr/>
            </p:nvSpPr>
            <p:spPr>
              <a:xfrm>
                <a:off x="8043861" y="4339845"/>
                <a:ext cx="1903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1" extrusionOk="0">
                    <a:moveTo>
                      <a:pt x="101" y="0"/>
                    </a:moveTo>
                    <a:lnTo>
                      <a:pt x="1" y="100"/>
                    </a:lnTo>
                    <a:lnTo>
                      <a:pt x="1" y="10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9385;p58"/>
              <p:cNvSpPr/>
              <p:nvPr/>
            </p:nvSpPr>
            <p:spPr>
              <a:xfrm>
                <a:off x="8108394" y="4345442"/>
                <a:ext cx="1884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27" extrusionOk="0">
                    <a:moveTo>
                      <a:pt x="101" y="1"/>
                    </a:moveTo>
                    <a:lnTo>
                      <a:pt x="101" y="1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9386;p58"/>
              <p:cNvSpPr/>
              <p:nvPr/>
            </p:nvSpPr>
            <p:spPr>
              <a:xfrm>
                <a:off x="8090633" y="4303837"/>
                <a:ext cx="43024" cy="47707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557" extrusionOk="0">
                    <a:moveTo>
                      <a:pt x="1726" y="0"/>
                    </a:moveTo>
                    <a:cubicBezTo>
                      <a:pt x="1598" y="0"/>
                      <a:pt x="1466" y="50"/>
                      <a:pt x="1353" y="151"/>
                    </a:cubicBezTo>
                    <a:cubicBezTo>
                      <a:pt x="1153" y="351"/>
                      <a:pt x="827" y="677"/>
                      <a:pt x="627" y="877"/>
                    </a:cubicBezTo>
                    <a:cubicBezTo>
                      <a:pt x="426" y="1103"/>
                      <a:pt x="326" y="1304"/>
                      <a:pt x="201" y="1404"/>
                    </a:cubicBezTo>
                    <a:cubicBezTo>
                      <a:pt x="100" y="1504"/>
                      <a:pt x="100" y="1604"/>
                      <a:pt x="100" y="1830"/>
                    </a:cubicBezTo>
                    <a:cubicBezTo>
                      <a:pt x="0" y="1930"/>
                      <a:pt x="0" y="2030"/>
                      <a:pt x="100" y="2231"/>
                    </a:cubicBezTo>
                    <a:cubicBezTo>
                      <a:pt x="100" y="2356"/>
                      <a:pt x="201" y="2456"/>
                      <a:pt x="201" y="2456"/>
                    </a:cubicBezTo>
                    <a:cubicBezTo>
                      <a:pt x="326" y="2557"/>
                      <a:pt x="426" y="2557"/>
                      <a:pt x="526" y="2557"/>
                    </a:cubicBezTo>
                    <a:cubicBezTo>
                      <a:pt x="727" y="2456"/>
                      <a:pt x="827" y="2356"/>
                      <a:pt x="1053" y="2231"/>
                    </a:cubicBezTo>
                    <a:lnTo>
                      <a:pt x="1153" y="2131"/>
                    </a:lnTo>
                    <a:cubicBezTo>
                      <a:pt x="1253" y="2030"/>
                      <a:pt x="1353" y="1930"/>
                      <a:pt x="1353" y="1830"/>
                    </a:cubicBezTo>
                    <a:cubicBezTo>
                      <a:pt x="1454" y="1730"/>
                      <a:pt x="1579" y="1604"/>
                      <a:pt x="1679" y="1504"/>
                    </a:cubicBezTo>
                    <a:cubicBezTo>
                      <a:pt x="1780" y="1304"/>
                      <a:pt x="1980" y="1103"/>
                      <a:pt x="2080" y="877"/>
                    </a:cubicBezTo>
                    <a:cubicBezTo>
                      <a:pt x="2206" y="777"/>
                      <a:pt x="2306" y="677"/>
                      <a:pt x="2306" y="577"/>
                    </a:cubicBezTo>
                    <a:cubicBezTo>
                      <a:pt x="2306" y="351"/>
                      <a:pt x="2206" y="251"/>
                      <a:pt x="2080" y="151"/>
                    </a:cubicBezTo>
                    <a:cubicBezTo>
                      <a:pt x="1980" y="50"/>
                      <a:pt x="1855" y="0"/>
                      <a:pt x="17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9387;p58"/>
              <p:cNvSpPr/>
              <p:nvPr/>
            </p:nvSpPr>
            <p:spPr>
              <a:xfrm>
                <a:off x="8157032" y="4345442"/>
                <a:ext cx="30878" cy="3509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881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301" y="627"/>
                    </a:cubicBezTo>
                    <a:cubicBezTo>
                      <a:pt x="201" y="753"/>
                      <a:pt x="100" y="853"/>
                      <a:pt x="100" y="953"/>
                    </a:cubicBezTo>
                    <a:cubicBezTo>
                      <a:pt x="100" y="1053"/>
                      <a:pt x="0" y="1154"/>
                      <a:pt x="0" y="1254"/>
                    </a:cubicBezTo>
                    <a:cubicBezTo>
                      <a:pt x="0" y="1379"/>
                      <a:pt x="0" y="1480"/>
                      <a:pt x="100" y="1480"/>
                    </a:cubicBezTo>
                    <a:cubicBezTo>
                      <a:pt x="100" y="1580"/>
                      <a:pt x="100" y="1680"/>
                      <a:pt x="201" y="1780"/>
                    </a:cubicBezTo>
                    <a:cubicBezTo>
                      <a:pt x="301" y="1780"/>
                      <a:pt x="401" y="1881"/>
                      <a:pt x="526" y="1881"/>
                    </a:cubicBezTo>
                    <a:lnTo>
                      <a:pt x="727" y="1881"/>
                    </a:lnTo>
                    <a:cubicBezTo>
                      <a:pt x="827" y="1780"/>
                      <a:pt x="927" y="1780"/>
                      <a:pt x="1028" y="1680"/>
                    </a:cubicBezTo>
                    <a:lnTo>
                      <a:pt x="1028" y="1580"/>
                    </a:lnTo>
                    <a:cubicBezTo>
                      <a:pt x="1153" y="1480"/>
                      <a:pt x="1153" y="1379"/>
                      <a:pt x="1153" y="1254"/>
                    </a:cubicBezTo>
                    <a:lnTo>
                      <a:pt x="1253" y="1154"/>
                    </a:lnTo>
                    <a:lnTo>
                      <a:pt x="1253" y="1053"/>
                    </a:lnTo>
                    <a:cubicBezTo>
                      <a:pt x="1353" y="953"/>
                      <a:pt x="1353" y="953"/>
                      <a:pt x="1454" y="853"/>
                    </a:cubicBezTo>
                    <a:cubicBezTo>
                      <a:pt x="1554" y="753"/>
                      <a:pt x="1554" y="753"/>
                      <a:pt x="1554" y="627"/>
                    </a:cubicBezTo>
                    <a:cubicBezTo>
                      <a:pt x="1654" y="527"/>
                      <a:pt x="1554" y="327"/>
                      <a:pt x="1554" y="226"/>
                    </a:cubicBezTo>
                    <a:cubicBezTo>
                      <a:pt x="1454" y="126"/>
                      <a:pt x="1353" y="1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9388;p58"/>
              <p:cNvSpPr/>
              <p:nvPr/>
            </p:nvSpPr>
            <p:spPr>
              <a:xfrm>
                <a:off x="8229027" y="4368800"/>
                <a:ext cx="33229" cy="5101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734" extrusionOk="0">
                    <a:moveTo>
                      <a:pt x="1216" y="0"/>
                    </a:moveTo>
                    <a:cubicBezTo>
                      <a:pt x="1092" y="0"/>
                      <a:pt x="964" y="91"/>
                      <a:pt x="828" y="228"/>
                    </a:cubicBezTo>
                    <a:cubicBezTo>
                      <a:pt x="627" y="528"/>
                      <a:pt x="527" y="754"/>
                      <a:pt x="427" y="1055"/>
                    </a:cubicBezTo>
                    <a:cubicBezTo>
                      <a:pt x="301" y="1255"/>
                      <a:pt x="201" y="1380"/>
                      <a:pt x="101" y="1581"/>
                    </a:cubicBezTo>
                    <a:lnTo>
                      <a:pt x="101" y="1781"/>
                    </a:lnTo>
                    <a:cubicBezTo>
                      <a:pt x="1" y="2007"/>
                      <a:pt x="1" y="2207"/>
                      <a:pt x="101" y="2308"/>
                    </a:cubicBezTo>
                    <a:cubicBezTo>
                      <a:pt x="101" y="2508"/>
                      <a:pt x="301" y="2634"/>
                      <a:pt x="527" y="2734"/>
                    </a:cubicBezTo>
                    <a:cubicBezTo>
                      <a:pt x="627" y="2734"/>
                      <a:pt x="828" y="2734"/>
                      <a:pt x="1053" y="2508"/>
                    </a:cubicBezTo>
                    <a:cubicBezTo>
                      <a:pt x="1154" y="2408"/>
                      <a:pt x="1254" y="2207"/>
                      <a:pt x="1254" y="1882"/>
                    </a:cubicBezTo>
                    <a:cubicBezTo>
                      <a:pt x="1254" y="1781"/>
                      <a:pt x="1354" y="1581"/>
                      <a:pt x="1354" y="1481"/>
                    </a:cubicBezTo>
                    <a:cubicBezTo>
                      <a:pt x="1454" y="1380"/>
                      <a:pt x="1454" y="1155"/>
                      <a:pt x="1454" y="1055"/>
                    </a:cubicBezTo>
                    <a:cubicBezTo>
                      <a:pt x="1555" y="954"/>
                      <a:pt x="1555" y="954"/>
                      <a:pt x="1555" y="854"/>
                    </a:cubicBezTo>
                    <a:cubicBezTo>
                      <a:pt x="1555" y="754"/>
                      <a:pt x="1680" y="754"/>
                      <a:pt x="1680" y="754"/>
                    </a:cubicBezTo>
                    <a:cubicBezTo>
                      <a:pt x="1680" y="629"/>
                      <a:pt x="1780" y="428"/>
                      <a:pt x="1680" y="328"/>
                    </a:cubicBezTo>
                    <a:cubicBezTo>
                      <a:pt x="1680" y="228"/>
                      <a:pt x="1555" y="127"/>
                      <a:pt x="1454" y="127"/>
                    </a:cubicBezTo>
                    <a:cubicBezTo>
                      <a:pt x="1375" y="38"/>
                      <a:pt x="1296" y="0"/>
                      <a:pt x="121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9389;p58"/>
              <p:cNvSpPr/>
              <p:nvPr/>
            </p:nvSpPr>
            <p:spPr>
              <a:xfrm>
                <a:off x="7973731" y="4391002"/>
                <a:ext cx="33210" cy="44237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2371" extrusionOk="0">
                    <a:moveTo>
                      <a:pt x="1319" y="1"/>
                    </a:moveTo>
                    <a:cubicBezTo>
                      <a:pt x="1193" y="1"/>
                      <a:pt x="1073" y="55"/>
                      <a:pt x="953" y="190"/>
                    </a:cubicBezTo>
                    <a:lnTo>
                      <a:pt x="627" y="491"/>
                    </a:lnTo>
                    <a:cubicBezTo>
                      <a:pt x="527" y="692"/>
                      <a:pt x="527" y="817"/>
                      <a:pt x="426" y="917"/>
                    </a:cubicBezTo>
                    <a:cubicBezTo>
                      <a:pt x="201" y="1218"/>
                      <a:pt x="0" y="1544"/>
                      <a:pt x="0" y="1845"/>
                    </a:cubicBezTo>
                    <a:cubicBezTo>
                      <a:pt x="0" y="2070"/>
                      <a:pt x="101" y="2271"/>
                      <a:pt x="326" y="2371"/>
                    </a:cubicBezTo>
                    <a:lnTo>
                      <a:pt x="727" y="2371"/>
                    </a:lnTo>
                    <a:cubicBezTo>
                      <a:pt x="1053" y="2170"/>
                      <a:pt x="1254" y="1845"/>
                      <a:pt x="1354" y="1444"/>
                    </a:cubicBezTo>
                    <a:cubicBezTo>
                      <a:pt x="1454" y="1318"/>
                      <a:pt x="1579" y="1218"/>
                      <a:pt x="1579" y="1118"/>
                    </a:cubicBezTo>
                    <a:cubicBezTo>
                      <a:pt x="1579" y="1017"/>
                      <a:pt x="1680" y="917"/>
                      <a:pt x="1680" y="817"/>
                    </a:cubicBezTo>
                    <a:cubicBezTo>
                      <a:pt x="1680" y="692"/>
                      <a:pt x="1780" y="692"/>
                      <a:pt x="1780" y="591"/>
                    </a:cubicBezTo>
                    <a:cubicBezTo>
                      <a:pt x="1780" y="391"/>
                      <a:pt x="1680" y="190"/>
                      <a:pt x="1579" y="65"/>
                    </a:cubicBezTo>
                    <a:cubicBezTo>
                      <a:pt x="1489" y="25"/>
                      <a:pt x="1403" y="1"/>
                      <a:pt x="131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9390;p58"/>
              <p:cNvSpPr/>
              <p:nvPr/>
            </p:nvSpPr>
            <p:spPr>
              <a:xfrm>
                <a:off x="8049943" y="4372308"/>
                <a:ext cx="30878" cy="44274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2373" extrusionOk="0">
                    <a:moveTo>
                      <a:pt x="1119" y="0"/>
                    </a:moveTo>
                    <a:cubicBezTo>
                      <a:pt x="928" y="0"/>
                      <a:pt x="801" y="93"/>
                      <a:pt x="727" y="240"/>
                    </a:cubicBezTo>
                    <a:cubicBezTo>
                      <a:pt x="502" y="441"/>
                      <a:pt x="402" y="666"/>
                      <a:pt x="301" y="867"/>
                    </a:cubicBezTo>
                    <a:cubicBezTo>
                      <a:pt x="301" y="967"/>
                      <a:pt x="201" y="1067"/>
                      <a:pt x="201" y="1192"/>
                    </a:cubicBezTo>
                    <a:cubicBezTo>
                      <a:pt x="101" y="1293"/>
                      <a:pt x="101" y="1393"/>
                      <a:pt x="101" y="1493"/>
                    </a:cubicBezTo>
                    <a:cubicBezTo>
                      <a:pt x="1" y="1593"/>
                      <a:pt x="1" y="1694"/>
                      <a:pt x="1" y="1819"/>
                    </a:cubicBezTo>
                    <a:cubicBezTo>
                      <a:pt x="1" y="2019"/>
                      <a:pt x="201" y="2220"/>
                      <a:pt x="402" y="2320"/>
                    </a:cubicBezTo>
                    <a:cubicBezTo>
                      <a:pt x="469" y="2358"/>
                      <a:pt x="534" y="2373"/>
                      <a:pt x="598" y="2373"/>
                    </a:cubicBezTo>
                    <a:cubicBezTo>
                      <a:pt x="747" y="2373"/>
                      <a:pt x="888" y="2290"/>
                      <a:pt x="1028" y="2220"/>
                    </a:cubicBezTo>
                    <a:cubicBezTo>
                      <a:pt x="1028" y="2120"/>
                      <a:pt x="1128" y="2019"/>
                      <a:pt x="1128" y="1919"/>
                    </a:cubicBezTo>
                    <a:lnTo>
                      <a:pt x="1354" y="1694"/>
                    </a:lnTo>
                    <a:cubicBezTo>
                      <a:pt x="1354" y="1593"/>
                      <a:pt x="1354" y="1393"/>
                      <a:pt x="1454" y="1293"/>
                    </a:cubicBezTo>
                    <a:cubicBezTo>
                      <a:pt x="1454" y="1067"/>
                      <a:pt x="1555" y="867"/>
                      <a:pt x="1555" y="666"/>
                    </a:cubicBezTo>
                    <a:cubicBezTo>
                      <a:pt x="1655" y="340"/>
                      <a:pt x="1555" y="140"/>
                      <a:pt x="1354" y="40"/>
                    </a:cubicBezTo>
                    <a:cubicBezTo>
                      <a:pt x="1267" y="13"/>
                      <a:pt x="1188" y="0"/>
                      <a:pt x="11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9391;p58"/>
              <p:cNvSpPr/>
              <p:nvPr/>
            </p:nvSpPr>
            <p:spPr>
              <a:xfrm>
                <a:off x="8102312" y="4398744"/>
                <a:ext cx="29479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251" extrusionOk="0">
                    <a:moveTo>
                      <a:pt x="941" y="1"/>
                    </a:moveTo>
                    <a:cubicBezTo>
                      <a:pt x="859" y="1"/>
                      <a:pt x="778" y="26"/>
                      <a:pt x="727" y="76"/>
                    </a:cubicBezTo>
                    <a:cubicBezTo>
                      <a:pt x="627" y="176"/>
                      <a:pt x="527" y="277"/>
                      <a:pt x="527" y="402"/>
                    </a:cubicBezTo>
                    <a:lnTo>
                      <a:pt x="527" y="502"/>
                    </a:lnTo>
                    <a:cubicBezTo>
                      <a:pt x="427" y="703"/>
                      <a:pt x="326" y="803"/>
                      <a:pt x="201" y="903"/>
                    </a:cubicBezTo>
                    <a:cubicBezTo>
                      <a:pt x="201" y="1029"/>
                      <a:pt x="201" y="1129"/>
                      <a:pt x="101" y="1229"/>
                    </a:cubicBezTo>
                    <a:cubicBezTo>
                      <a:pt x="101" y="1229"/>
                      <a:pt x="1" y="1329"/>
                      <a:pt x="1" y="1430"/>
                    </a:cubicBezTo>
                    <a:lnTo>
                      <a:pt x="1" y="1655"/>
                    </a:lnTo>
                    <a:lnTo>
                      <a:pt x="1" y="1956"/>
                    </a:lnTo>
                    <a:cubicBezTo>
                      <a:pt x="101" y="2056"/>
                      <a:pt x="101" y="2156"/>
                      <a:pt x="201" y="2156"/>
                    </a:cubicBezTo>
                    <a:cubicBezTo>
                      <a:pt x="314" y="2219"/>
                      <a:pt x="420" y="2250"/>
                      <a:pt x="524" y="2250"/>
                    </a:cubicBezTo>
                    <a:cubicBezTo>
                      <a:pt x="627" y="2250"/>
                      <a:pt x="727" y="2219"/>
                      <a:pt x="828" y="2156"/>
                    </a:cubicBezTo>
                    <a:lnTo>
                      <a:pt x="953" y="2056"/>
                    </a:lnTo>
                    <a:cubicBezTo>
                      <a:pt x="1053" y="1956"/>
                      <a:pt x="1053" y="1956"/>
                      <a:pt x="1053" y="1856"/>
                    </a:cubicBezTo>
                    <a:cubicBezTo>
                      <a:pt x="1154" y="1856"/>
                      <a:pt x="1154" y="1755"/>
                      <a:pt x="1154" y="1755"/>
                    </a:cubicBezTo>
                    <a:cubicBezTo>
                      <a:pt x="1254" y="1655"/>
                      <a:pt x="1254" y="1430"/>
                      <a:pt x="1354" y="1329"/>
                    </a:cubicBezTo>
                    <a:cubicBezTo>
                      <a:pt x="1454" y="1129"/>
                      <a:pt x="1454" y="903"/>
                      <a:pt x="1580" y="703"/>
                    </a:cubicBezTo>
                    <a:cubicBezTo>
                      <a:pt x="1580" y="502"/>
                      <a:pt x="1580" y="402"/>
                      <a:pt x="1454" y="277"/>
                    </a:cubicBezTo>
                    <a:cubicBezTo>
                      <a:pt x="1354" y="176"/>
                      <a:pt x="1254" y="76"/>
                      <a:pt x="1154" y="76"/>
                    </a:cubicBezTo>
                    <a:cubicBezTo>
                      <a:pt x="1103" y="26"/>
                      <a:pt x="1022" y="1"/>
                      <a:pt x="941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9392;p58"/>
              <p:cNvSpPr/>
              <p:nvPr/>
            </p:nvSpPr>
            <p:spPr>
              <a:xfrm>
                <a:off x="8166845" y="4413707"/>
                <a:ext cx="29012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981" extrusionOk="0">
                    <a:moveTo>
                      <a:pt x="827" y="1"/>
                    </a:moveTo>
                    <a:cubicBezTo>
                      <a:pt x="727" y="101"/>
                      <a:pt x="627" y="101"/>
                      <a:pt x="502" y="327"/>
                    </a:cubicBezTo>
                    <a:cubicBezTo>
                      <a:pt x="401" y="427"/>
                      <a:pt x="301" y="628"/>
                      <a:pt x="301" y="728"/>
                    </a:cubicBezTo>
                    <a:cubicBezTo>
                      <a:pt x="201" y="953"/>
                      <a:pt x="101" y="1054"/>
                      <a:pt x="101" y="1154"/>
                    </a:cubicBezTo>
                    <a:lnTo>
                      <a:pt x="101" y="1254"/>
                    </a:lnTo>
                    <a:lnTo>
                      <a:pt x="0" y="1354"/>
                    </a:lnTo>
                    <a:cubicBezTo>
                      <a:pt x="0" y="1480"/>
                      <a:pt x="101" y="1580"/>
                      <a:pt x="101" y="1680"/>
                    </a:cubicBezTo>
                    <a:cubicBezTo>
                      <a:pt x="201" y="1780"/>
                      <a:pt x="301" y="1881"/>
                      <a:pt x="401" y="1881"/>
                    </a:cubicBezTo>
                    <a:cubicBezTo>
                      <a:pt x="502" y="1981"/>
                      <a:pt x="627" y="1981"/>
                      <a:pt x="727" y="1981"/>
                    </a:cubicBezTo>
                    <a:cubicBezTo>
                      <a:pt x="827" y="1881"/>
                      <a:pt x="928" y="1881"/>
                      <a:pt x="1028" y="1780"/>
                    </a:cubicBezTo>
                    <a:cubicBezTo>
                      <a:pt x="1028" y="1780"/>
                      <a:pt x="1028" y="1680"/>
                      <a:pt x="1128" y="1680"/>
                    </a:cubicBezTo>
                    <a:lnTo>
                      <a:pt x="1128" y="1580"/>
                    </a:lnTo>
                    <a:cubicBezTo>
                      <a:pt x="1253" y="1480"/>
                      <a:pt x="1253" y="1354"/>
                      <a:pt x="1354" y="1254"/>
                    </a:cubicBezTo>
                    <a:cubicBezTo>
                      <a:pt x="1354" y="1054"/>
                      <a:pt x="1454" y="853"/>
                      <a:pt x="1454" y="628"/>
                    </a:cubicBezTo>
                    <a:cubicBezTo>
                      <a:pt x="1554" y="527"/>
                      <a:pt x="1554" y="427"/>
                      <a:pt x="1454" y="327"/>
                    </a:cubicBezTo>
                    <a:cubicBezTo>
                      <a:pt x="1354" y="227"/>
                      <a:pt x="1354" y="101"/>
                      <a:pt x="1253" y="101"/>
                    </a:cubicBezTo>
                    <a:cubicBezTo>
                      <a:pt x="11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9393;p58"/>
              <p:cNvSpPr/>
              <p:nvPr/>
            </p:nvSpPr>
            <p:spPr>
              <a:xfrm>
                <a:off x="8211266" y="4450647"/>
                <a:ext cx="31345" cy="43043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307" extrusionOk="0">
                    <a:moveTo>
                      <a:pt x="852" y="1"/>
                    </a:moveTo>
                    <a:cubicBezTo>
                      <a:pt x="627" y="126"/>
                      <a:pt x="627" y="227"/>
                      <a:pt x="527" y="427"/>
                    </a:cubicBezTo>
                    <a:cubicBezTo>
                      <a:pt x="527" y="628"/>
                      <a:pt x="426" y="853"/>
                      <a:pt x="326" y="1054"/>
                    </a:cubicBezTo>
                    <a:lnTo>
                      <a:pt x="226" y="1254"/>
                    </a:lnTo>
                    <a:cubicBezTo>
                      <a:pt x="226" y="1379"/>
                      <a:pt x="126" y="1480"/>
                      <a:pt x="126" y="1580"/>
                    </a:cubicBezTo>
                    <a:cubicBezTo>
                      <a:pt x="0" y="1881"/>
                      <a:pt x="226" y="2206"/>
                      <a:pt x="426" y="2307"/>
                    </a:cubicBezTo>
                    <a:lnTo>
                      <a:pt x="852" y="2307"/>
                    </a:lnTo>
                    <a:cubicBezTo>
                      <a:pt x="953" y="2307"/>
                      <a:pt x="1053" y="2206"/>
                      <a:pt x="1153" y="2106"/>
                    </a:cubicBezTo>
                    <a:cubicBezTo>
                      <a:pt x="1153" y="1881"/>
                      <a:pt x="1253" y="1780"/>
                      <a:pt x="1379" y="1580"/>
                    </a:cubicBezTo>
                    <a:lnTo>
                      <a:pt x="1379" y="1379"/>
                    </a:lnTo>
                    <a:cubicBezTo>
                      <a:pt x="1479" y="1054"/>
                      <a:pt x="1579" y="853"/>
                      <a:pt x="1579" y="628"/>
                    </a:cubicBezTo>
                    <a:cubicBezTo>
                      <a:pt x="1680" y="427"/>
                      <a:pt x="1479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9394;p58"/>
              <p:cNvSpPr/>
              <p:nvPr/>
            </p:nvSpPr>
            <p:spPr>
              <a:xfrm>
                <a:off x="7944739" y="4478241"/>
                <a:ext cx="32744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182" extrusionOk="0">
                    <a:moveTo>
                      <a:pt x="1128" y="1"/>
                    </a:moveTo>
                    <a:cubicBezTo>
                      <a:pt x="928" y="101"/>
                      <a:pt x="828" y="101"/>
                      <a:pt x="828" y="301"/>
                    </a:cubicBezTo>
                    <a:cubicBezTo>
                      <a:pt x="627" y="527"/>
                      <a:pt x="502" y="727"/>
                      <a:pt x="301" y="928"/>
                    </a:cubicBezTo>
                    <a:lnTo>
                      <a:pt x="201" y="1028"/>
                    </a:lnTo>
                    <a:lnTo>
                      <a:pt x="201" y="1154"/>
                    </a:lnTo>
                    <a:cubicBezTo>
                      <a:pt x="101" y="1254"/>
                      <a:pt x="101" y="1254"/>
                      <a:pt x="101" y="1354"/>
                    </a:cubicBezTo>
                    <a:cubicBezTo>
                      <a:pt x="101" y="1354"/>
                      <a:pt x="101" y="1454"/>
                      <a:pt x="1" y="1454"/>
                    </a:cubicBezTo>
                    <a:lnTo>
                      <a:pt x="1" y="1780"/>
                    </a:lnTo>
                    <a:cubicBezTo>
                      <a:pt x="101" y="1981"/>
                      <a:pt x="201" y="2081"/>
                      <a:pt x="301" y="2081"/>
                    </a:cubicBezTo>
                    <a:cubicBezTo>
                      <a:pt x="402" y="2181"/>
                      <a:pt x="502" y="2181"/>
                      <a:pt x="727" y="2181"/>
                    </a:cubicBezTo>
                    <a:cubicBezTo>
                      <a:pt x="727" y="2181"/>
                      <a:pt x="928" y="2081"/>
                      <a:pt x="928" y="1981"/>
                    </a:cubicBezTo>
                    <a:cubicBezTo>
                      <a:pt x="1028" y="1981"/>
                      <a:pt x="1028" y="1981"/>
                      <a:pt x="1028" y="1880"/>
                    </a:cubicBezTo>
                    <a:cubicBezTo>
                      <a:pt x="1128" y="1880"/>
                      <a:pt x="1128" y="1780"/>
                      <a:pt x="1128" y="1655"/>
                    </a:cubicBezTo>
                    <a:lnTo>
                      <a:pt x="1354" y="1454"/>
                    </a:lnTo>
                    <a:cubicBezTo>
                      <a:pt x="1454" y="1254"/>
                      <a:pt x="1554" y="1028"/>
                      <a:pt x="1655" y="828"/>
                    </a:cubicBezTo>
                    <a:cubicBezTo>
                      <a:pt x="1755" y="627"/>
                      <a:pt x="1755" y="527"/>
                      <a:pt x="1755" y="402"/>
                    </a:cubicBezTo>
                    <a:cubicBezTo>
                      <a:pt x="1655" y="301"/>
                      <a:pt x="1554" y="101"/>
                      <a:pt x="1454" y="101"/>
                    </a:cubicBezTo>
                    <a:cubicBezTo>
                      <a:pt x="1354" y="1"/>
                      <a:pt x="1254" y="1"/>
                      <a:pt x="11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9395;p58"/>
              <p:cNvSpPr/>
              <p:nvPr/>
            </p:nvSpPr>
            <p:spPr>
              <a:xfrm>
                <a:off x="8008806" y="4462345"/>
                <a:ext cx="31345" cy="3742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1253" y="1"/>
                    </a:moveTo>
                    <a:cubicBezTo>
                      <a:pt x="1153" y="1"/>
                      <a:pt x="1053" y="1"/>
                      <a:pt x="827" y="126"/>
                    </a:cubicBezTo>
                    <a:cubicBezTo>
                      <a:pt x="727" y="226"/>
                      <a:pt x="627" y="326"/>
                      <a:pt x="526" y="326"/>
                    </a:cubicBezTo>
                    <a:cubicBezTo>
                      <a:pt x="526" y="427"/>
                      <a:pt x="426" y="527"/>
                      <a:pt x="326" y="627"/>
                    </a:cubicBezTo>
                    <a:cubicBezTo>
                      <a:pt x="201" y="853"/>
                      <a:pt x="100" y="953"/>
                      <a:pt x="100" y="1053"/>
                    </a:cubicBezTo>
                    <a:lnTo>
                      <a:pt x="100" y="1153"/>
                    </a:lnTo>
                    <a:lnTo>
                      <a:pt x="100" y="1254"/>
                    </a:lnTo>
                    <a:lnTo>
                      <a:pt x="0" y="1254"/>
                    </a:lnTo>
                    <a:lnTo>
                      <a:pt x="0" y="1479"/>
                    </a:lnTo>
                    <a:cubicBezTo>
                      <a:pt x="100" y="1479"/>
                      <a:pt x="100" y="1579"/>
                      <a:pt x="100" y="1579"/>
                    </a:cubicBezTo>
                    <a:cubicBezTo>
                      <a:pt x="100" y="1780"/>
                      <a:pt x="201" y="1880"/>
                      <a:pt x="426" y="1880"/>
                    </a:cubicBezTo>
                    <a:lnTo>
                      <a:pt x="526" y="2006"/>
                    </a:lnTo>
                    <a:cubicBezTo>
                      <a:pt x="627" y="2006"/>
                      <a:pt x="727" y="1880"/>
                      <a:pt x="827" y="1880"/>
                    </a:cubicBezTo>
                    <a:cubicBezTo>
                      <a:pt x="952" y="1780"/>
                      <a:pt x="952" y="1780"/>
                      <a:pt x="1053" y="1680"/>
                    </a:cubicBezTo>
                    <a:cubicBezTo>
                      <a:pt x="1053" y="1680"/>
                      <a:pt x="1053" y="1579"/>
                      <a:pt x="1153" y="1579"/>
                    </a:cubicBezTo>
                    <a:lnTo>
                      <a:pt x="1153" y="1479"/>
                    </a:lnTo>
                    <a:cubicBezTo>
                      <a:pt x="1187" y="1403"/>
                      <a:pt x="1221" y="1341"/>
                      <a:pt x="1251" y="1289"/>
                    </a:cubicBezTo>
                    <a:lnTo>
                      <a:pt x="1251" y="1289"/>
                    </a:lnTo>
                    <a:cubicBezTo>
                      <a:pt x="1235" y="1397"/>
                      <a:pt x="1153" y="1479"/>
                      <a:pt x="1153" y="1479"/>
                    </a:cubicBezTo>
                    <a:cubicBezTo>
                      <a:pt x="1244" y="1388"/>
                      <a:pt x="1252" y="1380"/>
                      <a:pt x="1253" y="1284"/>
                    </a:cubicBezTo>
                    <a:lnTo>
                      <a:pt x="1253" y="1284"/>
                    </a:lnTo>
                    <a:cubicBezTo>
                      <a:pt x="1252" y="1286"/>
                      <a:pt x="1252" y="1287"/>
                      <a:pt x="1251" y="1289"/>
                    </a:cubicBezTo>
                    <a:lnTo>
                      <a:pt x="1251" y="1289"/>
                    </a:lnTo>
                    <a:cubicBezTo>
                      <a:pt x="1252" y="1277"/>
                      <a:pt x="1253" y="1266"/>
                      <a:pt x="1253" y="1254"/>
                    </a:cubicBezTo>
                    <a:lnTo>
                      <a:pt x="1253" y="1254"/>
                    </a:lnTo>
                    <a:cubicBezTo>
                      <a:pt x="1253" y="1265"/>
                      <a:pt x="1253" y="1275"/>
                      <a:pt x="1253" y="1284"/>
                    </a:cubicBezTo>
                    <a:lnTo>
                      <a:pt x="1253" y="1284"/>
                    </a:lnTo>
                    <a:cubicBezTo>
                      <a:pt x="1311" y="1184"/>
                      <a:pt x="1353" y="1119"/>
                      <a:pt x="1353" y="1053"/>
                    </a:cubicBezTo>
                    <a:cubicBezTo>
                      <a:pt x="1454" y="1053"/>
                      <a:pt x="1454" y="953"/>
                      <a:pt x="1579" y="953"/>
                    </a:cubicBezTo>
                    <a:cubicBezTo>
                      <a:pt x="1579" y="853"/>
                      <a:pt x="1679" y="752"/>
                      <a:pt x="1679" y="527"/>
                    </a:cubicBezTo>
                    <a:cubicBezTo>
                      <a:pt x="1679" y="427"/>
                      <a:pt x="1679" y="326"/>
                      <a:pt x="1579" y="226"/>
                    </a:cubicBezTo>
                    <a:cubicBezTo>
                      <a:pt x="1454" y="126"/>
                      <a:pt x="1353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9396;p58"/>
              <p:cNvSpPr/>
              <p:nvPr/>
            </p:nvSpPr>
            <p:spPr>
              <a:xfrm>
                <a:off x="8063507" y="4477513"/>
                <a:ext cx="29012" cy="43304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321" extrusionOk="0">
                    <a:moveTo>
                      <a:pt x="1061" y="0"/>
                    </a:moveTo>
                    <a:cubicBezTo>
                      <a:pt x="881" y="0"/>
                      <a:pt x="700" y="93"/>
                      <a:pt x="627" y="240"/>
                    </a:cubicBezTo>
                    <a:cubicBezTo>
                      <a:pt x="527" y="441"/>
                      <a:pt x="401" y="666"/>
                      <a:pt x="301" y="867"/>
                    </a:cubicBezTo>
                    <a:cubicBezTo>
                      <a:pt x="201" y="967"/>
                      <a:pt x="201" y="1067"/>
                      <a:pt x="101" y="1193"/>
                    </a:cubicBezTo>
                    <a:cubicBezTo>
                      <a:pt x="101" y="1293"/>
                      <a:pt x="0" y="1393"/>
                      <a:pt x="0" y="1493"/>
                    </a:cubicBezTo>
                    <a:lnTo>
                      <a:pt x="0" y="1919"/>
                    </a:lnTo>
                    <a:cubicBezTo>
                      <a:pt x="101" y="2120"/>
                      <a:pt x="101" y="2220"/>
                      <a:pt x="301" y="2220"/>
                    </a:cubicBezTo>
                    <a:cubicBezTo>
                      <a:pt x="301" y="2320"/>
                      <a:pt x="401" y="2320"/>
                      <a:pt x="527" y="2320"/>
                    </a:cubicBezTo>
                    <a:cubicBezTo>
                      <a:pt x="627" y="2320"/>
                      <a:pt x="627" y="2220"/>
                      <a:pt x="727" y="2220"/>
                    </a:cubicBezTo>
                    <a:cubicBezTo>
                      <a:pt x="1028" y="2120"/>
                      <a:pt x="1153" y="1694"/>
                      <a:pt x="1354" y="1293"/>
                    </a:cubicBezTo>
                    <a:cubicBezTo>
                      <a:pt x="1354" y="1067"/>
                      <a:pt x="1454" y="867"/>
                      <a:pt x="1554" y="666"/>
                    </a:cubicBezTo>
                    <a:lnTo>
                      <a:pt x="1554" y="240"/>
                    </a:ln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193" y="13"/>
                      <a:pt x="1127" y="0"/>
                      <a:pt x="106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9397;p58"/>
              <p:cNvSpPr/>
              <p:nvPr/>
            </p:nvSpPr>
            <p:spPr>
              <a:xfrm>
                <a:off x="8135521" y="4493670"/>
                <a:ext cx="27128" cy="383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056" extrusionOk="0">
                    <a:moveTo>
                      <a:pt x="1053" y="1"/>
                    </a:moveTo>
                    <a:cubicBezTo>
                      <a:pt x="827" y="1"/>
                      <a:pt x="727" y="1"/>
                      <a:pt x="627" y="101"/>
                    </a:cubicBezTo>
                    <a:cubicBezTo>
                      <a:pt x="526" y="201"/>
                      <a:pt x="426" y="327"/>
                      <a:pt x="426" y="427"/>
                    </a:cubicBezTo>
                    <a:cubicBezTo>
                      <a:pt x="426" y="527"/>
                      <a:pt x="426" y="527"/>
                      <a:pt x="301" y="627"/>
                    </a:cubicBezTo>
                    <a:cubicBezTo>
                      <a:pt x="301" y="728"/>
                      <a:pt x="301" y="828"/>
                      <a:pt x="201" y="828"/>
                    </a:cubicBezTo>
                    <a:cubicBezTo>
                      <a:pt x="201" y="953"/>
                      <a:pt x="100" y="1053"/>
                      <a:pt x="100" y="1154"/>
                    </a:cubicBezTo>
                    <a:cubicBezTo>
                      <a:pt x="100" y="1254"/>
                      <a:pt x="0" y="1354"/>
                      <a:pt x="0" y="1454"/>
                    </a:cubicBezTo>
                    <a:cubicBezTo>
                      <a:pt x="0" y="1680"/>
                      <a:pt x="100" y="1880"/>
                      <a:pt x="301" y="1981"/>
                    </a:cubicBezTo>
                    <a:cubicBezTo>
                      <a:pt x="414" y="2031"/>
                      <a:pt x="520" y="2056"/>
                      <a:pt x="624" y="2056"/>
                    </a:cubicBezTo>
                    <a:cubicBezTo>
                      <a:pt x="727" y="2056"/>
                      <a:pt x="827" y="2031"/>
                      <a:pt x="927" y="1981"/>
                    </a:cubicBezTo>
                    <a:cubicBezTo>
                      <a:pt x="1053" y="1880"/>
                      <a:pt x="1153" y="1780"/>
                      <a:pt x="1253" y="1580"/>
                    </a:cubicBezTo>
                    <a:cubicBezTo>
                      <a:pt x="1354" y="1454"/>
                      <a:pt x="1354" y="1354"/>
                      <a:pt x="1354" y="1154"/>
                    </a:cubicBezTo>
                    <a:cubicBezTo>
                      <a:pt x="1454" y="1053"/>
                      <a:pt x="1454" y="728"/>
                      <a:pt x="1454" y="527"/>
                    </a:cubicBezTo>
                    <a:cubicBezTo>
                      <a:pt x="1454" y="427"/>
                      <a:pt x="1354" y="327"/>
                      <a:pt x="1253" y="201"/>
                    </a:cubicBezTo>
                    <a:cubicBezTo>
                      <a:pt x="1253" y="101"/>
                      <a:pt x="1153" y="101"/>
                      <a:pt x="10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9398;p58"/>
              <p:cNvSpPr/>
              <p:nvPr/>
            </p:nvSpPr>
            <p:spPr>
              <a:xfrm>
                <a:off x="8184140" y="4516319"/>
                <a:ext cx="31345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446" extrusionOk="0">
                    <a:moveTo>
                      <a:pt x="1072" y="1"/>
                    </a:moveTo>
                    <a:cubicBezTo>
                      <a:pt x="895" y="1"/>
                      <a:pt x="701" y="94"/>
                      <a:pt x="627" y="240"/>
                    </a:cubicBezTo>
                    <a:cubicBezTo>
                      <a:pt x="527" y="466"/>
                      <a:pt x="427" y="767"/>
                      <a:pt x="201" y="992"/>
                    </a:cubicBezTo>
                    <a:cubicBezTo>
                      <a:pt x="201" y="1193"/>
                      <a:pt x="101" y="1293"/>
                      <a:pt x="1" y="1494"/>
                    </a:cubicBezTo>
                    <a:lnTo>
                      <a:pt x="1" y="1819"/>
                    </a:lnTo>
                    <a:lnTo>
                      <a:pt x="1" y="2020"/>
                    </a:lnTo>
                    <a:cubicBezTo>
                      <a:pt x="1" y="2120"/>
                      <a:pt x="101" y="2346"/>
                      <a:pt x="201" y="2446"/>
                    </a:cubicBezTo>
                    <a:cubicBezTo>
                      <a:pt x="427" y="2446"/>
                      <a:pt x="627" y="2446"/>
                      <a:pt x="727" y="2346"/>
                    </a:cubicBezTo>
                    <a:cubicBezTo>
                      <a:pt x="828" y="2245"/>
                      <a:pt x="828" y="2245"/>
                      <a:pt x="953" y="2245"/>
                    </a:cubicBezTo>
                    <a:cubicBezTo>
                      <a:pt x="1053" y="2120"/>
                      <a:pt x="1053" y="2020"/>
                      <a:pt x="1053" y="1920"/>
                    </a:cubicBezTo>
                    <a:cubicBezTo>
                      <a:pt x="1154" y="1819"/>
                      <a:pt x="1254" y="1619"/>
                      <a:pt x="1354" y="1393"/>
                    </a:cubicBezTo>
                    <a:cubicBezTo>
                      <a:pt x="1354" y="1193"/>
                      <a:pt x="1454" y="867"/>
                      <a:pt x="1580" y="666"/>
                    </a:cubicBezTo>
                    <a:cubicBezTo>
                      <a:pt x="1680" y="566"/>
                      <a:pt x="1580" y="366"/>
                      <a:pt x="1580" y="240"/>
                    </a:cubicBez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200" y="13"/>
                      <a:pt x="1137" y="1"/>
                      <a:pt x="107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9399;p58"/>
              <p:cNvSpPr/>
              <p:nvPr/>
            </p:nvSpPr>
            <p:spPr>
              <a:xfrm>
                <a:off x="7928844" y="4566823"/>
                <a:ext cx="29479" cy="4985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672" extrusionOk="0">
                    <a:moveTo>
                      <a:pt x="993" y="1"/>
                    </a:moveTo>
                    <a:cubicBezTo>
                      <a:pt x="843" y="1"/>
                      <a:pt x="701" y="99"/>
                      <a:pt x="627" y="265"/>
                    </a:cubicBezTo>
                    <a:cubicBezTo>
                      <a:pt x="527" y="365"/>
                      <a:pt x="527" y="365"/>
                      <a:pt x="527" y="466"/>
                    </a:cubicBezTo>
                    <a:cubicBezTo>
                      <a:pt x="426" y="566"/>
                      <a:pt x="426" y="666"/>
                      <a:pt x="326" y="792"/>
                    </a:cubicBezTo>
                    <a:cubicBezTo>
                      <a:pt x="326" y="992"/>
                      <a:pt x="226" y="1092"/>
                      <a:pt x="226" y="1193"/>
                    </a:cubicBezTo>
                    <a:cubicBezTo>
                      <a:pt x="101" y="1418"/>
                      <a:pt x="101" y="1619"/>
                      <a:pt x="0" y="1819"/>
                    </a:cubicBezTo>
                    <a:lnTo>
                      <a:pt x="0" y="2045"/>
                    </a:lnTo>
                    <a:cubicBezTo>
                      <a:pt x="0" y="2245"/>
                      <a:pt x="101" y="2345"/>
                      <a:pt x="226" y="2546"/>
                    </a:cubicBezTo>
                    <a:cubicBezTo>
                      <a:pt x="326" y="2671"/>
                      <a:pt x="527" y="2671"/>
                      <a:pt x="627" y="2671"/>
                    </a:cubicBezTo>
                    <a:cubicBezTo>
                      <a:pt x="853" y="2546"/>
                      <a:pt x="953" y="2446"/>
                      <a:pt x="1053" y="2345"/>
                    </a:cubicBezTo>
                    <a:cubicBezTo>
                      <a:pt x="1053" y="2345"/>
                      <a:pt x="1153" y="2245"/>
                      <a:pt x="1153" y="2145"/>
                    </a:cubicBezTo>
                    <a:cubicBezTo>
                      <a:pt x="1254" y="1919"/>
                      <a:pt x="1354" y="1719"/>
                      <a:pt x="1354" y="1619"/>
                    </a:cubicBezTo>
                    <a:cubicBezTo>
                      <a:pt x="1479" y="1418"/>
                      <a:pt x="1479" y="1293"/>
                      <a:pt x="1479" y="1092"/>
                    </a:cubicBezTo>
                    <a:cubicBezTo>
                      <a:pt x="1479" y="892"/>
                      <a:pt x="1579" y="666"/>
                      <a:pt x="1579" y="466"/>
                    </a:cubicBezTo>
                    <a:cubicBezTo>
                      <a:pt x="1579" y="265"/>
                      <a:pt x="1354" y="40"/>
                      <a:pt x="1153" y="40"/>
                    </a:cubicBezTo>
                    <a:cubicBezTo>
                      <a:pt x="1101" y="13"/>
                      <a:pt x="1046" y="1"/>
                      <a:pt x="99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9400;p58"/>
              <p:cNvSpPr/>
              <p:nvPr/>
            </p:nvSpPr>
            <p:spPr>
              <a:xfrm>
                <a:off x="8005056" y="4527905"/>
                <a:ext cx="27147" cy="3489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870" extrusionOk="0">
                    <a:moveTo>
                      <a:pt x="929" y="1"/>
                    </a:moveTo>
                    <a:cubicBezTo>
                      <a:pt x="895" y="1"/>
                      <a:pt x="861" y="12"/>
                      <a:pt x="828" y="45"/>
                    </a:cubicBezTo>
                    <a:cubicBezTo>
                      <a:pt x="627" y="45"/>
                      <a:pt x="527" y="146"/>
                      <a:pt x="527" y="246"/>
                    </a:cubicBezTo>
                    <a:cubicBezTo>
                      <a:pt x="402" y="371"/>
                      <a:pt x="301" y="472"/>
                      <a:pt x="201" y="672"/>
                    </a:cubicBezTo>
                    <a:lnTo>
                      <a:pt x="201" y="772"/>
                    </a:lnTo>
                    <a:cubicBezTo>
                      <a:pt x="101" y="772"/>
                      <a:pt x="101" y="873"/>
                      <a:pt x="101" y="998"/>
                    </a:cubicBezTo>
                    <a:cubicBezTo>
                      <a:pt x="1" y="1098"/>
                      <a:pt x="1" y="1299"/>
                      <a:pt x="1" y="1399"/>
                    </a:cubicBezTo>
                    <a:cubicBezTo>
                      <a:pt x="1" y="1499"/>
                      <a:pt x="101" y="1624"/>
                      <a:pt x="101" y="1624"/>
                    </a:cubicBezTo>
                    <a:cubicBezTo>
                      <a:pt x="201" y="1725"/>
                      <a:pt x="201" y="1725"/>
                      <a:pt x="301" y="1825"/>
                    </a:cubicBezTo>
                    <a:cubicBezTo>
                      <a:pt x="368" y="1825"/>
                      <a:pt x="446" y="1869"/>
                      <a:pt x="550" y="1869"/>
                    </a:cubicBezTo>
                    <a:cubicBezTo>
                      <a:pt x="602" y="1869"/>
                      <a:pt x="661" y="1858"/>
                      <a:pt x="727" y="1825"/>
                    </a:cubicBezTo>
                    <a:cubicBezTo>
                      <a:pt x="828" y="1825"/>
                      <a:pt x="828" y="1725"/>
                      <a:pt x="928" y="1725"/>
                    </a:cubicBezTo>
                    <a:cubicBezTo>
                      <a:pt x="1028" y="1624"/>
                      <a:pt x="1028" y="1624"/>
                      <a:pt x="1028" y="1499"/>
                    </a:cubicBezTo>
                    <a:lnTo>
                      <a:pt x="1153" y="1399"/>
                    </a:lnTo>
                    <a:cubicBezTo>
                      <a:pt x="1153" y="1299"/>
                      <a:pt x="1254" y="1198"/>
                      <a:pt x="1254" y="1098"/>
                    </a:cubicBezTo>
                    <a:cubicBezTo>
                      <a:pt x="1254" y="873"/>
                      <a:pt x="1354" y="772"/>
                      <a:pt x="1354" y="572"/>
                    </a:cubicBezTo>
                    <a:cubicBezTo>
                      <a:pt x="1454" y="472"/>
                      <a:pt x="1354" y="371"/>
                      <a:pt x="1354" y="246"/>
                    </a:cubicBezTo>
                    <a:cubicBezTo>
                      <a:pt x="1254" y="146"/>
                      <a:pt x="1254" y="45"/>
                      <a:pt x="1153" y="45"/>
                    </a:cubicBezTo>
                    <a:cubicBezTo>
                      <a:pt x="1070" y="45"/>
                      <a:pt x="998" y="1"/>
                      <a:pt x="92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9401;p58"/>
              <p:cNvSpPr/>
              <p:nvPr/>
            </p:nvSpPr>
            <p:spPr>
              <a:xfrm>
                <a:off x="8051809" y="4557532"/>
                <a:ext cx="27147" cy="40897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92" extrusionOk="0">
                    <a:moveTo>
                      <a:pt x="796" y="0"/>
                    </a:moveTo>
                    <a:cubicBezTo>
                      <a:pt x="610" y="0"/>
                      <a:pt x="402" y="177"/>
                      <a:pt x="402" y="337"/>
                    </a:cubicBezTo>
                    <a:cubicBezTo>
                      <a:pt x="302" y="538"/>
                      <a:pt x="302" y="763"/>
                      <a:pt x="201" y="964"/>
                    </a:cubicBezTo>
                    <a:cubicBezTo>
                      <a:pt x="201" y="1064"/>
                      <a:pt x="101" y="1064"/>
                      <a:pt x="101" y="1164"/>
                    </a:cubicBezTo>
                    <a:cubicBezTo>
                      <a:pt x="101" y="1290"/>
                      <a:pt x="1" y="1290"/>
                      <a:pt x="1" y="1390"/>
                    </a:cubicBezTo>
                    <a:lnTo>
                      <a:pt x="1" y="1490"/>
                    </a:lnTo>
                    <a:lnTo>
                      <a:pt x="1" y="1791"/>
                    </a:lnTo>
                    <a:cubicBezTo>
                      <a:pt x="1" y="1916"/>
                      <a:pt x="201" y="2117"/>
                      <a:pt x="302" y="2117"/>
                    </a:cubicBezTo>
                    <a:cubicBezTo>
                      <a:pt x="414" y="2167"/>
                      <a:pt x="496" y="2192"/>
                      <a:pt x="574" y="2192"/>
                    </a:cubicBezTo>
                    <a:cubicBezTo>
                      <a:pt x="653" y="2192"/>
                      <a:pt x="728" y="2167"/>
                      <a:pt x="828" y="2117"/>
                    </a:cubicBezTo>
                    <a:cubicBezTo>
                      <a:pt x="1028" y="2016"/>
                      <a:pt x="1154" y="1791"/>
                      <a:pt x="1254" y="1590"/>
                    </a:cubicBezTo>
                    <a:lnTo>
                      <a:pt x="1254" y="1290"/>
                    </a:lnTo>
                    <a:cubicBezTo>
                      <a:pt x="1354" y="964"/>
                      <a:pt x="1354" y="763"/>
                      <a:pt x="1455" y="538"/>
                    </a:cubicBezTo>
                    <a:cubicBezTo>
                      <a:pt x="1455" y="337"/>
                      <a:pt x="1354" y="237"/>
                      <a:pt x="1254" y="137"/>
                    </a:cubicBezTo>
                    <a:cubicBezTo>
                      <a:pt x="1154" y="36"/>
                      <a:pt x="1028" y="36"/>
                      <a:pt x="928" y="36"/>
                    </a:cubicBezTo>
                    <a:cubicBezTo>
                      <a:pt x="888" y="11"/>
                      <a:pt x="843" y="0"/>
                      <a:pt x="79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9402;p58"/>
              <p:cNvSpPr/>
              <p:nvPr/>
            </p:nvSpPr>
            <p:spPr>
              <a:xfrm>
                <a:off x="8129439" y="4563035"/>
                <a:ext cx="27594" cy="4380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48" extrusionOk="0">
                    <a:moveTo>
                      <a:pt x="1479" y="669"/>
                    </a:moveTo>
                    <a:lnTo>
                      <a:pt x="1479" y="669"/>
                    </a:lnTo>
                    <a:cubicBezTo>
                      <a:pt x="1479" y="698"/>
                      <a:pt x="1477" y="725"/>
                      <a:pt x="1473" y="751"/>
                    </a:cubicBezTo>
                    <a:lnTo>
                      <a:pt x="1473" y="751"/>
                    </a:lnTo>
                    <a:cubicBezTo>
                      <a:pt x="1479" y="731"/>
                      <a:pt x="1479" y="707"/>
                      <a:pt x="1479" y="669"/>
                    </a:cubicBezTo>
                    <a:close/>
                    <a:moveTo>
                      <a:pt x="954" y="1"/>
                    </a:moveTo>
                    <a:cubicBezTo>
                      <a:pt x="781" y="1"/>
                      <a:pt x="598" y="72"/>
                      <a:pt x="527" y="142"/>
                    </a:cubicBezTo>
                    <a:cubicBezTo>
                      <a:pt x="326" y="368"/>
                      <a:pt x="326" y="568"/>
                      <a:pt x="226" y="769"/>
                    </a:cubicBezTo>
                    <a:cubicBezTo>
                      <a:pt x="126" y="995"/>
                      <a:pt x="126" y="1195"/>
                      <a:pt x="0" y="1295"/>
                    </a:cubicBezTo>
                    <a:lnTo>
                      <a:pt x="0" y="1621"/>
                    </a:lnTo>
                    <a:lnTo>
                      <a:pt x="0" y="1822"/>
                    </a:lnTo>
                    <a:cubicBezTo>
                      <a:pt x="126" y="2022"/>
                      <a:pt x="226" y="2248"/>
                      <a:pt x="426" y="2348"/>
                    </a:cubicBezTo>
                    <a:cubicBezTo>
                      <a:pt x="627" y="2348"/>
                      <a:pt x="852" y="2348"/>
                      <a:pt x="953" y="2122"/>
                    </a:cubicBezTo>
                    <a:cubicBezTo>
                      <a:pt x="1153" y="2122"/>
                      <a:pt x="1153" y="1922"/>
                      <a:pt x="1253" y="1822"/>
                    </a:cubicBezTo>
                    <a:lnTo>
                      <a:pt x="1253" y="1621"/>
                    </a:lnTo>
                    <a:cubicBezTo>
                      <a:pt x="1253" y="1496"/>
                      <a:pt x="1253" y="1396"/>
                      <a:pt x="1379" y="1295"/>
                    </a:cubicBezTo>
                    <a:lnTo>
                      <a:pt x="1379" y="1095"/>
                    </a:lnTo>
                    <a:cubicBezTo>
                      <a:pt x="1379" y="1009"/>
                      <a:pt x="1452" y="905"/>
                      <a:pt x="1473" y="751"/>
                    </a:cubicBezTo>
                    <a:lnTo>
                      <a:pt x="1473" y="751"/>
                    </a:lnTo>
                    <a:cubicBezTo>
                      <a:pt x="1464" y="784"/>
                      <a:pt x="1440" y="808"/>
                      <a:pt x="1379" y="869"/>
                    </a:cubicBezTo>
                    <a:cubicBezTo>
                      <a:pt x="1479" y="769"/>
                      <a:pt x="1479" y="669"/>
                      <a:pt x="1479" y="568"/>
                    </a:cubicBezTo>
                    <a:cubicBezTo>
                      <a:pt x="1479" y="368"/>
                      <a:pt x="1379" y="142"/>
                      <a:pt x="1153" y="42"/>
                    </a:cubicBezTo>
                    <a:cubicBezTo>
                      <a:pt x="1094" y="13"/>
                      <a:pt x="1025" y="1"/>
                      <a:pt x="9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9403;p58"/>
              <p:cNvSpPr/>
              <p:nvPr/>
            </p:nvSpPr>
            <p:spPr>
              <a:xfrm>
                <a:off x="7839535" y="3677270"/>
                <a:ext cx="17314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680" extrusionOk="0">
                    <a:moveTo>
                      <a:pt x="401" y="0"/>
                    </a:moveTo>
                    <a:cubicBezTo>
                      <a:pt x="301" y="0"/>
                      <a:pt x="201" y="0"/>
                      <a:pt x="101" y="100"/>
                    </a:cubicBezTo>
                    <a:cubicBezTo>
                      <a:pt x="101" y="226"/>
                      <a:pt x="0" y="326"/>
                      <a:pt x="0" y="426"/>
                    </a:cubicBezTo>
                    <a:cubicBezTo>
                      <a:pt x="0" y="526"/>
                      <a:pt x="101" y="727"/>
                      <a:pt x="101" y="852"/>
                    </a:cubicBezTo>
                    <a:lnTo>
                      <a:pt x="101" y="1153"/>
                    </a:lnTo>
                    <a:cubicBezTo>
                      <a:pt x="101" y="1153"/>
                      <a:pt x="101" y="1253"/>
                      <a:pt x="201" y="1353"/>
                    </a:cubicBezTo>
                    <a:cubicBezTo>
                      <a:pt x="201" y="1579"/>
                      <a:pt x="401" y="1679"/>
                      <a:pt x="502" y="1679"/>
                    </a:cubicBezTo>
                    <a:cubicBezTo>
                      <a:pt x="727" y="1679"/>
                      <a:pt x="827" y="1479"/>
                      <a:pt x="928" y="1353"/>
                    </a:cubicBezTo>
                    <a:lnTo>
                      <a:pt x="928" y="1153"/>
                    </a:lnTo>
                    <a:lnTo>
                      <a:pt x="928" y="852"/>
                    </a:lnTo>
                    <a:cubicBezTo>
                      <a:pt x="827" y="727"/>
                      <a:pt x="827" y="526"/>
                      <a:pt x="827" y="426"/>
                    </a:cubicBezTo>
                    <a:lnTo>
                      <a:pt x="827" y="226"/>
                    </a:lnTo>
                    <a:lnTo>
                      <a:pt x="727" y="100"/>
                    </a:lnTo>
                    <a:cubicBezTo>
                      <a:pt x="627" y="0"/>
                      <a:pt x="502" y="0"/>
                      <a:pt x="40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9404;p58"/>
              <p:cNvSpPr/>
              <p:nvPr/>
            </p:nvSpPr>
            <p:spPr>
              <a:xfrm>
                <a:off x="7864777" y="3722158"/>
                <a:ext cx="21531" cy="3507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80" extrusionOk="0">
                    <a:moveTo>
                      <a:pt x="527" y="0"/>
                    </a:moveTo>
                    <a:cubicBezTo>
                      <a:pt x="402" y="0"/>
                      <a:pt x="302" y="0"/>
                      <a:pt x="302" y="100"/>
                    </a:cubicBezTo>
                    <a:cubicBezTo>
                      <a:pt x="201" y="100"/>
                      <a:pt x="101" y="201"/>
                      <a:pt x="101" y="326"/>
                    </a:cubicBezTo>
                    <a:cubicBezTo>
                      <a:pt x="1" y="526"/>
                      <a:pt x="1" y="727"/>
                      <a:pt x="1" y="953"/>
                    </a:cubicBezTo>
                    <a:lnTo>
                      <a:pt x="1" y="1253"/>
                    </a:lnTo>
                    <a:lnTo>
                      <a:pt x="1" y="1454"/>
                    </a:lnTo>
                    <a:cubicBezTo>
                      <a:pt x="101" y="1579"/>
                      <a:pt x="101" y="1579"/>
                      <a:pt x="101" y="1679"/>
                    </a:cubicBezTo>
                    <a:cubicBezTo>
                      <a:pt x="101" y="1679"/>
                      <a:pt x="201" y="1780"/>
                      <a:pt x="302" y="1780"/>
                    </a:cubicBezTo>
                    <a:cubicBezTo>
                      <a:pt x="302" y="1880"/>
                      <a:pt x="402" y="1880"/>
                      <a:pt x="402" y="1880"/>
                    </a:cubicBezTo>
                    <a:lnTo>
                      <a:pt x="728" y="1880"/>
                    </a:lnTo>
                    <a:cubicBezTo>
                      <a:pt x="828" y="1880"/>
                      <a:pt x="828" y="1780"/>
                      <a:pt x="928" y="1780"/>
                    </a:cubicBezTo>
                    <a:cubicBezTo>
                      <a:pt x="1154" y="1579"/>
                      <a:pt x="1154" y="1253"/>
                      <a:pt x="1028" y="1053"/>
                    </a:cubicBezTo>
                    <a:cubicBezTo>
                      <a:pt x="1028" y="1053"/>
                      <a:pt x="1028" y="953"/>
                      <a:pt x="928" y="827"/>
                    </a:cubicBezTo>
                    <a:lnTo>
                      <a:pt x="928" y="426"/>
                    </a:lnTo>
                    <a:cubicBezTo>
                      <a:pt x="928" y="426"/>
                      <a:pt x="928" y="326"/>
                      <a:pt x="828" y="326"/>
                    </a:cubicBezTo>
                    <a:cubicBezTo>
                      <a:pt x="828" y="201"/>
                      <a:pt x="828" y="201"/>
                      <a:pt x="728" y="201"/>
                    </a:cubicBezTo>
                    <a:cubicBezTo>
                      <a:pt x="728" y="100"/>
                      <a:pt x="627" y="10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9405;p58"/>
              <p:cNvSpPr/>
              <p:nvPr/>
            </p:nvSpPr>
            <p:spPr>
              <a:xfrm>
                <a:off x="7888154" y="3681467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1"/>
                    </a:moveTo>
                    <a:cubicBezTo>
                      <a:pt x="302" y="1"/>
                      <a:pt x="302" y="101"/>
                      <a:pt x="201" y="101"/>
                    </a:cubicBezTo>
                    <a:lnTo>
                      <a:pt x="201" y="201"/>
                    </a:lnTo>
                    <a:cubicBezTo>
                      <a:pt x="101" y="201"/>
                      <a:pt x="101" y="301"/>
                      <a:pt x="101" y="301"/>
                    </a:cubicBezTo>
                    <a:cubicBezTo>
                      <a:pt x="101" y="402"/>
                      <a:pt x="101" y="402"/>
                      <a:pt x="1" y="502"/>
                    </a:cubicBezTo>
                    <a:lnTo>
                      <a:pt x="1" y="727"/>
                    </a:lnTo>
                    <a:lnTo>
                      <a:pt x="1" y="928"/>
                    </a:lnTo>
                    <a:cubicBezTo>
                      <a:pt x="1" y="1028"/>
                      <a:pt x="1" y="1254"/>
                      <a:pt x="101" y="1354"/>
                    </a:cubicBezTo>
                    <a:lnTo>
                      <a:pt x="201" y="1454"/>
                    </a:lnTo>
                    <a:lnTo>
                      <a:pt x="302" y="1555"/>
                    </a:lnTo>
                    <a:cubicBezTo>
                      <a:pt x="402" y="1555"/>
                      <a:pt x="402" y="1555"/>
                      <a:pt x="527" y="1655"/>
                    </a:cubicBezTo>
                    <a:lnTo>
                      <a:pt x="728" y="1655"/>
                    </a:lnTo>
                    <a:cubicBezTo>
                      <a:pt x="728" y="1655"/>
                      <a:pt x="828" y="1655"/>
                      <a:pt x="828" y="1555"/>
                    </a:cubicBezTo>
                    <a:lnTo>
                      <a:pt x="928" y="1555"/>
                    </a:lnTo>
                    <a:lnTo>
                      <a:pt x="1028" y="1454"/>
                    </a:lnTo>
                    <a:cubicBezTo>
                      <a:pt x="1154" y="1354"/>
                      <a:pt x="1154" y="1254"/>
                      <a:pt x="1154" y="1254"/>
                    </a:cubicBezTo>
                    <a:cubicBezTo>
                      <a:pt x="1254" y="1028"/>
                      <a:pt x="1254" y="928"/>
                      <a:pt x="1154" y="727"/>
                    </a:cubicBezTo>
                    <a:lnTo>
                      <a:pt x="1154" y="627"/>
                    </a:lnTo>
                    <a:cubicBezTo>
                      <a:pt x="1028" y="502"/>
                      <a:pt x="1028" y="301"/>
                      <a:pt x="928" y="201"/>
                    </a:cubicBezTo>
                    <a:lnTo>
                      <a:pt x="828" y="101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9406;p58"/>
              <p:cNvSpPr/>
              <p:nvPr/>
            </p:nvSpPr>
            <p:spPr>
              <a:xfrm>
                <a:off x="7940523" y="3663706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427" y="0"/>
                    </a:moveTo>
                    <a:cubicBezTo>
                      <a:pt x="427" y="0"/>
                      <a:pt x="327" y="0"/>
                      <a:pt x="327" y="101"/>
                    </a:cubicBezTo>
                    <a:cubicBezTo>
                      <a:pt x="227" y="101"/>
                      <a:pt x="227" y="101"/>
                      <a:pt x="101" y="201"/>
                    </a:cubicBezTo>
                    <a:cubicBezTo>
                      <a:pt x="1" y="326"/>
                      <a:pt x="1" y="426"/>
                      <a:pt x="1" y="527"/>
                    </a:cubicBezTo>
                    <a:lnTo>
                      <a:pt x="1" y="827"/>
                    </a:lnTo>
                    <a:lnTo>
                      <a:pt x="1" y="1053"/>
                    </a:lnTo>
                    <a:lnTo>
                      <a:pt x="1" y="1253"/>
                    </a:lnTo>
                    <a:cubicBezTo>
                      <a:pt x="1" y="1354"/>
                      <a:pt x="101" y="1454"/>
                      <a:pt x="227" y="1579"/>
                    </a:cubicBezTo>
                    <a:cubicBezTo>
                      <a:pt x="227" y="1579"/>
                      <a:pt x="327" y="1679"/>
                      <a:pt x="427" y="1679"/>
                    </a:cubicBezTo>
                    <a:lnTo>
                      <a:pt x="628" y="1679"/>
                    </a:lnTo>
                    <a:cubicBezTo>
                      <a:pt x="728" y="1679"/>
                      <a:pt x="728" y="1679"/>
                      <a:pt x="853" y="1579"/>
                    </a:cubicBezTo>
                    <a:cubicBezTo>
                      <a:pt x="953" y="1579"/>
                      <a:pt x="953" y="1454"/>
                      <a:pt x="1054" y="1454"/>
                    </a:cubicBezTo>
                    <a:lnTo>
                      <a:pt x="1054" y="1354"/>
                    </a:lnTo>
                    <a:lnTo>
                      <a:pt x="1054" y="1153"/>
                    </a:lnTo>
                    <a:lnTo>
                      <a:pt x="1154" y="1053"/>
                    </a:lnTo>
                    <a:cubicBezTo>
                      <a:pt x="1154" y="1053"/>
                      <a:pt x="1054" y="953"/>
                      <a:pt x="1054" y="827"/>
                    </a:cubicBezTo>
                    <a:lnTo>
                      <a:pt x="1054" y="727"/>
                    </a:lnTo>
                    <a:cubicBezTo>
                      <a:pt x="1054" y="627"/>
                      <a:pt x="953" y="527"/>
                      <a:pt x="953" y="426"/>
                    </a:cubicBezTo>
                    <a:cubicBezTo>
                      <a:pt x="953" y="326"/>
                      <a:pt x="953" y="326"/>
                      <a:pt x="853" y="201"/>
                    </a:cubicBezTo>
                    <a:cubicBezTo>
                      <a:pt x="853" y="201"/>
                      <a:pt x="853" y="101"/>
                      <a:pt x="728" y="101"/>
                    </a:cubicBezTo>
                    <a:cubicBezTo>
                      <a:pt x="728" y="101"/>
                      <a:pt x="628" y="101"/>
                      <a:pt x="628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9407;p58"/>
              <p:cNvSpPr/>
              <p:nvPr/>
            </p:nvSpPr>
            <p:spPr>
              <a:xfrm>
                <a:off x="7921362" y="3729266"/>
                <a:ext cx="21064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00" extrusionOk="0">
                    <a:moveTo>
                      <a:pt x="620" y="1"/>
                    </a:moveTo>
                    <a:cubicBezTo>
                      <a:pt x="546" y="1"/>
                      <a:pt x="468" y="45"/>
                      <a:pt x="401" y="45"/>
                    </a:cubicBezTo>
                    <a:cubicBezTo>
                      <a:pt x="301" y="145"/>
                      <a:pt x="301" y="246"/>
                      <a:pt x="201" y="346"/>
                    </a:cubicBezTo>
                    <a:cubicBezTo>
                      <a:pt x="201" y="446"/>
                      <a:pt x="101" y="572"/>
                      <a:pt x="101" y="672"/>
                    </a:cubicBezTo>
                    <a:lnTo>
                      <a:pt x="101" y="872"/>
                    </a:lnTo>
                    <a:cubicBezTo>
                      <a:pt x="0" y="973"/>
                      <a:pt x="0" y="1198"/>
                      <a:pt x="101" y="1298"/>
                    </a:cubicBezTo>
                    <a:lnTo>
                      <a:pt x="101" y="1499"/>
                    </a:lnTo>
                    <a:lnTo>
                      <a:pt x="201" y="1599"/>
                    </a:lnTo>
                    <a:lnTo>
                      <a:pt x="301" y="1599"/>
                    </a:lnTo>
                    <a:cubicBezTo>
                      <a:pt x="301" y="1699"/>
                      <a:pt x="401" y="1699"/>
                      <a:pt x="502" y="1699"/>
                    </a:cubicBezTo>
                    <a:lnTo>
                      <a:pt x="727" y="1699"/>
                    </a:lnTo>
                    <a:lnTo>
                      <a:pt x="827" y="1599"/>
                    </a:lnTo>
                    <a:cubicBezTo>
                      <a:pt x="928" y="1599"/>
                      <a:pt x="928" y="1499"/>
                      <a:pt x="928" y="1499"/>
                    </a:cubicBezTo>
                    <a:cubicBezTo>
                      <a:pt x="1028" y="1298"/>
                      <a:pt x="1128" y="1198"/>
                      <a:pt x="1128" y="1073"/>
                    </a:cubicBezTo>
                    <a:lnTo>
                      <a:pt x="1128" y="872"/>
                    </a:lnTo>
                    <a:lnTo>
                      <a:pt x="1128" y="446"/>
                    </a:lnTo>
                    <a:cubicBezTo>
                      <a:pt x="1128" y="346"/>
                      <a:pt x="1028" y="145"/>
                      <a:pt x="1028" y="145"/>
                    </a:cubicBezTo>
                    <a:lnTo>
                      <a:pt x="928" y="45"/>
                    </a:lnTo>
                    <a:lnTo>
                      <a:pt x="727" y="45"/>
                    </a:lnTo>
                    <a:cubicBezTo>
                      <a:pt x="694" y="12"/>
                      <a:pt x="658" y="1"/>
                      <a:pt x="620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9408;p58"/>
              <p:cNvSpPr/>
              <p:nvPr/>
            </p:nvSpPr>
            <p:spPr>
              <a:xfrm>
                <a:off x="7971866" y="3702512"/>
                <a:ext cx="21531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55" extrusionOk="0">
                    <a:moveTo>
                      <a:pt x="426" y="0"/>
                    </a:moveTo>
                    <a:cubicBezTo>
                      <a:pt x="301" y="0"/>
                      <a:pt x="301" y="0"/>
                      <a:pt x="201" y="126"/>
                    </a:cubicBezTo>
                    <a:cubicBezTo>
                      <a:pt x="201" y="226"/>
                      <a:pt x="100" y="326"/>
                      <a:pt x="100" y="427"/>
                    </a:cubicBezTo>
                    <a:lnTo>
                      <a:pt x="100" y="627"/>
                    </a:lnTo>
                    <a:lnTo>
                      <a:pt x="100" y="752"/>
                    </a:lnTo>
                    <a:cubicBezTo>
                      <a:pt x="100" y="853"/>
                      <a:pt x="0" y="853"/>
                      <a:pt x="0" y="853"/>
                    </a:cubicBezTo>
                    <a:lnTo>
                      <a:pt x="0" y="1254"/>
                    </a:lnTo>
                    <a:lnTo>
                      <a:pt x="201" y="1479"/>
                    </a:lnTo>
                    <a:cubicBezTo>
                      <a:pt x="201" y="1579"/>
                      <a:pt x="301" y="1579"/>
                      <a:pt x="426" y="1579"/>
                    </a:cubicBezTo>
                    <a:cubicBezTo>
                      <a:pt x="476" y="1630"/>
                      <a:pt x="526" y="1655"/>
                      <a:pt x="564" y="1655"/>
                    </a:cubicBezTo>
                    <a:cubicBezTo>
                      <a:pt x="602" y="1655"/>
                      <a:pt x="627" y="1630"/>
                      <a:pt x="627" y="1579"/>
                    </a:cubicBezTo>
                    <a:cubicBezTo>
                      <a:pt x="727" y="1579"/>
                      <a:pt x="827" y="1579"/>
                      <a:pt x="927" y="1479"/>
                    </a:cubicBezTo>
                    <a:cubicBezTo>
                      <a:pt x="1053" y="1379"/>
                      <a:pt x="1053" y="1254"/>
                      <a:pt x="1053" y="1153"/>
                    </a:cubicBezTo>
                    <a:cubicBezTo>
                      <a:pt x="1153" y="1053"/>
                      <a:pt x="1153" y="1053"/>
                      <a:pt x="1053" y="953"/>
                    </a:cubicBezTo>
                    <a:lnTo>
                      <a:pt x="1053" y="853"/>
                    </a:lnTo>
                    <a:lnTo>
                      <a:pt x="1053" y="527"/>
                    </a:lnTo>
                    <a:lnTo>
                      <a:pt x="1053" y="326"/>
                    </a:lnTo>
                    <a:cubicBezTo>
                      <a:pt x="927" y="226"/>
                      <a:pt x="927" y="126"/>
                      <a:pt x="8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9409;p58"/>
              <p:cNvSpPr/>
              <p:nvPr/>
            </p:nvSpPr>
            <p:spPr>
              <a:xfrm>
                <a:off x="8024235" y="3687083"/>
                <a:ext cx="21531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455" extrusionOk="0">
                    <a:moveTo>
                      <a:pt x="526" y="0"/>
                    </a:moveTo>
                    <a:cubicBezTo>
                      <a:pt x="426" y="0"/>
                      <a:pt x="426" y="101"/>
                      <a:pt x="326" y="101"/>
                    </a:cubicBezTo>
                    <a:lnTo>
                      <a:pt x="326" y="201"/>
                    </a:lnTo>
                    <a:cubicBezTo>
                      <a:pt x="226" y="201"/>
                      <a:pt x="226" y="326"/>
                      <a:pt x="226" y="426"/>
                    </a:cubicBezTo>
                    <a:lnTo>
                      <a:pt x="226" y="527"/>
                    </a:lnTo>
                    <a:cubicBezTo>
                      <a:pt x="226" y="527"/>
                      <a:pt x="125" y="627"/>
                      <a:pt x="125" y="727"/>
                    </a:cubicBezTo>
                    <a:lnTo>
                      <a:pt x="125" y="827"/>
                    </a:lnTo>
                    <a:cubicBezTo>
                      <a:pt x="125" y="827"/>
                      <a:pt x="125" y="953"/>
                      <a:pt x="0" y="953"/>
                    </a:cubicBezTo>
                    <a:lnTo>
                      <a:pt x="125" y="1053"/>
                    </a:lnTo>
                    <a:lnTo>
                      <a:pt x="125" y="1254"/>
                    </a:lnTo>
                    <a:cubicBezTo>
                      <a:pt x="125" y="1254"/>
                      <a:pt x="226" y="1254"/>
                      <a:pt x="226" y="1354"/>
                    </a:cubicBezTo>
                    <a:lnTo>
                      <a:pt x="326" y="1354"/>
                    </a:lnTo>
                    <a:lnTo>
                      <a:pt x="426" y="1454"/>
                    </a:lnTo>
                    <a:lnTo>
                      <a:pt x="627" y="1454"/>
                    </a:lnTo>
                    <a:lnTo>
                      <a:pt x="752" y="1354"/>
                    </a:lnTo>
                    <a:lnTo>
                      <a:pt x="852" y="1354"/>
                    </a:lnTo>
                    <a:cubicBezTo>
                      <a:pt x="852" y="1254"/>
                      <a:pt x="953" y="1254"/>
                      <a:pt x="953" y="1254"/>
                    </a:cubicBezTo>
                    <a:cubicBezTo>
                      <a:pt x="953" y="1153"/>
                      <a:pt x="1053" y="1153"/>
                      <a:pt x="1053" y="1053"/>
                    </a:cubicBezTo>
                    <a:cubicBezTo>
                      <a:pt x="1053" y="1053"/>
                      <a:pt x="1053" y="953"/>
                      <a:pt x="1153" y="953"/>
                    </a:cubicBezTo>
                    <a:lnTo>
                      <a:pt x="1153" y="827"/>
                    </a:lnTo>
                    <a:lnTo>
                      <a:pt x="1153" y="627"/>
                    </a:lnTo>
                    <a:lnTo>
                      <a:pt x="1153" y="426"/>
                    </a:lnTo>
                    <a:lnTo>
                      <a:pt x="1153" y="326"/>
                    </a:lnTo>
                    <a:cubicBezTo>
                      <a:pt x="1153" y="201"/>
                      <a:pt x="1053" y="201"/>
                      <a:pt x="1053" y="201"/>
                    </a:cubicBezTo>
                    <a:cubicBezTo>
                      <a:pt x="1053" y="101"/>
                      <a:pt x="953" y="101"/>
                      <a:pt x="953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9410;p58"/>
              <p:cNvSpPr/>
              <p:nvPr/>
            </p:nvSpPr>
            <p:spPr>
              <a:xfrm>
                <a:off x="7882090" y="3777326"/>
                <a:ext cx="21512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56" extrusionOk="0">
                    <a:moveTo>
                      <a:pt x="476" y="1"/>
                    </a:moveTo>
                    <a:cubicBezTo>
                      <a:pt x="426" y="1"/>
                      <a:pt x="376" y="26"/>
                      <a:pt x="326" y="76"/>
                    </a:cubicBezTo>
                    <a:cubicBezTo>
                      <a:pt x="326" y="76"/>
                      <a:pt x="226" y="76"/>
                      <a:pt x="100" y="176"/>
                    </a:cubicBezTo>
                    <a:cubicBezTo>
                      <a:pt x="100" y="176"/>
                      <a:pt x="0" y="276"/>
                      <a:pt x="0" y="376"/>
                    </a:cubicBezTo>
                    <a:cubicBezTo>
                      <a:pt x="100" y="602"/>
                      <a:pt x="100" y="803"/>
                      <a:pt x="100" y="903"/>
                    </a:cubicBezTo>
                    <a:lnTo>
                      <a:pt x="100" y="1229"/>
                    </a:lnTo>
                    <a:cubicBezTo>
                      <a:pt x="100" y="1429"/>
                      <a:pt x="100" y="1630"/>
                      <a:pt x="326" y="1755"/>
                    </a:cubicBezTo>
                    <a:cubicBezTo>
                      <a:pt x="426" y="1855"/>
                      <a:pt x="526" y="1855"/>
                      <a:pt x="727" y="1855"/>
                    </a:cubicBezTo>
                    <a:lnTo>
                      <a:pt x="852" y="1855"/>
                    </a:lnTo>
                    <a:cubicBezTo>
                      <a:pt x="952" y="1755"/>
                      <a:pt x="1053" y="1755"/>
                      <a:pt x="1053" y="1630"/>
                    </a:cubicBezTo>
                    <a:cubicBezTo>
                      <a:pt x="1153" y="1529"/>
                      <a:pt x="1153" y="1429"/>
                      <a:pt x="1153" y="1329"/>
                    </a:cubicBezTo>
                    <a:cubicBezTo>
                      <a:pt x="1153" y="1229"/>
                      <a:pt x="1153" y="1128"/>
                      <a:pt x="1053" y="1003"/>
                    </a:cubicBezTo>
                    <a:lnTo>
                      <a:pt x="1053" y="803"/>
                    </a:lnTo>
                    <a:cubicBezTo>
                      <a:pt x="952" y="602"/>
                      <a:pt x="852" y="376"/>
                      <a:pt x="852" y="176"/>
                    </a:cubicBezTo>
                    <a:lnTo>
                      <a:pt x="727" y="176"/>
                    </a:lnTo>
                    <a:cubicBezTo>
                      <a:pt x="727" y="76"/>
                      <a:pt x="627" y="76"/>
                      <a:pt x="627" y="76"/>
                    </a:cubicBezTo>
                    <a:cubicBezTo>
                      <a:pt x="577" y="26"/>
                      <a:pt x="526" y="1"/>
                      <a:pt x="47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9411;p58"/>
              <p:cNvSpPr/>
              <p:nvPr/>
            </p:nvSpPr>
            <p:spPr>
              <a:xfrm>
                <a:off x="7897986" y="3823613"/>
                <a:ext cx="23397" cy="3322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1" extrusionOk="0">
                    <a:moveTo>
                      <a:pt x="627" y="1"/>
                    </a:moveTo>
                    <a:lnTo>
                      <a:pt x="501" y="101"/>
                    </a:lnTo>
                    <a:cubicBezTo>
                      <a:pt x="401" y="201"/>
                      <a:pt x="401" y="201"/>
                      <a:pt x="401" y="302"/>
                    </a:cubicBezTo>
                    <a:cubicBezTo>
                      <a:pt x="301" y="402"/>
                      <a:pt x="201" y="627"/>
                      <a:pt x="201" y="728"/>
                    </a:cubicBezTo>
                    <a:cubicBezTo>
                      <a:pt x="201" y="828"/>
                      <a:pt x="100" y="928"/>
                      <a:pt x="100" y="928"/>
                    </a:cubicBezTo>
                    <a:cubicBezTo>
                      <a:pt x="100" y="1028"/>
                      <a:pt x="0" y="1154"/>
                      <a:pt x="0" y="1254"/>
                    </a:cubicBezTo>
                    <a:cubicBezTo>
                      <a:pt x="100" y="1354"/>
                      <a:pt x="100" y="1454"/>
                      <a:pt x="201" y="1555"/>
                    </a:cubicBezTo>
                    <a:cubicBezTo>
                      <a:pt x="201" y="1655"/>
                      <a:pt x="301" y="1655"/>
                      <a:pt x="301" y="1655"/>
                    </a:cubicBezTo>
                    <a:cubicBezTo>
                      <a:pt x="401" y="1780"/>
                      <a:pt x="401" y="1780"/>
                      <a:pt x="501" y="1780"/>
                    </a:cubicBezTo>
                    <a:cubicBezTo>
                      <a:pt x="627" y="1780"/>
                      <a:pt x="727" y="1780"/>
                      <a:pt x="827" y="1655"/>
                    </a:cubicBezTo>
                    <a:cubicBezTo>
                      <a:pt x="928" y="1655"/>
                      <a:pt x="1028" y="1555"/>
                      <a:pt x="1028" y="1454"/>
                    </a:cubicBezTo>
                    <a:cubicBezTo>
                      <a:pt x="1128" y="1354"/>
                      <a:pt x="1128" y="1254"/>
                      <a:pt x="1128" y="1154"/>
                    </a:cubicBezTo>
                    <a:cubicBezTo>
                      <a:pt x="1128" y="1028"/>
                      <a:pt x="1128" y="928"/>
                      <a:pt x="1253" y="928"/>
                    </a:cubicBezTo>
                    <a:lnTo>
                      <a:pt x="1253" y="402"/>
                    </a:lnTo>
                    <a:cubicBezTo>
                      <a:pt x="1253" y="302"/>
                      <a:pt x="1253" y="201"/>
                      <a:pt x="1128" y="101"/>
                    </a:cubicBezTo>
                    <a:cubicBezTo>
                      <a:pt x="10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9412;p58"/>
              <p:cNvSpPr/>
              <p:nvPr/>
            </p:nvSpPr>
            <p:spPr>
              <a:xfrm>
                <a:off x="7938657" y="378434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9413;p58"/>
              <p:cNvSpPr/>
              <p:nvPr/>
            </p:nvSpPr>
            <p:spPr>
              <a:xfrm>
                <a:off x="7933041" y="3780591"/>
                <a:ext cx="21064" cy="2947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580" extrusionOk="0">
                    <a:moveTo>
                      <a:pt x="502" y="1"/>
                    </a:moveTo>
                    <a:lnTo>
                      <a:pt x="402" y="101"/>
                    </a:lnTo>
                    <a:cubicBezTo>
                      <a:pt x="402" y="101"/>
                      <a:pt x="302" y="101"/>
                      <a:pt x="302" y="201"/>
                    </a:cubicBezTo>
                    <a:cubicBezTo>
                      <a:pt x="302" y="201"/>
                      <a:pt x="201" y="201"/>
                      <a:pt x="201" y="327"/>
                    </a:cubicBezTo>
                    <a:lnTo>
                      <a:pt x="201" y="427"/>
                    </a:lnTo>
                    <a:lnTo>
                      <a:pt x="201" y="527"/>
                    </a:lnTo>
                    <a:lnTo>
                      <a:pt x="101" y="628"/>
                    </a:lnTo>
                    <a:cubicBezTo>
                      <a:pt x="101" y="728"/>
                      <a:pt x="101" y="728"/>
                      <a:pt x="1" y="828"/>
                    </a:cubicBezTo>
                    <a:lnTo>
                      <a:pt x="1" y="953"/>
                    </a:lnTo>
                    <a:lnTo>
                      <a:pt x="1" y="1054"/>
                    </a:lnTo>
                    <a:cubicBezTo>
                      <a:pt x="1" y="1154"/>
                      <a:pt x="1" y="1254"/>
                      <a:pt x="101" y="1254"/>
                    </a:cubicBezTo>
                    <a:lnTo>
                      <a:pt x="201" y="1354"/>
                    </a:lnTo>
                    <a:cubicBezTo>
                      <a:pt x="201" y="1455"/>
                      <a:pt x="302" y="1455"/>
                      <a:pt x="302" y="1455"/>
                    </a:cubicBezTo>
                    <a:cubicBezTo>
                      <a:pt x="402" y="1580"/>
                      <a:pt x="402" y="1580"/>
                      <a:pt x="502" y="1580"/>
                    </a:cubicBezTo>
                    <a:lnTo>
                      <a:pt x="728" y="1580"/>
                    </a:lnTo>
                    <a:lnTo>
                      <a:pt x="828" y="1455"/>
                    </a:lnTo>
                    <a:cubicBezTo>
                      <a:pt x="928" y="1455"/>
                      <a:pt x="928" y="1354"/>
                      <a:pt x="1029" y="1254"/>
                    </a:cubicBezTo>
                    <a:cubicBezTo>
                      <a:pt x="1029" y="1254"/>
                      <a:pt x="1129" y="1154"/>
                      <a:pt x="1129" y="1054"/>
                    </a:cubicBezTo>
                    <a:lnTo>
                      <a:pt x="1129" y="828"/>
                    </a:lnTo>
                    <a:lnTo>
                      <a:pt x="1129" y="527"/>
                    </a:lnTo>
                    <a:cubicBezTo>
                      <a:pt x="1029" y="527"/>
                      <a:pt x="1029" y="427"/>
                      <a:pt x="1029" y="327"/>
                    </a:cubicBezTo>
                    <a:cubicBezTo>
                      <a:pt x="928" y="201"/>
                      <a:pt x="828" y="101"/>
                      <a:pt x="728" y="101"/>
                    </a:cubicBezTo>
                    <a:cubicBezTo>
                      <a:pt x="728" y="1"/>
                      <a:pt x="728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9414;p58"/>
              <p:cNvSpPr/>
              <p:nvPr/>
            </p:nvSpPr>
            <p:spPr>
              <a:xfrm>
                <a:off x="7938657" y="3782475"/>
                <a:ext cx="19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01" extrusionOk="0">
                    <a:moveTo>
                      <a:pt x="1" y="100"/>
                    </a:moveTo>
                    <a:lnTo>
                      <a:pt x="1" y="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9415;p58"/>
              <p:cNvSpPr/>
              <p:nvPr/>
            </p:nvSpPr>
            <p:spPr>
              <a:xfrm>
                <a:off x="7968116" y="3753482"/>
                <a:ext cx="17314" cy="21531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301" y="0"/>
                    </a:moveTo>
                    <a:lnTo>
                      <a:pt x="201" y="101"/>
                    </a:lnTo>
                    <a:cubicBezTo>
                      <a:pt x="101" y="201"/>
                      <a:pt x="101" y="201"/>
                      <a:pt x="101" y="301"/>
                    </a:cubicBezTo>
                    <a:lnTo>
                      <a:pt x="101" y="527"/>
                    </a:lnTo>
                    <a:lnTo>
                      <a:pt x="1" y="627"/>
                    </a:lnTo>
                    <a:lnTo>
                      <a:pt x="101" y="727"/>
                    </a:lnTo>
                    <a:lnTo>
                      <a:pt x="101" y="827"/>
                    </a:lnTo>
                    <a:cubicBezTo>
                      <a:pt x="101" y="928"/>
                      <a:pt x="201" y="1028"/>
                      <a:pt x="301" y="1153"/>
                    </a:cubicBezTo>
                    <a:lnTo>
                      <a:pt x="727" y="1153"/>
                    </a:lnTo>
                    <a:cubicBezTo>
                      <a:pt x="727" y="1028"/>
                      <a:pt x="828" y="1028"/>
                      <a:pt x="828" y="928"/>
                    </a:cubicBezTo>
                    <a:lnTo>
                      <a:pt x="928" y="827"/>
                    </a:lnTo>
                    <a:lnTo>
                      <a:pt x="928" y="627"/>
                    </a:lnTo>
                    <a:lnTo>
                      <a:pt x="928" y="401"/>
                    </a:lnTo>
                    <a:lnTo>
                      <a:pt x="928" y="301"/>
                    </a:lnTo>
                    <a:lnTo>
                      <a:pt x="828" y="201"/>
                    </a:lnTo>
                    <a:cubicBezTo>
                      <a:pt x="828" y="101"/>
                      <a:pt x="828" y="101"/>
                      <a:pt x="727" y="101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9416;p58"/>
              <p:cNvSpPr/>
              <p:nvPr/>
            </p:nvSpPr>
            <p:spPr>
              <a:xfrm>
                <a:off x="7901717" y="3875982"/>
                <a:ext cx="17333" cy="2528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355" extrusionOk="0">
                    <a:moveTo>
                      <a:pt x="301" y="1"/>
                    </a:moveTo>
                    <a:cubicBezTo>
                      <a:pt x="201" y="101"/>
                      <a:pt x="201" y="101"/>
                      <a:pt x="101" y="101"/>
                    </a:cubicBezTo>
                    <a:lnTo>
                      <a:pt x="101" y="327"/>
                    </a:lnTo>
                    <a:cubicBezTo>
                      <a:pt x="101" y="327"/>
                      <a:pt x="101" y="427"/>
                      <a:pt x="1" y="427"/>
                    </a:cubicBezTo>
                    <a:lnTo>
                      <a:pt x="1" y="527"/>
                    </a:lnTo>
                    <a:lnTo>
                      <a:pt x="1" y="728"/>
                    </a:lnTo>
                    <a:cubicBezTo>
                      <a:pt x="1" y="853"/>
                      <a:pt x="1" y="953"/>
                      <a:pt x="101" y="1053"/>
                    </a:cubicBezTo>
                    <a:lnTo>
                      <a:pt x="101" y="1154"/>
                    </a:lnTo>
                    <a:cubicBezTo>
                      <a:pt x="201" y="1154"/>
                      <a:pt x="201" y="1254"/>
                      <a:pt x="301" y="1254"/>
                    </a:cubicBezTo>
                    <a:lnTo>
                      <a:pt x="427" y="1254"/>
                    </a:lnTo>
                    <a:lnTo>
                      <a:pt x="427" y="1354"/>
                    </a:lnTo>
                    <a:lnTo>
                      <a:pt x="527" y="1254"/>
                    </a:lnTo>
                    <a:lnTo>
                      <a:pt x="627" y="1254"/>
                    </a:lnTo>
                    <a:cubicBezTo>
                      <a:pt x="728" y="1254"/>
                      <a:pt x="728" y="1154"/>
                      <a:pt x="828" y="1154"/>
                    </a:cubicBezTo>
                    <a:lnTo>
                      <a:pt x="828" y="1053"/>
                    </a:lnTo>
                    <a:cubicBezTo>
                      <a:pt x="928" y="953"/>
                      <a:pt x="928" y="853"/>
                      <a:pt x="928" y="728"/>
                    </a:cubicBezTo>
                    <a:lnTo>
                      <a:pt x="928" y="527"/>
                    </a:lnTo>
                    <a:lnTo>
                      <a:pt x="928" y="427"/>
                    </a:lnTo>
                    <a:cubicBezTo>
                      <a:pt x="828" y="427"/>
                      <a:pt x="828" y="327"/>
                      <a:pt x="828" y="327"/>
                    </a:cubicBezTo>
                    <a:lnTo>
                      <a:pt x="828" y="226"/>
                    </a:lnTo>
                    <a:cubicBezTo>
                      <a:pt x="828" y="101"/>
                      <a:pt x="728" y="101"/>
                      <a:pt x="728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9417;p58"/>
              <p:cNvSpPr/>
              <p:nvPr/>
            </p:nvSpPr>
            <p:spPr>
              <a:xfrm>
                <a:off x="7586104" y="3620684"/>
                <a:ext cx="183310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4738" extrusionOk="0">
                    <a:moveTo>
                      <a:pt x="3630" y="282"/>
                    </a:moveTo>
                    <a:cubicBezTo>
                      <a:pt x="3660" y="282"/>
                      <a:pt x="3660" y="326"/>
                      <a:pt x="3660" y="326"/>
                    </a:cubicBezTo>
                    <a:cubicBezTo>
                      <a:pt x="3660" y="326"/>
                      <a:pt x="3660" y="427"/>
                      <a:pt x="3559" y="427"/>
                    </a:cubicBezTo>
                    <a:cubicBezTo>
                      <a:pt x="3434" y="527"/>
                      <a:pt x="3334" y="527"/>
                      <a:pt x="3233" y="627"/>
                    </a:cubicBezTo>
                    <a:cubicBezTo>
                      <a:pt x="3033" y="752"/>
                      <a:pt x="2807" y="853"/>
                      <a:pt x="2607" y="853"/>
                    </a:cubicBezTo>
                    <a:cubicBezTo>
                      <a:pt x="2462" y="880"/>
                      <a:pt x="2317" y="908"/>
                      <a:pt x="2174" y="931"/>
                    </a:cubicBezTo>
                    <a:lnTo>
                      <a:pt x="2174" y="931"/>
                    </a:lnTo>
                    <a:cubicBezTo>
                      <a:pt x="2283" y="866"/>
                      <a:pt x="2394" y="805"/>
                      <a:pt x="2507" y="752"/>
                    </a:cubicBezTo>
                    <a:cubicBezTo>
                      <a:pt x="2707" y="527"/>
                      <a:pt x="2933" y="427"/>
                      <a:pt x="3133" y="326"/>
                    </a:cubicBezTo>
                    <a:lnTo>
                      <a:pt x="3559" y="326"/>
                    </a:lnTo>
                    <a:cubicBezTo>
                      <a:pt x="3593" y="293"/>
                      <a:pt x="3615" y="282"/>
                      <a:pt x="3630" y="282"/>
                    </a:cubicBezTo>
                    <a:close/>
                    <a:moveTo>
                      <a:pt x="4286" y="1880"/>
                    </a:moveTo>
                    <a:cubicBezTo>
                      <a:pt x="4286" y="2106"/>
                      <a:pt x="4061" y="2206"/>
                      <a:pt x="3860" y="2407"/>
                    </a:cubicBezTo>
                    <a:cubicBezTo>
                      <a:pt x="3660" y="2507"/>
                      <a:pt x="3434" y="2632"/>
                      <a:pt x="3233" y="2833"/>
                    </a:cubicBezTo>
                    <a:cubicBezTo>
                      <a:pt x="3141" y="2876"/>
                      <a:pt x="3049" y="2921"/>
                      <a:pt x="2957" y="2966"/>
                    </a:cubicBezTo>
                    <a:lnTo>
                      <a:pt x="2957" y="2966"/>
                    </a:lnTo>
                    <a:cubicBezTo>
                      <a:pt x="2972" y="2883"/>
                      <a:pt x="2995" y="2808"/>
                      <a:pt x="3033" y="2732"/>
                    </a:cubicBezTo>
                    <a:cubicBezTo>
                      <a:pt x="3033" y="2507"/>
                      <a:pt x="3233" y="2407"/>
                      <a:pt x="3334" y="2206"/>
                    </a:cubicBezTo>
                    <a:cubicBezTo>
                      <a:pt x="3559" y="2106"/>
                      <a:pt x="3760" y="2006"/>
                      <a:pt x="3960" y="1880"/>
                    </a:cubicBezTo>
                    <a:close/>
                    <a:moveTo>
                      <a:pt x="3434" y="0"/>
                    </a:moveTo>
                    <a:cubicBezTo>
                      <a:pt x="3334" y="0"/>
                      <a:pt x="3233" y="0"/>
                      <a:pt x="3033" y="126"/>
                    </a:cubicBezTo>
                    <a:cubicBezTo>
                      <a:pt x="2807" y="226"/>
                      <a:pt x="2607" y="326"/>
                      <a:pt x="2406" y="427"/>
                    </a:cubicBezTo>
                    <a:cubicBezTo>
                      <a:pt x="2103" y="614"/>
                      <a:pt x="1833" y="794"/>
                      <a:pt x="1601" y="993"/>
                    </a:cubicBezTo>
                    <a:lnTo>
                      <a:pt x="1601" y="993"/>
                    </a:lnTo>
                    <a:cubicBezTo>
                      <a:pt x="1579" y="994"/>
                      <a:pt x="1557" y="994"/>
                      <a:pt x="1535" y="994"/>
                    </a:cubicBezTo>
                    <a:cubicBezTo>
                      <a:pt x="1399" y="994"/>
                      <a:pt x="1271" y="982"/>
                      <a:pt x="1153" y="953"/>
                    </a:cubicBezTo>
                    <a:cubicBezTo>
                      <a:pt x="627" y="953"/>
                      <a:pt x="201" y="627"/>
                      <a:pt x="101" y="126"/>
                    </a:cubicBezTo>
                    <a:lnTo>
                      <a:pt x="0" y="126"/>
                    </a:lnTo>
                    <a:cubicBezTo>
                      <a:pt x="0" y="427"/>
                      <a:pt x="101" y="627"/>
                      <a:pt x="301" y="853"/>
                    </a:cubicBezTo>
                    <a:cubicBezTo>
                      <a:pt x="527" y="1053"/>
                      <a:pt x="827" y="1153"/>
                      <a:pt x="1053" y="1153"/>
                    </a:cubicBezTo>
                    <a:cubicBezTo>
                      <a:pt x="1146" y="1195"/>
                      <a:pt x="1243" y="1225"/>
                      <a:pt x="1342" y="1245"/>
                    </a:cubicBezTo>
                    <a:lnTo>
                      <a:pt x="1342" y="1245"/>
                    </a:lnTo>
                    <a:cubicBezTo>
                      <a:pt x="1274" y="1319"/>
                      <a:pt x="1211" y="1397"/>
                      <a:pt x="1153" y="1479"/>
                    </a:cubicBezTo>
                    <a:cubicBezTo>
                      <a:pt x="928" y="1579"/>
                      <a:pt x="827" y="1780"/>
                      <a:pt x="727" y="2106"/>
                    </a:cubicBezTo>
                    <a:cubicBezTo>
                      <a:pt x="527" y="2306"/>
                      <a:pt x="426" y="2632"/>
                      <a:pt x="527" y="2933"/>
                    </a:cubicBezTo>
                    <a:cubicBezTo>
                      <a:pt x="627" y="3259"/>
                      <a:pt x="827" y="3459"/>
                      <a:pt x="1053" y="3559"/>
                    </a:cubicBezTo>
                    <a:cubicBezTo>
                      <a:pt x="1354" y="3660"/>
                      <a:pt x="1680" y="3660"/>
                      <a:pt x="1880" y="3660"/>
                    </a:cubicBezTo>
                    <a:cubicBezTo>
                      <a:pt x="2112" y="3623"/>
                      <a:pt x="2316" y="3572"/>
                      <a:pt x="2507" y="3511"/>
                    </a:cubicBezTo>
                    <a:lnTo>
                      <a:pt x="2507" y="3511"/>
                    </a:lnTo>
                    <a:cubicBezTo>
                      <a:pt x="2509" y="3619"/>
                      <a:pt x="2522" y="3779"/>
                      <a:pt x="2607" y="3885"/>
                    </a:cubicBezTo>
                    <a:cubicBezTo>
                      <a:pt x="2607" y="4086"/>
                      <a:pt x="2707" y="4186"/>
                      <a:pt x="2933" y="4286"/>
                    </a:cubicBezTo>
                    <a:cubicBezTo>
                      <a:pt x="3133" y="4512"/>
                      <a:pt x="3334" y="4512"/>
                      <a:pt x="3660" y="4612"/>
                    </a:cubicBezTo>
                    <a:cubicBezTo>
                      <a:pt x="4173" y="4712"/>
                      <a:pt x="4693" y="4737"/>
                      <a:pt x="5217" y="4737"/>
                    </a:cubicBezTo>
                    <a:cubicBezTo>
                      <a:pt x="5740" y="4737"/>
                      <a:pt x="6266" y="4712"/>
                      <a:pt x="6792" y="4712"/>
                    </a:cubicBezTo>
                    <a:cubicBezTo>
                      <a:pt x="7720" y="4612"/>
                      <a:pt x="8772" y="4386"/>
                      <a:pt x="9825" y="4186"/>
                    </a:cubicBezTo>
                    <a:lnTo>
                      <a:pt x="9825" y="4086"/>
                    </a:lnTo>
                    <a:lnTo>
                      <a:pt x="9700" y="4086"/>
                    </a:lnTo>
                    <a:cubicBezTo>
                      <a:pt x="8772" y="4186"/>
                      <a:pt x="7720" y="4286"/>
                      <a:pt x="6692" y="4386"/>
                    </a:cubicBezTo>
                    <a:cubicBezTo>
                      <a:pt x="6278" y="4386"/>
                      <a:pt x="5845" y="4410"/>
                      <a:pt x="5412" y="4410"/>
                    </a:cubicBezTo>
                    <a:cubicBezTo>
                      <a:pt x="4848" y="4410"/>
                      <a:pt x="4284" y="4370"/>
                      <a:pt x="3760" y="4186"/>
                    </a:cubicBezTo>
                    <a:cubicBezTo>
                      <a:pt x="3559" y="4186"/>
                      <a:pt x="3334" y="4086"/>
                      <a:pt x="3133" y="3985"/>
                    </a:cubicBezTo>
                    <a:cubicBezTo>
                      <a:pt x="3033" y="3885"/>
                      <a:pt x="3033" y="3885"/>
                      <a:pt x="2933" y="3760"/>
                    </a:cubicBezTo>
                    <a:lnTo>
                      <a:pt x="2933" y="3459"/>
                    </a:lnTo>
                    <a:cubicBezTo>
                      <a:pt x="2933" y="3423"/>
                      <a:pt x="2933" y="3388"/>
                      <a:pt x="2933" y="3354"/>
                    </a:cubicBezTo>
                    <a:lnTo>
                      <a:pt x="2933" y="3354"/>
                    </a:lnTo>
                    <a:cubicBezTo>
                      <a:pt x="3098" y="3285"/>
                      <a:pt x="3262" y="3211"/>
                      <a:pt x="3434" y="3133"/>
                    </a:cubicBezTo>
                    <a:cubicBezTo>
                      <a:pt x="3660" y="2933"/>
                      <a:pt x="3860" y="2833"/>
                      <a:pt x="4061" y="2732"/>
                    </a:cubicBezTo>
                    <a:lnTo>
                      <a:pt x="4386" y="2407"/>
                    </a:lnTo>
                    <a:lnTo>
                      <a:pt x="4687" y="2106"/>
                    </a:lnTo>
                    <a:lnTo>
                      <a:pt x="4687" y="1880"/>
                    </a:lnTo>
                    <a:cubicBezTo>
                      <a:pt x="4687" y="1780"/>
                      <a:pt x="4587" y="1680"/>
                      <a:pt x="4587" y="1680"/>
                    </a:cubicBezTo>
                    <a:cubicBezTo>
                      <a:pt x="4487" y="1579"/>
                      <a:pt x="4386" y="1579"/>
                      <a:pt x="4286" y="1579"/>
                    </a:cubicBezTo>
                    <a:cubicBezTo>
                      <a:pt x="4236" y="1529"/>
                      <a:pt x="4155" y="1504"/>
                      <a:pt x="4073" y="1504"/>
                    </a:cubicBezTo>
                    <a:cubicBezTo>
                      <a:pt x="3992" y="1504"/>
                      <a:pt x="3910" y="1529"/>
                      <a:pt x="3860" y="1579"/>
                    </a:cubicBezTo>
                    <a:cubicBezTo>
                      <a:pt x="3559" y="1579"/>
                      <a:pt x="3334" y="1680"/>
                      <a:pt x="3133" y="1880"/>
                    </a:cubicBezTo>
                    <a:cubicBezTo>
                      <a:pt x="2933" y="2106"/>
                      <a:pt x="2707" y="2306"/>
                      <a:pt x="2607" y="2632"/>
                    </a:cubicBezTo>
                    <a:cubicBezTo>
                      <a:pt x="2540" y="2833"/>
                      <a:pt x="2518" y="2990"/>
                      <a:pt x="2510" y="3168"/>
                    </a:cubicBezTo>
                    <a:lnTo>
                      <a:pt x="2510" y="3168"/>
                    </a:lnTo>
                    <a:cubicBezTo>
                      <a:pt x="2316" y="3247"/>
                      <a:pt x="2110" y="3315"/>
                      <a:pt x="1880" y="3359"/>
                    </a:cubicBezTo>
                    <a:cubicBezTo>
                      <a:pt x="1680" y="3359"/>
                      <a:pt x="1354" y="3359"/>
                      <a:pt x="1253" y="3259"/>
                    </a:cubicBezTo>
                    <a:cubicBezTo>
                      <a:pt x="1053" y="3259"/>
                      <a:pt x="827" y="3033"/>
                      <a:pt x="827" y="2833"/>
                    </a:cubicBezTo>
                    <a:cubicBezTo>
                      <a:pt x="727" y="2632"/>
                      <a:pt x="827" y="2407"/>
                      <a:pt x="928" y="2206"/>
                    </a:cubicBezTo>
                    <a:cubicBezTo>
                      <a:pt x="1053" y="2006"/>
                      <a:pt x="1253" y="1780"/>
                      <a:pt x="1354" y="1579"/>
                    </a:cubicBezTo>
                    <a:cubicBezTo>
                      <a:pt x="1457" y="1476"/>
                      <a:pt x="1568" y="1375"/>
                      <a:pt x="1685" y="1280"/>
                    </a:cubicBezTo>
                    <a:lnTo>
                      <a:pt x="1685" y="1280"/>
                    </a:lnTo>
                    <a:cubicBezTo>
                      <a:pt x="1695" y="1280"/>
                      <a:pt x="1705" y="1280"/>
                      <a:pt x="1715" y="1280"/>
                    </a:cubicBezTo>
                    <a:cubicBezTo>
                      <a:pt x="2037" y="1280"/>
                      <a:pt x="2357" y="1212"/>
                      <a:pt x="2607" y="1153"/>
                    </a:cubicBezTo>
                    <a:cubicBezTo>
                      <a:pt x="2933" y="1053"/>
                      <a:pt x="3133" y="1053"/>
                      <a:pt x="3434" y="953"/>
                    </a:cubicBezTo>
                    <a:cubicBezTo>
                      <a:pt x="3559" y="853"/>
                      <a:pt x="3660" y="752"/>
                      <a:pt x="3760" y="627"/>
                    </a:cubicBezTo>
                    <a:cubicBezTo>
                      <a:pt x="3860" y="627"/>
                      <a:pt x="3860" y="627"/>
                      <a:pt x="3960" y="527"/>
                    </a:cubicBezTo>
                    <a:cubicBezTo>
                      <a:pt x="3960" y="427"/>
                      <a:pt x="4061" y="326"/>
                      <a:pt x="3960" y="226"/>
                    </a:cubicBezTo>
                    <a:cubicBezTo>
                      <a:pt x="3960" y="126"/>
                      <a:pt x="3860" y="0"/>
                      <a:pt x="3760" y="0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9418;p58"/>
              <p:cNvSpPr/>
              <p:nvPr/>
            </p:nvSpPr>
            <p:spPr>
              <a:xfrm>
                <a:off x="8133636" y="3662923"/>
                <a:ext cx="159484" cy="93679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5021" extrusionOk="0">
                    <a:moveTo>
                      <a:pt x="5414" y="368"/>
                    </a:moveTo>
                    <a:cubicBezTo>
                      <a:pt x="5540" y="368"/>
                      <a:pt x="5841" y="368"/>
                      <a:pt x="6041" y="468"/>
                    </a:cubicBezTo>
                    <a:cubicBezTo>
                      <a:pt x="6267" y="569"/>
                      <a:pt x="6367" y="669"/>
                      <a:pt x="6567" y="769"/>
                    </a:cubicBezTo>
                    <a:cubicBezTo>
                      <a:pt x="6581" y="779"/>
                      <a:pt x="6594" y="790"/>
                      <a:pt x="6607" y="800"/>
                    </a:cubicBezTo>
                    <a:lnTo>
                      <a:pt x="6607" y="800"/>
                    </a:lnTo>
                    <a:cubicBezTo>
                      <a:pt x="6533" y="807"/>
                      <a:pt x="6457" y="811"/>
                      <a:pt x="6379" y="811"/>
                    </a:cubicBezTo>
                    <a:cubicBezTo>
                      <a:pt x="6240" y="811"/>
                      <a:pt x="6095" y="798"/>
                      <a:pt x="5941" y="769"/>
                    </a:cubicBezTo>
                    <a:cubicBezTo>
                      <a:pt x="5740" y="769"/>
                      <a:pt x="5540" y="769"/>
                      <a:pt x="5414" y="669"/>
                    </a:cubicBezTo>
                    <a:cubicBezTo>
                      <a:pt x="5314" y="569"/>
                      <a:pt x="5314" y="569"/>
                      <a:pt x="5314" y="468"/>
                    </a:cubicBezTo>
                    <a:cubicBezTo>
                      <a:pt x="5314" y="368"/>
                      <a:pt x="5314" y="368"/>
                      <a:pt x="5414" y="368"/>
                    </a:cubicBezTo>
                    <a:close/>
                    <a:moveTo>
                      <a:pt x="3760" y="2649"/>
                    </a:moveTo>
                    <a:cubicBezTo>
                      <a:pt x="3861" y="2649"/>
                      <a:pt x="4161" y="2649"/>
                      <a:pt x="4387" y="2749"/>
                    </a:cubicBezTo>
                    <a:cubicBezTo>
                      <a:pt x="4788" y="2975"/>
                      <a:pt x="5214" y="3175"/>
                      <a:pt x="5414" y="3601"/>
                    </a:cubicBezTo>
                    <a:cubicBezTo>
                      <a:pt x="5426" y="3620"/>
                      <a:pt x="5438" y="3639"/>
                      <a:pt x="5449" y="3658"/>
                    </a:cubicBezTo>
                    <a:lnTo>
                      <a:pt x="5449" y="3658"/>
                    </a:lnTo>
                    <a:cubicBezTo>
                      <a:pt x="5334" y="3646"/>
                      <a:pt x="5222" y="3627"/>
                      <a:pt x="5114" y="3601"/>
                    </a:cubicBezTo>
                    <a:cubicBezTo>
                      <a:pt x="4688" y="3501"/>
                      <a:pt x="4161" y="3376"/>
                      <a:pt x="3861" y="3075"/>
                    </a:cubicBezTo>
                    <a:cubicBezTo>
                      <a:pt x="3861" y="2975"/>
                      <a:pt x="3760" y="2874"/>
                      <a:pt x="3760" y="2874"/>
                    </a:cubicBezTo>
                    <a:lnTo>
                      <a:pt x="3760" y="2649"/>
                    </a:lnTo>
                    <a:close/>
                    <a:moveTo>
                      <a:pt x="5593" y="1"/>
                    </a:moveTo>
                    <a:cubicBezTo>
                      <a:pt x="5503" y="1"/>
                      <a:pt x="5410" y="13"/>
                      <a:pt x="5314" y="42"/>
                    </a:cubicBezTo>
                    <a:cubicBezTo>
                      <a:pt x="5214" y="42"/>
                      <a:pt x="5114" y="42"/>
                      <a:pt x="5114" y="143"/>
                    </a:cubicBezTo>
                    <a:cubicBezTo>
                      <a:pt x="5013" y="243"/>
                      <a:pt x="5013" y="368"/>
                      <a:pt x="5013" y="468"/>
                    </a:cubicBezTo>
                    <a:cubicBezTo>
                      <a:pt x="5013" y="569"/>
                      <a:pt x="5013" y="769"/>
                      <a:pt x="5214" y="869"/>
                    </a:cubicBezTo>
                    <a:cubicBezTo>
                      <a:pt x="5414" y="1095"/>
                      <a:pt x="5740" y="1095"/>
                      <a:pt x="5941" y="1095"/>
                    </a:cubicBezTo>
                    <a:cubicBezTo>
                      <a:pt x="6079" y="1121"/>
                      <a:pt x="6218" y="1134"/>
                      <a:pt x="6354" y="1134"/>
                    </a:cubicBezTo>
                    <a:cubicBezTo>
                      <a:pt x="6548" y="1134"/>
                      <a:pt x="6739" y="1108"/>
                      <a:pt x="6921" y="1062"/>
                    </a:cubicBezTo>
                    <a:lnTo>
                      <a:pt x="6921" y="1062"/>
                    </a:lnTo>
                    <a:cubicBezTo>
                      <a:pt x="7168" y="1288"/>
                      <a:pt x="7362" y="1524"/>
                      <a:pt x="7520" y="1822"/>
                    </a:cubicBezTo>
                    <a:cubicBezTo>
                      <a:pt x="7720" y="2122"/>
                      <a:pt x="7720" y="2549"/>
                      <a:pt x="7520" y="2975"/>
                    </a:cubicBezTo>
                    <a:cubicBezTo>
                      <a:pt x="7294" y="3275"/>
                      <a:pt x="6893" y="3501"/>
                      <a:pt x="6467" y="3601"/>
                    </a:cubicBezTo>
                    <a:cubicBezTo>
                      <a:pt x="6265" y="3649"/>
                      <a:pt x="6045" y="3674"/>
                      <a:pt x="5825" y="3676"/>
                    </a:cubicBezTo>
                    <a:lnTo>
                      <a:pt x="5825" y="3676"/>
                    </a:lnTo>
                    <a:cubicBezTo>
                      <a:pt x="5783" y="3566"/>
                      <a:pt x="5719" y="3465"/>
                      <a:pt x="5640" y="3376"/>
                    </a:cubicBezTo>
                    <a:cubicBezTo>
                      <a:pt x="5314" y="2975"/>
                      <a:pt x="4913" y="2649"/>
                      <a:pt x="4487" y="2448"/>
                    </a:cubicBezTo>
                    <a:cubicBezTo>
                      <a:pt x="4387" y="2448"/>
                      <a:pt x="4287" y="2348"/>
                      <a:pt x="4061" y="2348"/>
                    </a:cubicBezTo>
                    <a:cubicBezTo>
                      <a:pt x="3961" y="2348"/>
                      <a:pt x="3861" y="2348"/>
                      <a:pt x="3660" y="2448"/>
                    </a:cubicBezTo>
                    <a:cubicBezTo>
                      <a:pt x="3535" y="2448"/>
                      <a:pt x="3434" y="2549"/>
                      <a:pt x="3434" y="2649"/>
                    </a:cubicBezTo>
                    <a:lnTo>
                      <a:pt x="3434" y="2874"/>
                    </a:lnTo>
                    <a:cubicBezTo>
                      <a:pt x="3434" y="3075"/>
                      <a:pt x="3535" y="3175"/>
                      <a:pt x="3660" y="3275"/>
                    </a:cubicBezTo>
                    <a:cubicBezTo>
                      <a:pt x="4061" y="3701"/>
                      <a:pt x="4487" y="3802"/>
                      <a:pt x="5013" y="3902"/>
                    </a:cubicBezTo>
                    <a:cubicBezTo>
                      <a:pt x="5205" y="3938"/>
                      <a:pt x="5393" y="3978"/>
                      <a:pt x="5581" y="4008"/>
                    </a:cubicBezTo>
                    <a:lnTo>
                      <a:pt x="5581" y="4008"/>
                    </a:lnTo>
                    <a:cubicBezTo>
                      <a:pt x="5580" y="4053"/>
                      <a:pt x="5567" y="4093"/>
                      <a:pt x="5540" y="4128"/>
                    </a:cubicBezTo>
                    <a:cubicBezTo>
                      <a:pt x="5540" y="4328"/>
                      <a:pt x="5314" y="4529"/>
                      <a:pt x="5114" y="4529"/>
                    </a:cubicBezTo>
                    <a:cubicBezTo>
                      <a:pt x="4927" y="4658"/>
                      <a:pt x="4683" y="4713"/>
                      <a:pt x="4428" y="4713"/>
                    </a:cubicBezTo>
                    <a:cubicBezTo>
                      <a:pt x="4238" y="4713"/>
                      <a:pt x="4042" y="4682"/>
                      <a:pt x="3861" y="4629"/>
                    </a:cubicBezTo>
                    <a:cubicBezTo>
                      <a:pt x="3334" y="4529"/>
                      <a:pt x="2908" y="4328"/>
                      <a:pt x="2507" y="4228"/>
                    </a:cubicBezTo>
                    <a:cubicBezTo>
                      <a:pt x="2081" y="4002"/>
                      <a:pt x="1655" y="3802"/>
                      <a:pt x="1254" y="3601"/>
                    </a:cubicBezTo>
                    <a:cubicBezTo>
                      <a:pt x="828" y="3376"/>
                      <a:pt x="402" y="3075"/>
                      <a:pt x="101" y="2749"/>
                    </a:cubicBezTo>
                    <a:lnTo>
                      <a:pt x="1" y="2749"/>
                    </a:lnTo>
                    <a:lnTo>
                      <a:pt x="1" y="2874"/>
                    </a:lnTo>
                    <a:cubicBezTo>
                      <a:pt x="302" y="3275"/>
                      <a:pt x="728" y="3501"/>
                      <a:pt x="1154" y="3802"/>
                    </a:cubicBezTo>
                    <a:cubicBezTo>
                      <a:pt x="1455" y="4128"/>
                      <a:pt x="1981" y="4328"/>
                      <a:pt x="2407" y="4529"/>
                    </a:cubicBezTo>
                    <a:cubicBezTo>
                      <a:pt x="2808" y="4629"/>
                      <a:pt x="3334" y="4854"/>
                      <a:pt x="3760" y="4955"/>
                    </a:cubicBezTo>
                    <a:cubicBezTo>
                      <a:pt x="3978" y="4996"/>
                      <a:pt x="4192" y="5020"/>
                      <a:pt x="4405" y="5020"/>
                    </a:cubicBezTo>
                    <a:cubicBezTo>
                      <a:pt x="4706" y="5020"/>
                      <a:pt x="5006" y="4972"/>
                      <a:pt x="5314" y="4854"/>
                    </a:cubicBezTo>
                    <a:cubicBezTo>
                      <a:pt x="5540" y="4754"/>
                      <a:pt x="5740" y="4529"/>
                      <a:pt x="5841" y="4228"/>
                    </a:cubicBezTo>
                    <a:cubicBezTo>
                      <a:pt x="5860" y="4166"/>
                      <a:pt x="5871" y="4105"/>
                      <a:pt x="5877" y="4045"/>
                    </a:cubicBezTo>
                    <a:lnTo>
                      <a:pt x="5877" y="4045"/>
                    </a:lnTo>
                    <a:cubicBezTo>
                      <a:pt x="5951" y="4051"/>
                      <a:pt x="6026" y="4055"/>
                      <a:pt x="6100" y="4055"/>
                    </a:cubicBezTo>
                    <a:cubicBezTo>
                      <a:pt x="6255" y="4055"/>
                      <a:pt x="6410" y="4040"/>
                      <a:pt x="6567" y="4002"/>
                    </a:cubicBezTo>
                    <a:cubicBezTo>
                      <a:pt x="6993" y="3902"/>
                      <a:pt x="7520" y="3701"/>
                      <a:pt x="7820" y="3175"/>
                    </a:cubicBezTo>
                    <a:cubicBezTo>
                      <a:pt x="8046" y="2975"/>
                      <a:pt x="8046" y="2649"/>
                      <a:pt x="8046" y="2348"/>
                    </a:cubicBezTo>
                    <a:cubicBezTo>
                      <a:pt x="8046" y="2122"/>
                      <a:pt x="7921" y="1822"/>
                      <a:pt x="7820" y="1621"/>
                    </a:cubicBezTo>
                    <a:cubicBezTo>
                      <a:pt x="7711" y="1335"/>
                      <a:pt x="7536" y="1108"/>
                      <a:pt x="7334" y="912"/>
                    </a:cubicBezTo>
                    <a:lnTo>
                      <a:pt x="7334" y="912"/>
                    </a:lnTo>
                    <a:cubicBezTo>
                      <a:pt x="7363" y="899"/>
                      <a:pt x="7391" y="884"/>
                      <a:pt x="7419" y="869"/>
                    </a:cubicBezTo>
                    <a:cubicBezTo>
                      <a:pt x="7620" y="869"/>
                      <a:pt x="7820" y="769"/>
                      <a:pt x="8146" y="669"/>
                    </a:cubicBezTo>
                    <a:cubicBezTo>
                      <a:pt x="8347" y="468"/>
                      <a:pt x="8547" y="368"/>
                      <a:pt x="8547" y="42"/>
                    </a:cubicBezTo>
                    <a:lnTo>
                      <a:pt x="8447" y="42"/>
                    </a:lnTo>
                    <a:cubicBezTo>
                      <a:pt x="8447" y="243"/>
                      <a:pt x="8247" y="368"/>
                      <a:pt x="8046" y="468"/>
                    </a:cubicBezTo>
                    <a:cubicBezTo>
                      <a:pt x="7820" y="569"/>
                      <a:pt x="7620" y="669"/>
                      <a:pt x="7294" y="669"/>
                    </a:cubicBezTo>
                    <a:cubicBezTo>
                      <a:pt x="7233" y="684"/>
                      <a:pt x="7172" y="699"/>
                      <a:pt x="7110" y="714"/>
                    </a:cubicBezTo>
                    <a:lnTo>
                      <a:pt x="7110" y="714"/>
                    </a:lnTo>
                    <a:cubicBezTo>
                      <a:pt x="7005" y="628"/>
                      <a:pt x="6898" y="547"/>
                      <a:pt x="6793" y="468"/>
                    </a:cubicBezTo>
                    <a:cubicBezTo>
                      <a:pt x="6567" y="368"/>
                      <a:pt x="6367" y="243"/>
                      <a:pt x="6166" y="143"/>
                    </a:cubicBezTo>
                    <a:cubicBezTo>
                      <a:pt x="6007" y="72"/>
                      <a:pt x="5810" y="1"/>
                      <a:pt x="5593" y="1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9419;p58"/>
              <p:cNvSpPr/>
              <p:nvPr/>
            </p:nvSpPr>
            <p:spPr>
              <a:xfrm>
                <a:off x="7759573" y="3496299"/>
                <a:ext cx="75768" cy="68286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660" extrusionOk="0">
                    <a:moveTo>
                      <a:pt x="2707" y="1"/>
                    </a:moveTo>
                    <a:cubicBezTo>
                      <a:pt x="2181" y="1"/>
                      <a:pt x="1780" y="1"/>
                      <a:pt x="1354" y="201"/>
                    </a:cubicBezTo>
                    <a:cubicBezTo>
                      <a:pt x="828" y="402"/>
                      <a:pt x="301" y="828"/>
                      <a:pt x="201" y="1354"/>
                    </a:cubicBezTo>
                    <a:cubicBezTo>
                      <a:pt x="1" y="1981"/>
                      <a:pt x="201" y="2607"/>
                      <a:pt x="627" y="3033"/>
                    </a:cubicBezTo>
                    <a:cubicBezTo>
                      <a:pt x="1028" y="3434"/>
                      <a:pt x="1555" y="3660"/>
                      <a:pt x="2181" y="3660"/>
                    </a:cubicBezTo>
                    <a:cubicBezTo>
                      <a:pt x="2808" y="3660"/>
                      <a:pt x="3334" y="3334"/>
                      <a:pt x="3660" y="2808"/>
                    </a:cubicBezTo>
                    <a:cubicBezTo>
                      <a:pt x="3961" y="2282"/>
                      <a:pt x="4061" y="1655"/>
                      <a:pt x="3961" y="1154"/>
                    </a:cubicBezTo>
                    <a:cubicBezTo>
                      <a:pt x="3760" y="627"/>
                      <a:pt x="3234" y="101"/>
                      <a:pt x="27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9420;p58"/>
              <p:cNvSpPr/>
              <p:nvPr/>
            </p:nvSpPr>
            <p:spPr>
              <a:xfrm>
                <a:off x="7872258" y="3541187"/>
                <a:ext cx="31345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455" extrusionOk="0">
                    <a:moveTo>
                      <a:pt x="853" y="1"/>
                    </a:moveTo>
                    <a:cubicBezTo>
                      <a:pt x="753" y="1"/>
                      <a:pt x="627" y="1"/>
                      <a:pt x="527" y="101"/>
                    </a:cubicBezTo>
                    <a:lnTo>
                      <a:pt x="327" y="101"/>
                    </a:lnTo>
                    <a:lnTo>
                      <a:pt x="126" y="302"/>
                    </a:lnTo>
                    <a:cubicBezTo>
                      <a:pt x="126" y="302"/>
                      <a:pt x="126" y="402"/>
                      <a:pt x="1" y="502"/>
                    </a:cubicBezTo>
                    <a:lnTo>
                      <a:pt x="1" y="728"/>
                    </a:lnTo>
                    <a:cubicBezTo>
                      <a:pt x="1" y="828"/>
                      <a:pt x="1" y="928"/>
                      <a:pt x="126" y="1028"/>
                    </a:cubicBezTo>
                    <a:lnTo>
                      <a:pt x="226" y="1129"/>
                    </a:lnTo>
                    <a:cubicBezTo>
                      <a:pt x="327" y="1254"/>
                      <a:pt x="427" y="1354"/>
                      <a:pt x="527" y="1354"/>
                    </a:cubicBezTo>
                    <a:lnTo>
                      <a:pt x="753" y="1354"/>
                    </a:lnTo>
                    <a:cubicBezTo>
                      <a:pt x="753" y="1454"/>
                      <a:pt x="853" y="1454"/>
                      <a:pt x="953" y="1454"/>
                    </a:cubicBezTo>
                    <a:cubicBezTo>
                      <a:pt x="1053" y="1454"/>
                      <a:pt x="1154" y="1454"/>
                      <a:pt x="1254" y="1354"/>
                    </a:cubicBezTo>
                    <a:cubicBezTo>
                      <a:pt x="1254" y="1354"/>
                      <a:pt x="1379" y="1354"/>
                      <a:pt x="1479" y="1254"/>
                    </a:cubicBezTo>
                    <a:cubicBezTo>
                      <a:pt x="1479" y="1129"/>
                      <a:pt x="1479" y="1129"/>
                      <a:pt x="1580" y="1129"/>
                    </a:cubicBezTo>
                    <a:cubicBezTo>
                      <a:pt x="1580" y="1028"/>
                      <a:pt x="1580" y="928"/>
                      <a:pt x="1680" y="828"/>
                    </a:cubicBezTo>
                    <a:lnTo>
                      <a:pt x="1680" y="627"/>
                    </a:lnTo>
                    <a:cubicBezTo>
                      <a:pt x="1580" y="627"/>
                      <a:pt x="1580" y="502"/>
                      <a:pt x="1580" y="402"/>
                    </a:cubicBezTo>
                    <a:cubicBezTo>
                      <a:pt x="1479" y="402"/>
                      <a:pt x="1479" y="302"/>
                      <a:pt x="1479" y="302"/>
                    </a:cubicBezTo>
                    <a:cubicBezTo>
                      <a:pt x="1379" y="201"/>
                      <a:pt x="1254" y="101"/>
                      <a:pt x="1154" y="101"/>
                    </a:cubicBezTo>
                    <a:lnTo>
                      <a:pt x="1053" y="101"/>
                    </a:lnTo>
                    <a:cubicBezTo>
                      <a:pt x="1053" y="101"/>
                      <a:pt x="953" y="10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9421;p58"/>
              <p:cNvSpPr/>
              <p:nvPr/>
            </p:nvSpPr>
            <p:spPr>
              <a:xfrm>
                <a:off x="8374921" y="4191486"/>
                <a:ext cx="93530" cy="205438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9422;p58"/>
              <p:cNvSpPr/>
              <p:nvPr/>
            </p:nvSpPr>
            <p:spPr>
              <a:xfrm>
                <a:off x="8312721" y="4443166"/>
                <a:ext cx="76253" cy="7793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9423;p58"/>
              <p:cNvSpPr/>
              <p:nvPr/>
            </p:nvSpPr>
            <p:spPr>
              <a:xfrm>
                <a:off x="8347795" y="4493670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9424;p58"/>
              <p:cNvSpPr/>
              <p:nvPr/>
            </p:nvSpPr>
            <p:spPr>
              <a:xfrm>
                <a:off x="8445051" y="4430554"/>
                <a:ext cx="37427" cy="458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9425;p58"/>
            <p:cNvGrpSpPr/>
            <p:nvPr/>
          </p:nvGrpSpPr>
          <p:grpSpPr>
            <a:xfrm>
              <a:off x="2261471" y="2757943"/>
              <a:ext cx="359821" cy="657812"/>
              <a:chOff x="2261471" y="2757943"/>
              <a:chExt cx="359821" cy="657812"/>
            </a:xfrm>
          </p:grpSpPr>
          <p:sp>
            <p:nvSpPr>
              <p:cNvPr id="263" name="Google Shape;9426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9427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9428;p58"/>
            <p:cNvGrpSpPr/>
            <p:nvPr/>
          </p:nvGrpSpPr>
          <p:grpSpPr>
            <a:xfrm rot="753369" flipH="1">
              <a:off x="3785376" y="3977129"/>
              <a:ext cx="359827" cy="657823"/>
              <a:chOff x="2261471" y="2757943"/>
              <a:chExt cx="359821" cy="657812"/>
            </a:xfrm>
          </p:grpSpPr>
          <p:sp>
            <p:nvSpPr>
              <p:cNvPr id="261" name="Google Shape;9429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9430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E26833-2E61-4250-BA5D-0E049495BF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479397" y="1218373"/>
            <a:ext cx="9785186" cy="997527"/>
          </a:xfrm>
          <a:prstGeom prst="hexagon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2.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cộng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các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số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hạng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bằng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nhau</a:t>
            </a:r>
            <a:endParaRPr lang="zh-CN" altLang="en-US" sz="2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x 4</a:t>
            </a:r>
            <a:endParaRPr lang="zh-CN" altLang="en-US" sz="32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286231" y="4823251"/>
            <a:ext cx="3067070" cy="754374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+ 7 + 7 + 7</a:t>
            </a:r>
            <a:endParaRPr lang="zh-CN" altLang="en-US" sz="36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4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9318F4-B97D-42E4-BC34-F59312C268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75210" y="1218373"/>
            <a:ext cx="10470858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3.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tổng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tương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ứng</a:t>
            </a:r>
            <a:endParaRPr lang="zh-CN" altLang="en-US" sz="2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+ 7  =  14</a:t>
            </a:r>
            <a:endParaRPr lang="zh-CN" altLang="en-US" sz="32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3873357" y="5063009"/>
            <a:ext cx="3154436" cy="732380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 7 x 2 = 14   </a:t>
            </a:r>
            <a:endParaRPr lang="zh-CN" altLang="en-US" sz="36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3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6569CE-D089-4BA2-860A-21CB1102BC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66331" y="1218373"/>
            <a:ext cx="10479737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4.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tổng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tương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ứng</a:t>
            </a:r>
            <a:endParaRPr lang="zh-CN" altLang="en-US" sz="2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+ 7 + 7 + 7 + 7 = 35</a:t>
            </a:r>
            <a:endParaRPr lang="zh-CN" altLang="en-US" sz="32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421819" y="4978356"/>
            <a:ext cx="2931482" cy="66127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 x  5 = 35</a:t>
            </a:r>
            <a:endParaRPr lang="zh-CN" altLang="en-US" sz="32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9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5" name="Google Shape;5555;p35"/>
          <p:cNvSpPr txBox="1">
            <a:spLocks noGrp="1"/>
          </p:cNvSpPr>
          <p:nvPr>
            <p:ph type="ctrTitle" idx="4294967295"/>
          </p:nvPr>
        </p:nvSpPr>
        <p:spPr>
          <a:xfrm>
            <a:off x="2367209" y="3013627"/>
            <a:ext cx="7246000" cy="14818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5867" dirty="0">
                <a:solidFill>
                  <a:schemeClr val="lt1"/>
                </a:solidFill>
              </a:rPr>
              <a:t>MÔN TOÁN - LỚP 4</a:t>
            </a:r>
            <a:endParaRPr sz="5867" dirty="0">
              <a:solidFill>
                <a:schemeClr val="lt1"/>
              </a:solidFill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" action="ppaction://noaction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" action="ppaction://noaction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" action="ppaction://noaction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" action="ppaction://noaction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" action="ppaction://noaction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" action="ppaction://noaction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23C8EC-2126-4AF5-A840-74B418C90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725" y="870982"/>
            <a:ext cx="2462997" cy="11766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C5D003-47EF-484E-87A4-6B49DFE78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602" y="1836997"/>
            <a:ext cx="6559865" cy="963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D22ED1-0852-4868-A30F-5D0878768D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633" y="2378159"/>
            <a:ext cx="9474005" cy="3359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02606B-773A-4311-880A-B63A87C2AB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6078" y="5414230"/>
            <a:ext cx="348721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B5FEBA1-2E49-4AE1-BB04-9B9715786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3300" y="291208"/>
            <a:ext cx="8245399" cy="193828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1A9D369-CCB4-4F7D-A08D-09465CBFA9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6672" y="4246839"/>
            <a:ext cx="1332216" cy="2235162"/>
          </a:xfrm>
          <a:prstGeom prst="rect">
            <a:avLst/>
          </a:prstGeom>
        </p:spPr>
      </p:pic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3658E2FC-5638-42AC-A49B-14935938F7DB}"/>
              </a:ext>
            </a:extLst>
          </p:cNvPr>
          <p:cNvSpPr/>
          <p:nvPr/>
        </p:nvSpPr>
        <p:spPr>
          <a:xfrm>
            <a:off x="8496728" y="2229492"/>
            <a:ext cx="3513762" cy="1510301"/>
          </a:xfrm>
          <a:prstGeom prst="wedgeRoundRectCallout">
            <a:avLst>
              <a:gd name="adj1" fmla="val 12250"/>
              <a:gd name="adj2" fmla="val 7321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3768E0-306B-460B-B581-890E221E8708}"/>
              </a:ext>
            </a:extLst>
          </p:cNvPr>
          <p:cNvSpPr txBox="1"/>
          <p:nvPr/>
        </p:nvSpPr>
        <p:spPr>
          <a:xfrm>
            <a:off x="4470871" y="2605526"/>
            <a:ext cx="2741862" cy="783193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x 2 = ?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94815312-89BD-454B-B55E-8CB84B448ABB}"/>
              </a:ext>
            </a:extLst>
          </p:cNvPr>
          <p:cNvSpPr/>
          <p:nvPr/>
        </p:nvSpPr>
        <p:spPr>
          <a:xfrm>
            <a:off x="4272868" y="3562678"/>
            <a:ext cx="3137868" cy="701007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+ 7 = 14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ABD8E91-E9E3-4E2E-94B7-820EB7CEE5AE}"/>
              </a:ext>
            </a:extLst>
          </p:cNvPr>
          <p:cNvSpPr/>
          <p:nvPr/>
        </p:nvSpPr>
        <p:spPr>
          <a:xfrm>
            <a:off x="2147788" y="4616365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2 = 14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D0659E8-C139-403E-AEFF-38B1A6EFA343}"/>
              </a:ext>
            </a:extLst>
          </p:cNvPr>
          <p:cNvCxnSpPr/>
          <p:nvPr/>
        </p:nvCxnSpPr>
        <p:spPr>
          <a:xfrm>
            <a:off x="4886119" y="5016447"/>
            <a:ext cx="1068340" cy="0"/>
          </a:xfrm>
          <a:prstGeom prst="straightConnector1">
            <a:avLst/>
          </a:prstGeom>
          <a:ln w="57150">
            <a:solidFill>
              <a:srgbClr val="F23E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FFB5F82-42E7-44ED-9FC5-C2462AA2DD18}"/>
              </a:ext>
            </a:extLst>
          </p:cNvPr>
          <p:cNvSpPr/>
          <p:nvPr/>
        </p:nvSpPr>
        <p:spPr>
          <a:xfrm>
            <a:off x="5973666" y="4585124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396356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607FF8-C606-4750-814A-72DD7109B2D4}"/>
              </a:ext>
            </a:extLst>
          </p:cNvPr>
          <p:cNvSpPr txBox="1"/>
          <p:nvPr/>
        </p:nvSpPr>
        <p:spPr>
          <a:xfrm>
            <a:off x="4648573" y="681218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1   =   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9CC2D6-C5A9-490C-8F48-28BEA6950D98}"/>
              </a:ext>
            </a:extLst>
          </p:cNvPr>
          <p:cNvSpPr txBox="1"/>
          <p:nvPr/>
        </p:nvSpPr>
        <p:spPr>
          <a:xfrm>
            <a:off x="4648573" y="1208837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2   =  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328D33-4C0C-45B8-8EC4-5F4830FBB38A}"/>
              </a:ext>
            </a:extLst>
          </p:cNvPr>
          <p:cNvSpPr txBox="1"/>
          <p:nvPr/>
        </p:nvSpPr>
        <p:spPr>
          <a:xfrm>
            <a:off x="4648572" y="1841567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3   = ….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5ABDEE-48F6-42A1-8D88-1C46843D890C}"/>
              </a:ext>
            </a:extLst>
          </p:cNvPr>
          <p:cNvSpPr txBox="1"/>
          <p:nvPr/>
        </p:nvSpPr>
        <p:spPr>
          <a:xfrm>
            <a:off x="4648572" y="2426342"/>
            <a:ext cx="4259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4   =   ….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674341" y="180687"/>
            <a:ext cx="63498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7, chia 7</a:t>
            </a:r>
            <a:endParaRPr lang="en-US" sz="48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80C3C1-C16C-4BAB-B7B4-FAFF7D36CD6B}"/>
              </a:ext>
            </a:extLst>
          </p:cNvPr>
          <p:cNvSpPr txBox="1"/>
          <p:nvPr/>
        </p:nvSpPr>
        <p:spPr>
          <a:xfrm>
            <a:off x="4648573" y="3011117"/>
            <a:ext cx="470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5   =  ….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8EB6F2-CB6E-40F6-B167-CE5516723F15}"/>
              </a:ext>
            </a:extLst>
          </p:cNvPr>
          <p:cNvSpPr txBox="1"/>
          <p:nvPr/>
        </p:nvSpPr>
        <p:spPr>
          <a:xfrm>
            <a:off x="4648572" y="3614399"/>
            <a:ext cx="5129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6   =  ….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937FB8-EE9B-4C8F-854C-1B4FE8503B76}"/>
              </a:ext>
            </a:extLst>
          </p:cNvPr>
          <p:cNvSpPr txBox="1"/>
          <p:nvPr/>
        </p:nvSpPr>
        <p:spPr>
          <a:xfrm>
            <a:off x="4648573" y="4228622"/>
            <a:ext cx="4836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7   =  ….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699207-8580-4486-84D9-811F7752D006}"/>
              </a:ext>
            </a:extLst>
          </p:cNvPr>
          <p:cNvSpPr txBox="1"/>
          <p:nvPr/>
        </p:nvSpPr>
        <p:spPr>
          <a:xfrm>
            <a:off x="4648573" y="4810930"/>
            <a:ext cx="440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8   =  ….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8FB470-CF96-4CCC-A8D5-4C463FD6254B}"/>
              </a:ext>
            </a:extLst>
          </p:cNvPr>
          <p:cNvSpPr txBox="1"/>
          <p:nvPr/>
        </p:nvSpPr>
        <p:spPr>
          <a:xfrm>
            <a:off x="4648573" y="5347298"/>
            <a:ext cx="3811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9   =  ….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A3431B-1C20-404B-BE6D-EFA26664149C}"/>
              </a:ext>
            </a:extLst>
          </p:cNvPr>
          <p:cNvSpPr txBox="1"/>
          <p:nvPr/>
        </p:nvSpPr>
        <p:spPr>
          <a:xfrm>
            <a:off x="4648573" y="5928307"/>
            <a:ext cx="339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10 =  ….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827BCA-8E1A-4F9D-BA6B-8E6790BB1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8" y="3702772"/>
            <a:ext cx="3811666" cy="381166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EDF0B49-8445-44F3-8104-A6402D1B3581}"/>
              </a:ext>
            </a:extLst>
          </p:cNvPr>
          <p:cNvSpPr/>
          <p:nvPr/>
        </p:nvSpPr>
        <p:spPr>
          <a:xfrm>
            <a:off x="6671817" y="2464373"/>
            <a:ext cx="906024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EE4C88-6516-4010-942E-26C883751843}"/>
              </a:ext>
            </a:extLst>
          </p:cNvPr>
          <p:cNvSpPr/>
          <p:nvPr/>
        </p:nvSpPr>
        <p:spPr>
          <a:xfrm>
            <a:off x="6735470" y="3078031"/>
            <a:ext cx="778718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A966B9-F61A-4A81-9753-601F41E5BE02}"/>
              </a:ext>
            </a:extLst>
          </p:cNvPr>
          <p:cNvSpPr/>
          <p:nvPr/>
        </p:nvSpPr>
        <p:spPr>
          <a:xfrm>
            <a:off x="6758187" y="3674624"/>
            <a:ext cx="81289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906DCB-F331-45F7-9C62-5117B5BE89C3}"/>
              </a:ext>
            </a:extLst>
          </p:cNvPr>
          <p:cNvSpPr/>
          <p:nvPr/>
        </p:nvSpPr>
        <p:spPr>
          <a:xfrm>
            <a:off x="6778227" y="4241102"/>
            <a:ext cx="842372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6A9FF7-3982-40BC-9D3B-2E4CF0433326}"/>
              </a:ext>
            </a:extLst>
          </p:cNvPr>
          <p:cNvSpPr/>
          <p:nvPr/>
        </p:nvSpPr>
        <p:spPr>
          <a:xfrm>
            <a:off x="6865660" y="4872485"/>
            <a:ext cx="75493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51B9DA-983A-4BC1-A85E-7F3E1139833F}"/>
              </a:ext>
            </a:extLst>
          </p:cNvPr>
          <p:cNvSpPr/>
          <p:nvPr/>
        </p:nvSpPr>
        <p:spPr>
          <a:xfrm>
            <a:off x="6790117" y="5392254"/>
            <a:ext cx="906024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85943E-43F7-4CBB-8182-ED8DD43B13B0}"/>
              </a:ext>
            </a:extLst>
          </p:cNvPr>
          <p:cNvSpPr/>
          <p:nvPr/>
        </p:nvSpPr>
        <p:spPr>
          <a:xfrm>
            <a:off x="6865660" y="5916614"/>
            <a:ext cx="767651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AFB787-A5CF-49E5-9F94-CB9FAB44EE6E}"/>
              </a:ext>
            </a:extLst>
          </p:cNvPr>
          <p:cNvGrpSpPr/>
          <p:nvPr/>
        </p:nvGrpSpPr>
        <p:grpSpPr>
          <a:xfrm>
            <a:off x="772587" y="2419737"/>
            <a:ext cx="3729050" cy="2396117"/>
            <a:chOff x="820150" y="2560876"/>
            <a:chExt cx="3729050" cy="239611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C90A639-5576-4DCF-B6CB-AF7C6D9FA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94" b="89753" l="7757" r="93653">
                          <a14:foregroundMark x1="7898" y1="57244" x2="7898" y2="57244"/>
                          <a14:foregroundMark x1="93653" y1="64488" x2="93653" y2="64488"/>
                          <a14:backgroundMark x1="7334" y1="79152" x2="7334" y2="79152"/>
                          <a14:backgroundMark x1="52891" y1="86396" x2="52891" y2="86396"/>
                          <a14:backgroundMark x1="80254" y1="84982" x2="80254" y2="849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50" y="2560876"/>
              <a:ext cx="3729050" cy="2396117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3A39D09-24AE-409B-81D5-92F26584ECD5}"/>
                </a:ext>
              </a:extLst>
            </p:cNvPr>
            <p:cNvSpPr/>
            <p:nvPr/>
          </p:nvSpPr>
          <p:spPr>
            <a:xfrm>
              <a:off x="1558135" y="3397054"/>
              <a:ext cx="2400016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</a:t>
              </a:r>
            </a:p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BÀN</a:t>
              </a:r>
              <a:endPara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43B72834-C13E-4AF9-9326-173C560E81DF}"/>
              </a:ext>
            </a:extLst>
          </p:cNvPr>
          <p:cNvSpPr/>
          <p:nvPr/>
        </p:nvSpPr>
        <p:spPr>
          <a:xfrm>
            <a:off x="6671817" y="1876141"/>
            <a:ext cx="906024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503D563-9972-4BF1-8B4E-2E64B7ACAB0A}"/>
              </a:ext>
            </a:extLst>
          </p:cNvPr>
          <p:cNvSpPr/>
          <p:nvPr/>
        </p:nvSpPr>
        <p:spPr>
          <a:xfrm>
            <a:off x="7514188" y="2805102"/>
            <a:ext cx="778718" cy="677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F52111-FBB0-4259-A710-905054C14B56}"/>
              </a:ext>
            </a:extLst>
          </p:cNvPr>
          <p:cNvSpPr txBox="1"/>
          <p:nvPr/>
        </p:nvSpPr>
        <p:spPr>
          <a:xfrm>
            <a:off x="8148238" y="690471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:   7  = 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69E86B-63AB-4539-8805-E2481C8B8326}"/>
              </a:ext>
            </a:extLst>
          </p:cNvPr>
          <p:cNvSpPr txBox="1"/>
          <p:nvPr/>
        </p:nvSpPr>
        <p:spPr>
          <a:xfrm>
            <a:off x="8148238" y="1228214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:   7  = 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267798-094E-4BC8-86C9-F20F97EC6592}"/>
              </a:ext>
            </a:extLst>
          </p:cNvPr>
          <p:cNvSpPr txBox="1"/>
          <p:nvPr/>
        </p:nvSpPr>
        <p:spPr>
          <a:xfrm>
            <a:off x="8193518" y="1841567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:   7  = ….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EABBF3-D200-4044-BE15-F9A1D406777C}"/>
              </a:ext>
            </a:extLst>
          </p:cNvPr>
          <p:cNvSpPr txBox="1"/>
          <p:nvPr/>
        </p:nvSpPr>
        <p:spPr>
          <a:xfrm>
            <a:off x="8148238" y="2407835"/>
            <a:ext cx="419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 :   7  = ….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FE73E8-1941-4D57-A2B8-944E5A4C82E1}"/>
              </a:ext>
            </a:extLst>
          </p:cNvPr>
          <p:cNvSpPr txBox="1"/>
          <p:nvPr/>
        </p:nvSpPr>
        <p:spPr>
          <a:xfrm>
            <a:off x="8289341" y="2972909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:  7  = ….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D2B050-6176-46B9-84D0-C9AB56A769B6}"/>
              </a:ext>
            </a:extLst>
          </p:cNvPr>
          <p:cNvSpPr txBox="1"/>
          <p:nvPr/>
        </p:nvSpPr>
        <p:spPr>
          <a:xfrm>
            <a:off x="8282586" y="353798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:  7  = ….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A56479-D64E-44CF-8941-2A40C2CD5984}"/>
              </a:ext>
            </a:extLst>
          </p:cNvPr>
          <p:cNvSpPr txBox="1"/>
          <p:nvPr/>
        </p:nvSpPr>
        <p:spPr>
          <a:xfrm>
            <a:off x="8275831" y="4092038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:  7  = ….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67B943-4127-4476-BCE6-423C8FEB0A55}"/>
              </a:ext>
            </a:extLst>
          </p:cNvPr>
          <p:cNvSpPr txBox="1"/>
          <p:nvPr/>
        </p:nvSpPr>
        <p:spPr>
          <a:xfrm>
            <a:off x="8295557" y="476252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:  7  = ….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510B109-E996-4F76-9411-255DE28CCC3C}"/>
              </a:ext>
            </a:extLst>
          </p:cNvPr>
          <p:cNvSpPr txBox="1"/>
          <p:nvPr/>
        </p:nvSpPr>
        <p:spPr>
          <a:xfrm>
            <a:off x="8315528" y="5296424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:  7  = ….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54BC29-C4A6-4C31-9B96-A2CE4F5B4BEC}"/>
              </a:ext>
            </a:extLst>
          </p:cNvPr>
          <p:cNvSpPr txBox="1"/>
          <p:nvPr/>
        </p:nvSpPr>
        <p:spPr>
          <a:xfrm>
            <a:off x="8305453" y="581880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:  7  = ….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86D5568-9AB3-4EB0-8099-D46AF8471C6B}"/>
              </a:ext>
            </a:extLst>
          </p:cNvPr>
          <p:cNvSpPr/>
          <p:nvPr/>
        </p:nvSpPr>
        <p:spPr>
          <a:xfrm>
            <a:off x="9998246" y="1867354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A6DD2F0-241B-4F3C-B0C4-72707C77526E}"/>
              </a:ext>
            </a:extLst>
          </p:cNvPr>
          <p:cNvSpPr/>
          <p:nvPr/>
        </p:nvSpPr>
        <p:spPr>
          <a:xfrm>
            <a:off x="10051336" y="2411501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5AD5959-100B-4A5E-8FC3-7ADC074F8714}"/>
              </a:ext>
            </a:extLst>
          </p:cNvPr>
          <p:cNvSpPr/>
          <p:nvPr/>
        </p:nvSpPr>
        <p:spPr>
          <a:xfrm>
            <a:off x="9998246" y="2976892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9B13456-3B67-4940-A26E-1B1076677A69}"/>
              </a:ext>
            </a:extLst>
          </p:cNvPr>
          <p:cNvSpPr/>
          <p:nvPr/>
        </p:nvSpPr>
        <p:spPr>
          <a:xfrm>
            <a:off x="9959116" y="3560571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A90FE62-8E7D-4619-87C4-195796113408}"/>
              </a:ext>
            </a:extLst>
          </p:cNvPr>
          <p:cNvSpPr/>
          <p:nvPr/>
        </p:nvSpPr>
        <p:spPr>
          <a:xfrm>
            <a:off x="9978640" y="4085765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D83597-7989-4022-AA2A-443523EABB7D}"/>
              </a:ext>
            </a:extLst>
          </p:cNvPr>
          <p:cNvSpPr/>
          <p:nvPr/>
        </p:nvSpPr>
        <p:spPr>
          <a:xfrm>
            <a:off x="9987542" y="4742123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9CFA204-A61E-4FC4-A50D-9B4DEF146C18}"/>
              </a:ext>
            </a:extLst>
          </p:cNvPr>
          <p:cNvSpPr/>
          <p:nvPr/>
        </p:nvSpPr>
        <p:spPr>
          <a:xfrm>
            <a:off x="10008262" y="5285743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FEA803A-2FBE-410A-8A94-764809915685}"/>
              </a:ext>
            </a:extLst>
          </p:cNvPr>
          <p:cNvSpPr/>
          <p:nvPr/>
        </p:nvSpPr>
        <p:spPr>
          <a:xfrm>
            <a:off x="10018337" y="5769043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0101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" grpId="0" animBg="1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6905601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Forest Animals Planner by Slidesgo">
  <a:themeElements>
    <a:clrScheme name="Simple Light">
      <a:dk1>
        <a:srgbClr val="996041"/>
      </a:dk1>
      <a:lt1>
        <a:srgbClr val="FEF7C2"/>
      </a:lt1>
      <a:dk2>
        <a:srgbClr val="83492E"/>
      </a:dk2>
      <a:lt2>
        <a:srgbClr val="000000"/>
      </a:lt2>
      <a:accent1>
        <a:srgbClr val="68BC91"/>
      </a:accent1>
      <a:accent2>
        <a:srgbClr val="EB5C6E"/>
      </a:accent2>
      <a:accent3>
        <a:srgbClr val="FECC4F"/>
      </a:accent3>
      <a:accent4>
        <a:srgbClr val="00838F"/>
      </a:accent4>
      <a:accent5>
        <a:srgbClr val="F08260"/>
      </a:accent5>
      <a:accent6>
        <a:srgbClr val="F18735"/>
      </a:accent6>
      <a:hlink>
        <a:srgbClr val="00838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2882</TotalTime>
  <Words>624</Words>
  <Application>Microsoft Office PowerPoint</Application>
  <PresentationFormat>Widescreen</PresentationFormat>
  <Paragraphs>200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等线</vt:lpstr>
      <vt:lpstr>Montserrat Alternates</vt:lpstr>
      <vt:lpstr>Pangolin</vt:lpstr>
      <vt:lpstr>Arial</vt:lpstr>
      <vt:lpstr>Calibri</vt:lpstr>
      <vt:lpstr>Coiny</vt:lpstr>
      <vt:lpstr>Times New Roman</vt:lpstr>
      <vt:lpstr>Tw Cen MT</vt:lpstr>
      <vt:lpstr>Tw Cen MT Condensed</vt:lpstr>
      <vt:lpstr>UTM Avo</vt:lpstr>
      <vt:lpstr>Wingdings</vt:lpstr>
      <vt:lpstr>Wingdings 3</vt:lpstr>
      <vt:lpstr>Integral</vt:lpstr>
      <vt:lpstr>Forest Animals Planner by Slidesgo</vt:lpstr>
      <vt:lpstr>Office Theme</vt:lpstr>
      <vt:lpstr>MÔN TOÁN - LỚP 4</vt:lpstr>
      <vt:lpstr>PowerPoint Presentation</vt:lpstr>
      <vt:lpstr>PowerPoint Presentation</vt:lpstr>
      <vt:lpstr>PowerPoint Presentation</vt:lpstr>
      <vt:lpstr>PowerPoint Presentation</vt:lpstr>
      <vt:lpstr>MÔN TOÁN - LỚP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 x 3 = ?</vt:lpstr>
      <vt:lpstr>14 : 7 = ?</vt:lpstr>
      <vt:lpstr>7 x 8 = ?</vt:lpstr>
      <vt:lpstr>63 : 7 = ?</vt:lpstr>
      <vt:lpstr>7 x 7 = ?</vt:lpstr>
      <vt:lpstr>7 x 1 = ?</vt:lpstr>
      <vt:lpstr>7 x ..?.. = 21</vt:lpstr>
      <vt:lpstr>7 x 5 = ?</vt:lpstr>
      <vt:lpstr>7 x 6 = ?</vt:lpstr>
      <vt:lpstr>Tạm biệt các 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Thao Tran</cp:lastModifiedBy>
  <cp:revision>169</cp:revision>
  <dcterms:created xsi:type="dcterms:W3CDTF">2021-07-12T03:44:38Z</dcterms:created>
  <dcterms:modified xsi:type="dcterms:W3CDTF">2022-07-20T02:23:26Z</dcterms:modified>
</cp:coreProperties>
</file>