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2" r:id="rId4"/>
  </p:sldMasterIdLst>
  <p:notesMasterIdLst>
    <p:notesMasterId r:id="rId27"/>
  </p:notesMasterIdLst>
  <p:sldIdLst>
    <p:sldId id="345" r:id="rId5"/>
    <p:sldId id="346" r:id="rId6"/>
    <p:sldId id="347" r:id="rId7"/>
    <p:sldId id="348" r:id="rId8"/>
    <p:sldId id="349" r:id="rId9"/>
    <p:sldId id="350" r:id="rId10"/>
    <p:sldId id="351" r:id="rId11"/>
    <p:sldId id="259" r:id="rId12"/>
    <p:sldId id="359" r:id="rId13"/>
    <p:sldId id="263" r:id="rId14"/>
    <p:sldId id="367" r:id="rId15"/>
    <p:sldId id="523" r:id="rId16"/>
    <p:sldId id="260" r:id="rId17"/>
    <p:sldId id="524" r:id="rId18"/>
    <p:sldId id="525" r:id="rId19"/>
    <p:sldId id="526" r:id="rId20"/>
    <p:sldId id="528" r:id="rId21"/>
    <p:sldId id="527" r:id="rId22"/>
    <p:sldId id="529" r:id="rId23"/>
    <p:sldId id="354" r:id="rId24"/>
    <p:sldId id="530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3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5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4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1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4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3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0D460A-61EA-4205-80D2-E0CCAE39AA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D787E2-69F5-47EF-96C4-C3564137C6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8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microsoft.com/office/2007/relationships/hdphoto" Target="../media/hdphoto12.wdp"/><Relationship Id="rId30" Type="http://schemas.openxmlformats.org/officeDocument/2006/relationships/image" Target="../media/image36.png"/><Relationship Id="rId8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31.wdp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microsoft.com/office/2007/relationships/hdphoto" Target="../media/hdphoto18.wdp"/><Relationship Id="rId1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26.wdp"/><Relationship Id="rId4" Type="http://schemas.openxmlformats.org/officeDocument/2006/relationships/audio" Target="../media/media3.mp3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microsoft.com/office/2007/relationships/hdphoto" Target="../media/hdphoto28.wdp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9.wdp"/><Relationship Id="rId34" Type="http://schemas.openxmlformats.org/officeDocument/2006/relationships/image" Target="../media/image38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microsoft.com/office/2007/relationships/hdphoto" Target="../media/hdphoto12.wdp"/><Relationship Id="rId30" Type="http://schemas.openxmlformats.org/officeDocument/2006/relationships/image" Target="../media/image36.png"/><Relationship Id="rId8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1" name="Happy-Birthday-To-You-English-hung.mp3">
            <a:hlinkClick r:id="" action="ppaction://media"/>
            <a:extLst>
              <a:ext uri="{FF2B5EF4-FFF2-40B4-BE49-F238E27FC236}">
                <a16:creationId xmlns:a16="http://schemas.microsoft.com/office/drawing/2014/main" id="{83E6D1EF-4C18-4B27-AA8D-C750BE9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632" y="7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500</Words>
  <Application>Microsoft Office PowerPoint</Application>
  <PresentationFormat>Widescreen</PresentationFormat>
  <Paragraphs>68</Paragraphs>
  <Slides>22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Coiny</vt:lpstr>
      <vt:lpstr>Georgia</vt:lpstr>
      <vt:lpstr>Odibee Sans</vt:lpstr>
      <vt:lpstr>Times New Roman</vt:lpstr>
      <vt:lpstr>思源黑体 Medium</vt:lpstr>
      <vt:lpstr>1_Office Theme</vt:lpstr>
      <vt:lpstr>2_Office Theme</vt:lpstr>
      <vt:lpstr>1_Office 主题​​</vt:lpstr>
      <vt:lpstr>1_Simple Light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Sinh Chu</cp:lastModifiedBy>
  <cp:revision>20</cp:revision>
  <dcterms:created xsi:type="dcterms:W3CDTF">2022-07-05T03:40:20Z</dcterms:created>
  <dcterms:modified xsi:type="dcterms:W3CDTF">2025-04-11T04:54:13Z</dcterms:modified>
</cp:coreProperties>
</file>