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0"/>
  </p:notesMasterIdLst>
  <p:sldIdLst>
    <p:sldId id="374" r:id="rId2"/>
    <p:sldId id="357" r:id="rId3"/>
    <p:sldId id="377" r:id="rId4"/>
    <p:sldId id="360" r:id="rId5"/>
    <p:sldId id="362" r:id="rId6"/>
    <p:sldId id="359" r:id="rId7"/>
    <p:sldId id="364" r:id="rId8"/>
    <p:sldId id="375" r:id="rId9"/>
    <p:sldId id="363" r:id="rId10"/>
    <p:sldId id="373" r:id="rId11"/>
    <p:sldId id="367" r:id="rId12"/>
    <p:sldId id="376" r:id="rId13"/>
    <p:sldId id="378" r:id="rId14"/>
    <p:sldId id="379" r:id="rId15"/>
    <p:sldId id="380" r:id="rId16"/>
    <p:sldId id="381" r:id="rId17"/>
    <p:sldId id="382" r:id="rId18"/>
    <p:sldId id="3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5E2A-1DB3-4DEB-B3DE-92086DC5188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80ED-15AF-4ADB-9CA8-95B1B90A8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7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33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44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391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9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74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00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211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53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9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9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14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5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0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1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96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4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89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1771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394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0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FF08B3-7514-4418-B25C-7AA55609F6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066" y="405511"/>
            <a:ext cx="1469989" cy="14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FA8266-32FE-475F-9FAA-A8927DA22FA1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B1335-0BBD-4412-A54C-8A877F0A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95CE4B-C0B5-4FB4-852D-E0D756FA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13E8E3-312D-43B0-A4FC-6AA977A6BBA3}"/>
                </a:ext>
              </a:extLst>
            </p:cNvPr>
            <p:cNvSpPr txBox="1"/>
            <p:nvPr/>
          </p:nvSpPr>
          <p:spPr>
            <a:xfrm>
              <a:off x="5369834" y="1305580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Đạo</a:t>
              </a:r>
              <a:r>
                <a:rPr lang="en-US" sz="28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đức</a:t>
              </a:r>
              <a:endParaRPr lang="en-US" sz="28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50BFA50-8B81-4CC8-9B63-DE7C61CB0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61323-32E1-44D9-A5C6-2BC372C5E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3F035-22F6-445D-B92F-204748081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8E76FD-EF40-4C2F-AB8E-BF05815A0017}"/>
              </a:ext>
            </a:extLst>
          </p:cNvPr>
          <p:cNvSpPr txBox="1"/>
          <p:nvPr/>
        </p:nvSpPr>
        <p:spPr>
          <a:xfrm>
            <a:off x="2696543" y="395035"/>
            <a:ext cx="6798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Thứ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........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ngày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.......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tháng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......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năm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6F51F-2946-468E-AFB8-6F3EE38265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508" y="2209800"/>
            <a:ext cx="5779509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694C28-CF42-4522-BB90-2BEE2E234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567" y="2970850"/>
            <a:ext cx="7645047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23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2" y="100495"/>
            <a:ext cx="10055408" cy="675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 rot="21173180">
            <a:off x="4793500" y="1827575"/>
            <a:ext cx="3228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Chia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sẻ</a:t>
            </a:r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trước</a:t>
            </a:r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lớp</a:t>
            </a:r>
            <a:endParaRPr lang="zh-CN" altLang="en-US" sz="5000" b="1" dirty="0">
              <a:solidFill>
                <a:srgbClr val="C00000"/>
              </a:solidFill>
              <a:latin typeface="Calibri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126"/>
              <a:r>
                <a:rPr lang="vi-VN" sz="4000" dirty="0">
                  <a:solidFill>
                    <a:srgbClr val="C00000"/>
                  </a:solidFill>
                  <a:latin typeface="Calibri"/>
                </a:rPr>
                <a:t>Bạn ơi nên ra chào cờ cùng với các bạn trong lớp. Bạn nên cố gắng tập hát để khi chào cờ hát thây hay nhé.</a:t>
              </a:r>
              <a:endParaRPr lang="en-US" sz="4000" dirty="0">
                <a:solidFill>
                  <a:srgbClr val="C00000"/>
                </a:solidFill>
                <a:latin typeface="Calibri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0E5C1-1075-4E5B-A8E0-360697CD3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866" y="2195030"/>
            <a:ext cx="4892397" cy="25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 nên bỏ mũ xuống và không nên tranh giành khi chào cờ.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93112-E58F-4902-A2F7-BBB189D0D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54" y="2357753"/>
            <a:ext cx="4937076" cy="24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126A4-6A11-4A97-BEFF-0DABB94B6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612" y="2435266"/>
            <a:ext cx="5450296" cy="19874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694E4-3EB0-4463-9849-C32145407F2E}"/>
              </a:ext>
            </a:extLst>
          </p:cNvPr>
          <p:cNvSpPr txBox="1"/>
          <p:nvPr/>
        </p:nvSpPr>
        <p:spPr>
          <a:xfrm>
            <a:off x="3736612" y="6049926"/>
            <a:ext cx="55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826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396241"/>
            <a:ext cx="11369040" cy="5913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2650B61-9D68-4A5B-99C1-0303D38A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19" y="1736498"/>
            <a:ext cx="4185920" cy="182575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Chia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sẻ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những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việc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cần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thực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hiện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khi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chào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cờ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hát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Quốc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ca.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A7EA9BA7-C28E-4C3C-B585-1A9D3F042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4" y="3758439"/>
            <a:ext cx="4278451" cy="21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28A223-8581-4C99-B6B2-373E57F43957}"/>
              </a:ext>
            </a:extLst>
          </p:cNvPr>
          <p:cNvGrpSpPr/>
          <p:nvPr/>
        </p:nvGrpSpPr>
        <p:grpSpPr>
          <a:xfrm>
            <a:off x="4555049" y="3247700"/>
            <a:ext cx="7454071" cy="1936430"/>
            <a:chOff x="552970" y="1588903"/>
            <a:chExt cx="6652502" cy="854512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716BF46F-F6FE-40C8-A4C3-D893478B1A9A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099BC160-08C9-4371-B25C-5ECD4E53262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1" name="圆角矩形 14">
                  <a:extLst>
                    <a:ext uri="{FF2B5EF4-FFF2-40B4-BE49-F238E27FC236}">
                      <a16:creationId xmlns:a16="http://schemas.microsoft.com/office/drawing/2014/main" id="{BAD3E750-F32C-43CA-93F4-1738E7E34BE8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2" name="圆角矩形 13">
                  <a:extLst>
                    <a:ext uri="{FF2B5EF4-FFF2-40B4-BE49-F238E27FC236}">
                      <a16:creationId xmlns:a16="http://schemas.microsoft.com/office/drawing/2014/main" id="{841CC107-CAAB-4F00-BC79-19863C44530E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34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文本框 17">
                <a:extLst>
                  <a:ext uri="{FF2B5EF4-FFF2-40B4-BE49-F238E27FC236}">
                    <a16:creationId xmlns:a16="http://schemas.microsoft.com/office/drawing/2014/main" id="{63794FD1-4C69-4614-84EA-BF9FE5993363}"/>
                  </a:ext>
                </a:extLst>
              </p:cNvPr>
              <p:cNvSpPr txBox="1"/>
              <p:nvPr/>
            </p:nvSpPr>
            <p:spPr>
              <a:xfrm>
                <a:off x="1841" y="3416"/>
                <a:ext cx="15577" cy="3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 nhanh và ngắn gọn những việc em cần thực hiện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khi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chào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cờ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và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hát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Quốc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ca</a:t>
                </a:r>
                <a:endParaRPr lang="en-US" sz="28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76F1164F-EDA7-4AD0-934E-F11AF8BDD7E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552970" y="1599754"/>
              <a:ext cx="1269229" cy="843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670A-CC52-4865-89C8-76A197316FDF}"/>
              </a:ext>
            </a:extLst>
          </p:cNvPr>
          <p:cNvSpPr txBox="1"/>
          <p:nvPr/>
        </p:nvSpPr>
        <p:spPr>
          <a:xfrm>
            <a:off x="1423356" y="629920"/>
            <a:ext cx="986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N</a:t>
            </a:r>
            <a:r>
              <a:rPr lang="vi-VN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hững việc em cần thực hiện khi chào cờ và hát Quốc ca</a:t>
            </a:r>
            <a:endParaRPr lang="en-US" sz="4000" b="1" dirty="0">
              <a:ln>
                <a:solidFill>
                  <a:srgbClr val="108539"/>
                </a:solidFill>
              </a:ln>
              <a:solidFill>
                <a:srgbClr val="03C400"/>
              </a:solidFill>
              <a:latin typeface="Baloo 2" panose="03080502040302020200" pitchFamily="66" charset="0"/>
              <a:cs typeface="Baloo 2" panose="03080502040302020200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F383E-5B17-45C6-A78B-43497737E5A1}"/>
              </a:ext>
            </a:extLst>
          </p:cNvPr>
          <p:cNvGrpSpPr/>
          <p:nvPr/>
        </p:nvGrpSpPr>
        <p:grpSpPr>
          <a:xfrm>
            <a:off x="908142" y="2391820"/>
            <a:ext cx="10278018" cy="1408679"/>
            <a:chOff x="674462" y="1335180"/>
            <a:chExt cx="6531010" cy="1408679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C38139C6-951F-4123-B365-BB8F33F89B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B20378A-6831-4B68-928F-0FD3B92C45B2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3" name="圆角矩形 14">
                  <a:extLst>
                    <a:ext uri="{FF2B5EF4-FFF2-40B4-BE49-F238E27FC236}">
                      <a16:creationId xmlns:a16="http://schemas.microsoft.com/office/drawing/2014/main" id="{3EBF3BBA-4BC3-461B-9C88-9AFEC3C3076F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圆角矩形 13">
                  <a:extLst>
                    <a:ext uri="{FF2B5EF4-FFF2-40B4-BE49-F238E27FC236}">
                      <a16:creationId xmlns:a16="http://schemas.microsoft.com/office/drawing/2014/main" id="{2A861767-1A44-42A0-A97B-931439600319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文本框 17">
                <a:extLst>
                  <a:ext uri="{FF2B5EF4-FFF2-40B4-BE49-F238E27FC236}">
                    <a16:creationId xmlns:a16="http://schemas.microsoft.com/office/drawing/2014/main" id="{8698D335-7690-46B5-B173-D08EA19350AB}"/>
                  </a:ext>
                </a:extLst>
              </p:cNvPr>
              <p:cNvSpPr txBox="1"/>
              <p:nvPr/>
            </p:nvSpPr>
            <p:spPr>
              <a:xfrm>
                <a:off x="2152" y="3416"/>
                <a:ext cx="15266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Chỉnh đốn trang phục ngay ngắn, gọn gàng.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D01E2ED-AE58-44D0-9144-3735E412E51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29BAEA-8D0E-4AAB-BC5A-4B7E2A0A6027}"/>
              </a:ext>
            </a:extLst>
          </p:cNvPr>
          <p:cNvGrpSpPr/>
          <p:nvPr/>
        </p:nvGrpSpPr>
        <p:grpSpPr>
          <a:xfrm>
            <a:off x="908142" y="3662703"/>
            <a:ext cx="10481218" cy="1247817"/>
            <a:chOff x="674462" y="1335180"/>
            <a:chExt cx="6531010" cy="1247817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CBC3009B-4729-4DA9-9D22-742A9BE6919B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69684A66-BF6F-4C63-8718-A3FEBBAF9B44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0" name="圆角矩形 14">
                  <a:extLst>
                    <a:ext uri="{FF2B5EF4-FFF2-40B4-BE49-F238E27FC236}">
                      <a16:creationId xmlns:a16="http://schemas.microsoft.com/office/drawing/2014/main" id="{A319128C-8BF2-4202-B9BE-C23912432AC6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圆角矩形 13">
                  <a:extLst>
                    <a:ext uri="{FF2B5EF4-FFF2-40B4-BE49-F238E27FC236}">
                      <a16:creationId xmlns:a16="http://schemas.microsoft.com/office/drawing/2014/main" id="{96F49CD7-8962-409B-B71A-27E97917EF4C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文本框 17">
                <a:extLst>
                  <a:ext uri="{FF2B5EF4-FFF2-40B4-BE49-F238E27FC236}">
                    <a16:creationId xmlns:a16="http://schemas.microsoft.com/office/drawing/2014/main" id="{C48CA75D-C996-456D-8927-CA194A46A9CD}"/>
                  </a:ext>
                </a:extLst>
              </p:cNvPr>
              <p:cNvSpPr txBox="1"/>
              <p:nvPr/>
            </p:nvSpPr>
            <p:spPr>
              <a:xfrm>
                <a:off x="2105" y="3416"/>
                <a:ext cx="15313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 hàng ngay ngắn, không chen lấn xô đẩy.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648CF72-DF69-4156-8D52-050FFFEE239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BA0E0-C71E-430E-86B7-06D2DF1BD3EF}"/>
              </a:ext>
            </a:extLst>
          </p:cNvPr>
          <p:cNvGrpSpPr/>
          <p:nvPr/>
        </p:nvGrpSpPr>
        <p:grpSpPr>
          <a:xfrm>
            <a:off x="908141" y="4933586"/>
            <a:ext cx="10307393" cy="1247817"/>
            <a:chOff x="674462" y="3697449"/>
            <a:chExt cx="7538790" cy="1247817"/>
          </a:xfrm>
        </p:grpSpPr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2488095-3AB9-4D81-AB4D-9C8DDE9882CC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849453"/>
              <a:chOff x="1317" y="3053"/>
              <a:chExt cx="16631" cy="3965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BCD2442B-EF89-4249-9456-E5AF1990A81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1F79B535-5D66-48A5-B8CF-BD003CB07B7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3AE90120-99D4-447C-83A9-D2A0ED39252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BB17DADB-43B0-43E6-A073-1867C276BAD1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cười đùa, cãi nhau trong hàng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DF78A7FD-BD3D-40A7-922C-DC2CF181D08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2D54BF7C-A982-4A29-8172-6A2B73857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7315" y="2385527"/>
            <a:ext cx="4364400" cy="436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678BF5-5226-4A12-B1F6-38E5D05AB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8" y="653110"/>
            <a:ext cx="10757204" cy="2141705"/>
          </a:xfrm>
          <a:prstGeom prst="rect">
            <a:avLst/>
          </a:prstGeom>
        </p:spPr>
      </p:pic>
      <p:pic>
        <p:nvPicPr>
          <p:cNvPr id="32" name="图片 23">
            <a:extLst>
              <a:ext uri="{FF2B5EF4-FFF2-40B4-BE49-F238E27FC236}">
                <a16:creationId xmlns:a16="http://schemas.microsoft.com/office/drawing/2014/main" id="{8CBA751F-7A34-4555-B429-B74FD2DC59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191548" y="4688114"/>
            <a:ext cx="1334261" cy="2169886"/>
          </a:xfrm>
          <a:prstGeom prst="rect">
            <a:avLst/>
          </a:prstGeom>
        </p:spPr>
      </p:pic>
      <p:pic>
        <p:nvPicPr>
          <p:cNvPr id="33" name="图片 23">
            <a:extLst>
              <a:ext uri="{FF2B5EF4-FFF2-40B4-BE49-F238E27FC236}">
                <a16:creationId xmlns:a16="http://schemas.microsoft.com/office/drawing/2014/main" id="{A2C6808E-87C5-4DD0-A506-A684A42650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10884789" y="0"/>
            <a:ext cx="1334261" cy="21698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733555-7734-432E-808F-1EC46183A6A2}"/>
              </a:ext>
            </a:extLst>
          </p:cNvPr>
          <p:cNvSpPr txBox="1"/>
          <p:nvPr/>
        </p:nvSpPr>
        <p:spPr>
          <a:xfrm>
            <a:off x="1968887" y="2361086"/>
            <a:ext cx="771504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Tổng hợp Lá Cờ Việt Nam Png giá rẻ, bán chạy tháng 7/2022 - BeeCost">
            <a:extLst>
              <a:ext uri="{FF2B5EF4-FFF2-40B4-BE49-F238E27FC236}">
                <a16:creationId xmlns:a16="http://schemas.microsoft.com/office/drawing/2014/main" id="{AA0D14B9-61F9-41D8-A5EB-AB65B144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8" y="3695192"/>
            <a:ext cx="3597592" cy="25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8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396241"/>
            <a:ext cx="11369040" cy="5913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2650B61-9D68-4A5B-99C1-0303D38A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589" y="636813"/>
            <a:ext cx="7809141" cy="64389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Chuẩn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bị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giấy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bút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màu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để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vẽ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lá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cờ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Tổ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Quốc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1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56420-CB06-402A-8FAB-BFD8ADEBF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1557010"/>
            <a:ext cx="8534402" cy="4796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D5837-7BFE-4F88-8CE6-2EA62FF38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69CA8-E161-4875-BDAC-B06A10954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42843-81F1-49E6-BFA6-35A2699DF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9" y="2674749"/>
            <a:ext cx="634648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1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41" y="363862"/>
            <a:ext cx="8164490" cy="64932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6BDFE-E1AA-482E-A73C-3FBEF0DEF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54" y="2734961"/>
            <a:ext cx="63464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399FC-B4D7-4010-81C0-F9416BB54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115" y="2186339"/>
            <a:ext cx="63769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8" y="363862"/>
            <a:ext cx="8956372" cy="64932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48476" y="3197657"/>
            <a:ext cx="6536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sv-SE" altLang="zh-CN" sz="6600" b="1" dirty="0">
                <a:solidFill>
                  <a:srgbClr val="C00000"/>
                </a:solidFill>
                <a:ea typeface="仓耳今楷05-6763 W05" panose="02020400000000000000" pitchFamily="18" charset="-122"/>
                <a:cs typeface="Arima Madurai" panose="00000500000000000000" pitchFamily="2" charset="0"/>
              </a:rPr>
              <a:t>Nhận xét hành vi</a:t>
            </a:r>
            <a:endParaRPr lang="zh-CN" altLang="en-US" sz="6600" b="1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4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 </a:t>
            </a:r>
            <a:r>
              <a:rPr lang="vi-VN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 đồng tình hoặc không đồng tình với tư thế, hành vi của bạn nào trong bức tranh sau? Vì sao?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713971-4DE4-401D-BF81-D889F49143A0}"/>
              </a:ext>
            </a:extLst>
          </p:cNvPr>
          <p:cNvPicPr/>
          <p:nvPr/>
        </p:nvPicPr>
        <p:blipFill rotWithShape="1">
          <a:blip r:embed="rId6"/>
          <a:srcRect l="9113" t="37870" r="54674" b="28468"/>
          <a:stretch/>
        </p:blipFill>
        <p:spPr bwMode="auto">
          <a:xfrm>
            <a:off x="1004036" y="1729664"/>
            <a:ext cx="8517687" cy="4622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8AA0E3-9FDB-47C4-98F7-16DFF400C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800" y="3534333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2167716" y="-100060"/>
            <a:ext cx="1525010" cy="2729768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7493170" y="-204437"/>
            <a:ext cx="1525010" cy="2729768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440" y="-58312"/>
            <a:ext cx="4793570" cy="476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3831536" y="2235903"/>
            <a:ext cx="3240114" cy="144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Trình</a:t>
            </a:r>
            <a:r>
              <a:rPr lang="en-US" altLang="zh-CN" sz="43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bày</a:t>
            </a:r>
            <a:r>
              <a:rPr lang="en-US" altLang="zh-CN" sz="43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trước</a:t>
            </a:r>
            <a:r>
              <a:rPr lang="en-US" altLang="zh-CN" sz="43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lớp</a:t>
            </a:r>
            <a:endParaRPr lang="zh-CN" altLang="en-US" sz="4399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47F46-75B2-4757-A2D2-1FC48111D8F2}"/>
              </a:ext>
            </a:extLst>
          </p:cNvPr>
          <p:cNvSpPr txBox="1"/>
          <p:nvPr/>
        </p:nvSpPr>
        <p:spPr>
          <a:xfrm>
            <a:off x="3831536" y="6497718"/>
            <a:ext cx="55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50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599440"/>
            <a:ext cx="11662259" cy="5997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51120" y="785751"/>
            <a:ext cx="6536846" cy="5271409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26"/>
              <a:endPara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07341-CCBD-4E7E-8332-765F19467A7D}"/>
              </a:ext>
            </a:extLst>
          </p:cNvPr>
          <p:cNvPicPr/>
          <p:nvPr/>
        </p:nvPicPr>
        <p:blipFill rotWithShape="1">
          <a:blip r:embed="rId5"/>
          <a:srcRect l="9113" t="37870" r="54674" b="28468"/>
          <a:stretch/>
        </p:blipFill>
        <p:spPr bwMode="auto">
          <a:xfrm>
            <a:off x="344492" y="1591182"/>
            <a:ext cx="5008420" cy="360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326E3-9137-4F02-AD71-D75B2684AE2C}"/>
              </a:ext>
            </a:extLst>
          </p:cNvPr>
          <p:cNvSpPr txBox="1"/>
          <p:nvPr/>
        </p:nvSpPr>
        <p:spPr>
          <a:xfrm>
            <a:off x="5352912" y="1811104"/>
            <a:ext cx="6209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nghiêm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9A9C32-EFBE-453E-998A-3A003D8FC9C3}"/>
              </a:ext>
            </a:extLst>
          </p:cNvPr>
          <p:cNvSpPr/>
          <p:nvPr/>
        </p:nvSpPr>
        <p:spPr>
          <a:xfrm>
            <a:off x="264870" y="2477069"/>
            <a:ext cx="3738170" cy="24200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E0F84A-DCB5-4976-AE56-99BA7C484C55}"/>
              </a:ext>
            </a:extLst>
          </p:cNvPr>
          <p:cNvSpPr txBox="1"/>
          <p:nvPr/>
        </p:nvSpPr>
        <p:spPr>
          <a:xfrm>
            <a:off x="5454713" y="3010173"/>
            <a:ext cx="6209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 vi chưa đúng: 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bạn nữ đứng sau nói chuyện trong lúc chào cờ; bạn nam đội mũ quần áo xộc xệch; bạn nam bên c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 khoác vai bạn, không nhìn cờ mà nhìn bạn.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8F290D-9BD8-419F-8997-018E92C56337}"/>
              </a:ext>
            </a:extLst>
          </p:cNvPr>
          <p:cNvSpPr/>
          <p:nvPr/>
        </p:nvSpPr>
        <p:spPr>
          <a:xfrm>
            <a:off x="344492" y="1950720"/>
            <a:ext cx="2911664" cy="9376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19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8" y="363862"/>
            <a:ext cx="8956372" cy="64932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48476" y="3197657"/>
            <a:ext cx="6536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126"/>
            <a:r>
              <a:rPr lang="sv-SE" altLang="zh-CN" sz="6600" dirty="0">
                <a:solidFill>
                  <a:srgbClr val="C00000"/>
                </a:solidFill>
                <a:ea typeface="仓耳今楷05-6763 W05" panose="02020400000000000000" pitchFamily="18" charset="-122"/>
                <a:cs typeface="Arima Madurai" panose="00000500000000000000" pitchFamily="2" charset="0"/>
              </a:rPr>
              <a:t>Em sẽ khuyên bạn điều gì?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1324" y="363861"/>
            <a:ext cx="931422" cy="186156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97" b="1" i="0" u="none" strike="noStrike" kern="1200" cap="none" spc="0" normalizeH="0" baseline="0" noProof="0" dirty="0">
                <a:ln w="6600">
                  <a:solidFill>
                    <a:srgbClr val="DD804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43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77139" y="1504055"/>
            <a:ext cx="3632074" cy="1745051"/>
            <a:chOff x="7577135" y="1450874"/>
            <a:chExt cx="3633020" cy="1745505"/>
          </a:xfrm>
        </p:grpSpPr>
        <p:sp>
          <p:nvSpPr>
            <p:cNvPr id="5" name="Rectangle 4"/>
            <p:cNvSpPr/>
            <p:nvPr/>
          </p:nvSpPr>
          <p:spPr>
            <a:xfrm>
              <a:off x="7969795" y="2276872"/>
              <a:ext cx="3240360" cy="9195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Các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bạn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đang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nói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làm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?</a:t>
              </a:r>
            </a:p>
          </p:txBody>
        </p:sp>
        <p:pic>
          <p:nvPicPr>
            <p:cNvPr id="26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135" y="1450874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8700123" y="1696971"/>
            <a:ext cx="149926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2799" b="1" dirty="0" err="1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Gợi</a:t>
            </a:r>
            <a:r>
              <a:rPr lang="en-US" altLang="zh-CN" sz="2799" b="1" dirty="0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ý</a:t>
            </a:r>
            <a:endParaRPr lang="zh-CN" altLang="en-US" sz="2799" dirty="0">
              <a:solidFill>
                <a:prstClr val="black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42504" y="3701251"/>
            <a:ext cx="3261825" cy="2159678"/>
            <a:chOff x="8147352" y="3147116"/>
            <a:chExt cx="3733799" cy="2472176"/>
          </a:xfrm>
        </p:grpSpPr>
        <p:grpSp>
          <p:nvGrpSpPr>
            <p:cNvPr id="11" name="Group 10"/>
            <p:cNvGrpSpPr/>
            <p:nvPr/>
          </p:nvGrpSpPr>
          <p:grpSpPr>
            <a:xfrm>
              <a:off x="8147352" y="3147116"/>
              <a:ext cx="3733799" cy="2472176"/>
              <a:chOff x="8147352" y="3147116"/>
              <a:chExt cx="3733799" cy="2472176"/>
            </a:xfrm>
          </p:grpSpPr>
          <p:pic>
            <p:nvPicPr>
              <p:cNvPr id="16" name="图片 40966" descr="1-39"/>
              <p:cNvPicPr>
                <a:picLocks noChangeAspect="1"/>
              </p:cNvPicPr>
              <p:nvPr/>
            </p:nvPicPr>
            <p:blipFill rotWithShape="1">
              <a:blip r:embed="rId5"/>
              <a:srcRect l="66799"/>
              <a:stretch/>
            </p:blipFill>
            <p:spPr>
              <a:xfrm>
                <a:off x="8147352" y="3147116"/>
                <a:ext cx="3733799" cy="24721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文本框 18">
                <a:extLst>
                  <a:ext uri="{FF2B5EF4-FFF2-40B4-BE49-F238E27FC236}">
                    <a16:creationId xmlns:a16="http://schemas.microsoft.com/office/drawing/2014/main" id="{94AAAAED-4D83-41E3-BB60-D604328DBD4C}"/>
                  </a:ext>
                </a:extLst>
              </p:cNvPr>
              <p:cNvSpPr txBox="1"/>
              <p:nvPr/>
            </p:nvSpPr>
            <p:spPr>
              <a:xfrm>
                <a:off x="8268070" y="3412722"/>
                <a:ext cx="2028970" cy="1796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Thảo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luận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nhóm</a:t>
                </a:r>
                <a:endParaRPr lang="zh-CN" altLang="en-US" sz="3199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仓耳今楷05-6763 W05" panose="02020400000000000000" pitchFamily="18" charset="-122"/>
                  <a:cs typeface="Arima Madurai" panose="000005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4" r="20516" b="29000"/>
            <a:stretch/>
          </p:blipFill>
          <p:spPr>
            <a:xfrm>
              <a:off x="10318318" y="3741708"/>
              <a:ext cx="1160044" cy="1307364"/>
            </a:xfrm>
            <a:prstGeom prst="rect">
              <a:avLst/>
            </a:prstGeom>
          </p:spPr>
        </p:pic>
      </p:grpSp>
      <p:sp>
        <p:nvSpPr>
          <p:cNvPr id="21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 Quan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sát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các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tình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huống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trong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tranh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và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thảo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luận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sẽ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khuyên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bạn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điều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gì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8A9AB4-CE68-4905-880B-B9D83B24F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12" y="1696971"/>
            <a:ext cx="4800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410</Words>
  <Application>Microsoft Office PowerPoint</Application>
  <PresentationFormat>Widescreen</PresentationFormat>
  <Paragraphs>50</Paragraphs>
  <Slides>18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Baloo 2</vt:lpstr>
      <vt:lpstr>Calibri</vt:lpstr>
      <vt:lpstr>iCiel Cadena</vt:lpstr>
      <vt:lpstr>VNI-Avo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Sinh Chu</cp:lastModifiedBy>
  <cp:revision>32</cp:revision>
  <dcterms:created xsi:type="dcterms:W3CDTF">2022-07-08T07:12:00Z</dcterms:created>
  <dcterms:modified xsi:type="dcterms:W3CDTF">2025-04-11T07:22:16Z</dcterms:modified>
</cp:coreProperties>
</file>