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1" r:id="rId3"/>
  </p:sldMasterIdLst>
  <p:notesMasterIdLst>
    <p:notesMasterId r:id="rId15"/>
  </p:notesMasterIdLst>
  <p:sldIdLst>
    <p:sldId id="256" r:id="rId4"/>
    <p:sldId id="260" r:id="rId5"/>
    <p:sldId id="262" r:id="rId6"/>
    <p:sldId id="277" r:id="rId7"/>
    <p:sldId id="278" r:id="rId8"/>
    <p:sldId id="257" r:id="rId9"/>
    <p:sldId id="283" r:id="rId10"/>
    <p:sldId id="279" r:id="rId11"/>
    <p:sldId id="259" r:id="rId12"/>
    <p:sldId id="281" r:id="rId13"/>
    <p:sldId id="28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#9Slide03 Montserrat Black" panose="020B0604020202020204" charset="0"/>
      <p:bold r:id="rId18"/>
    </p:embeddedFont>
    <p:embeddedFont>
      <p:font typeface="#9Slide04 Podkova Bold" panose="020B0604020202020204" charset="0"/>
      <p:bold r:id="rId19"/>
    </p:embeddedFont>
    <p:embeddedFont>
      <p:font typeface="#9Slide05 Aphrodite Pro" panose="020B0604020202020204" charset="0"/>
      <p:regular r:id="rId20"/>
    </p:embeddedFont>
    <p:embeddedFont>
      <p:font typeface="#9Slide05 ButterScotch" panose="020B0604020202020204" charset="0"/>
      <p:regular r:id="rId21"/>
    </p:embeddedFont>
    <p:embeddedFont>
      <p:font typeface="#9Slide05 FS Blonde Script" panose="020B0604020202020204" charset="0"/>
      <p:italic r:id="rId22"/>
    </p:embeddedFont>
    <p:embeddedFont>
      <p:font typeface="#9Slide07 Altus" panose="020B0604020202020204" charset="0"/>
      <p:regular r:id="rId23"/>
    </p:embeddedFont>
    <p:embeddedFont>
      <p:font typeface="#9Slide07 Bangers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5252"/>
    <a:srgbClr val="D60A2A"/>
    <a:srgbClr val="FF8D32"/>
    <a:srgbClr val="FD6260"/>
    <a:srgbClr val="FAE60B"/>
    <a:srgbClr val="40CBFF"/>
    <a:srgbClr val="83C45E"/>
    <a:srgbClr val="67421D"/>
    <a:srgbClr val="CF5C40"/>
    <a:srgbClr val="486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900" autoAdjust="0"/>
  </p:normalViewPr>
  <p:slideViewPr>
    <p:cSldViewPr snapToGrid="0">
      <p:cViewPr varScale="1">
        <p:scale>
          <a:sx n="51" d="100"/>
          <a:sy n="51" d="100"/>
        </p:scale>
        <p:origin x="183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98E32-962F-4A5C-ACB3-107A763009B9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288CD-1282-47B1-BE9F-991BF3BC7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2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61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288CD-1282-47B1-BE9F-991BF3BC7F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1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02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84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901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48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2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43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06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544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38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1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09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32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74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26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631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693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7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0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59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92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8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666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44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07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459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19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03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150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663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6915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4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28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379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12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6606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64620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7097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601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3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0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1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64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hyperlink" Target="https://www.facebook.com/groups/629898828017053" TargetMode="Externa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C391B-F831-4E8F-B82F-87A365BD949C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17725-F635-4491-809C-B61C73B95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32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32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6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0" r:id="rId19"/>
    <p:sldLayoutId id="2147483679" r:id="rId20"/>
    <p:sldLayoutId id="2147483678" r:id="rId21"/>
    <p:sldLayoutId id="2147483677" r:id="rId22"/>
    <p:sldLayoutId id="2147483676" r:id="rId23"/>
    <p:sldLayoutId id="2147483675" r:id="rId24"/>
    <p:sldLayoutId id="2147483674" r:id="rId25"/>
    <p:sldLayoutId id="2147483673" r:id="rId26"/>
    <p:sldLayoutId id="2147483668" r:id="rId27"/>
    <p:sldLayoutId id="2147483669" r:id="rId28"/>
    <p:sldLayoutId id="2147483670" r:id="rId29"/>
    <p:sldLayoutId id="2147483671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4819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jp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jp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7" y="1090367"/>
            <a:ext cx="10058400" cy="414524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21058891">
            <a:off x="1753390" y="1783999"/>
            <a:ext cx="3638295" cy="1200330"/>
            <a:chOff x="757162" y="945935"/>
            <a:chExt cx="3638295" cy="1200330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57162" y="945935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" name="文本框 79">
              <a:extLst>
                <a:ext uri="{FF2B5EF4-FFF2-40B4-BE49-F238E27FC236}">
                  <a16:creationId xmlns:a16="http://schemas.microsoft.com/office/drawing/2014/main" id="{DA89A765-A604-44E4-934B-020D3811400D}"/>
                </a:ext>
              </a:extLst>
            </p:cNvPr>
            <p:cNvSpPr txBox="1"/>
            <p:nvPr/>
          </p:nvSpPr>
          <p:spPr>
            <a:xfrm rot="21432506">
              <a:off x="790500" y="945936"/>
              <a:ext cx="3604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-15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Toán</a:t>
              </a:r>
              <a:r>
                <a:rPr kumimoji="0" lang="en-US" altLang="zh-CN" sz="7200" b="0" i="0" u="none" strike="noStrike" kern="1200" cap="none" spc="-15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字魂105号-简雅黑" panose="00000500000000000000" pitchFamily="2" charset="-122"/>
                </a:rPr>
                <a:t> 3</a:t>
              </a:r>
              <a:endParaRPr kumimoji="0" lang="zh-CN" altLang="en-US" sz="7200" b="0" i="0" u="none" strike="noStrike" kern="1200" cap="none" spc="-15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239" y="5771024"/>
            <a:ext cx="622993" cy="1059088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5 ButterScotch" pitchFamily="2" charset="0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– 18 = 124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+ 124 = 266 (</a:t>
            </a:r>
            <a:r>
              <a:rPr lang="en-US" altLang="zh-CN" sz="4000" baseline="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b)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68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31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C9298FF-067F-4791-AE49-B91B9FE7464E}"/>
              </a:ext>
            </a:extLst>
          </p:cNvPr>
          <p:cNvSpPr/>
          <p:nvPr/>
        </p:nvSpPr>
        <p:spPr>
          <a:xfrm>
            <a:off x="373639" y="1076448"/>
            <a:ext cx="11501982" cy="54380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C62C32E-9E7B-474F-A8BD-332DD3DCD46C}"/>
              </a:ext>
            </a:extLst>
          </p:cNvPr>
          <p:cNvSpPr txBox="1"/>
          <p:nvPr/>
        </p:nvSpPr>
        <p:spPr>
          <a:xfrm>
            <a:off x="3192657" y="-123882"/>
            <a:ext cx="586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Yêu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cầu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cần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FS Blonde Script" panose="03000503000000000000" pitchFamily="65" charset="0"/>
                <a:ea typeface="字魂105号-简雅黑" panose="00000500000000000000" pitchFamily="2" charset="-122"/>
              </a:rPr>
              <a:t>đạt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FS Blonde Script" panose="03000503000000000000" pitchFamily="65" charset="0"/>
              <a:ea typeface="字魂105号-简雅黑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8130" y="3232009"/>
            <a:ext cx="7632394" cy="1421928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Năng lực chung.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tự chủ, tự học: lắng nghe, trả lời câu hỏi, làm bài tập.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giải quyết vấn đề và sáng tạo: tham gia trò chơi, vận dụng.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Năng lực giao tiếp và hợp tác: hoạt động nhóm.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8528" y="1301440"/>
            <a:ext cx="9913915" cy="1754326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Năng lực đặc thù: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nhẩm, đặt tính rồi tính được các phép cộng,trừ có nhớ trong phạm vi 1000 (ôn tập).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 đặt tính rồi tính các phép tính các phép tính dạng 100 trừ đi một số hoặc có tổng là 100. 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 qua hoạt động luyện tập thực hành, vận dụng giải bài toán thực tế. 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Times New Roman" panose="02020603050405020304" pitchFamily="18" charset="0"/>
              <a:buChar char="⁻"/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Phát triển năng lực lập luận, tư duy toán học và năng lực giao tiếp toán học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0375" y="4811020"/>
            <a:ext cx="10301469" cy="1421928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Phẩm chất.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nhân ái: Có ý thức giúp đỡ lẫn nhau trong hoạt động nhóm để hoàn thành nhiệm vụ.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chăm chỉ: Chăm chỉ suy nghĩ, trả lời câu hỏi; làm tốt các bài tập.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Phẩm chất trách nhiệm: Giữ trật tự, biết lắng nghe, học tập nghiêm túc.</a:t>
            </a:r>
            <a:endParaRPr lang="en-US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50AB099-E30C-4571-86AD-04B5CEDC7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8164">
            <a:off x="458784" y="485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E5B12F4-C9D7-40D5-9788-0489155DD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539" y="3327886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93" y="163501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81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</a:t>
              </a:r>
              <a:r>
                <a:rPr kumimoji="0" lang="en-US" altLang="zh-CN" sz="16600" b="0" i="0" u="none" strike="noStrike" kern="1200" cap="none" spc="0" normalizeH="0" noProof="0" dirty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5">
                    <a:fgClr>
                      <a:schemeClr val="accent1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075623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028" name="dep" descr="Flat summer elements collecti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mu" descr="Hand drawn summer element collec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Callout 1 12"/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</a:p>
        </p:txBody>
      </p:sp>
      <p:pic>
        <p:nvPicPr>
          <p:cNvPr id="15" name="kinh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cn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ine Callout 1 16"/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</a:p>
        </p:txBody>
      </p:sp>
      <p:pic>
        <p:nvPicPr>
          <p:cNvPr id="1032" name="Picture 8" descr="Hello summer background with beach elements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12" name="Wave 11"/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>
                <a:latin typeface="#9Slide03 Montserrat Black" panose="00000A00000000000000" pitchFamily="2" charset="0"/>
              </a:rPr>
              <a:t>Chúc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mừng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2" animBg="1"/>
      <p:bldP spid="17" grpId="3" animBg="1"/>
      <p:bldP spid="10" grpId="0"/>
      <p:bldP spid="19" grpId="0"/>
      <p:bldP spid="20" grpId="0"/>
      <p:bldP spid="2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6039" y="1710966"/>
            <a:ext cx="8174163" cy="2918858"/>
            <a:chOff x="972273" y="2985717"/>
            <a:chExt cx="5964710" cy="522480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88907" y="300909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LUYỆN</a:t>
              </a:r>
              <a:r>
                <a:rPr kumimoji="0" lang="en-US" altLang="zh-CN" sz="16600" b="0" i="0" u="none" strike="noStrike" kern="1200" cap="none" spc="0" normalizeH="0" noProof="0" dirty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pct75">
                    <a:fgClr>
                      <a:srgbClr val="FF8D3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TẬP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pct75">
                  <a:fgClr>
                    <a:srgbClr val="FF8D3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766" y="0"/>
            <a:ext cx="11690431" cy="5867400"/>
            <a:chOff x="0" y="-172345"/>
            <a:chExt cx="11690431" cy="5867400"/>
          </a:xfrm>
        </p:grpSpPr>
        <p:sp>
          <p:nvSpPr>
            <p:cNvPr id="17" name="Rounded Rectangle 16"/>
            <p:cNvSpPr/>
            <p:nvPr/>
          </p:nvSpPr>
          <p:spPr>
            <a:xfrm>
              <a:off x="601885" y="1365995"/>
              <a:ext cx="11088546" cy="4329060"/>
            </a:xfrm>
            <a:prstGeom prst="roundRect">
              <a:avLst>
                <a:gd name="adj" fmla="val 678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/>
            <a:effectLst>
              <a:outerShdw blurRad="50800" dist="50800" dir="5400000" algn="ctr" rotWithShape="0">
                <a:srgbClr val="000000">
                  <a:alpha val="63000"/>
                </a:srgb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97000"/>
                </a:schemeClr>
              </a:solidFill>
              <a:ln>
                <a:solidFill>
                  <a:schemeClr val="bg2">
                    <a:lumMod val="1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2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accent1">
                        <a:lumMod val="50000"/>
                      </a:schemeClr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22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2192217" y="2748396"/>
            <a:ext cx="8361483" cy="1286533"/>
            <a:chOff x="2420817" y="2231367"/>
            <a:chExt cx="8361483" cy="1286533"/>
          </a:xfrm>
        </p:grpSpPr>
        <p:grpSp>
          <p:nvGrpSpPr>
            <p:cNvPr id="24" name="Group 23"/>
            <p:cNvGrpSpPr/>
            <p:nvPr/>
          </p:nvGrpSpPr>
          <p:grpSpPr>
            <a:xfrm>
              <a:off x="2420817" y="2231367"/>
              <a:ext cx="8361483" cy="1286533"/>
              <a:chOff x="1595317" y="1926567"/>
              <a:chExt cx="8361483" cy="128653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595317" y="2129768"/>
                <a:ext cx="1579683" cy="994431"/>
              </a:xfrm>
              <a:prstGeom prst="rect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latin typeface="#9Slide03 Montserrat Black" panose="00000A00000000000000" pitchFamily="2" charset="0"/>
                  </a:rPr>
                  <a:t>305</a:t>
                </a: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31877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5143500" y="2040868"/>
                <a:ext cx="1193800" cy="117223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6337300" y="2628900"/>
                <a:ext cx="1920240" cy="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Isosceles Triangle 10"/>
              <p:cNvSpPr/>
              <p:nvPr/>
            </p:nvSpPr>
            <p:spPr>
              <a:xfrm>
                <a:off x="7952740" y="1926567"/>
                <a:ext cx="2004060" cy="1269198"/>
              </a:xfrm>
              <a:prstGeom prst="triangle">
                <a:avLst>
                  <a:gd name="adj" fmla="val 49366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213908" y="2345668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3 Montserrat Black" panose="00000A00000000000000" pitchFamily="2" charset="0"/>
                </a:rPr>
                <a:t>+ 105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24706" y="2308841"/>
              <a:ext cx="1765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3 Montserrat Black" panose="00000A00000000000000" pitchFamily="2" charset="0"/>
                </a:rPr>
                <a:t>- 205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104704" y="31636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89769" y="3248153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55041" y="3163653"/>
            <a:ext cx="111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60A2A"/>
                </a:solidFill>
                <a:latin typeface="#9Slide03 Montserrat Black" panose="00000A00000000000000" pitchFamily="2" charset="0"/>
              </a:rPr>
              <a:t>410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37819" y="3225208"/>
            <a:ext cx="122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60A2A"/>
                </a:solidFill>
                <a:latin typeface="#9Slide03 Montserrat Black" panose="00000A00000000000000" pitchFamily="2" charset="0"/>
              </a:rPr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974369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1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</a:p>
        </p:txBody>
      </p:sp>
      <p:sp>
        <p:nvSpPr>
          <p:cNvPr id="31" name="Oval 30"/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33" name="Oval 32"/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</a:p>
        </p:txBody>
      </p:sp>
      <p:sp>
        <p:nvSpPr>
          <p:cNvPr id="35" name="Oval 34"/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37" name="Oval 36"/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27" grpId="0" animBg="1"/>
      <p:bldP spid="9" grpId="0"/>
      <p:bldP spid="9" grpId="1" build="allAtOnce"/>
      <p:bldP spid="14" grpId="0" animBg="1"/>
      <p:bldP spid="18" grpId="0" animBg="1"/>
      <p:bldP spid="18" grpId="1" animBg="1"/>
      <p:bldP spid="31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600" dirty="0" err="1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lang="en-US" altLang="zh-CN" sz="16600" dirty="0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lang="en-US" altLang="zh-CN" sz="16600" dirty="0" err="1">
                  <a:ln w="28575">
                    <a:solidFill>
                      <a:schemeClr val="bg2">
                        <a:lumMod val="10000"/>
                      </a:scheme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schemeClr val="bg1"/>
                    </a:bgClr>
                  </a:patt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chemeClr val="bg2">
                      <a:lumMod val="10000"/>
                    </a:scheme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schemeClr val="bg1"/>
                  </a:bgClr>
                </a:patt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D9F374-6478-48A3-80D8-B5253CF753E1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941635-9003-4A5D-81E9-4433AD94E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ABF4A0-D46B-4DB2-B59B-10F755F6AC3B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19" name="Rounded Rectangle 18"/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20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Connector 8"/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30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51291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553</Words>
  <Application>Microsoft Office PowerPoint</Application>
  <PresentationFormat>Widescreen</PresentationFormat>
  <Paragraphs>101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#9Slide05 ButterScotch</vt:lpstr>
      <vt:lpstr>等线 Light</vt:lpstr>
      <vt:lpstr>#9Slide03 Montserrat Black</vt:lpstr>
      <vt:lpstr>UTM Avo</vt:lpstr>
      <vt:lpstr>SVN-Dancing Script</vt:lpstr>
      <vt:lpstr>Calibri</vt:lpstr>
      <vt:lpstr>Arial</vt:lpstr>
      <vt:lpstr>Times New Roman</vt:lpstr>
      <vt:lpstr>SVN-Newton</vt:lpstr>
      <vt:lpstr>Calibri Light</vt:lpstr>
      <vt:lpstr>#9Slide07 Bangers</vt:lpstr>
      <vt:lpstr>#9Slide07 Altus</vt:lpstr>
      <vt:lpstr>#9Slide04 Podkova Bold</vt:lpstr>
      <vt:lpstr>#9Slide07 HoneyCream</vt:lpstr>
      <vt:lpstr>#9Slide05 Aphrodite Pro</vt:lpstr>
      <vt:lpstr>#9Slide05 FS Blonde Script</vt:lpstr>
      <vt:lpstr>Cambria</vt:lpstr>
      <vt:lpstr>等线</vt:lpstr>
      <vt:lpstr>Office Theme</vt:lpstr>
      <vt:lpstr>Office 主题​​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Sinh Chu</cp:lastModifiedBy>
  <cp:revision>26</cp:revision>
  <dcterms:created xsi:type="dcterms:W3CDTF">2022-07-08T06:11:25Z</dcterms:created>
  <dcterms:modified xsi:type="dcterms:W3CDTF">2024-09-12T08:08:24Z</dcterms:modified>
</cp:coreProperties>
</file>