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sldIdLst>
    <p:sldId id="257" r:id="rId2"/>
    <p:sldId id="258" r:id="rId3"/>
    <p:sldId id="259" r:id="rId4"/>
    <p:sldId id="276" r:id="rId5"/>
    <p:sldId id="260" r:id="rId6"/>
    <p:sldId id="261" r:id="rId7"/>
    <p:sldId id="263" r:id="rId8"/>
    <p:sldId id="277" r:id="rId9"/>
    <p:sldId id="262" r:id="rId10"/>
    <p:sldId id="278" r:id="rId11"/>
    <p:sldId id="279" r:id="rId12"/>
    <p:sldId id="264" r:id="rId13"/>
    <p:sldId id="283" r:id="rId14"/>
    <p:sldId id="265" r:id="rId15"/>
    <p:sldId id="282" r:id="rId16"/>
    <p:sldId id="280" r:id="rId17"/>
    <p:sldId id="266" r:id="rId18"/>
    <p:sldId id="281" r:id="rId19"/>
    <p:sldId id="267" r:id="rId20"/>
    <p:sldId id="269" r:id="rId21"/>
    <p:sldId id="284" r:id="rId22"/>
    <p:sldId id="268" r:id="rId23"/>
    <p:sldId id="273" r:id="rId24"/>
    <p:sldId id="274" r:id="rId25"/>
    <p:sldId id="275" r:id="rId26"/>
  </p:sldIdLst>
  <p:sldSz cx="12192000" cy="6858000"/>
  <p:notesSz cx="6858000" cy="9144000"/>
  <p:embeddedFontLst>
    <p:embeddedFont>
      <p:font typeface="#9Slide05 Aphrodite Pro" panose="02000000000000000000" pitchFamily="2" charset="0"/>
      <p:regular r:id="rId27"/>
    </p:embeddedFont>
    <p:embeddedFont>
      <p:font typeface="#9Slide07 HoneyCream" pitchFamily="2" charset="0"/>
      <p:regular r:id="rId28"/>
    </p:embeddedFont>
    <p:embeddedFont>
      <p:font typeface="#9Slide07 IcielCrocante" panose="02000000000000000000" pitchFamily="2" charset="0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SVN-Dancing Script" panose="02040603050506020204" pitchFamily="18" charset="0"/>
      <p:regular r:id="rId34"/>
    </p:embeddedFont>
    <p:embeddedFont>
      <p:font typeface="SVN-Newton" panose="02040603050506020204" pitchFamily="18" charset="0"/>
      <p:regular r:id="rId35"/>
    </p:embeddedFont>
    <p:embeddedFont>
      <p:font typeface="UTM Avo" panose="02040603050506020204" pitchFamily="18" charset="0"/>
      <p:regular r:id="rId36"/>
      <p:bold r:id="rId37"/>
      <p:italic r:id="rId38"/>
      <p:boldItalic r:id="rId39"/>
    </p:embeddedFont>
    <p:embeddedFont>
      <p:font typeface="UTM Sharnay" panose="02040603050506020204" pitchFamily="18" charset="0"/>
      <p:italic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EF92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39" d="100"/>
          <a:sy n="39" d="100"/>
        </p:scale>
        <p:origin x="1152" y="6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3.fntdata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hyperlink" Target="https://www.facebook.com/groups/629898828017053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44536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4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84288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microsoft.com/office/2007/relationships/hdphoto" Target="../media/hdphoto1.wdp"/><Relationship Id="rId10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26.png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microsoft.com/office/2007/relationships/hdphoto" Target="../media/hdphoto6.wdp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7" Type="http://schemas.openxmlformats.org/officeDocument/2006/relationships/image" Target="../media/image40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microsoft.com/office/2007/relationships/hdphoto" Target="../media/hdphoto9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microsoft.com/office/2007/relationships/hdphoto" Target="../media/hdphoto2.wd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17.png"/><Relationship Id="rId4" Type="http://schemas.microsoft.com/office/2007/relationships/hdphoto" Target="../media/hdphoto4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345505" y="2134949"/>
            <a:ext cx="12192000" cy="4723051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rgbClr val="FFC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9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0" y="3794670"/>
            <a:ext cx="12192000" cy="3063330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rgbClr val="FFC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7" name="图片 7">
            <a:extLst>
              <a:ext uri="{FF2B5EF4-FFF2-40B4-BE49-F238E27FC236}">
                <a16:creationId xmlns:a16="http://schemas.microsoft.com/office/drawing/2014/main" id="{6B9B7822-2047-447C-B62F-5B78D64117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98970" y="118900"/>
            <a:ext cx="2624286" cy="2624286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988663" y="1576843"/>
            <a:ext cx="7969029" cy="4353695"/>
            <a:chOff x="988663" y="1576843"/>
            <a:chExt cx="7969029" cy="4353695"/>
          </a:xfrm>
        </p:grpSpPr>
        <p:pic>
          <p:nvPicPr>
            <p:cNvPr id="34" name="图片 4">
              <a:extLst>
                <a:ext uri="{FF2B5EF4-FFF2-40B4-BE49-F238E27FC236}">
                  <a16:creationId xmlns:a16="http://schemas.microsoft.com/office/drawing/2014/main" id="{32537410-0638-4EA8-8893-647B0A520E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3936" y="2012040"/>
              <a:ext cx="7604122" cy="3918498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3093679" y="2182305"/>
              <a:ext cx="2529028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sng" strike="noStrike" kern="1200" cap="none" spc="0" normalizeH="0" baseline="0" noProof="0" dirty="0" err="1">
                  <a:ln>
                    <a:solidFill>
                      <a:prstClr val="white"/>
                    </a:solidFill>
                  </a:ln>
                  <a:solidFill>
                    <a:srgbClr val="00B050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Sharnay" panose="02040603050506020204" pitchFamily="18" charset="0"/>
                  <a:ea typeface="+mn-ea"/>
                  <a:cs typeface="+mn-cs"/>
                </a:rPr>
                <a:t>Bài</a:t>
              </a:r>
              <a:r>
                <a:rPr kumimoji="0" lang="en-US" sz="5000" b="1" i="0" u="sng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solidFill>
                    <a:srgbClr val="00B050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Sharnay" panose="02040603050506020204" pitchFamily="18" charset="0"/>
                  <a:ea typeface="+mn-ea"/>
                  <a:cs typeface="+mn-cs"/>
                </a:rPr>
                <a:t> 1</a:t>
              </a:r>
              <a:r>
                <a:rPr kumimoji="0" lang="en-US" sz="5000" b="1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solidFill>
                    <a:srgbClr val="00B050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Sharnay" panose="02040603050506020204" pitchFamily="18" charset="0"/>
                  <a:ea typeface="+mn-ea"/>
                  <a:cs typeface="+mn-cs"/>
                </a:rPr>
                <a:t>: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988663" y="2987623"/>
              <a:ext cx="796902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gradFill>
                    <a:gsLst>
                      <a:gs pos="61000">
                        <a:srgbClr val="FFC000"/>
                      </a:gs>
                      <a:gs pos="33000">
                        <a:srgbClr val="FF0000"/>
                      </a:gs>
                      <a:gs pos="74000">
                        <a:srgbClr val="FFFF00"/>
                      </a:gs>
                      <a:gs pos="75000">
                        <a:srgbClr val="92D050"/>
                      </a:gs>
                      <a:gs pos="95000">
                        <a:srgbClr val="00B050"/>
                      </a:gs>
                    </a:gsLst>
                    <a:lin ang="5400000" scaled="1"/>
                  </a:gra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Sharnay" panose="02040603050506020204" pitchFamily="18" charset="0"/>
                  <a:ea typeface="+mn-ea"/>
                  <a:cs typeface="+mn-cs"/>
                </a:rPr>
                <a:t>Chân dung em</a:t>
              </a:r>
              <a:endParaRPr kumimoji="0" lang="en-US" sz="8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61000">
                      <a:srgbClr val="FFC000"/>
                    </a:gs>
                    <a:gs pos="33000">
                      <a:srgbClr val="FF0000"/>
                    </a:gs>
                    <a:gs pos="74000">
                      <a:srgbClr val="FFFF00"/>
                    </a:gs>
                    <a:gs pos="75000">
                      <a:srgbClr val="92D050"/>
                    </a:gs>
                    <a:gs pos="95000">
                      <a:srgbClr val="00B050"/>
                    </a:gs>
                  </a:gsLst>
                  <a:lin ang="5400000" scaled="1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UTM Sharnay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71979" y1="31771" x2="78125" y2="3385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0360" y="1576843"/>
              <a:ext cx="2264244" cy="1811395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6298" y="220473"/>
            <a:ext cx="8736497" cy="10409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80746" y="1499280"/>
            <a:ext cx="3475021" cy="112176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537" b="90000" l="10000" r="90000">
                        <a14:foregroundMark x1="21900" y1="13333" x2="29100" y2="80741"/>
                        <a14:foregroundMark x1="12000" y1="27222" x2="42400" y2="16852"/>
                        <a14:foregroundMark x1="15000" y1="72407" x2="15900" y2="77593"/>
                        <a14:foregroundMark x1="65100" y1="30000" x2="68600" y2="38704"/>
                        <a14:foregroundMark x1="57900" y1="30370" x2="57400" y2="3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58" y="2601892"/>
            <a:ext cx="4749637" cy="512960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6161">
            <a:off x="95995" y="3960100"/>
            <a:ext cx="4435683" cy="3556539"/>
          </a:xfrm>
          <a:prstGeom prst="rect">
            <a:avLst/>
          </a:prstGeom>
        </p:spPr>
      </p:pic>
      <p:pic>
        <p:nvPicPr>
          <p:cNvPr id="17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800E4549-EAC6-4C23-AC52-94ACB43E5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0533"/>
            <a:ext cx="1330892" cy="1330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22790"/>
            <a:ext cx="908021" cy="1344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0116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2">
            <a:extLst>
              <a:ext uri="{FF2B5EF4-FFF2-40B4-BE49-F238E27FC236}">
                <a16:creationId xmlns:a16="http://schemas.microsoft.com/office/drawing/2014/main" id="{DE2FA4B9-E52C-4AA1-A6EE-0313F0A590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0" y="2134949"/>
            <a:ext cx="12192000" cy="4723051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rgbClr val="FFC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30601" y="3790894"/>
            <a:ext cx="12192000" cy="3063330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rgbClr val="FFC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014193" y="594387"/>
            <a:ext cx="7086721" cy="6123125"/>
            <a:chOff x="-722831" y="5363706"/>
            <a:chExt cx="7086721" cy="6123125"/>
          </a:xfrm>
        </p:grpSpPr>
        <p:sp>
          <p:nvSpPr>
            <p:cNvPr id="7" name="双波形 6">
              <a:extLst>
                <a:ext uri="{FF2B5EF4-FFF2-40B4-BE49-F238E27FC236}">
                  <a16:creationId xmlns:a16="http://schemas.microsoft.com/office/drawing/2014/main" id="{B4485CE8-4A46-4551-A0F9-539D760F0BF0}"/>
                </a:ext>
              </a:extLst>
            </p:cNvPr>
            <p:cNvSpPr/>
            <p:nvPr/>
          </p:nvSpPr>
          <p:spPr>
            <a:xfrm>
              <a:off x="-722831" y="5363706"/>
              <a:ext cx="7086721" cy="6123125"/>
            </a:xfrm>
            <a:prstGeom prst="doubleWave">
              <a:avLst>
                <a:gd name="adj1" fmla="val 6250"/>
                <a:gd name="adj2" fmla="val -1750"/>
              </a:avLst>
            </a:prstGeom>
            <a:solidFill>
              <a:schemeClr val="bg1"/>
            </a:solidFill>
            <a:ln w="28575">
              <a:solidFill>
                <a:srgbClr val="D933B9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76216">
              <a:off x="-318247" y="6630985"/>
              <a:ext cx="6277549" cy="48349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500" b="1">
                  <a:solidFill>
                    <a:srgbClr val="EB215B"/>
                  </a:solidFill>
                  <a:latin typeface="UTM Avo" panose="02040603050506020204" pitchFamily="18" charset="0"/>
                </a:rPr>
                <a:t>Ông bụt </a:t>
              </a:r>
              <a:r>
                <a:rPr kumimoji="0" lang="en-US" sz="3500" b="1" i="0" u="none" strike="noStrike" kern="1200" cap="none" spc="0" normalizeH="0" baseline="0" noProof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có nét riêng: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500" b="1">
                  <a:effectLst/>
                  <a:latin typeface="UTM Avo" panose="02040603050506020204" pitchFamily="18" charset="0"/>
                  <a:ea typeface="Times New Roman" panose="02020603050405020304" pitchFamily="18" charset="0"/>
                </a:rPr>
                <a:t>nụ cười</a:t>
              </a:r>
              <a:r>
                <a:rPr lang="en-US" sz="3500" b="1">
                  <a:effectLst/>
                  <a:latin typeface="UTM Avo" panose="02040603050506020204" pitchFamily="18" charset="0"/>
                  <a:ea typeface="Times New Roman" panose="02020603050405020304" pitchFamily="18" charset="0"/>
                </a:rPr>
                <a:t> tươi, khuôn mặt phúc hậu, mái tóc trắng bạch kim, râu dài, dáng vẻ hiền lành….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EB215B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06435C67-0509-1AFB-A451-6CE5787B17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32605" t="-2841" r="31493" b="2841"/>
          <a:stretch/>
        </p:blipFill>
        <p:spPr>
          <a:xfrm rot="202354">
            <a:off x="296328" y="1222660"/>
            <a:ext cx="4577813" cy="43949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07732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2">
            <a:extLst>
              <a:ext uri="{FF2B5EF4-FFF2-40B4-BE49-F238E27FC236}">
                <a16:creationId xmlns:a16="http://schemas.microsoft.com/office/drawing/2014/main" id="{DE2FA4B9-E52C-4AA1-A6EE-0313F0A590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0" y="2134949"/>
            <a:ext cx="12192000" cy="4723051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rgbClr val="FFC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30601" y="3790894"/>
            <a:ext cx="12192000" cy="3063330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rgbClr val="FFC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014193" y="594387"/>
            <a:ext cx="7086721" cy="6313898"/>
            <a:chOff x="-722831" y="5363706"/>
            <a:chExt cx="7086721" cy="6313898"/>
          </a:xfrm>
        </p:grpSpPr>
        <p:sp>
          <p:nvSpPr>
            <p:cNvPr id="7" name="双波形 6">
              <a:extLst>
                <a:ext uri="{FF2B5EF4-FFF2-40B4-BE49-F238E27FC236}">
                  <a16:creationId xmlns:a16="http://schemas.microsoft.com/office/drawing/2014/main" id="{B4485CE8-4A46-4551-A0F9-539D760F0BF0}"/>
                </a:ext>
              </a:extLst>
            </p:cNvPr>
            <p:cNvSpPr/>
            <p:nvPr/>
          </p:nvSpPr>
          <p:spPr>
            <a:xfrm>
              <a:off x="-722831" y="5363706"/>
              <a:ext cx="7086721" cy="6123125"/>
            </a:xfrm>
            <a:prstGeom prst="doubleWave">
              <a:avLst>
                <a:gd name="adj1" fmla="val 6250"/>
                <a:gd name="adj2" fmla="val -1750"/>
              </a:avLst>
            </a:prstGeom>
            <a:solidFill>
              <a:schemeClr val="bg1"/>
            </a:solidFill>
            <a:ln w="28575">
              <a:solidFill>
                <a:srgbClr val="D933B9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76216">
              <a:off x="-352373" y="6034777"/>
              <a:ext cx="6576022" cy="5642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500" b="1">
                  <a:solidFill>
                    <a:srgbClr val="EB215B"/>
                  </a:solidFill>
                  <a:latin typeface="UTM Avo" panose="02040603050506020204" pitchFamily="18" charset="0"/>
                </a:rPr>
                <a:t>Cậu bé Cậu bé người gỗ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500" b="1">
                  <a:solidFill>
                    <a:srgbClr val="EB215B"/>
                  </a:solidFill>
                  <a:latin typeface="UTM Avo" panose="02040603050506020204" pitchFamily="18" charset="0"/>
                </a:rPr>
                <a:t>(Pinocchino)</a:t>
              </a:r>
              <a:r>
                <a:rPr kumimoji="0" lang="en-US" sz="3500" b="1" i="0" u="none" strike="noStrike" kern="1200" cap="none" spc="0" normalizeH="0" baseline="0" noProof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: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500" b="1">
                  <a:effectLst/>
                  <a:latin typeface="UTM Avo" panose="02040603050506020204" pitchFamily="18" charset="0"/>
                  <a:ea typeface="Times New Roman" panose="02020603050405020304" pitchFamily="18" charset="0"/>
                </a:rPr>
                <a:t>Người bằng gỗ, mũi dài, mắt xanh, tóc nâu, mặc yếm, đeo nơ, dáng vẻ vui vẻ, yêu đời, …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EB215B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06435C67-0509-1AFB-A451-6CE5787B17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65105" t="207" r="-1007" b="-207"/>
          <a:stretch/>
        </p:blipFill>
        <p:spPr>
          <a:xfrm rot="202354">
            <a:off x="375914" y="1231544"/>
            <a:ext cx="4577813" cy="43949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0869925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E2FA4B9-E52C-4AA1-A6EE-0313F0A590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0" y="2134949"/>
            <a:ext cx="12192000" cy="4723051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rgbClr val="FFC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0" y="3794670"/>
            <a:ext cx="12192000" cy="3063330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rgbClr val="FFC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6" name="图片 5" descr="图片包含 电视&#10;&#10;自动生成的说明">
            <a:extLst>
              <a:ext uri="{FF2B5EF4-FFF2-40B4-BE49-F238E27FC236}">
                <a16:creationId xmlns:a16="http://schemas.microsoft.com/office/drawing/2014/main" id="{702AFC1F-0A5F-41CE-BC59-7263F8BFBB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68" t="25647" r="37387" b="35242"/>
          <a:stretch/>
        </p:blipFill>
        <p:spPr>
          <a:xfrm flipH="1">
            <a:off x="3981493" y="697345"/>
            <a:ext cx="7891099" cy="56919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8698" y="1284614"/>
            <a:ext cx="6763598" cy="357526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D0AA7E4-9436-4A5B-B748-E43D859C55A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971" y="697345"/>
            <a:ext cx="11367198" cy="6858000"/>
          </a:xfrm>
          <a:prstGeom prst="rect">
            <a:avLst/>
          </a:prstGeom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2932B0E6-B449-CF09-2C59-EEAAAC1650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16" y="516454"/>
            <a:ext cx="4774625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5520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8">
            <a:extLst>
              <a:ext uri="{FF2B5EF4-FFF2-40B4-BE49-F238E27FC236}">
                <a16:creationId xmlns:a16="http://schemas.microsoft.com/office/drawing/2014/main" id="{9D0AA7E4-9436-4A5B-B748-E43D859C55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7" y="497114"/>
            <a:ext cx="1136719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881DC6B-0330-4703-B77C-C2CA731B02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5491" y="8022"/>
            <a:ext cx="10590220" cy="6858000"/>
          </a:xfrm>
          <a:prstGeom prst="rect">
            <a:avLst/>
          </a:prstGeom>
        </p:spPr>
      </p:pic>
      <p:grpSp>
        <p:nvGrpSpPr>
          <p:cNvPr id="5" name="Group 1261">
            <a:extLst>
              <a:ext uri="{FF2B5EF4-FFF2-40B4-BE49-F238E27FC236}">
                <a16:creationId xmlns:a16="http://schemas.microsoft.com/office/drawing/2014/main" id="{5515A1F4-1A0D-41AB-982B-981675AC8632}"/>
              </a:ext>
            </a:extLst>
          </p:cNvPr>
          <p:cNvGrpSpPr/>
          <p:nvPr/>
        </p:nvGrpSpPr>
        <p:grpSpPr>
          <a:xfrm>
            <a:off x="3904008" y="2315443"/>
            <a:ext cx="1751220" cy="1232944"/>
            <a:chOff x="0" y="0"/>
            <a:chExt cx="935237" cy="845748"/>
          </a:xfrm>
        </p:grpSpPr>
        <p:sp>
          <p:nvSpPr>
            <p:cNvPr id="6" name="Shape 1259">
              <a:extLst>
                <a:ext uri="{FF2B5EF4-FFF2-40B4-BE49-F238E27FC236}">
                  <a16:creationId xmlns:a16="http://schemas.microsoft.com/office/drawing/2014/main" id="{C930BEF5-B27C-41BD-9898-D208A39B893E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Shape 1260">
              <a:extLst>
                <a:ext uri="{FF2B5EF4-FFF2-40B4-BE49-F238E27FC236}">
                  <a16:creationId xmlns:a16="http://schemas.microsoft.com/office/drawing/2014/main" id="{DFD20A7D-2320-4972-93B2-0924B5DE97A8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6B9B7822-2047-447C-B62F-5B78D64117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01960" y="-913745"/>
            <a:ext cx="6678511" cy="66785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52878B0-FE1D-B090-38E4-0785DA1E99D1}"/>
              </a:ext>
            </a:extLst>
          </p:cNvPr>
          <p:cNvSpPr txBox="1"/>
          <p:nvPr/>
        </p:nvSpPr>
        <p:spPr>
          <a:xfrm>
            <a:off x="795104" y="2315443"/>
            <a:ext cx="7969029" cy="3001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noProof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UTM Sharnay" panose="02040603050506020204" pitchFamily="18" charset="0"/>
                <a:ea typeface="+mn-ea"/>
                <a:cs typeface="+mn-cs"/>
              </a:rPr>
              <a:t>2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Sharnay" panose="02040603050506020204" pitchFamily="18" charset="0"/>
                <a:ea typeface="+mn-ea"/>
                <a:cs typeface="+mn-cs"/>
              </a:rPr>
              <a:t>Tr</a:t>
            </a:r>
            <a:r>
              <a:rPr lang="en-US" sz="4400">
                <a:solidFill>
                  <a:srgbClr val="002060"/>
                </a:solidFill>
                <a:latin typeface="UTM Sharnay" panose="02040603050506020204" pitchFamily="18" charset="0"/>
              </a:rPr>
              <a:t>ò chơi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Sharnay" panose="02040603050506020204" pitchFamily="18" charset="0"/>
                <a:ea typeface="+mn-ea"/>
                <a:cs typeface="+mn-cs"/>
              </a:rPr>
              <a:t>Soi gương và tự giới thiệu</a:t>
            </a:r>
          </a:p>
        </p:txBody>
      </p:sp>
    </p:spTree>
    <p:extLst>
      <p:ext uri="{BB962C8B-B14F-4D97-AF65-F5344CB8AC3E}">
        <p14:creationId xmlns:p14="http://schemas.microsoft.com/office/powerpoint/2010/main" val="3249502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0" y="2134949"/>
            <a:ext cx="12192000" cy="4723051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rgbClr val="FFC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3200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1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0" y="3794670"/>
            <a:ext cx="12192000" cy="3063330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rgbClr val="FFC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3200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图片 6">
            <a:extLst>
              <a:ext uri="{FF2B5EF4-FFF2-40B4-BE49-F238E27FC236}">
                <a16:creationId xmlns:a16="http://schemas.microsoft.com/office/drawing/2014/main" id="{5C9E6F04-0BD1-AF31-06C3-F1C1754DBB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72" y="643167"/>
            <a:ext cx="12192000" cy="6018890"/>
          </a:xfrm>
          <a:prstGeom prst="rect">
            <a:avLst/>
          </a:prstGeom>
        </p:spPr>
      </p:pic>
      <p:pic>
        <p:nvPicPr>
          <p:cNvPr id="2" name="图片 1" descr="图片包含 餐桌, 室内&#10;&#10;描述已自动生成">
            <a:extLst>
              <a:ext uri="{FF2B5EF4-FFF2-40B4-BE49-F238E27FC236}">
                <a16:creationId xmlns:a16="http://schemas.microsoft.com/office/drawing/2014/main" id="{B55240A5-752A-46E1-A283-11BFB14685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43" t="-25" b="80925"/>
          <a:stretch/>
        </p:blipFill>
        <p:spPr>
          <a:xfrm>
            <a:off x="6153272" y="-800606"/>
            <a:ext cx="5218909" cy="26395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B269FAA-F860-4017-7F2B-F2A891326021}"/>
              </a:ext>
            </a:extLst>
          </p:cNvPr>
          <p:cNvSpPr txBox="1"/>
          <p:nvPr/>
        </p:nvSpPr>
        <p:spPr>
          <a:xfrm>
            <a:off x="996043" y="1466675"/>
            <a:ext cx="10254343" cy="63094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NL" sz="3500" b="1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Hãy soi gương và tìm ra nét riêng của mình</a:t>
            </a:r>
            <a:endParaRPr lang="en-US" sz="3500" b="1">
              <a:latin typeface="UTM Avo" panose="020406030505060202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E2B4369-2561-C17E-71A5-55B6CD282C0A}"/>
              </a:ext>
            </a:extLst>
          </p:cNvPr>
          <p:cNvSpPr/>
          <p:nvPr/>
        </p:nvSpPr>
        <p:spPr>
          <a:xfrm>
            <a:off x="1096235" y="2465723"/>
            <a:ext cx="2930968" cy="919006"/>
          </a:xfrm>
          <a:custGeom>
            <a:avLst/>
            <a:gdLst>
              <a:gd name="connsiteX0" fmla="*/ 0 w 2930968"/>
              <a:gd name="connsiteY0" fmla="*/ 153171 h 919006"/>
              <a:gd name="connsiteX1" fmla="*/ 153171 w 2930968"/>
              <a:gd name="connsiteY1" fmla="*/ 0 h 919006"/>
              <a:gd name="connsiteX2" fmla="*/ 2777797 w 2930968"/>
              <a:gd name="connsiteY2" fmla="*/ 0 h 919006"/>
              <a:gd name="connsiteX3" fmla="*/ 2930968 w 2930968"/>
              <a:gd name="connsiteY3" fmla="*/ 153171 h 919006"/>
              <a:gd name="connsiteX4" fmla="*/ 2930968 w 2930968"/>
              <a:gd name="connsiteY4" fmla="*/ 765835 h 919006"/>
              <a:gd name="connsiteX5" fmla="*/ 2777797 w 2930968"/>
              <a:gd name="connsiteY5" fmla="*/ 919006 h 919006"/>
              <a:gd name="connsiteX6" fmla="*/ 153171 w 2930968"/>
              <a:gd name="connsiteY6" fmla="*/ 919006 h 919006"/>
              <a:gd name="connsiteX7" fmla="*/ 0 w 2930968"/>
              <a:gd name="connsiteY7" fmla="*/ 765835 h 919006"/>
              <a:gd name="connsiteX8" fmla="*/ 0 w 2930968"/>
              <a:gd name="connsiteY8" fmla="*/ 153171 h 919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30968" h="919006" fill="none" extrusionOk="0">
                <a:moveTo>
                  <a:pt x="0" y="153171"/>
                </a:moveTo>
                <a:cubicBezTo>
                  <a:pt x="80" y="70743"/>
                  <a:pt x="76185" y="12768"/>
                  <a:pt x="153171" y="0"/>
                </a:cubicBezTo>
                <a:cubicBezTo>
                  <a:pt x="1347917" y="72427"/>
                  <a:pt x="1538628" y="61419"/>
                  <a:pt x="2777797" y="0"/>
                </a:cubicBezTo>
                <a:cubicBezTo>
                  <a:pt x="2861502" y="-6120"/>
                  <a:pt x="2915235" y="63818"/>
                  <a:pt x="2930968" y="153171"/>
                </a:cubicBezTo>
                <a:cubicBezTo>
                  <a:pt x="2936623" y="286467"/>
                  <a:pt x="2935541" y="693933"/>
                  <a:pt x="2930968" y="765835"/>
                </a:cubicBezTo>
                <a:cubicBezTo>
                  <a:pt x="2931603" y="847205"/>
                  <a:pt x="2856845" y="912789"/>
                  <a:pt x="2777797" y="919006"/>
                </a:cubicBezTo>
                <a:cubicBezTo>
                  <a:pt x="2001331" y="948833"/>
                  <a:pt x="778651" y="839700"/>
                  <a:pt x="153171" y="919006"/>
                </a:cubicBezTo>
                <a:cubicBezTo>
                  <a:pt x="83484" y="917321"/>
                  <a:pt x="-13851" y="853168"/>
                  <a:pt x="0" y="765835"/>
                </a:cubicBezTo>
                <a:cubicBezTo>
                  <a:pt x="8995" y="460239"/>
                  <a:pt x="-38482" y="279683"/>
                  <a:pt x="0" y="153171"/>
                </a:cubicBezTo>
                <a:close/>
              </a:path>
              <a:path w="2930968" h="919006" stroke="0" extrusionOk="0">
                <a:moveTo>
                  <a:pt x="0" y="153171"/>
                </a:moveTo>
                <a:cubicBezTo>
                  <a:pt x="16202" y="72993"/>
                  <a:pt x="71090" y="5236"/>
                  <a:pt x="153171" y="0"/>
                </a:cubicBezTo>
                <a:cubicBezTo>
                  <a:pt x="452401" y="123000"/>
                  <a:pt x="1525306" y="-96860"/>
                  <a:pt x="2777797" y="0"/>
                </a:cubicBezTo>
                <a:cubicBezTo>
                  <a:pt x="2850111" y="-9359"/>
                  <a:pt x="2936393" y="57640"/>
                  <a:pt x="2930968" y="153171"/>
                </a:cubicBezTo>
                <a:cubicBezTo>
                  <a:pt x="2898444" y="309634"/>
                  <a:pt x="2915640" y="467826"/>
                  <a:pt x="2930968" y="765835"/>
                </a:cubicBezTo>
                <a:cubicBezTo>
                  <a:pt x="2927424" y="851713"/>
                  <a:pt x="2856581" y="918055"/>
                  <a:pt x="2777797" y="919006"/>
                </a:cubicBezTo>
                <a:cubicBezTo>
                  <a:pt x="2116013" y="758299"/>
                  <a:pt x="1439157" y="958673"/>
                  <a:pt x="153171" y="919006"/>
                </a:cubicBezTo>
                <a:cubicBezTo>
                  <a:pt x="56417" y="916550"/>
                  <a:pt x="-1957" y="849542"/>
                  <a:pt x="0" y="765835"/>
                </a:cubicBezTo>
                <a:cubicBezTo>
                  <a:pt x="-52556" y="625210"/>
                  <a:pt x="8001" y="297102"/>
                  <a:pt x="0" y="153171"/>
                </a:cubicBezTo>
                <a:close/>
              </a:path>
            </a:pathLst>
          </a:custGeom>
          <a:solidFill>
            <a:srgbClr val="EF92F6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UTM Avo" panose="02040603050506020204" pitchFamily="18" charset="0"/>
              </a:rPr>
              <a:t>Nụ cười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78B70C1-379B-9E4D-56FE-EDA33641D7F8}"/>
              </a:ext>
            </a:extLst>
          </p:cNvPr>
          <p:cNvSpPr/>
          <p:nvPr/>
        </p:nvSpPr>
        <p:spPr>
          <a:xfrm>
            <a:off x="1245826" y="3925448"/>
            <a:ext cx="2781378" cy="874302"/>
          </a:xfrm>
          <a:custGeom>
            <a:avLst/>
            <a:gdLst>
              <a:gd name="connsiteX0" fmla="*/ 0 w 2781378"/>
              <a:gd name="connsiteY0" fmla="*/ 145720 h 874302"/>
              <a:gd name="connsiteX1" fmla="*/ 145720 w 2781378"/>
              <a:gd name="connsiteY1" fmla="*/ 0 h 874302"/>
              <a:gd name="connsiteX2" fmla="*/ 2635658 w 2781378"/>
              <a:gd name="connsiteY2" fmla="*/ 0 h 874302"/>
              <a:gd name="connsiteX3" fmla="*/ 2781378 w 2781378"/>
              <a:gd name="connsiteY3" fmla="*/ 145720 h 874302"/>
              <a:gd name="connsiteX4" fmla="*/ 2781378 w 2781378"/>
              <a:gd name="connsiteY4" fmla="*/ 728582 h 874302"/>
              <a:gd name="connsiteX5" fmla="*/ 2635658 w 2781378"/>
              <a:gd name="connsiteY5" fmla="*/ 874302 h 874302"/>
              <a:gd name="connsiteX6" fmla="*/ 145720 w 2781378"/>
              <a:gd name="connsiteY6" fmla="*/ 874302 h 874302"/>
              <a:gd name="connsiteX7" fmla="*/ 0 w 2781378"/>
              <a:gd name="connsiteY7" fmla="*/ 728582 h 874302"/>
              <a:gd name="connsiteX8" fmla="*/ 0 w 2781378"/>
              <a:gd name="connsiteY8" fmla="*/ 145720 h 874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81378" h="874302" fill="none" extrusionOk="0">
                <a:moveTo>
                  <a:pt x="0" y="145720"/>
                </a:moveTo>
                <a:cubicBezTo>
                  <a:pt x="445" y="77283"/>
                  <a:pt x="70552" y="8914"/>
                  <a:pt x="145720" y="0"/>
                </a:cubicBezTo>
                <a:cubicBezTo>
                  <a:pt x="1073351" y="72427"/>
                  <a:pt x="1764186" y="61419"/>
                  <a:pt x="2635658" y="0"/>
                </a:cubicBezTo>
                <a:cubicBezTo>
                  <a:pt x="2715973" y="-1128"/>
                  <a:pt x="2770887" y="62068"/>
                  <a:pt x="2781378" y="145720"/>
                </a:cubicBezTo>
                <a:cubicBezTo>
                  <a:pt x="2748826" y="381536"/>
                  <a:pt x="2734384" y="448967"/>
                  <a:pt x="2781378" y="728582"/>
                </a:cubicBezTo>
                <a:cubicBezTo>
                  <a:pt x="2783615" y="797709"/>
                  <a:pt x="2705559" y="862444"/>
                  <a:pt x="2635658" y="874302"/>
                </a:cubicBezTo>
                <a:cubicBezTo>
                  <a:pt x="1811189" y="904129"/>
                  <a:pt x="484547" y="794996"/>
                  <a:pt x="145720" y="874302"/>
                </a:cubicBezTo>
                <a:cubicBezTo>
                  <a:pt x="72428" y="873490"/>
                  <a:pt x="-15353" y="812097"/>
                  <a:pt x="0" y="728582"/>
                </a:cubicBezTo>
                <a:cubicBezTo>
                  <a:pt x="-3244" y="606068"/>
                  <a:pt x="-18391" y="216198"/>
                  <a:pt x="0" y="145720"/>
                </a:cubicBezTo>
                <a:close/>
              </a:path>
              <a:path w="2781378" h="874302" stroke="0" extrusionOk="0">
                <a:moveTo>
                  <a:pt x="0" y="145720"/>
                </a:moveTo>
                <a:cubicBezTo>
                  <a:pt x="1344" y="65607"/>
                  <a:pt x="66240" y="2081"/>
                  <a:pt x="145720" y="0"/>
                </a:cubicBezTo>
                <a:cubicBezTo>
                  <a:pt x="1267262" y="123000"/>
                  <a:pt x="1925825" y="-96860"/>
                  <a:pt x="2635658" y="0"/>
                </a:cubicBezTo>
                <a:cubicBezTo>
                  <a:pt x="2713050" y="-2353"/>
                  <a:pt x="2786781" y="54348"/>
                  <a:pt x="2781378" y="145720"/>
                </a:cubicBezTo>
                <a:cubicBezTo>
                  <a:pt x="2792804" y="328657"/>
                  <a:pt x="2775761" y="613234"/>
                  <a:pt x="2781378" y="728582"/>
                </a:cubicBezTo>
                <a:cubicBezTo>
                  <a:pt x="2769252" y="813454"/>
                  <a:pt x="2701149" y="871849"/>
                  <a:pt x="2635658" y="874302"/>
                </a:cubicBezTo>
                <a:cubicBezTo>
                  <a:pt x="2304409" y="713595"/>
                  <a:pt x="796528" y="913969"/>
                  <a:pt x="145720" y="874302"/>
                </a:cubicBezTo>
                <a:cubicBezTo>
                  <a:pt x="60553" y="873355"/>
                  <a:pt x="-9457" y="804777"/>
                  <a:pt x="0" y="728582"/>
                </a:cubicBezTo>
                <a:cubicBezTo>
                  <a:pt x="338" y="669364"/>
                  <a:pt x="-21887" y="422339"/>
                  <a:pt x="0" y="145720"/>
                </a:cubicBezTo>
                <a:close/>
              </a:path>
            </a:pathLst>
          </a:custGeom>
          <a:solidFill>
            <a:srgbClr val="EF92F6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UTM Avo" panose="02040603050506020204" pitchFamily="18" charset="0"/>
              </a:rPr>
              <a:t>Mái tóc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8508726-0541-35EC-3A1E-2D2F3168827F}"/>
              </a:ext>
            </a:extLst>
          </p:cNvPr>
          <p:cNvSpPr/>
          <p:nvPr/>
        </p:nvSpPr>
        <p:spPr>
          <a:xfrm>
            <a:off x="4616305" y="2577443"/>
            <a:ext cx="3314700" cy="835849"/>
          </a:xfrm>
          <a:custGeom>
            <a:avLst/>
            <a:gdLst>
              <a:gd name="connsiteX0" fmla="*/ 0 w 3314700"/>
              <a:gd name="connsiteY0" fmla="*/ 139311 h 835849"/>
              <a:gd name="connsiteX1" fmla="*/ 139311 w 3314700"/>
              <a:gd name="connsiteY1" fmla="*/ 0 h 835849"/>
              <a:gd name="connsiteX2" fmla="*/ 3175389 w 3314700"/>
              <a:gd name="connsiteY2" fmla="*/ 0 h 835849"/>
              <a:gd name="connsiteX3" fmla="*/ 3314700 w 3314700"/>
              <a:gd name="connsiteY3" fmla="*/ 139311 h 835849"/>
              <a:gd name="connsiteX4" fmla="*/ 3314700 w 3314700"/>
              <a:gd name="connsiteY4" fmla="*/ 696538 h 835849"/>
              <a:gd name="connsiteX5" fmla="*/ 3175389 w 3314700"/>
              <a:gd name="connsiteY5" fmla="*/ 835849 h 835849"/>
              <a:gd name="connsiteX6" fmla="*/ 139311 w 3314700"/>
              <a:gd name="connsiteY6" fmla="*/ 835849 h 835849"/>
              <a:gd name="connsiteX7" fmla="*/ 0 w 3314700"/>
              <a:gd name="connsiteY7" fmla="*/ 696538 h 835849"/>
              <a:gd name="connsiteX8" fmla="*/ 0 w 3314700"/>
              <a:gd name="connsiteY8" fmla="*/ 139311 h 835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14700" h="835849" fill="none" extrusionOk="0">
                <a:moveTo>
                  <a:pt x="0" y="139311"/>
                </a:moveTo>
                <a:cubicBezTo>
                  <a:pt x="315" y="70900"/>
                  <a:pt x="67379" y="8403"/>
                  <a:pt x="139311" y="0"/>
                </a:cubicBezTo>
                <a:cubicBezTo>
                  <a:pt x="793059" y="72427"/>
                  <a:pt x="2109720" y="61419"/>
                  <a:pt x="3175389" y="0"/>
                </a:cubicBezTo>
                <a:cubicBezTo>
                  <a:pt x="3251445" y="-6080"/>
                  <a:pt x="3302000" y="58530"/>
                  <a:pt x="3314700" y="139311"/>
                </a:cubicBezTo>
                <a:cubicBezTo>
                  <a:pt x="3289770" y="387963"/>
                  <a:pt x="3287026" y="579371"/>
                  <a:pt x="3314700" y="696538"/>
                </a:cubicBezTo>
                <a:cubicBezTo>
                  <a:pt x="3315471" y="769566"/>
                  <a:pt x="3247339" y="830256"/>
                  <a:pt x="3175389" y="835849"/>
                </a:cubicBezTo>
                <a:cubicBezTo>
                  <a:pt x="2013454" y="865676"/>
                  <a:pt x="1311898" y="756543"/>
                  <a:pt x="139311" y="835849"/>
                </a:cubicBezTo>
                <a:cubicBezTo>
                  <a:pt x="73806" y="834556"/>
                  <a:pt x="-3299" y="774129"/>
                  <a:pt x="0" y="696538"/>
                </a:cubicBezTo>
                <a:cubicBezTo>
                  <a:pt x="43940" y="623411"/>
                  <a:pt x="-12705" y="195904"/>
                  <a:pt x="0" y="139311"/>
                </a:cubicBezTo>
                <a:close/>
              </a:path>
              <a:path w="3314700" h="835849" stroke="0" extrusionOk="0">
                <a:moveTo>
                  <a:pt x="0" y="139311"/>
                </a:moveTo>
                <a:cubicBezTo>
                  <a:pt x="14708" y="66381"/>
                  <a:pt x="65531" y="6582"/>
                  <a:pt x="139311" y="0"/>
                </a:cubicBezTo>
                <a:cubicBezTo>
                  <a:pt x="956100" y="123000"/>
                  <a:pt x="2167225" y="-96860"/>
                  <a:pt x="3175389" y="0"/>
                </a:cubicBezTo>
                <a:cubicBezTo>
                  <a:pt x="3242866" y="-7212"/>
                  <a:pt x="3317176" y="57380"/>
                  <a:pt x="3314700" y="139311"/>
                </a:cubicBezTo>
                <a:cubicBezTo>
                  <a:pt x="3295410" y="351135"/>
                  <a:pt x="3329292" y="476461"/>
                  <a:pt x="3314700" y="696538"/>
                </a:cubicBezTo>
                <a:cubicBezTo>
                  <a:pt x="3313470" y="773923"/>
                  <a:pt x="3248728" y="835260"/>
                  <a:pt x="3175389" y="835849"/>
                </a:cubicBezTo>
                <a:cubicBezTo>
                  <a:pt x="2048196" y="675142"/>
                  <a:pt x="1563466" y="875516"/>
                  <a:pt x="139311" y="835849"/>
                </a:cubicBezTo>
                <a:cubicBezTo>
                  <a:pt x="49802" y="833310"/>
                  <a:pt x="-5867" y="770819"/>
                  <a:pt x="0" y="696538"/>
                </a:cubicBezTo>
                <a:cubicBezTo>
                  <a:pt x="6665" y="605364"/>
                  <a:pt x="-22153" y="362494"/>
                  <a:pt x="0" y="13931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UTM Avo" panose="02040603050506020204" pitchFamily="18" charset="0"/>
              </a:rPr>
              <a:t>Gương mặt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5627E4A-D5BF-C44E-C946-2C5D75E70385}"/>
              </a:ext>
            </a:extLst>
          </p:cNvPr>
          <p:cNvSpPr/>
          <p:nvPr/>
        </p:nvSpPr>
        <p:spPr>
          <a:xfrm>
            <a:off x="4768332" y="3925448"/>
            <a:ext cx="3076904" cy="889585"/>
          </a:xfrm>
          <a:custGeom>
            <a:avLst/>
            <a:gdLst>
              <a:gd name="connsiteX0" fmla="*/ 0 w 3076904"/>
              <a:gd name="connsiteY0" fmla="*/ 148267 h 889585"/>
              <a:gd name="connsiteX1" fmla="*/ 148267 w 3076904"/>
              <a:gd name="connsiteY1" fmla="*/ 0 h 889585"/>
              <a:gd name="connsiteX2" fmla="*/ 2928637 w 3076904"/>
              <a:gd name="connsiteY2" fmla="*/ 0 h 889585"/>
              <a:gd name="connsiteX3" fmla="*/ 3076904 w 3076904"/>
              <a:gd name="connsiteY3" fmla="*/ 148267 h 889585"/>
              <a:gd name="connsiteX4" fmla="*/ 3076904 w 3076904"/>
              <a:gd name="connsiteY4" fmla="*/ 741318 h 889585"/>
              <a:gd name="connsiteX5" fmla="*/ 2928637 w 3076904"/>
              <a:gd name="connsiteY5" fmla="*/ 889585 h 889585"/>
              <a:gd name="connsiteX6" fmla="*/ 148267 w 3076904"/>
              <a:gd name="connsiteY6" fmla="*/ 889585 h 889585"/>
              <a:gd name="connsiteX7" fmla="*/ 0 w 3076904"/>
              <a:gd name="connsiteY7" fmla="*/ 741318 h 889585"/>
              <a:gd name="connsiteX8" fmla="*/ 0 w 3076904"/>
              <a:gd name="connsiteY8" fmla="*/ 148267 h 889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76904" h="889585" fill="none" extrusionOk="0">
                <a:moveTo>
                  <a:pt x="0" y="148267"/>
                </a:moveTo>
                <a:cubicBezTo>
                  <a:pt x="400" y="77205"/>
                  <a:pt x="69146" y="4641"/>
                  <a:pt x="148267" y="0"/>
                </a:cubicBezTo>
                <a:cubicBezTo>
                  <a:pt x="782230" y="72427"/>
                  <a:pt x="2510968" y="61419"/>
                  <a:pt x="2928637" y="0"/>
                </a:cubicBezTo>
                <a:cubicBezTo>
                  <a:pt x="3010118" y="-2786"/>
                  <a:pt x="3068513" y="63843"/>
                  <a:pt x="3076904" y="148267"/>
                </a:cubicBezTo>
                <a:cubicBezTo>
                  <a:pt x="3043557" y="213011"/>
                  <a:pt x="3092323" y="493119"/>
                  <a:pt x="3076904" y="741318"/>
                </a:cubicBezTo>
                <a:cubicBezTo>
                  <a:pt x="3077728" y="819022"/>
                  <a:pt x="3004568" y="882909"/>
                  <a:pt x="2928637" y="889585"/>
                </a:cubicBezTo>
                <a:cubicBezTo>
                  <a:pt x="2289071" y="919412"/>
                  <a:pt x="580696" y="810279"/>
                  <a:pt x="148267" y="889585"/>
                </a:cubicBezTo>
                <a:cubicBezTo>
                  <a:pt x="70980" y="889065"/>
                  <a:pt x="-11905" y="825558"/>
                  <a:pt x="0" y="741318"/>
                </a:cubicBezTo>
                <a:cubicBezTo>
                  <a:pt x="-33183" y="501537"/>
                  <a:pt x="-1206" y="311202"/>
                  <a:pt x="0" y="148267"/>
                </a:cubicBezTo>
                <a:close/>
              </a:path>
              <a:path w="3076904" h="889585" stroke="0" extrusionOk="0">
                <a:moveTo>
                  <a:pt x="0" y="148267"/>
                </a:moveTo>
                <a:cubicBezTo>
                  <a:pt x="12854" y="69885"/>
                  <a:pt x="71102" y="9836"/>
                  <a:pt x="148267" y="0"/>
                </a:cubicBezTo>
                <a:cubicBezTo>
                  <a:pt x="569251" y="123000"/>
                  <a:pt x="1915978" y="-96860"/>
                  <a:pt x="2928637" y="0"/>
                </a:cubicBezTo>
                <a:cubicBezTo>
                  <a:pt x="2999956" y="-8054"/>
                  <a:pt x="3077717" y="64743"/>
                  <a:pt x="3076904" y="148267"/>
                </a:cubicBezTo>
                <a:cubicBezTo>
                  <a:pt x="3086535" y="265798"/>
                  <a:pt x="3064514" y="620813"/>
                  <a:pt x="3076904" y="741318"/>
                </a:cubicBezTo>
                <a:cubicBezTo>
                  <a:pt x="3073204" y="824544"/>
                  <a:pt x="2998522" y="887621"/>
                  <a:pt x="2928637" y="889585"/>
                </a:cubicBezTo>
                <a:cubicBezTo>
                  <a:pt x="1868703" y="728878"/>
                  <a:pt x="1175171" y="929252"/>
                  <a:pt x="148267" y="889585"/>
                </a:cubicBezTo>
                <a:cubicBezTo>
                  <a:pt x="55780" y="887444"/>
                  <a:pt x="-2665" y="821997"/>
                  <a:pt x="0" y="741318"/>
                </a:cubicBezTo>
                <a:cubicBezTo>
                  <a:pt x="-17710" y="543240"/>
                  <a:pt x="-19593" y="350780"/>
                  <a:pt x="0" y="148267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UTM Avo" panose="02040603050506020204" pitchFamily="18" charset="0"/>
              </a:rPr>
              <a:t>Màu da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767124A-C714-4A06-272D-C7C7273AD161}"/>
              </a:ext>
            </a:extLst>
          </p:cNvPr>
          <p:cNvSpPr/>
          <p:nvPr/>
        </p:nvSpPr>
        <p:spPr>
          <a:xfrm>
            <a:off x="8599959" y="2390608"/>
            <a:ext cx="2495806" cy="1049414"/>
          </a:xfrm>
          <a:custGeom>
            <a:avLst/>
            <a:gdLst>
              <a:gd name="connsiteX0" fmla="*/ 0 w 2495806"/>
              <a:gd name="connsiteY0" fmla="*/ 174906 h 1049414"/>
              <a:gd name="connsiteX1" fmla="*/ 174906 w 2495806"/>
              <a:gd name="connsiteY1" fmla="*/ 0 h 1049414"/>
              <a:gd name="connsiteX2" fmla="*/ 2320900 w 2495806"/>
              <a:gd name="connsiteY2" fmla="*/ 0 h 1049414"/>
              <a:gd name="connsiteX3" fmla="*/ 2495806 w 2495806"/>
              <a:gd name="connsiteY3" fmla="*/ 174906 h 1049414"/>
              <a:gd name="connsiteX4" fmla="*/ 2495806 w 2495806"/>
              <a:gd name="connsiteY4" fmla="*/ 874508 h 1049414"/>
              <a:gd name="connsiteX5" fmla="*/ 2320900 w 2495806"/>
              <a:gd name="connsiteY5" fmla="*/ 1049414 h 1049414"/>
              <a:gd name="connsiteX6" fmla="*/ 174906 w 2495806"/>
              <a:gd name="connsiteY6" fmla="*/ 1049414 h 1049414"/>
              <a:gd name="connsiteX7" fmla="*/ 0 w 2495806"/>
              <a:gd name="connsiteY7" fmla="*/ 874508 h 1049414"/>
              <a:gd name="connsiteX8" fmla="*/ 0 w 2495806"/>
              <a:gd name="connsiteY8" fmla="*/ 174906 h 1049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95806" h="1049414" fill="none" extrusionOk="0">
                <a:moveTo>
                  <a:pt x="0" y="174906"/>
                </a:moveTo>
                <a:cubicBezTo>
                  <a:pt x="630" y="95367"/>
                  <a:pt x="81704" y="5700"/>
                  <a:pt x="174906" y="0"/>
                </a:cubicBezTo>
                <a:cubicBezTo>
                  <a:pt x="1029940" y="72427"/>
                  <a:pt x="1511074" y="61419"/>
                  <a:pt x="2320900" y="0"/>
                </a:cubicBezTo>
                <a:cubicBezTo>
                  <a:pt x="2416532" y="-6653"/>
                  <a:pt x="2485994" y="75340"/>
                  <a:pt x="2495806" y="174906"/>
                </a:cubicBezTo>
                <a:cubicBezTo>
                  <a:pt x="2456507" y="443315"/>
                  <a:pt x="2440463" y="549765"/>
                  <a:pt x="2495806" y="874508"/>
                </a:cubicBezTo>
                <a:cubicBezTo>
                  <a:pt x="2498568" y="957087"/>
                  <a:pt x="2409998" y="1041007"/>
                  <a:pt x="2320900" y="1049414"/>
                </a:cubicBezTo>
                <a:cubicBezTo>
                  <a:pt x="1791244" y="1079241"/>
                  <a:pt x="1243632" y="970108"/>
                  <a:pt x="174906" y="1049414"/>
                </a:cubicBezTo>
                <a:cubicBezTo>
                  <a:pt x="92544" y="1047805"/>
                  <a:pt x="-1323" y="971368"/>
                  <a:pt x="0" y="874508"/>
                </a:cubicBezTo>
                <a:cubicBezTo>
                  <a:pt x="39577" y="759596"/>
                  <a:pt x="55805" y="291917"/>
                  <a:pt x="0" y="174906"/>
                </a:cubicBezTo>
                <a:close/>
              </a:path>
              <a:path w="2495806" h="1049414" stroke="0" extrusionOk="0">
                <a:moveTo>
                  <a:pt x="0" y="174906"/>
                </a:moveTo>
                <a:cubicBezTo>
                  <a:pt x="3526" y="79269"/>
                  <a:pt x="78925" y="1286"/>
                  <a:pt x="174906" y="0"/>
                </a:cubicBezTo>
                <a:cubicBezTo>
                  <a:pt x="926878" y="123000"/>
                  <a:pt x="1758421" y="-96860"/>
                  <a:pt x="2320900" y="0"/>
                </a:cubicBezTo>
                <a:cubicBezTo>
                  <a:pt x="2404767" y="-9703"/>
                  <a:pt x="2503589" y="62618"/>
                  <a:pt x="2495806" y="174906"/>
                </a:cubicBezTo>
                <a:cubicBezTo>
                  <a:pt x="2481733" y="453992"/>
                  <a:pt x="2547328" y="697322"/>
                  <a:pt x="2495806" y="874508"/>
                </a:cubicBezTo>
                <a:cubicBezTo>
                  <a:pt x="2489028" y="973562"/>
                  <a:pt x="2410035" y="1048193"/>
                  <a:pt x="2320900" y="1049414"/>
                </a:cubicBezTo>
                <a:cubicBezTo>
                  <a:pt x="1677015" y="888707"/>
                  <a:pt x="603272" y="1089081"/>
                  <a:pt x="174906" y="1049414"/>
                </a:cubicBezTo>
                <a:cubicBezTo>
                  <a:pt x="65064" y="1046739"/>
                  <a:pt x="-8862" y="967091"/>
                  <a:pt x="0" y="874508"/>
                </a:cubicBezTo>
                <a:cubicBezTo>
                  <a:pt x="-3484" y="581499"/>
                  <a:pt x="12987" y="321449"/>
                  <a:pt x="0" y="174906"/>
                </a:cubicBezTo>
                <a:close/>
              </a:path>
            </a:pathLst>
          </a:custGeom>
          <a:solidFill>
            <a:srgbClr val="00B0F0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UTM Avo" panose="02040603050506020204" pitchFamily="18" charset="0"/>
              </a:rPr>
              <a:t>Đôi mắt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C2A0185-8A7B-6D0B-D0E1-0847600B0FA9}"/>
              </a:ext>
            </a:extLst>
          </p:cNvPr>
          <p:cNvSpPr/>
          <p:nvPr/>
        </p:nvSpPr>
        <p:spPr>
          <a:xfrm>
            <a:off x="8599959" y="3769562"/>
            <a:ext cx="2650427" cy="1030188"/>
          </a:xfrm>
          <a:custGeom>
            <a:avLst/>
            <a:gdLst>
              <a:gd name="connsiteX0" fmla="*/ 0 w 2650427"/>
              <a:gd name="connsiteY0" fmla="*/ 171701 h 1030188"/>
              <a:gd name="connsiteX1" fmla="*/ 171701 w 2650427"/>
              <a:gd name="connsiteY1" fmla="*/ 0 h 1030188"/>
              <a:gd name="connsiteX2" fmla="*/ 2478726 w 2650427"/>
              <a:gd name="connsiteY2" fmla="*/ 0 h 1030188"/>
              <a:gd name="connsiteX3" fmla="*/ 2650427 w 2650427"/>
              <a:gd name="connsiteY3" fmla="*/ 171701 h 1030188"/>
              <a:gd name="connsiteX4" fmla="*/ 2650427 w 2650427"/>
              <a:gd name="connsiteY4" fmla="*/ 858487 h 1030188"/>
              <a:gd name="connsiteX5" fmla="*/ 2478726 w 2650427"/>
              <a:gd name="connsiteY5" fmla="*/ 1030188 h 1030188"/>
              <a:gd name="connsiteX6" fmla="*/ 171701 w 2650427"/>
              <a:gd name="connsiteY6" fmla="*/ 1030188 h 1030188"/>
              <a:gd name="connsiteX7" fmla="*/ 0 w 2650427"/>
              <a:gd name="connsiteY7" fmla="*/ 858487 h 1030188"/>
              <a:gd name="connsiteX8" fmla="*/ 0 w 2650427"/>
              <a:gd name="connsiteY8" fmla="*/ 171701 h 1030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50427" h="1030188" fill="none" extrusionOk="0">
                <a:moveTo>
                  <a:pt x="0" y="171701"/>
                </a:moveTo>
                <a:cubicBezTo>
                  <a:pt x="314" y="85380"/>
                  <a:pt x="78029" y="1940"/>
                  <a:pt x="171701" y="0"/>
                </a:cubicBezTo>
                <a:cubicBezTo>
                  <a:pt x="727512" y="72427"/>
                  <a:pt x="2241013" y="61419"/>
                  <a:pt x="2478726" y="0"/>
                </a:cubicBezTo>
                <a:cubicBezTo>
                  <a:pt x="2572099" y="-10019"/>
                  <a:pt x="2638426" y="73243"/>
                  <a:pt x="2650427" y="171701"/>
                </a:cubicBezTo>
                <a:cubicBezTo>
                  <a:pt x="2597606" y="287916"/>
                  <a:pt x="2709116" y="648369"/>
                  <a:pt x="2650427" y="858487"/>
                </a:cubicBezTo>
                <a:cubicBezTo>
                  <a:pt x="2652796" y="941294"/>
                  <a:pt x="2565507" y="1021167"/>
                  <a:pt x="2478726" y="1030188"/>
                </a:cubicBezTo>
                <a:cubicBezTo>
                  <a:pt x="2090526" y="1060015"/>
                  <a:pt x="642311" y="950882"/>
                  <a:pt x="171701" y="1030188"/>
                </a:cubicBezTo>
                <a:cubicBezTo>
                  <a:pt x="91635" y="1028519"/>
                  <a:pt x="-5647" y="954432"/>
                  <a:pt x="0" y="858487"/>
                </a:cubicBezTo>
                <a:cubicBezTo>
                  <a:pt x="29608" y="555030"/>
                  <a:pt x="-4512" y="301111"/>
                  <a:pt x="0" y="171701"/>
                </a:cubicBezTo>
                <a:close/>
              </a:path>
              <a:path w="2650427" h="1030188" stroke="0" extrusionOk="0">
                <a:moveTo>
                  <a:pt x="0" y="171701"/>
                </a:moveTo>
                <a:cubicBezTo>
                  <a:pt x="9422" y="79441"/>
                  <a:pt x="78812" y="4040"/>
                  <a:pt x="171701" y="0"/>
                </a:cubicBezTo>
                <a:cubicBezTo>
                  <a:pt x="1067301" y="123000"/>
                  <a:pt x="1930388" y="-96860"/>
                  <a:pt x="2478726" y="0"/>
                </a:cubicBezTo>
                <a:cubicBezTo>
                  <a:pt x="2564414" y="-6966"/>
                  <a:pt x="2652100" y="73500"/>
                  <a:pt x="2650427" y="171701"/>
                </a:cubicBezTo>
                <a:cubicBezTo>
                  <a:pt x="2608966" y="383919"/>
                  <a:pt x="2611626" y="703949"/>
                  <a:pt x="2650427" y="858487"/>
                </a:cubicBezTo>
                <a:cubicBezTo>
                  <a:pt x="2633048" y="959611"/>
                  <a:pt x="2564602" y="1028723"/>
                  <a:pt x="2478726" y="1030188"/>
                </a:cubicBezTo>
                <a:cubicBezTo>
                  <a:pt x="1875947" y="869481"/>
                  <a:pt x="1219520" y="1069855"/>
                  <a:pt x="171701" y="1030188"/>
                </a:cubicBezTo>
                <a:cubicBezTo>
                  <a:pt x="63370" y="1027461"/>
                  <a:pt x="-11121" y="948277"/>
                  <a:pt x="0" y="858487"/>
                </a:cubicBezTo>
                <a:cubicBezTo>
                  <a:pt x="2495" y="545050"/>
                  <a:pt x="47308" y="404810"/>
                  <a:pt x="0" y="171701"/>
                </a:cubicBezTo>
                <a:close/>
              </a:path>
            </a:pathLst>
          </a:custGeom>
          <a:solidFill>
            <a:srgbClr val="00B0F0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UTM Avo" panose="02040603050506020204" pitchFamily="18" charset="0"/>
              </a:rPr>
              <a:t>Mũi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7FF04E7-15E1-3198-3012-E6EE3E7A6894}"/>
              </a:ext>
            </a:extLst>
          </p:cNvPr>
          <p:cNvSpPr/>
          <p:nvPr/>
        </p:nvSpPr>
        <p:spPr>
          <a:xfrm>
            <a:off x="3139847" y="5240178"/>
            <a:ext cx="2781378" cy="889584"/>
          </a:xfrm>
          <a:custGeom>
            <a:avLst/>
            <a:gdLst>
              <a:gd name="connsiteX0" fmla="*/ 0 w 2781378"/>
              <a:gd name="connsiteY0" fmla="*/ 148267 h 889584"/>
              <a:gd name="connsiteX1" fmla="*/ 148267 w 2781378"/>
              <a:gd name="connsiteY1" fmla="*/ 0 h 889584"/>
              <a:gd name="connsiteX2" fmla="*/ 2633111 w 2781378"/>
              <a:gd name="connsiteY2" fmla="*/ 0 h 889584"/>
              <a:gd name="connsiteX3" fmla="*/ 2781378 w 2781378"/>
              <a:gd name="connsiteY3" fmla="*/ 148267 h 889584"/>
              <a:gd name="connsiteX4" fmla="*/ 2781378 w 2781378"/>
              <a:gd name="connsiteY4" fmla="*/ 741317 h 889584"/>
              <a:gd name="connsiteX5" fmla="*/ 2633111 w 2781378"/>
              <a:gd name="connsiteY5" fmla="*/ 889584 h 889584"/>
              <a:gd name="connsiteX6" fmla="*/ 148267 w 2781378"/>
              <a:gd name="connsiteY6" fmla="*/ 889584 h 889584"/>
              <a:gd name="connsiteX7" fmla="*/ 0 w 2781378"/>
              <a:gd name="connsiteY7" fmla="*/ 741317 h 889584"/>
              <a:gd name="connsiteX8" fmla="*/ 0 w 2781378"/>
              <a:gd name="connsiteY8" fmla="*/ 148267 h 889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81378" h="889584" fill="none" extrusionOk="0">
                <a:moveTo>
                  <a:pt x="0" y="148267"/>
                </a:moveTo>
                <a:cubicBezTo>
                  <a:pt x="400" y="77205"/>
                  <a:pt x="69146" y="4641"/>
                  <a:pt x="148267" y="0"/>
                </a:cubicBezTo>
                <a:cubicBezTo>
                  <a:pt x="945392" y="72427"/>
                  <a:pt x="2009929" y="61419"/>
                  <a:pt x="2633111" y="0"/>
                </a:cubicBezTo>
                <a:cubicBezTo>
                  <a:pt x="2714592" y="-2786"/>
                  <a:pt x="2772987" y="63843"/>
                  <a:pt x="2781378" y="148267"/>
                </a:cubicBezTo>
                <a:cubicBezTo>
                  <a:pt x="2746528" y="218130"/>
                  <a:pt x="2795010" y="494671"/>
                  <a:pt x="2781378" y="741317"/>
                </a:cubicBezTo>
                <a:cubicBezTo>
                  <a:pt x="2782202" y="819021"/>
                  <a:pt x="2709042" y="882908"/>
                  <a:pt x="2633111" y="889584"/>
                </a:cubicBezTo>
                <a:cubicBezTo>
                  <a:pt x="1856810" y="919411"/>
                  <a:pt x="756765" y="810278"/>
                  <a:pt x="148267" y="889584"/>
                </a:cubicBezTo>
                <a:cubicBezTo>
                  <a:pt x="70980" y="889064"/>
                  <a:pt x="-11905" y="825557"/>
                  <a:pt x="0" y="741317"/>
                </a:cubicBezTo>
                <a:cubicBezTo>
                  <a:pt x="-32820" y="495804"/>
                  <a:pt x="-1064" y="307006"/>
                  <a:pt x="0" y="148267"/>
                </a:cubicBezTo>
                <a:close/>
              </a:path>
              <a:path w="2781378" h="889584" stroke="0" extrusionOk="0">
                <a:moveTo>
                  <a:pt x="0" y="148267"/>
                </a:moveTo>
                <a:cubicBezTo>
                  <a:pt x="12854" y="69885"/>
                  <a:pt x="71102" y="9836"/>
                  <a:pt x="148267" y="0"/>
                </a:cubicBezTo>
                <a:cubicBezTo>
                  <a:pt x="1340615" y="123000"/>
                  <a:pt x="1934809" y="-96860"/>
                  <a:pt x="2633111" y="0"/>
                </a:cubicBezTo>
                <a:cubicBezTo>
                  <a:pt x="2704430" y="-8054"/>
                  <a:pt x="2782191" y="64743"/>
                  <a:pt x="2781378" y="148267"/>
                </a:cubicBezTo>
                <a:cubicBezTo>
                  <a:pt x="2787571" y="271456"/>
                  <a:pt x="2767774" y="622483"/>
                  <a:pt x="2781378" y="741317"/>
                </a:cubicBezTo>
                <a:cubicBezTo>
                  <a:pt x="2777678" y="824543"/>
                  <a:pt x="2702996" y="887620"/>
                  <a:pt x="2633111" y="889584"/>
                </a:cubicBezTo>
                <a:cubicBezTo>
                  <a:pt x="1960862" y="728877"/>
                  <a:pt x="655933" y="929251"/>
                  <a:pt x="148267" y="889584"/>
                </a:cubicBezTo>
                <a:cubicBezTo>
                  <a:pt x="55780" y="887443"/>
                  <a:pt x="-2665" y="821996"/>
                  <a:pt x="0" y="741317"/>
                </a:cubicBezTo>
                <a:cubicBezTo>
                  <a:pt x="-11850" y="543161"/>
                  <a:pt x="-15187" y="347172"/>
                  <a:pt x="0" y="148267"/>
                </a:cubicBezTo>
                <a:close/>
              </a:path>
            </a:pathLst>
          </a:custGeom>
          <a:solidFill>
            <a:srgbClr val="92D050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UTM Avo" panose="02040603050506020204" pitchFamily="18" charset="0"/>
              </a:rPr>
              <a:t>Hàm răng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2EA7805-C20B-72DE-856B-F0C232D11CE5}"/>
              </a:ext>
            </a:extLst>
          </p:cNvPr>
          <p:cNvSpPr/>
          <p:nvPr/>
        </p:nvSpPr>
        <p:spPr>
          <a:xfrm>
            <a:off x="6378951" y="5243740"/>
            <a:ext cx="2781378" cy="945986"/>
          </a:xfrm>
          <a:custGeom>
            <a:avLst/>
            <a:gdLst>
              <a:gd name="connsiteX0" fmla="*/ 0 w 2781378"/>
              <a:gd name="connsiteY0" fmla="*/ 157667 h 945986"/>
              <a:gd name="connsiteX1" fmla="*/ 157667 w 2781378"/>
              <a:gd name="connsiteY1" fmla="*/ 0 h 945986"/>
              <a:gd name="connsiteX2" fmla="*/ 2623711 w 2781378"/>
              <a:gd name="connsiteY2" fmla="*/ 0 h 945986"/>
              <a:gd name="connsiteX3" fmla="*/ 2781378 w 2781378"/>
              <a:gd name="connsiteY3" fmla="*/ 157667 h 945986"/>
              <a:gd name="connsiteX4" fmla="*/ 2781378 w 2781378"/>
              <a:gd name="connsiteY4" fmla="*/ 788319 h 945986"/>
              <a:gd name="connsiteX5" fmla="*/ 2623711 w 2781378"/>
              <a:gd name="connsiteY5" fmla="*/ 945986 h 945986"/>
              <a:gd name="connsiteX6" fmla="*/ 157667 w 2781378"/>
              <a:gd name="connsiteY6" fmla="*/ 945986 h 945986"/>
              <a:gd name="connsiteX7" fmla="*/ 0 w 2781378"/>
              <a:gd name="connsiteY7" fmla="*/ 788319 h 945986"/>
              <a:gd name="connsiteX8" fmla="*/ 0 w 2781378"/>
              <a:gd name="connsiteY8" fmla="*/ 157667 h 945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81378" h="945986" fill="none" extrusionOk="0">
                <a:moveTo>
                  <a:pt x="0" y="157667"/>
                </a:moveTo>
                <a:cubicBezTo>
                  <a:pt x="383" y="80946"/>
                  <a:pt x="79266" y="14561"/>
                  <a:pt x="157667" y="0"/>
                </a:cubicBezTo>
                <a:cubicBezTo>
                  <a:pt x="1189657" y="72427"/>
                  <a:pt x="2107146" y="61419"/>
                  <a:pt x="2623711" y="0"/>
                </a:cubicBezTo>
                <a:cubicBezTo>
                  <a:pt x="2710098" y="-4747"/>
                  <a:pt x="2779451" y="70007"/>
                  <a:pt x="2781378" y="157667"/>
                </a:cubicBezTo>
                <a:cubicBezTo>
                  <a:pt x="2740841" y="452106"/>
                  <a:pt x="2805931" y="674265"/>
                  <a:pt x="2781378" y="788319"/>
                </a:cubicBezTo>
                <a:cubicBezTo>
                  <a:pt x="2784223" y="860957"/>
                  <a:pt x="2706699" y="941402"/>
                  <a:pt x="2623711" y="945986"/>
                </a:cubicBezTo>
                <a:cubicBezTo>
                  <a:pt x="2211608" y="975813"/>
                  <a:pt x="1314816" y="866680"/>
                  <a:pt x="157667" y="945986"/>
                </a:cubicBezTo>
                <a:cubicBezTo>
                  <a:pt x="77583" y="945196"/>
                  <a:pt x="-1951" y="875782"/>
                  <a:pt x="0" y="788319"/>
                </a:cubicBezTo>
                <a:cubicBezTo>
                  <a:pt x="40846" y="642133"/>
                  <a:pt x="-22905" y="449574"/>
                  <a:pt x="0" y="157667"/>
                </a:cubicBezTo>
                <a:close/>
              </a:path>
              <a:path w="2781378" h="945986" stroke="0" extrusionOk="0">
                <a:moveTo>
                  <a:pt x="0" y="157667"/>
                </a:moveTo>
                <a:cubicBezTo>
                  <a:pt x="1963" y="71125"/>
                  <a:pt x="75886" y="11035"/>
                  <a:pt x="157667" y="0"/>
                </a:cubicBezTo>
                <a:cubicBezTo>
                  <a:pt x="624917" y="123000"/>
                  <a:pt x="2051446" y="-96860"/>
                  <a:pt x="2623711" y="0"/>
                </a:cubicBezTo>
                <a:cubicBezTo>
                  <a:pt x="2708895" y="-1443"/>
                  <a:pt x="2787471" y="58306"/>
                  <a:pt x="2781378" y="157667"/>
                </a:cubicBezTo>
                <a:cubicBezTo>
                  <a:pt x="2804199" y="426419"/>
                  <a:pt x="2796536" y="653491"/>
                  <a:pt x="2781378" y="788319"/>
                </a:cubicBezTo>
                <a:cubicBezTo>
                  <a:pt x="2777322" y="876865"/>
                  <a:pt x="2707468" y="945443"/>
                  <a:pt x="2623711" y="945986"/>
                </a:cubicBezTo>
                <a:cubicBezTo>
                  <a:pt x="1502685" y="785279"/>
                  <a:pt x="1123472" y="985653"/>
                  <a:pt x="157667" y="945986"/>
                </a:cubicBezTo>
                <a:cubicBezTo>
                  <a:pt x="57000" y="943241"/>
                  <a:pt x="-12011" y="869954"/>
                  <a:pt x="0" y="788319"/>
                </a:cubicBezTo>
                <a:cubicBezTo>
                  <a:pt x="-49071" y="492217"/>
                  <a:pt x="13785" y="311500"/>
                  <a:pt x="0" y="157667"/>
                </a:cubicBezTo>
                <a:close/>
              </a:path>
            </a:pathLst>
          </a:custGeom>
          <a:solidFill>
            <a:srgbClr val="92D050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UTM Avo" panose="02040603050506020204" pitchFamily="18" charset="0"/>
              </a:rPr>
              <a:t>…..</a:t>
            </a:r>
          </a:p>
        </p:txBody>
      </p:sp>
    </p:spTree>
    <p:extLst>
      <p:ext uri="{BB962C8B-B14F-4D97-AF65-F5344CB8AC3E}">
        <p14:creationId xmlns:p14="http://schemas.microsoft.com/office/powerpoint/2010/main" val="10041902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89 Kids Dress Up Wardrobe Illustrations &amp; Clip Art - iStock">
            <a:extLst>
              <a:ext uri="{FF2B5EF4-FFF2-40B4-BE49-F238E27FC236}">
                <a16:creationId xmlns:a16="http://schemas.microsoft.com/office/drawing/2014/main" id="{D5714DF3-DB4A-4277-4853-3419DC3B8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1661">
            <a:off x="552450" y="2824842"/>
            <a:ext cx="3551464" cy="3551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ute Little Girl Looking in the Mirror Stock Vector - Illustration of  daughter, doodle: 147417656">
            <a:extLst>
              <a:ext uri="{FF2B5EF4-FFF2-40B4-BE49-F238E27FC236}">
                <a16:creationId xmlns:a16="http://schemas.microsoft.com/office/drawing/2014/main" id="{0AEFDF4B-FFFC-C8E4-6FB9-204C47360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88670">
            <a:off x="8209340" y="2998721"/>
            <a:ext cx="3585805" cy="3449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Premium Vector | Little kid and colorful clothes">
            <a:extLst>
              <a:ext uri="{FF2B5EF4-FFF2-40B4-BE49-F238E27FC236}">
                <a16:creationId xmlns:a16="http://schemas.microsoft.com/office/drawing/2014/main" id="{DE5A7D8E-C48B-1876-5706-B98032BAE6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428" y="3220969"/>
            <a:ext cx="3429000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A7EBB3E-14C3-0ADB-2BC8-AC7DCAE7F287}"/>
              </a:ext>
            </a:extLst>
          </p:cNvPr>
          <p:cNvGrpSpPr/>
          <p:nvPr/>
        </p:nvGrpSpPr>
        <p:grpSpPr>
          <a:xfrm>
            <a:off x="1681843" y="-208031"/>
            <a:ext cx="9013371" cy="3429000"/>
            <a:chOff x="1681843" y="-208031"/>
            <a:chExt cx="9013371" cy="3429000"/>
          </a:xfrm>
        </p:grpSpPr>
        <p:pic>
          <p:nvPicPr>
            <p:cNvPr id="2" name="图片 3">
              <a:extLst>
                <a:ext uri="{FF2B5EF4-FFF2-40B4-BE49-F238E27FC236}">
                  <a16:creationId xmlns:a16="http://schemas.microsoft.com/office/drawing/2014/main" id="{FDBA4035-2A69-BDF2-07F3-33640198F07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38" t="19646" r="12302" b="30174"/>
            <a:stretch>
              <a:fillRect/>
            </a:stretch>
          </p:blipFill>
          <p:spPr>
            <a:xfrm>
              <a:off x="1681843" y="-208031"/>
              <a:ext cx="9013371" cy="3429000"/>
            </a:xfrm>
            <a:custGeom>
              <a:avLst/>
              <a:gdLst>
                <a:gd name="connsiteX0" fmla="*/ 0 w 4317771"/>
                <a:gd name="connsiteY0" fmla="*/ 0 h 2689515"/>
                <a:gd name="connsiteX1" fmla="*/ 4317771 w 4317771"/>
                <a:gd name="connsiteY1" fmla="*/ 0 h 2689515"/>
                <a:gd name="connsiteX2" fmla="*/ 4317771 w 4317771"/>
                <a:gd name="connsiteY2" fmla="*/ 2689515 h 2689515"/>
                <a:gd name="connsiteX3" fmla="*/ 0 w 4317771"/>
                <a:gd name="connsiteY3" fmla="*/ 2689515 h 2689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17771" h="2689515">
                  <a:moveTo>
                    <a:pt x="0" y="0"/>
                  </a:moveTo>
                  <a:lnTo>
                    <a:pt x="4317771" y="0"/>
                  </a:lnTo>
                  <a:lnTo>
                    <a:pt x="4317771" y="2689515"/>
                  </a:lnTo>
                  <a:lnTo>
                    <a:pt x="0" y="2689515"/>
                  </a:lnTo>
                  <a:close/>
                </a:path>
              </a:pathLst>
            </a:custGeom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80798BC-5ADD-FD1A-62D9-23BCED4EBCB9}"/>
                </a:ext>
              </a:extLst>
            </p:cNvPr>
            <p:cNvSpPr txBox="1"/>
            <p:nvPr/>
          </p:nvSpPr>
          <p:spPr>
            <a:xfrm>
              <a:off x="2541128" y="1217196"/>
              <a:ext cx="7969029" cy="969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Sharnay" panose="02040603050506020204" pitchFamily="18" charset="0"/>
                  <a:ea typeface="+mn-ea"/>
                  <a:cs typeface="+mn-cs"/>
                </a:rPr>
                <a:t>Tớ tự giới thiệu về mình….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322586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8">
            <a:extLst>
              <a:ext uri="{FF2B5EF4-FFF2-40B4-BE49-F238E27FC236}">
                <a16:creationId xmlns:a16="http://schemas.microsoft.com/office/drawing/2014/main" id="{9D0AA7E4-9436-4A5B-B748-E43D859C55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7" y="497114"/>
            <a:ext cx="1136719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881DC6B-0330-4703-B77C-C2CA731B02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5491" y="8022"/>
            <a:ext cx="10590220" cy="6858000"/>
          </a:xfrm>
          <a:prstGeom prst="rect">
            <a:avLst/>
          </a:prstGeom>
        </p:spPr>
      </p:pic>
      <p:grpSp>
        <p:nvGrpSpPr>
          <p:cNvPr id="5" name="Group 1261">
            <a:extLst>
              <a:ext uri="{FF2B5EF4-FFF2-40B4-BE49-F238E27FC236}">
                <a16:creationId xmlns:a16="http://schemas.microsoft.com/office/drawing/2014/main" id="{5515A1F4-1A0D-41AB-982B-981675AC8632}"/>
              </a:ext>
            </a:extLst>
          </p:cNvPr>
          <p:cNvGrpSpPr/>
          <p:nvPr/>
        </p:nvGrpSpPr>
        <p:grpSpPr>
          <a:xfrm>
            <a:off x="3721972" y="2425511"/>
            <a:ext cx="1751220" cy="1232944"/>
            <a:chOff x="0" y="0"/>
            <a:chExt cx="935237" cy="845748"/>
          </a:xfrm>
        </p:grpSpPr>
        <p:sp>
          <p:nvSpPr>
            <p:cNvPr id="6" name="Shape 1259">
              <a:extLst>
                <a:ext uri="{FF2B5EF4-FFF2-40B4-BE49-F238E27FC236}">
                  <a16:creationId xmlns:a16="http://schemas.microsoft.com/office/drawing/2014/main" id="{C930BEF5-B27C-41BD-9898-D208A39B893E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Shape 1260">
              <a:extLst>
                <a:ext uri="{FF2B5EF4-FFF2-40B4-BE49-F238E27FC236}">
                  <a16:creationId xmlns:a16="http://schemas.microsoft.com/office/drawing/2014/main" id="{DFD20A7D-2320-4972-93B2-0924B5DE97A8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6B9B7822-2047-447C-B62F-5B78D64117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01960" y="-913745"/>
            <a:ext cx="6678511" cy="66785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52878B0-FE1D-B090-38E4-0785DA1E99D1}"/>
              </a:ext>
            </a:extLst>
          </p:cNvPr>
          <p:cNvSpPr txBox="1"/>
          <p:nvPr/>
        </p:nvSpPr>
        <p:spPr>
          <a:xfrm>
            <a:off x="613068" y="2425511"/>
            <a:ext cx="7969029" cy="3001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noProof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UTM Sharnay" panose="02040603050506020204" pitchFamily="18" charset="0"/>
                <a:ea typeface="+mn-ea"/>
                <a:cs typeface="+mn-cs"/>
              </a:rPr>
              <a:t>2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>
                <a:solidFill>
                  <a:srgbClr val="002060"/>
                </a:solidFill>
                <a:latin typeface="UTM Sharnay" panose="02040603050506020204" pitchFamily="18" charset="0"/>
              </a:rPr>
              <a:t>Tạo hình gương mặt vui nhộn của em</a:t>
            </a:r>
            <a:endParaRPr kumimoji="0" lang="en-US" sz="440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Sharnay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10898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">
            <a:extLst>
              <a:ext uri="{FF2B5EF4-FFF2-40B4-BE49-F238E27FC236}">
                <a16:creationId xmlns:a16="http://schemas.microsoft.com/office/drawing/2014/main" id="{2BDBCBE6-500A-41CB-9EE5-8584281137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8989"/>
            <a:ext cx="4685888" cy="5309011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951515" y="0"/>
            <a:ext cx="8501743" cy="5535386"/>
            <a:chOff x="559754" y="0"/>
            <a:chExt cx="5656217" cy="3622932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017CFDA8-22F1-4263-AAA0-719FB3131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9754" y="0"/>
              <a:ext cx="5656217" cy="3622932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1126189" y="1154673"/>
              <a:ext cx="4148285" cy="16719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Hãy quan sát các bức tranh sau và em hãy đoán xem chất liệu tạo nên bức tranh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1093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hàng trai vẽ chân dung bằng đinh và chỉ - VnExpress Đời sống">
            <a:extLst>
              <a:ext uri="{FF2B5EF4-FFF2-40B4-BE49-F238E27FC236}">
                <a16:creationId xmlns:a16="http://schemas.microsoft.com/office/drawing/2014/main" id="{E25FD4FD-F847-DE53-60AA-2BA3EDEE2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89" b="96667" l="10000" r="90000">
                        <a14:foregroundMark x1="51750" y1="1889" x2="51750" y2="1889"/>
                        <a14:foregroundMark x1="50667" y1="91000" x2="50667" y2="91000"/>
                        <a14:foregroundMark x1="51333" y1="96667" x2="51333" y2="9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718" y="27104"/>
            <a:ext cx="4723641" cy="3542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Bộ tranh chân dung phái đẹp được làm từ lá và hoa">
            <a:extLst>
              <a:ext uri="{FF2B5EF4-FFF2-40B4-BE49-F238E27FC236}">
                <a16:creationId xmlns:a16="http://schemas.microsoft.com/office/drawing/2014/main" id="{DA9835D2-5367-3D60-014E-7193EC7D0B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250" y="-76813"/>
            <a:ext cx="3927633" cy="392763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Ấn tượng tranh chân dung từ hoa và lá cây của Justina Blakeney - designs.vn">
            <a:extLst>
              <a:ext uri="{FF2B5EF4-FFF2-40B4-BE49-F238E27FC236}">
                <a16:creationId xmlns:a16="http://schemas.microsoft.com/office/drawing/2014/main" id="{0736E62B-F9B6-2BE1-E395-8D26174D7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5558" y="-76813"/>
            <a:ext cx="4023631" cy="402363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Người đàn ông có biệt tài &quot;vẽ&quot; tranh bằng sỏi đá | Báo Dân trí">
            <a:extLst>
              <a:ext uri="{FF2B5EF4-FFF2-40B4-BE49-F238E27FC236}">
                <a16:creationId xmlns:a16="http://schemas.microsoft.com/office/drawing/2014/main" id="{741B1F89-5FD2-3AF9-52CD-6CA0A3C5A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361" y="2930367"/>
            <a:ext cx="4110315" cy="392763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Người “thổi hồn” vào sỏi đá">
            <a:extLst>
              <a:ext uri="{FF2B5EF4-FFF2-40B4-BE49-F238E27FC236}">
                <a16:creationId xmlns:a16="http://schemas.microsoft.com/office/drawing/2014/main" id="{C6DA9363-2CF4-9E94-7C5E-EA57B3966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796" y="2930367"/>
            <a:ext cx="3873933" cy="381945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04848D7-36AB-A0A3-318B-10F9870CF57B}"/>
              </a:ext>
            </a:extLst>
          </p:cNvPr>
          <p:cNvGrpSpPr/>
          <p:nvPr/>
        </p:nvGrpSpPr>
        <p:grpSpPr>
          <a:xfrm>
            <a:off x="597934" y="3009677"/>
            <a:ext cx="2457993" cy="652574"/>
            <a:chOff x="432164" y="2930367"/>
            <a:chExt cx="2913017" cy="102955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706864F-5394-7A19-060A-28C0918CE54C}"/>
                </a:ext>
              </a:extLst>
            </p:cNvPr>
            <p:cNvSpPr/>
            <p:nvPr/>
          </p:nvSpPr>
          <p:spPr>
            <a:xfrm>
              <a:off x="432164" y="2930367"/>
              <a:ext cx="2913017" cy="102955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EB215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44E4A9F-096F-11A7-6CE8-2A28F62CF3D7}"/>
                </a:ext>
              </a:extLst>
            </p:cNvPr>
            <p:cNvSpPr txBox="1"/>
            <p:nvPr/>
          </p:nvSpPr>
          <p:spPr>
            <a:xfrm>
              <a:off x="765746" y="2968044"/>
              <a:ext cx="2420470" cy="646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b="1">
                  <a:solidFill>
                    <a:srgbClr val="EB215B"/>
                  </a:solidFill>
                  <a:latin typeface="UTM Avo" panose="02040603050506020204" pitchFamily="18" charset="0"/>
                </a:rPr>
                <a:t>Chân dung bằng chỉ</a:t>
              </a:r>
              <a:endPara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EB215B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A8C053B-AB46-3846-9485-FCD39814260D}"/>
              </a:ext>
            </a:extLst>
          </p:cNvPr>
          <p:cNvGrpSpPr/>
          <p:nvPr/>
        </p:nvGrpSpPr>
        <p:grpSpPr>
          <a:xfrm>
            <a:off x="4398972" y="3045058"/>
            <a:ext cx="2457993" cy="670212"/>
            <a:chOff x="432164" y="2930367"/>
            <a:chExt cx="2913017" cy="105738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C1993E8-BB44-6CB4-9470-95E64CED452F}"/>
                </a:ext>
              </a:extLst>
            </p:cNvPr>
            <p:cNvSpPr/>
            <p:nvPr/>
          </p:nvSpPr>
          <p:spPr>
            <a:xfrm>
              <a:off x="432164" y="2930367"/>
              <a:ext cx="2913017" cy="102955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EB215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B2E4983-F685-7C47-4F7D-1CC7A5C3C25F}"/>
                </a:ext>
              </a:extLst>
            </p:cNvPr>
            <p:cNvSpPr txBox="1"/>
            <p:nvPr/>
          </p:nvSpPr>
          <p:spPr>
            <a:xfrm>
              <a:off x="765746" y="2968044"/>
              <a:ext cx="2420470" cy="10197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b="1">
                  <a:solidFill>
                    <a:srgbClr val="EB215B"/>
                  </a:solidFill>
                  <a:latin typeface="UTM Avo" panose="02040603050506020204" pitchFamily="18" charset="0"/>
                </a:rPr>
                <a:t>Chân dung bằng lá cây</a:t>
              </a:r>
              <a:endPara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EB215B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94A8058-FA65-B544-55F3-F214787F3482}"/>
              </a:ext>
            </a:extLst>
          </p:cNvPr>
          <p:cNvGrpSpPr/>
          <p:nvPr/>
        </p:nvGrpSpPr>
        <p:grpSpPr>
          <a:xfrm>
            <a:off x="9270207" y="3119621"/>
            <a:ext cx="2457993" cy="670212"/>
            <a:chOff x="432164" y="2930367"/>
            <a:chExt cx="2913017" cy="105738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27088E3-9EE6-2E3B-E24F-FFAF1B9CC0A0}"/>
                </a:ext>
              </a:extLst>
            </p:cNvPr>
            <p:cNvSpPr/>
            <p:nvPr/>
          </p:nvSpPr>
          <p:spPr>
            <a:xfrm>
              <a:off x="432164" y="2930367"/>
              <a:ext cx="2913017" cy="102955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EB215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72CE628-ECBD-155D-D4B5-66026F14674E}"/>
                </a:ext>
              </a:extLst>
            </p:cNvPr>
            <p:cNvSpPr txBox="1"/>
            <p:nvPr/>
          </p:nvSpPr>
          <p:spPr>
            <a:xfrm>
              <a:off x="765746" y="2968044"/>
              <a:ext cx="2420470" cy="10197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b="1">
                  <a:solidFill>
                    <a:srgbClr val="EB215B"/>
                  </a:solidFill>
                  <a:latin typeface="UTM Avo" panose="02040603050506020204" pitchFamily="18" charset="0"/>
                </a:rPr>
                <a:t>Chân dung bằng hoa quả</a:t>
              </a:r>
              <a:endPara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EB215B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0AFB635-BC74-1044-723E-AF460D89B977}"/>
              </a:ext>
            </a:extLst>
          </p:cNvPr>
          <p:cNvGrpSpPr/>
          <p:nvPr/>
        </p:nvGrpSpPr>
        <p:grpSpPr>
          <a:xfrm>
            <a:off x="4472642" y="5965959"/>
            <a:ext cx="2457993" cy="670212"/>
            <a:chOff x="432164" y="2930367"/>
            <a:chExt cx="2913017" cy="105738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45495AF-2962-AD1B-91EB-7A24692E22C6}"/>
                </a:ext>
              </a:extLst>
            </p:cNvPr>
            <p:cNvSpPr/>
            <p:nvPr/>
          </p:nvSpPr>
          <p:spPr>
            <a:xfrm>
              <a:off x="432164" y="2930367"/>
              <a:ext cx="2913017" cy="102955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EB215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6627CB1-2886-C018-35C2-F51AFB1410F2}"/>
                </a:ext>
              </a:extLst>
            </p:cNvPr>
            <p:cNvSpPr txBox="1"/>
            <p:nvPr/>
          </p:nvSpPr>
          <p:spPr>
            <a:xfrm>
              <a:off x="765746" y="2968044"/>
              <a:ext cx="2420470" cy="10197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b="1">
                  <a:solidFill>
                    <a:srgbClr val="EB215B"/>
                  </a:solidFill>
                  <a:latin typeface="UTM Avo" panose="02040603050506020204" pitchFamily="18" charset="0"/>
                </a:rPr>
                <a:t>Chân dung bằng sỏi, đá</a:t>
              </a:r>
              <a:endPara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EB215B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75734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0AA7E4-9436-4A5B-B748-E43D859C55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080" y="1010715"/>
            <a:ext cx="11367198" cy="6858000"/>
          </a:xfrm>
          <a:prstGeom prst="rect">
            <a:avLst/>
          </a:prstGeom>
        </p:spPr>
      </p:pic>
      <p:grpSp>
        <p:nvGrpSpPr>
          <p:cNvPr id="6" name="Group 1261">
            <a:extLst>
              <a:ext uri="{FF2B5EF4-FFF2-40B4-BE49-F238E27FC236}">
                <a16:creationId xmlns:a16="http://schemas.microsoft.com/office/drawing/2014/main" id="{6E6ED1D3-1BCE-460A-8FF5-F06A83947BC6}"/>
              </a:ext>
            </a:extLst>
          </p:cNvPr>
          <p:cNvGrpSpPr/>
          <p:nvPr/>
        </p:nvGrpSpPr>
        <p:grpSpPr>
          <a:xfrm>
            <a:off x="8571679" y="1576659"/>
            <a:ext cx="467620" cy="422875"/>
            <a:chOff x="0" y="0"/>
            <a:chExt cx="935237" cy="845748"/>
          </a:xfrm>
        </p:grpSpPr>
        <p:sp>
          <p:nvSpPr>
            <p:cNvPr id="7" name="Shape 1259">
              <a:extLst>
                <a:ext uri="{FF2B5EF4-FFF2-40B4-BE49-F238E27FC236}">
                  <a16:creationId xmlns:a16="http://schemas.microsoft.com/office/drawing/2014/main" id="{833765CC-B0FE-4798-B68D-96D8FACA4D1E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Shape 1260">
              <a:extLst>
                <a:ext uri="{FF2B5EF4-FFF2-40B4-BE49-F238E27FC236}">
                  <a16:creationId xmlns:a16="http://schemas.microsoft.com/office/drawing/2014/main" id="{E49260ED-57C9-4E04-94F2-0FE18CB9A2CC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2" name="图片 8">
            <a:extLst>
              <a:ext uri="{FF2B5EF4-FFF2-40B4-BE49-F238E27FC236}">
                <a16:creationId xmlns:a16="http://schemas.microsoft.com/office/drawing/2014/main" id="{9D0AA7E4-9436-4A5B-B748-E43D859C55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21406" y="1576659"/>
            <a:ext cx="11367198" cy="6858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42901" y="199042"/>
            <a:ext cx="11527970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- </a:t>
            </a:r>
            <a:r>
              <a:rPr lang="en-US" sz="3600" b="1">
                <a:solidFill>
                  <a:srgbClr val="002060"/>
                </a:solidFill>
                <a:latin typeface="UTM Avo" panose="02040603050506020204" pitchFamily="18" charset="0"/>
              </a:rPr>
              <a:t>Tạo hình gương mặt của em nguyên liệu em có: lá cây, viên sỏi, cúc áo, sợi len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D7DE1A-B03B-229B-DC23-BC50350137C7}"/>
              </a:ext>
            </a:extLst>
          </p:cNvPr>
          <p:cNvSpPr txBox="1"/>
          <p:nvPr/>
        </p:nvSpPr>
        <p:spPr>
          <a:xfrm>
            <a:off x="332015" y="1539862"/>
            <a:ext cx="11527970" cy="1200329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- </a:t>
            </a:r>
            <a:r>
              <a:rPr lang="en-US" sz="3600" b="1">
                <a:solidFill>
                  <a:srgbClr val="002060"/>
                </a:solidFill>
                <a:latin typeface="UTM Avo" panose="02040603050506020204" pitchFamily="18" charset="0"/>
              </a:rPr>
              <a:t>Chú ý nhấn vào các nét đặc biệt trên gương mặt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E93078-F44B-5459-8E8C-D242CCDF29AF}"/>
              </a:ext>
            </a:extLst>
          </p:cNvPr>
          <p:cNvSpPr txBox="1"/>
          <p:nvPr/>
        </p:nvSpPr>
        <p:spPr>
          <a:xfrm>
            <a:off x="342901" y="2951699"/>
            <a:ext cx="11527970" cy="1200329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- </a:t>
            </a:r>
            <a:r>
              <a:rPr lang="en-US" sz="3600" b="1">
                <a:solidFill>
                  <a:srgbClr val="002060"/>
                </a:solidFill>
                <a:latin typeface="UTM Avo" panose="02040603050506020204" pitchFamily="18" charset="0"/>
              </a:rPr>
              <a:t>Giới thiệu với bạn nét riêng của em qua từng sản phẩm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1B9D0AE-5AFE-D314-9149-9216372CD5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98608" y="4354395"/>
            <a:ext cx="5694368" cy="2400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9261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4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EDEB6C8-B8F8-4CA0-A0B2-8093CA7018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10805" y="-89905"/>
            <a:ext cx="12191980" cy="6857990"/>
          </a:xfrm>
          <a:prstGeom prst="rect">
            <a:avLst/>
          </a:prstGeom>
        </p:spPr>
      </p:pic>
      <p:grpSp>
        <p:nvGrpSpPr>
          <p:cNvPr id="9" name="Group 1261">
            <a:extLst>
              <a:ext uri="{FF2B5EF4-FFF2-40B4-BE49-F238E27FC236}">
                <a16:creationId xmlns:a16="http://schemas.microsoft.com/office/drawing/2014/main" id="{9DA998A1-32F8-472F-8C36-E23E3F2FFF70}"/>
              </a:ext>
            </a:extLst>
          </p:cNvPr>
          <p:cNvGrpSpPr/>
          <p:nvPr/>
        </p:nvGrpSpPr>
        <p:grpSpPr>
          <a:xfrm>
            <a:off x="6947285" y="1432563"/>
            <a:ext cx="467620" cy="422875"/>
            <a:chOff x="0" y="0"/>
            <a:chExt cx="935237" cy="845748"/>
          </a:xfrm>
        </p:grpSpPr>
        <p:sp>
          <p:nvSpPr>
            <p:cNvPr id="10" name="Shape 1259">
              <a:extLst>
                <a:ext uri="{FF2B5EF4-FFF2-40B4-BE49-F238E27FC236}">
                  <a16:creationId xmlns:a16="http://schemas.microsoft.com/office/drawing/2014/main" id="{93E1BD80-0520-4755-91A6-96D7AE3F0EEE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Shape 1260">
              <a:extLst>
                <a:ext uri="{FF2B5EF4-FFF2-40B4-BE49-F238E27FC236}">
                  <a16:creationId xmlns:a16="http://schemas.microsoft.com/office/drawing/2014/main" id="{CC1E1EEE-B61F-40B9-A85E-27056D57B67A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" name="Group 1261">
            <a:extLst>
              <a:ext uri="{FF2B5EF4-FFF2-40B4-BE49-F238E27FC236}">
                <a16:creationId xmlns:a16="http://schemas.microsoft.com/office/drawing/2014/main" id="{6F109247-BEEB-4B1A-A879-DFE05F498BE2}"/>
              </a:ext>
            </a:extLst>
          </p:cNvPr>
          <p:cNvGrpSpPr/>
          <p:nvPr/>
        </p:nvGrpSpPr>
        <p:grpSpPr>
          <a:xfrm>
            <a:off x="9422294" y="4202186"/>
            <a:ext cx="467620" cy="422875"/>
            <a:chOff x="0" y="0"/>
            <a:chExt cx="935237" cy="845748"/>
          </a:xfrm>
        </p:grpSpPr>
        <p:sp>
          <p:nvSpPr>
            <p:cNvPr id="17" name="Shape 1259">
              <a:extLst>
                <a:ext uri="{FF2B5EF4-FFF2-40B4-BE49-F238E27FC236}">
                  <a16:creationId xmlns:a16="http://schemas.microsoft.com/office/drawing/2014/main" id="{82070880-5A3A-4106-997E-B5DD19219EDD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Shape 1260">
              <a:extLst>
                <a:ext uri="{FF2B5EF4-FFF2-40B4-BE49-F238E27FC236}">
                  <a16:creationId xmlns:a16="http://schemas.microsoft.com/office/drawing/2014/main" id="{9D06CB54-AAE6-4606-9AD2-5B3D19645E83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130827" y="808935"/>
            <a:ext cx="8895522" cy="5780035"/>
            <a:chOff x="3377873" y="703944"/>
            <a:chExt cx="8596130" cy="5517026"/>
          </a:xfrm>
        </p:grpSpPr>
        <p:sp>
          <p:nvSpPr>
            <p:cNvPr id="19" name="圆角矩形 29">
              <a:extLst>
                <a:ext uri="{FF2B5EF4-FFF2-40B4-BE49-F238E27FC236}">
                  <a16:creationId xmlns:a16="http://schemas.microsoft.com/office/drawing/2014/main" id="{B2E9BCF1-9B60-4480-AF7C-5C15044B32AD}"/>
                </a:ext>
              </a:extLst>
            </p:cNvPr>
            <p:cNvSpPr/>
            <p:nvPr/>
          </p:nvSpPr>
          <p:spPr>
            <a:xfrm>
              <a:off x="3377873" y="703944"/>
              <a:ext cx="8596130" cy="5517026"/>
            </a:xfrm>
            <a:prstGeom prst="roundRect">
              <a:avLst>
                <a:gd name="adj" fmla="val 10953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D933B9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15号-刀刀体" panose="00000500000000000000" pitchFamily="2" charset="-122"/>
                <a:ea typeface="字魂115号-刀刀体" panose="00000500000000000000" pitchFamily="2" charset="-122"/>
                <a:cs typeface="+mn-cs"/>
                <a:sym typeface="字魂115号-刀刀体" panose="00000500000000000000" pitchFamily="2" charset="-122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615944" y="965396"/>
              <a:ext cx="8290484" cy="49941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228600" algn="just"/>
              <a:r>
                <a:rPr lang="nl-NL" sz="1800" b="1">
                  <a:effectLst/>
                  <a:latin typeface="UTM Avo" panose="02040603050506020204" pitchFamily="18" charset="0"/>
                  <a:ea typeface="Times New Roman" panose="02020603050405020304" pitchFamily="18" charset="0"/>
                </a:rPr>
                <a:t>1. Năng lực đặc thù: </a:t>
              </a:r>
              <a:endParaRPr lang="en-US" sz="1800" b="1">
                <a:effectLst/>
                <a:latin typeface="UTM Avo" panose="02040603050506020204" pitchFamily="18" charset="0"/>
                <a:ea typeface="Times New Roman" panose="02020603050405020304" pitchFamily="18" charset="0"/>
              </a:endParaRPr>
            </a:p>
            <a:p>
              <a:pPr indent="228600" algn="just"/>
              <a:r>
                <a:rPr lang="nl-NL" sz="1800" b="1">
                  <a:effectLst/>
                  <a:latin typeface="UTM Avo" panose="02040603050506020204" pitchFamily="18" charset="0"/>
                  <a:ea typeface="Times New Roman" panose="02020603050405020304" pitchFamily="18" charset="0"/>
                </a:rPr>
                <a:t>- Học sinh nhận ra được những đặc điểm đáng nhớ về hình dáng bên ngoài của mình.</a:t>
              </a:r>
              <a:endParaRPr lang="en-US" sz="1800" b="1">
                <a:effectLst/>
                <a:latin typeface="UTM Avo" panose="02040603050506020204" pitchFamily="18" charset="0"/>
                <a:ea typeface="Times New Roman" panose="02020603050405020304" pitchFamily="18" charset="0"/>
              </a:endParaRPr>
            </a:p>
            <a:p>
              <a:pPr indent="228600" algn="just"/>
              <a:r>
                <a:rPr lang="nl-NL" sz="1800" b="1">
                  <a:effectLst/>
                  <a:latin typeface="UTM Avo" panose="02040603050506020204" pitchFamily="18" charset="0"/>
                  <a:ea typeface="Times New Roman" panose="02020603050405020304" pitchFamily="18" charset="0"/>
                </a:rPr>
                <a:t>- Tự tin về cơ thể của mình.</a:t>
              </a:r>
              <a:endParaRPr lang="en-US" sz="1800" b="1">
                <a:effectLst/>
                <a:latin typeface="UTM Avo" panose="02040603050506020204" pitchFamily="18" charset="0"/>
                <a:ea typeface="Times New Roman" panose="02020603050405020304" pitchFamily="18" charset="0"/>
              </a:endParaRPr>
            </a:p>
            <a:p>
              <a:pPr indent="228600" algn="just">
                <a:spcBef>
                  <a:spcPts val="600"/>
                </a:spcBef>
              </a:pPr>
              <a:r>
                <a:rPr lang="en-US" sz="1800" b="1">
                  <a:effectLst/>
                  <a:latin typeface="UTM Avo" panose="02040603050506020204" pitchFamily="18" charset="0"/>
                  <a:ea typeface="Times New Roman" panose="02020603050405020304" pitchFamily="18" charset="0"/>
                </a:rPr>
                <a:t>2. Năng lực chung.</a:t>
              </a:r>
            </a:p>
            <a:p>
              <a:pPr indent="228600" algn="just"/>
              <a:r>
                <a:rPr lang="en-US" sz="1800" b="1">
                  <a:effectLst/>
                  <a:latin typeface="UTM Avo" panose="02040603050506020204" pitchFamily="18" charset="0"/>
                  <a:ea typeface="Times New Roman" panose="02020603050405020304" pitchFamily="18" charset="0"/>
                </a:rPr>
                <a:t>- Năng lực tự chủ, tự học: bản thân tự tin về hình dáng của bản thân trước tập thể.</a:t>
              </a:r>
            </a:p>
            <a:p>
              <a:pPr indent="228600" algn="just"/>
              <a:r>
                <a:rPr lang="en-US" sz="1800" b="1">
                  <a:effectLst/>
                  <a:latin typeface="UTM Avo" panose="02040603050506020204" pitchFamily="18" charset="0"/>
                  <a:ea typeface="Times New Roman" panose="02020603050405020304" pitchFamily="18" charset="0"/>
                </a:rPr>
                <a:t>- Năng lực giải quyết vấn đề và sáng tạo: Biết xây dựng cho mình hình ảnh đẹp trước bạn bè (sạch sẽ, gọn gàng, mặc lịch sự,…).</a:t>
              </a:r>
            </a:p>
            <a:p>
              <a:pPr indent="228600" algn="just"/>
              <a:r>
                <a:rPr lang="en-US" sz="1800" b="1">
                  <a:effectLst/>
                  <a:latin typeface="UTM Avo" panose="02040603050506020204" pitchFamily="18" charset="0"/>
                  <a:ea typeface="Times New Roman" panose="02020603050405020304" pitchFamily="18" charset="0"/>
                </a:rPr>
                <a:t>- Năng lực giao tiếp và hợp tác: Biết chia sẻ với bạn về hiểu biết của mình về chăm sóc bản thân để có hình ảnh đẹp.</a:t>
              </a:r>
            </a:p>
            <a:p>
              <a:pPr indent="228600" algn="just">
                <a:spcBef>
                  <a:spcPts val="600"/>
                </a:spcBef>
              </a:pPr>
              <a:r>
                <a:rPr lang="en-US" sz="1800" b="1">
                  <a:effectLst/>
                  <a:latin typeface="UTM Avo" panose="02040603050506020204" pitchFamily="18" charset="0"/>
                  <a:ea typeface="Times New Roman" panose="02020603050405020304" pitchFamily="18" charset="0"/>
                </a:rPr>
                <a:t>3. Phẩm chất.</a:t>
              </a:r>
            </a:p>
            <a:p>
              <a:pPr indent="228600" algn="just"/>
              <a:r>
                <a:rPr lang="en-US" sz="1800" b="1">
                  <a:effectLst/>
                  <a:latin typeface="UTM Avo" panose="02040603050506020204" pitchFamily="18" charset="0"/>
                  <a:ea typeface="Times New Roman" panose="02020603050405020304" pitchFamily="18" charset="0"/>
                </a:rPr>
                <a:t>- Phẩm chất nhân ái: tôn trọng bạn, yêu quý và cảm thông về hình ảnh cảu bạn..</a:t>
              </a:r>
            </a:p>
            <a:p>
              <a:pPr indent="228600" algn="just"/>
              <a:r>
                <a:rPr lang="en-US" sz="1800" b="1">
                  <a:effectLst/>
                  <a:latin typeface="UTM Avo" panose="02040603050506020204" pitchFamily="18" charset="0"/>
                  <a:ea typeface="Times New Roman" panose="02020603050405020304" pitchFamily="18" charset="0"/>
                </a:rPr>
                <a:t>- Phẩm chất chăm chỉ: Có tinh thần chăm chỉ rèn luyện để xây dựnh hình ảnh bản thân trước tập thể.</a:t>
              </a:r>
            </a:p>
            <a:p>
              <a:pPr indent="228600" algn="just"/>
              <a:r>
                <a:rPr lang="en-US" sz="1800" b="1">
                  <a:effectLst/>
                  <a:latin typeface="UTM Avo" panose="02040603050506020204" pitchFamily="18" charset="0"/>
                  <a:ea typeface="Times New Roman" panose="02020603050405020304" pitchFamily="18" charset="0"/>
                </a:rPr>
                <a:t>- Phẩm chất trách nhiệm: Có ý thức với lớp, tôn trọng hình ảnh của bạn bè trong lớp.</a:t>
              </a:r>
            </a:p>
          </p:txBody>
        </p:sp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id="{7C48FA4B-2F79-4900-91EE-1534009E67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4" r="23818"/>
          <a:stretch/>
        </p:blipFill>
        <p:spPr>
          <a:xfrm>
            <a:off x="-746457" y="1881197"/>
            <a:ext cx="3877283" cy="506485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874" y="-49686"/>
            <a:ext cx="7321931" cy="274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6211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261">
            <a:extLst>
              <a:ext uri="{FF2B5EF4-FFF2-40B4-BE49-F238E27FC236}">
                <a16:creationId xmlns:a16="http://schemas.microsoft.com/office/drawing/2014/main" id="{ABB93FC1-E435-4BDC-B4C0-CECCDB3211CA}"/>
              </a:ext>
            </a:extLst>
          </p:cNvPr>
          <p:cNvGrpSpPr/>
          <p:nvPr/>
        </p:nvGrpSpPr>
        <p:grpSpPr>
          <a:xfrm>
            <a:off x="1880084" y="2487965"/>
            <a:ext cx="467620" cy="422875"/>
            <a:chOff x="0" y="0"/>
            <a:chExt cx="935237" cy="845748"/>
          </a:xfrm>
        </p:grpSpPr>
        <p:sp>
          <p:nvSpPr>
            <p:cNvPr id="6" name="Shape 1259">
              <a:extLst>
                <a:ext uri="{FF2B5EF4-FFF2-40B4-BE49-F238E27FC236}">
                  <a16:creationId xmlns:a16="http://schemas.microsoft.com/office/drawing/2014/main" id="{563B9DDD-E354-4646-827F-F87567DDE89A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Shape 1260">
              <a:extLst>
                <a:ext uri="{FF2B5EF4-FFF2-40B4-BE49-F238E27FC236}">
                  <a16:creationId xmlns:a16="http://schemas.microsoft.com/office/drawing/2014/main" id="{68DC97A5-708B-4C8B-83F4-4176C4289E6F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47AE0543-7D2F-487F-A799-3D193E1606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960" y="1473653"/>
            <a:ext cx="4775124" cy="541011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B560AFC-CDFA-3E0E-347F-28276E926F48}"/>
              </a:ext>
            </a:extLst>
          </p:cNvPr>
          <p:cNvGrpSpPr/>
          <p:nvPr/>
        </p:nvGrpSpPr>
        <p:grpSpPr>
          <a:xfrm flipH="1">
            <a:off x="0" y="143148"/>
            <a:ext cx="8164286" cy="5535386"/>
            <a:chOff x="559754" y="0"/>
            <a:chExt cx="5656217" cy="3622932"/>
          </a:xfrm>
        </p:grpSpPr>
        <p:pic>
          <p:nvPicPr>
            <p:cNvPr id="10" name="图片 4">
              <a:extLst>
                <a:ext uri="{FF2B5EF4-FFF2-40B4-BE49-F238E27FC236}">
                  <a16:creationId xmlns:a16="http://schemas.microsoft.com/office/drawing/2014/main" id="{2DDC7B2A-DCAA-2F93-FBF5-C7D17AE4E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9754" y="0"/>
              <a:ext cx="5656217" cy="3622932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E5F3905-40E6-24CB-2F19-2E2C5D79A430}"/>
                </a:ext>
              </a:extLst>
            </p:cNvPr>
            <p:cNvSpPr txBox="1"/>
            <p:nvPr/>
          </p:nvSpPr>
          <p:spPr>
            <a:xfrm>
              <a:off x="1145208" y="1113182"/>
              <a:ext cx="4148285" cy="20748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>
                  <a:solidFill>
                    <a:srgbClr val="FF3399"/>
                  </a:solidFill>
                  <a:latin typeface="UTM Avo" panose="02040603050506020204" pitchFamily="18" charset="0"/>
                </a:rPr>
                <a:t>Trưng bày sản phẩm và giới thiệu về các nét riêng của em, điểm đặc biệt trên gương mặt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60495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E2FA4B9-E52C-4AA1-A6EE-0313F0A590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0" y="2134949"/>
            <a:ext cx="12192000" cy="4723051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rgbClr val="FFC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0" y="3794670"/>
            <a:ext cx="12192000" cy="3063330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rgbClr val="FFC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6" name="图片 5" descr="图片包含 电视&#10;&#10;自动生成的说明">
            <a:extLst>
              <a:ext uri="{FF2B5EF4-FFF2-40B4-BE49-F238E27FC236}">
                <a16:creationId xmlns:a16="http://schemas.microsoft.com/office/drawing/2014/main" id="{702AFC1F-0A5F-41CE-BC59-7263F8BFBB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68" t="25647" r="37387" b="35242"/>
          <a:stretch/>
        </p:blipFill>
        <p:spPr>
          <a:xfrm flipH="1">
            <a:off x="-459879" y="1085754"/>
            <a:ext cx="7891099" cy="569193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D0AA7E4-9436-4A5B-B748-E43D859C55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600" y="775703"/>
            <a:ext cx="11367198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50CD58D-142E-8423-28E6-0F1F97101C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37" b="90000" l="10000" r="90000">
                        <a14:foregroundMark x1="21900" y1="13333" x2="29100" y2="80741"/>
                        <a14:foregroundMark x1="12000" y1="27222" x2="42400" y2="16852"/>
                        <a14:foregroundMark x1="15000" y1="72407" x2="15900" y2="77593"/>
                        <a14:foregroundMark x1="65100" y1="30000" x2="68600" y2="38704"/>
                        <a14:foregroundMark x1="57900" y1="30370" x2="57400" y2="3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219" y="221248"/>
            <a:ext cx="6070781" cy="65564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C78B7F0-462D-E735-D46D-8CEC25BE797B}"/>
              </a:ext>
            </a:extLst>
          </p:cNvPr>
          <p:cNvSpPr txBox="1"/>
          <p:nvPr/>
        </p:nvSpPr>
        <p:spPr>
          <a:xfrm>
            <a:off x="-275477" y="1941929"/>
            <a:ext cx="782367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>
                <a:solidFill>
                  <a:srgbClr val="FF3399"/>
                </a:solidFill>
                <a:effectLst>
                  <a:reflection blurRad="6350" stA="55000" endA="300" endPos="45500" dir="5400000" sy="-100000" algn="bl" rotWithShape="0"/>
                </a:effectLst>
                <a:latin typeface="UTM Sharnay" panose="02040603050506020204" pitchFamily="18" charset="0"/>
              </a:rPr>
              <a:t>Vận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>
                <a:solidFill>
                  <a:srgbClr val="FF3399"/>
                </a:solidFill>
                <a:effectLst>
                  <a:reflection blurRad="6350" stA="55000" endA="300" endPos="45500" dir="5400000" sy="-100000" algn="bl" rotWithShape="0"/>
                </a:effectLst>
                <a:latin typeface="UTM Sharnay" panose="02040603050506020204" pitchFamily="18" charset="0"/>
              </a:rPr>
              <a:t>d</a:t>
            </a: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srgbClr val="FF3399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UTM Sharnay" panose="02040603050506020204" pitchFamily="18" charset="0"/>
                <a:ea typeface="+mn-ea"/>
                <a:cs typeface="+mn-cs"/>
              </a:rPr>
              <a:t>ụng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3399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UTM Sharnay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219108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8">
            <a:extLst>
              <a:ext uri="{FF2B5EF4-FFF2-40B4-BE49-F238E27FC236}">
                <a16:creationId xmlns:a16="http://schemas.microsoft.com/office/drawing/2014/main" id="{9D0AA7E4-9436-4A5B-B748-E43D859C55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851807" y="-762204"/>
            <a:ext cx="11367198" cy="6858000"/>
          </a:xfrm>
          <a:prstGeom prst="rect">
            <a:avLst/>
          </a:prstGeom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9D0AA7E4-9436-4A5B-B748-E43D859C55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21406" y="1576659"/>
            <a:ext cx="1136719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28D0710-9F79-F637-5706-C34597533E9D}"/>
              </a:ext>
            </a:extLst>
          </p:cNvPr>
          <p:cNvSpPr txBox="1"/>
          <p:nvPr/>
        </p:nvSpPr>
        <p:spPr>
          <a:xfrm>
            <a:off x="687055" y="460206"/>
            <a:ext cx="11216473" cy="193899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NL" sz="4000" b="1">
                <a:solidFill>
                  <a:srgbClr val="002060"/>
                </a:solidFill>
                <a:latin typeface="UTM Avo" panose="02040603050506020204" pitchFamily="18" charset="0"/>
              </a:rPr>
              <a:t>+ Soi gương và nhận xét em giống ai.</a:t>
            </a:r>
            <a:endParaRPr lang="en-US" sz="4000" b="1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/>
            <a:r>
              <a:rPr lang="nl-NL" sz="4000" b="1">
                <a:solidFill>
                  <a:srgbClr val="FF3399"/>
                </a:solidFill>
                <a:latin typeface="UTM Avo" panose="02040603050506020204" pitchFamily="18" charset="0"/>
              </a:rPr>
              <a:t>+ Xác định những nét riêng của mỗi người và nét chung của cả nhà.</a:t>
            </a:r>
            <a:endParaRPr lang="en-US" sz="4000" b="1">
              <a:solidFill>
                <a:srgbClr val="FF3399"/>
              </a:solidFill>
              <a:latin typeface="UTM Avo" panose="0204060305050602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38FD746-17D7-D4DC-936F-39E76ECE62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1825" y="2686579"/>
            <a:ext cx="9748349" cy="4102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0793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配件&#10;&#10;描述已自动生成">
            <a:extLst>
              <a:ext uri="{FF2B5EF4-FFF2-40B4-BE49-F238E27FC236}">
                <a16:creationId xmlns:a16="http://schemas.microsoft.com/office/drawing/2014/main" id="{5101B067-F9FD-450A-8EC4-35B732715E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" t="71386" r="-3411" b="-2053"/>
          <a:stretch/>
        </p:blipFill>
        <p:spPr>
          <a:xfrm>
            <a:off x="258854" y="2017394"/>
            <a:ext cx="12465872" cy="5549850"/>
          </a:xfrm>
          <a:prstGeom prst="rect">
            <a:avLst/>
          </a:prstGeom>
        </p:spPr>
      </p:pic>
      <p:grpSp>
        <p:nvGrpSpPr>
          <p:cNvPr id="5" name="Group 1261">
            <a:extLst>
              <a:ext uri="{FF2B5EF4-FFF2-40B4-BE49-F238E27FC236}">
                <a16:creationId xmlns:a16="http://schemas.microsoft.com/office/drawing/2014/main" id="{F150478A-0863-4CAF-BA99-D319DB2F3817}"/>
              </a:ext>
            </a:extLst>
          </p:cNvPr>
          <p:cNvGrpSpPr/>
          <p:nvPr/>
        </p:nvGrpSpPr>
        <p:grpSpPr>
          <a:xfrm>
            <a:off x="4590129" y="919541"/>
            <a:ext cx="467620" cy="422875"/>
            <a:chOff x="0" y="0"/>
            <a:chExt cx="935237" cy="845748"/>
          </a:xfrm>
        </p:grpSpPr>
        <p:sp>
          <p:nvSpPr>
            <p:cNvPr id="6" name="Shape 1259">
              <a:extLst>
                <a:ext uri="{FF2B5EF4-FFF2-40B4-BE49-F238E27FC236}">
                  <a16:creationId xmlns:a16="http://schemas.microsoft.com/office/drawing/2014/main" id="{48246728-DC06-4A72-8C13-0C5FEEE2C0C9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Shape 1260">
              <a:extLst>
                <a:ext uri="{FF2B5EF4-FFF2-40B4-BE49-F238E27FC236}">
                  <a16:creationId xmlns:a16="http://schemas.microsoft.com/office/drawing/2014/main" id="{CF91E4C1-4F05-4A6E-8C87-6BE5AD451F4C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" name="Group 1261">
            <a:extLst>
              <a:ext uri="{FF2B5EF4-FFF2-40B4-BE49-F238E27FC236}">
                <a16:creationId xmlns:a16="http://schemas.microsoft.com/office/drawing/2014/main" id="{1D8C1346-EC43-4009-9A20-C0F2769FD8D0}"/>
              </a:ext>
            </a:extLst>
          </p:cNvPr>
          <p:cNvGrpSpPr/>
          <p:nvPr/>
        </p:nvGrpSpPr>
        <p:grpSpPr>
          <a:xfrm>
            <a:off x="9006695" y="1823852"/>
            <a:ext cx="467620" cy="422875"/>
            <a:chOff x="0" y="0"/>
            <a:chExt cx="935237" cy="845748"/>
          </a:xfrm>
        </p:grpSpPr>
        <p:sp>
          <p:nvSpPr>
            <p:cNvPr id="11" name="Shape 1259">
              <a:extLst>
                <a:ext uri="{FF2B5EF4-FFF2-40B4-BE49-F238E27FC236}">
                  <a16:creationId xmlns:a16="http://schemas.microsoft.com/office/drawing/2014/main" id="{8DE1ACC3-73E8-4069-AC51-F864F4F6AEDA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Shape 1260">
              <a:extLst>
                <a:ext uri="{FF2B5EF4-FFF2-40B4-BE49-F238E27FC236}">
                  <a16:creationId xmlns:a16="http://schemas.microsoft.com/office/drawing/2014/main" id="{64C9D6DD-FF9B-4441-B9EC-6FBD64279080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309251" y="533917"/>
            <a:ext cx="4350553" cy="4064817"/>
            <a:chOff x="3309251" y="533917"/>
            <a:chExt cx="4350553" cy="4064817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E88EA7E-F178-40B6-89D7-7B7486CACA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449237">
              <a:off x="3309251" y="533917"/>
              <a:ext cx="4350553" cy="4064817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4199608" y="1707303"/>
              <a:ext cx="2561398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933B9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Hôm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D933B9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nay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933B9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các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D933B9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933B9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em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D933B9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933B9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học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D933B9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933B9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bài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D933B9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933B9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gì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D933B9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725817" y="1438228"/>
            <a:ext cx="4350553" cy="4064817"/>
            <a:chOff x="7725817" y="1438228"/>
            <a:chExt cx="4350553" cy="4064817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C90881B8-2226-478A-BD22-C1FB1B4013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449237">
              <a:off x="7725817" y="1438228"/>
              <a:ext cx="4350553" cy="4064817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8654466" y="2916717"/>
              <a:ext cx="256139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Xem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bài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tiếp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theo.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B215B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967" y="448590"/>
            <a:ext cx="7407282" cy="239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2749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21F476F-2C54-47A5-AD7B-71FE0C5528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6640996-49D4-47C4-A000-FFA40AEF1F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445" y="2139043"/>
            <a:ext cx="3718256" cy="48659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2248EC1-2D5C-3FAF-5579-3590B1701F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207" y="755131"/>
            <a:ext cx="11089585" cy="13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8562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419739" y="3010321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87078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30" y="3741571"/>
            <a:ext cx="3138417" cy="323819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868593" y="3389763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2" y="5108354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Mời truy cập: </a:t>
            </a: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44" y="1626441"/>
            <a:ext cx="11388315" cy="192650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626084" y="594520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1781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8">
            <a:extLst>
              <a:ext uri="{FF2B5EF4-FFF2-40B4-BE49-F238E27FC236}">
                <a16:creationId xmlns:a16="http://schemas.microsoft.com/office/drawing/2014/main" id="{9D0AA7E4-9436-4A5B-B748-E43D859C55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7" y="497114"/>
            <a:ext cx="1136719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881DC6B-0330-4703-B77C-C2CA731B02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06" y="146538"/>
            <a:ext cx="6858000" cy="6858000"/>
          </a:xfrm>
          <a:prstGeom prst="rect">
            <a:avLst/>
          </a:prstGeom>
        </p:spPr>
      </p:pic>
      <p:grpSp>
        <p:nvGrpSpPr>
          <p:cNvPr id="5" name="Group 1261">
            <a:extLst>
              <a:ext uri="{FF2B5EF4-FFF2-40B4-BE49-F238E27FC236}">
                <a16:creationId xmlns:a16="http://schemas.microsoft.com/office/drawing/2014/main" id="{5515A1F4-1A0D-41AB-982B-981675AC8632}"/>
              </a:ext>
            </a:extLst>
          </p:cNvPr>
          <p:cNvGrpSpPr/>
          <p:nvPr/>
        </p:nvGrpSpPr>
        <p:grpSpPr>
          <a:xfrm>
            <a:off x="3411605" y="3230883"/>
            <a:ext cx="467620" cy="422875"/>
            <a:chOff x="0" y="0"/>
            <a:chExt cx="935237" cy="845748"/>
          </a:xfrm>
        </p:grpSpPr>
        <p:sp>
          <p:nvSpPr>
            <p:cNvPr id="6" name="Shape 1259">
              <a:extLst>
                <a:ext uri="{FF2B5EF4-FFF2-40B4-BE49-F238E27FC236}">
                  <a16:creationId xmlns:a16="http://schemas.microsoft.com/office/drawing/2014/main" id="{C930BEF5-B27C-41BD-9898-D208A39B893E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Shape 1260">
              <a:extLst>
                <a:ext uri="{FF2B5EF4-FFF2-40B4-BE49-F238E27FC236}">
                  <a16:creationId xmlns:a16="http://schemas.microsoft.com/office/drawing/2014/main" id="{DFD20A7D-2320-4972-93B2-0924B5DE97A8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6B9B7822-2047-447C-B62F-5B78D64117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25388" y="-368969"/>
            <a:ext cx="6678511" cy="66785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8733" y="3617967"/>
            <a:ext cx="5346655" cy="286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388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8">
            <a:extLst>
              <a:ext uri="{FF2B5EF4-FFF2-40B4-BE49-F238E27FC236}">
                <a16:creationId xmlns:a16="http://schemas.microsoft.com/office/drawing/2014/main" id="{9D0AA7E4-9436-4A5B-B748-E43D859C55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7" y="497114"/>
            <a:ext cx="1136719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881DC6B-0330-4703-B77C-C2CA731B02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5491" y="8022"/>
            <a:ext cx="10590220" cy="6858000"/>
          </a:xfrm>
          <a:prstGeom prst="rect">
            <a:avLst/>
          </a:prstGeom>
        </p:spPr>
      </p:pic>
      <p:grpSp>
        <p:nvGrpSpPr>
          <p:cNvPr id="5" name="Group 1261">
            <a:extLst>
              <a:ext uri="{FF2B5EF4-FFF2-40B4-BE49-F238E27FC236}">
                <a16:creationId xmlns:a16="http://schemas.microsoft.com/office/drawing/2014/main" id="{5515A1F4-1A0D-41AB-982B-981675AC8632}"/>
              </a:ext>
            </a:extLst>
          </p:cNvPr>
          <p:cNvGrpSpPr/>
          <p:nvPr/>
        </p:nvGrpSpPr>
        <p:grpSpPr>
          <a:xfrm>
            <a:off x="3721972" y="2425511"/>
            <a:ext cx="1751220" cy="1232944"/>
            <a:chOff x="0" y="0"/>
            <a:chExt cx="935237" cy="845748"/>
          </a:xfrm>
        </p:grpSpPr>
        <p:sp>
          <p:nvSpPr>
            <p:cNvPr id="6" name="Shape 1259">
              <a:extLst>
                <a:ext uri="{FF2B5EF4-FFF2-40B4-BE49-F238E27FC236}">
                  <a16:creationId xmlns:a16="http://schemas.microsoft.com/office/drawing/2014/main" id="{C930BEF5-B27C-41BD-9898-D208A39B893E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Shape 1260">
              <a:extLst>
                <a:ext uri="{FF2B5EF4-FFF2-40B4-BE49-F238E27FC236}">
                  <a16:creationId xmlns:a16="http://schemas.microsoft.com/office/drawing/2014/main" id="{DFD20A7D-2320-4972-93B2-0924B5DE97A8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6B9B7822-2047-447C-B62F-5B78D64117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85631" y="-776473"/>
            <a:ext cx="6678511" cy="66785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52878B0-FE1D-B090-38E4-0785DA1E99D1}"/>
              </a:ext>
            </a:extLst>
          </p:cNvPr>
          <p:cNvSpPr txBox="1"/>
          <p:nvPr/>
        </p:nvSpPr>
        <p:spPr>
          <a:xfrm>
            <a:off x="613068" y="2425511"/>
            <a:ext cx="7969029" cy="3001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noProof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UTM Sharnay" panose="02040603050506020204" pitchFamily="18" charset="0"/>
                <a:ea typeface="+mn-ea"/>
                <a:cs typeface="+mn-cs"/>
              </a:rPr>
              <a:t>1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Sharnay" panose="02040603050506020204" pitchFamily="18" charset="0"/>
                <a:ea typeface="+mn-ea"/>
                <a:cs typeface="+mn-cs"/>
              </a:rPr>
              <a:t>Quan sát để nhận ra nét riêng của mỗi người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Sharnay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18520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261">
            <a:extLst>
              <a:ext uri="{FF2B5EF4-FFF2-40B4-BE49-F238E27FC236}">
                <a16:creationId xmlns:a16="http://schemas.microsoft.com/office/drawing/2014/main" id="{6F109247-BEEB-4B1A-A879-DFE05F498BE2}"/>
              </a:ext>
            </a:extLst>
          </p:cNvPr>
          <p:cNvGrpSpPr/>
          <p:nvPr/>
        </p:nvGrpSpPr>
        <p:grpSpPr>
          <a:xfrm>
            <a:off x="9422294" y="4202186"/>
            <a:ext cx="467620" cy="422875"/>
            <a:chOff x="0" y="0"/>
            <a:chExt cx="935237" cy="845748"/>
          </a:xfrm>
        </p:grpSpPr>
        <p:sp>
          <p:nvSpPr>
            <p:cNvPr id="17" name="Shape 1259">
              <a:extLst>
                <a:ext uri="{FF2B5EF4-FFF2-40B4-BE49-F238E27FC236}">
                  <a16:creationId xmlns:a16="http://schemas.microsoft.com/office/drawing/2014/main" id="{82070880-5A3A-4106-997E-B5DD19219EDD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Shape 1260">
              <a:extLst>
                <a:ext uri="{FF2B5EF4-FFF2-40B4-BE49-F238E27FC236}">
                  <a16:creationId xmlns:a16="http://schemas.microsoft.com/office/drawing/2014/main" id="{9D06CB54-AAE6-4606-9AD2-5B3D19645E83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3056976-856B-26B3-95F1-5F02F0964C96}"/>
              </a:ext>
            </a:extLst>
          </p:cNvPr>
          <p:cNvGrpSpPr/>
          <p:nvPr/>
        </p:nvGrpSpPr>
        <p:grpSpPr>
          <a:xfrm>
            <a:off x="1920885" y="611922"/>
            <a:ext cx="7969030" cy="1323440"/>
            <a:chOff x="2012392" y="-1"/>
            <a:chExt cx="7969030" cy="132344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4D0FE78-ABCF-E50B-93CC-3D6E5BC22F28}"/>
                </a:ext>
              </a:extLst>
            </p:cNvPr>
            <p:cNvSpPr txBox="1"/>
            <p:nvPr/>
          </p:nvSpPr>
          <p:spPr>
            <a:xfrm>
              <a:off x="2012393" y="0"/>
              <a:ext cx="796902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0" b="1">
                  <a:ln w="2476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reflection blurRad="6350" stA="55000" endA="300" endPos="45500" dir="5400000" sy="-100000" algn="bl" rotWithShape="0"/>
                  </a:effectLst>
                  <a:latin typeface="UTM Sharnay" panose="02040603050506020204" pitchFamily="18" charset="0"/>
                </a:rPr>
                <a:t>Đây là ai?</a:t>
              </a:r>
              <a:endParaRPr kumimoji="0" lang="en-US" sz="8000" b="1" i="0" u="none" strike="noStrike" kern="1200" cap="none" spc="0" normalizeH="0" baseline="0" noProof="0" dirty="0">
                <a:ln w="2476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UTM Sharnay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FF140B7-9AA8-BBA6-8FF9-93BD414313D9}"/>
                </a:ext>
              </a:extLst>
            </p:cNvPr>
            <p:cNvSpPr txBox="1"/>
            <p:nvPr/>
          </p:nvSpPr>
          <p:spPr>
            <a:xfrm>
              <a:off x="2012392" y="-1"/>
              <a:ext cx="796902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0" b="1">
                  <a:gradFill>
                    <a:gsLst>
                      <a:gs pos="61000">
                        <a:srgbClr val="FFC000"/>
                      </a:gs>
                      <a:gs pos="33000">
                        <a:srgbClr val="FF0000"/>
                      </a:gs>
                      <a:gs pos="74000">
                        <a:srgbClr val="FFFF00"/>
                      </a:gs>
                      <a:gs pos="75000">
                        <a:srgbClr val="92D050"/>
                      </a:gs>
                      <a:gs pos="95000">
                        <a:srgbClr val="00B050"/>
                      </a:gs>
                    </a:gsLst>
                    <a:lin ang="5400000" scaled="1"/>
                  </a:gradFill>
                  <a:effectLst>
                    <a:reflection blurRad="6350" stA="55000" endA="300" endPos="45500" dir="5400000" sy="-100000" algn="bl" rotWithShape="0"/>
                  </a:effectLst>
                  <a:latin typeface="UTM Sharnay" panose="02040603050506020204" pitchFamily="18" charset="0"/>
                </a:rPr>
                <a:t>Đây là ai?</a:t>
              </a:r>
              <a:endParaRPr kumimoji="0" lang="en-US" sz="8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61000">
                      <a:srgbClr val="FFC000"/>
                    </a:gs>
                    <a:gs pos="33000">
                      <a:srgbClr val="FF0000"/>
                    </a:gs>
                    <a:gs pos="74000">
                      <a:srgbClr val="FFFF00"/>
                    </a:gs>
                    <a:gs pos="75000">
                      <a:srgbClr val="92D050"/>
                    </a:gs>
                    <a:gs pos="95000">
                      <a:srgbClr val="00B050"/>
                    </a:gs>
                  </a:gsLst>
                  <a:lin ang="5400000" scaled="1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UTM Sharnay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0A25F8E2-F5E9-E671-6937-4E4FF4552E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1315" y="2284557"/>
            <a:ext cx="10590605" cy="4222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5644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96240" y="170180"/>
            <a:ext cx="11993880" cy="7168651"/>
            <a:chOff x="5457371" y="1277571"/>
            <a:chExt cx="6772767" cy="6333387"/>
          </a:xfrm>
        </p:grpSpPr>
        <p:grpSp>
          <p:nvGrpSpPr>
            <p:cNvPr id="5" name="Group 4"/>
            <p:cNvGrpSpPr/>
            <p:nvPr/>
          </p:nvGrpSpPr>
          <p:grpSpPr>
            <a:xfrm>
              <a:off x="5457371" y="1277571"/>
              <a:ext cx="6444296" cy="5560753"/>
              <a:chOff x="5457371" y="1277571"/>
              <a:chExt cx="6444296" cy="5560753"/>
            </a:xfrm>
          </p:grpSpPr>
          <p:sp>
            <p:nvSpPr>
              <p:cNvPr id="21" name="圆角矩形 29">
                <a:extLst>
                  <a:ext uri="{FF2B5EF4-FFF2-40B4-BE49-F238E27FC236}">
                    <a16:creationId xmlns:a16="http://schemas.microsoft.com/office/drawing/2014/main" id="{B2E9BCF1-9B60-4480-AF7C-5C15044B32AD}"/>
                  </a:ext>
                </a:extLst>
              </p:cNvPr>
              <p:cNvSpPr/>
              <p:nvPr/>
            </p:nvSpPr>
            <p:spPr>
              <a:xfrm>
                <a:off x="5457371" y="1277571"/>
                <a:ext cx="6444296" cy="5560753"/>
              </a:xfrm>
              <a:prstGeom prst="roundRect">
                <a:avLst>
                  <a:gd name="adj" fmla="val 10953"/>
                </a:avLst>
              </a:prstGeom>
              <a:solidFill>
                <a:sysClr val="window" lastClr="FFFFFF"/>
              </a:solidFill>
              <a:ln w="38100" cap="flat" cmpd="sng" algn="ctr">
                <a:solidFill>
                  <a:schemeClr val="accent5">
                    <a:lumMod val="50000"/>
                  </a:schemeClr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115号-刀刀体" panose="00000500000000000000" pitchFamily="2" charset="-122"/>
                  <a:ea typeface="字魂115号-刀刀体" panose="00000500000000000000" pitchFamily="2" charset="-122"/>
                  <a:cs typeface="+mn-cs"/>
                  <a:sym typeface="字魂115号-刀刀体" panose="00000500000000000000" pitchFamily="2" charset="-122"/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5663360" y="1475048"/>
                <a:ext cx="6072099" cy="39971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D933B9"/>
                    </a:solidFill>
                    <a:effectLst/>
                    <a:uLnTx/>
                    <a:uFillTx/>
                    <a:latin typeface="UTM Avo" panose="02040603050506020204" pitchFamily="18" charset="0"/>
                  </a:rPr>
                  <a:t>Cách chơi:</a:t>
                </a:r>
              </a:p>
              <a:p>
                <a:pPr algn="just">
                  <a:lnSpc>
                    <a:spcPct val="120000"/>
                  </a:lnSpc>
                </a:pPr>
                <a:r>
                  <a:rPr lang="nl-NL" sz="4000" b="1">
                    <a:effectLst/>
                    <a:latin typeface="UTM Avo" panose="02040603050506020204" pitchFamily="18" charset="0"/>
                    <a:ea typeface="Times New Roman" panose="02020603050405020304" pitchFamily="18" charset="0"/>
                  </a:rPr>
                  <a:t>Quan sát để nhận ra nét riêng của mỗi nhân vật trong tranh: nụ cười, khuôn mặt, đôi mắt, hàm răng, mái tóc, màu da, mũi,...</a:t>
                </a:r>
                <a:endParaRPr lang="en-US" sz="4000" b="1">
                  <a:effectLst/>
                  <a:latin typeface="UTM Avo" panose="02040603050506020204" pitchFamily="18" charset="0"/>
                  <a:ea typeface="Times New Roman" panose="02020603050405020304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  <a:p>
                <a:pPr marL="285750" marR="0" lvl="0" indent="-28575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Char char="-"/>
                  <a:tabLst/>
                  <a:defRPr/>
                </a:pP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>
                          <a14:foregroundMark x1="71979" y1="31771" x2="78125" y2="3385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45353" y="5386958"/>
              <a:ext cx="1784785" cy="2224000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C05E6C2-1F2D-4182-033D-1EE2FC2DD8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30371" y="3907369"/>
            <a:ext cx="6003365" cy="2468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3317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0" y="2134949"/>
            <a:ext cx="12192000" cy="4723051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rgbClr val="FFC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0" y="3794670"/>
            <a:ext cx="12192000" cy="3063330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rgbClr val="FFC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827AE84-3572-40F8-9C40-ED1A63CA23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08" y="-234462"/>
            <a:ext cx="6858000" cy="6858000"/>
          </a:xfrm>
          <a:prstGeom prst="rect">
            <a:avLst/>
          </a:prstGeom>
        </p:spPr>
      </p:pic>
      <p:grpSp>
        <p:nvGrpSpPr>
          <p:cNvPr id="5" name="Group 1261">
            <a:extLst>
              <a:ext uri="{FF2B5EF4-FFF2-40B4-BE49-F238E27FC236}">
                <a16:creationId xmlns:a16="http://schemas.microsoft.com/office/drawing/2014/main" id="{AD54B9D3-99EF-45FE-8ABC-B4877F6D96E7}"/>
              </a:ext>
            </a:extLst>
          </p:cNvPr>
          <p:cNvGrpSpPr/>
          <p:nvPr/>
        </p:nvGrpSpPr>
        <p:grpSpPr>
          <a:xfrm>
            <a:off x="3448675" y="2499363"/>
            <a:ext cx="467620" cy="422875"/>
            <a:chOff x="0" y="0"/>
            <a:chExt cx="935237" cy="845748"/>
          </a:xfrm>
          <a:solidFill>
            <a:schemeClr val="bg1"/>
          </a:solidFill>
        </p:grpSpPr>
        <p:sp>
          <p:nvSpPr>
            <p:cNvPr id="6" name="Shape 1259">
              <a:extLst>
                <a:ext uri="{FF2B5EF4-FFF2-40B4-BE49-F238E27FC236}">
                  <a16:creationId xmlns:a16="http://schemas.microsoft.com/office/drawing/2014/main" id="{67AB1865-AF7E-4611-A31C-556D3C69E18A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Shape 1260">
              <a:extLst>
                <a:ext uri="{FF2B5EF4-FFF2-40B4-BE49-F238E27FC236}">
                  <a16:creationId xmlns:a16="http://schemas.microsoft.com/office/drawing/2014/main" id="{822338D5-9FB5-42CB-9065-5CA853E3A823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668" y="1557527"/>
            <a:ext cx="6433523" cy="5355771"/>
          </a:xfrm>
          <a:prstGeom prst="rect">
            <a:avLst/>
          </a:prstGeom>
        </p:spPr>
      </p:pic>
      <p:pic>
        <p:nvPicPr>
          <p:cNvPr id="11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800E4549-EAC6-4C23-AC52-94ACB43E5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5235"/>
            <a:ext cx="1689302" cy="168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0E2AC42-D48F-5830-853B-629112E805BF}"/>
              </a:ext>
            </a:extLst>
          </p:cNvPr>
          <p:cNvSpPr txBox="1"/>
          <p:nvPr/>
        </p:nvSpPr>
        <p:spPr>
          <a:xfrm>
            <a:off x="-276785" y="2542689"/>
            <a:ext cx="782367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UTM Sharnay" panose="02040603050506020204" pitchFamily="18" charset="0"/>
              </a:rPr>
              <a:t>Thảo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UTM Sharnay" panose="02040603050506020204" pitchFamily="18" charset="0"/>
                <a:ea typeface="+mn-ea"/>
                <a:cs typeface="+mn-cs"/>
              </a:rPr>
              <a:t>luận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UTM Sharnay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31281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3056976-856B-26B3-95F1-5F02F0964C96}"/>
              </a:ext>
            </a:extLst>
          </p:cNvPr>
          <p:cNvGrpSpPr/>
          <p:nvPr/>
        </p:nvGrpSpPr>
        <p:grpSpPr>
          <a:xfrm>
            <a:off x="2111485" y="-134838"/>
            <a:ext cx="7969030" cy="1323440"/>
            <a:chOff x="2012392" y="-1"/>
            <a:chExt cx="7969030" cy="132344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4D0FE78-ABCF-E50B-93CC-3D6E5BC22F28}"/>
                </a:ext>
              </a:extLst>
            </p:cNvPr>
            <p:cNvSpPr txBox="1"/>
            <p:nvPr/>
          </p:nvSpPr>
          <p:spPr>
            <a:xfrm>
              <a:off x="2012393" y="0"/>
              <a:ext cx="796902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0" b="1">
                  <a:ln w="2476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reflection blurRad="6350" stA="55000" endA="300" endPos="45500" dir="5400000" sy="-100000" algn="bl" rotWithShape="0"/>
                  </a:effectLst>
                  <a:latin typeface="UTM Sharnay" panose="02040603050506020204" pitchFamily="18" charset="0"/>
                </a:rPr>
                <a:t>Đây là ai?</a:t>
              </a:r>
              <a:endParaRPr kumimoji="0" lang="en-US" sz="8000" b="1" i="0" u="none" strike="noStrike" kern="1200" cap="none" spc="0" normalizeH="0" baseline="0" noProof="0" dirty="0">
                <a:ln w="2476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UTM Sharnay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FF140B7-9AA8-BBA6-8FF9-93BD414313D9}"/>
                </a:ext>
              </a:extLst>
            </p:cNvPr>
            <p:cNvSpPr txBox="1"/>
            <p:nvPr/>
          </p:nvSpPr>
          <p:spPr>
            <a:xfrm>
              <a:off x="2012392" y="-1"/>
              <a:ext cx="796902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0" b="1">
                  <a:gradFill>
                    <a:gsLst>
                      <a:gs pos="61000">
                        <a:srgbClr val="FFC000"/>
                      </a:gs>
                      <a:gs pos="33000">
                        <a:srgbClr val="FF0000"/>
                      </a:gs>
                      <a:gs pos="74000">
                        <a:srgbClr val="FFFF00"/>
                      </a:gs>
                      <a:gs pos="75000">
                        <a:srgbClr val="92D050"/>
                      </a:gs>
                      <a:gs pos="95000">
                        <a:srgbClr val="00B050"/>
                      </a:gs>
                    </a:gsLst>
                    <a:lin ang="5400000" scaled="1"/>
                  </a:gradFill>
                  <a:effectLst>
                    <a:reflection blurRad="6350" stA="55000" endA="300" endPos="45500" dir="5400000" sy="-100000" algn="bl" rotWithShape="0"/>
                  </a:effectLst>
                  <a:latin typeface="UTM Sharnay" panose="02040603050506020204" pitchFamily="18" charset="0"/>
                </a:rPr>
                <a:t>Đây là ai?</a:t>
              </a:r>
              <a:endParaRPr kumimoji="0" lang="en-US" sz="8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61000">
                      <a:srgbClr val="FFC000"/>
                    </a:gs>
                    <a:gs pos="33000">
                      <a:srgbClr val="FF0000"/>
                    </a:gs>
                    <a:gs pos="74000">
                      <a:srgbClr val="FFFF00"/>
                    </a:gs>
                    <a:gs pos="75000">
                      <a:srgbClr val="92D050"/>
                    </a:gs>
                    <a:gs pos="95000">
                      <a:srgbClr val="00B050"/>
                    </a:gs>
                  </a:gsLst>
                  <a:lin ang="5400000" scaled="1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UTM Sharnay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A55227F-E7E1-9CDA-49B8-1DAF18E13FD1}"/>
              </a:ext>
            </a:extLst>
          </p:cNvPr>
          <p:cNvGrpSpPr/>
          <p:nvPr/>
        </p:nvGrpSpPr>
        <p:grpSpPr>
          <a:xfrm>
            <a:off x="657039" y="1497102"/>
            <a:ext cx="3427805" cy="5231240"/>
            <a:chOff x="657039" y="1497102"/>
            <a:chExt cx="3427805" cy="523124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A25F8E2-F5E9-E671-6937-4E4FF4552E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30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r="67634"/>
            <a:stretch/>
          </p:blipFill>
          <p:spPr>
            <a:xfrm>
              <a:off x="657039" y="2513892"/>
              <a:ext cx="3427805" cy="4214450"/>
            </a:xfrm>
            <a:prstGeom prst="rect">
              <a:avLst/>
            </a:prstGeom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A39B050F-660B-3B7C-D6AA-ABC61CE3B42F}"/>
                </a:ext>
              </a:extLst>
            </p:cNvPr>
            <p:cNvSpPr/>
            <p:nvPr/>
          </p:nvSpPr>
          <p:spPr>
            <a:xfrm>
              <a:off x="1611541" y="1497102"/>
              <a:ext cx="1341120" cy="1008898"/>
            </a:xfrm>
            <a:prstGeom prst="roundRect">
              <a:avLst/>
            </a:prstGeom>
            <a:solidFill>
              <a:srgbClr val="FF33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>
                  <a:solidFill>
                    <a:schemeClr val="bg1"/>
                  </a:solidFill>
                  <a:latin typeface="#9Slide07 IcielCrocante" panose="02000000000000000000" pitchFamily="2" charset="0"/>
                </a:rPr>
                <a:t>1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92ED5BE-9140-5112-1751-7D7AE3B0E77F}"/>
              </a:ext>
            </a:extLst>
          </p:cNvPr>
          <p:cNvGrpSpPr/>
          <p:nvPr/>
        </p:nvGrpSpPr>
        <p:grpSpPr>
          <a:xfrm>
            <a:off x="4382096" y="1225689"/>
            <a:ext cx="3427805" cy="5268326"/>
            <a:chOff x="4382096" y="1225689"/>
            <a:chExt cx="3427805" cy="5268326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B908ADC6-E0FD-86FA-120B-864DA85015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30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l="33529" t="-3595" r="34105" b="3595"/>
            <a:stretch/>
          </p:blipFill>
          <p:spPr>
            <a:xfrm>
              <a:off x="4382096" y="1225689"/>
              <a:ext cx="3427805" cy="4222341"/>
            </a:xfrm>
            <a:prstGeom prst="rect">
              <a:avLst/>
            </a:prstGeom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383BD1A6-AA8D-8C77-D58F-80A5D0C8061E}"/>
                </a:ext>
              </a:extLst>
            </p:cNvPr>
            <p:cNvSpPr/>
            <p:nvPr/>
          </p:nvSpPr>
          <p:spPr>
            <a:xfrm>
              <a:off x="5520740" y="5485117"/>
              <a:ext cx="1341120" cy="1008898"/>
            </a:xfrm>
            <a:prstGeom prst="roundRect">
              <a:avLst/>
            </a:prstGeom>
            <a:solidFill>
              <a:srgbClr val="FF33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>
                  <a:solidFill>
                    <a:schemeClr val="bg1"/>
                  </a:solidFill>
                  <a:latin typeface="#9Slide07 IcielCrocante" panose="02000000000000000000" pitchFamily="2" charset="0"/>
                </a:rPr>
                <a:t>1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C4F9231-472C-A795-4ECE-8B408D3617E5}"/>
              </a:ext>
            </a:extLst>
          </p:cNvPr>
          <p:cNvGrpSpPr/>
          <p:nvPr/>
        </p:nvGrpSpPr>
        <p:grpSpPr>
          <a:xfrm>
            <a:off x="8297756" y="1401655"/>
            <a:ext cx="3427805" cy="5326686"/>
            <a:chOff x="8297756" y="1401655"/>
            <a:chExt cx="3427805" cy="5326686"/>
          </a:xfrm>
        </p:grpSpPr>
        <p:grpSp>
          <p:nvGrpSpPr>
            <p:cNvPr id="16" name="Group 1261">
              <a:extLst>
                <a:ext uri="{FF2B5EF4-FFF2-40B4-BE49-F238E27FC236}">
                  <a16:creationId xmlns:a16="http://schemas.microsoft.com/office/drawing/2014/main" id="{6F109247-BEEB-4B1A-A879-DFE05F498BE2}"/>
                </a:ext>
              </a:extLst>
            </p:cNvPr>
            <p:cNvGrpSpPr/>
            <p:nvPr/>
          </p:nvGrpSpPr>
          <p:grpSpPr>
            <a:xfrm>
              <a:off x="9422294" y="4202186"/>
              <a:ext cx="467620" cy="422875"/>
              <a:chOff x="0" y="0"/>
              <a:chExt cx="935237" cy="845748"/>
            </a:xfrm>
          </p:grpSpPr>
          <p:sp>
            <p:nvSpPr>
              <p:cNvPr id="17" name="Shape 1259">
                <a:extLst>
                  <a:ext uri="{FF2B5EF4-FFF2-40B4-BE49-F238E27FC236}">
                    <a16:creationId xmlns:a16="http://schemas.microsoft.com/office/drawing/2014/main" id="{82070880-5A3A-4106-997E-B5DD19219EDD}"/>
                  </a:ext>
                </a:extLst>
              </p:cNvPr>
              <p:cNvSpPr/>
              <p:nvPr/>
            </p:nvSpPr>
            <p:spPr>
              <a:xfrm>
                <a:off x="0" y="0"/>
                <a:ext cx="935238" cy="8457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987" y="21600"/>
                    </a:moveTo>
                    <a:lnTo>
                      <a:pt x="1467" y="11753"/>
                    </a:lnTo>
                    <a:cubicBezTo>
                      <a:pt x="531" y="10505"/>
                      <a:pt x="0" y="8841"/>
                      <a:pt x="0" y="7108"/>
                    </a:cubicBezTo>
                    <a:cubicBezTo>
                      <a:pt x="0" y="3224"/>
                      <a:pt x="2903" y="0"/>
                      <a:pt x="6399" y="0"/>
                    </a:cubicBezTo>
                    <a:cubicBezTo>
                      <a:pt x="8022" y="0"/>
                      <a:pt x="9645" y="659"/>
                      <a:pt x="10800" y="1942"/>
                    </a:cubicBezTo>
                    <a:cubicBezTo>
                      <a:pt x="11955" y="763"/>
                      <a:pt x="13578" y="0"/>
                      <a:pt x="15170" y="0"/>
                    </a:cubicBezTo>
                    <a:cubicBezTo>
                      <a:pt x="18697" y="0"/>
                      <a:pt x="21600" y="3224"/>
                      <a:pt x="21600" y="7108"/>
                    </a:cubicBezTo>
                    <a:cubicBezTo>
                      <a:pt x="21600" y="8772"/>
                      <a:pt x="21069" y="10436"/>
                      <a:pt x="20102" y="11753"/>
                    </a:cubicBezTo>
                    <a:lnTo>
                      <a:pt x="20039" y="11857"/>
                    </a:lnTo>
                    <a:lnTo>
                      <a:pt x="12610" y="19346"/>
                    </a:lnTo>
                    <a:lnTo>
                      <a:pt x="11736" y="18202"/>
                    </a:lnTo>
                    <a:lnTo>
                      <a:pt x="19103" y="10783"/>
                    </a:lnTo>
                    <a:cubicBezTo>
                      <a:pt x="19852" y="9812"/>
                      <a:pt x="20258" y="8460"/>
                      <a:pt x="20258" y="7212"/>
                    </a:cubicBezTo>
                    <a:cubicBezTo>
                      <a:pt x="20258" y="4126"/>
                      <a:pt x="17948" y="1560"/>
                      <a:pt x="15170" y="1560"/>
                    </a:cubicBezTo>
                    <a:cubicBezTo>
                      <a:pt x="13703" y="1560"/>
                      <a:pt x="12267" y="2323"/>
                      <a:pt x="11331" y="3536"/>
                    </a:cubicBezTo>
                    <a:lnTo>
                      <a:pt x="10800" y="4195"/>
                    </a:lnTo>
                    <a:lnTo>
                      <a:pt x="10269" y="3536"/>
                    </a:lnTo>
                    <a:cubicBezTo>
                      <a:pt x="9302" y="2254"/>
                      <a:pt x="7897" y="1560"/>
                      <a:pt x="6399" y="1560"/>
                    </a:cubicBezTo>
                    <a:cubicBezTo>
                      <a:pt x="3652" y="1560"/>
                      <a:pt x="1342" y="4126"/>
                      <a:pt x="1342" y="7212"/>
                    </a:cubicBezTo>
                    <a:cubicBezTo>
                      <a:pt x="1342" y="8460"/>
                      <a:pt x="1748" y="9812"/>
                      <a:pt x="2497" y="10783"/>
                    </a:cubicBezTo>
                    <a:lnTo>
                      <a:pt x="11955" y="20456"/>
                    </a:lnTo>
                    <a:lnTo>
                      <a:pt x="10987" y="21600"/>
                    </a:lnTo>
                  </a:path>
                </a:pathLst>
              </a:custGeom>
              <a:solidFill>
                <a:srgbClr val="55555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2860" tIns="22860" rIns="22860" bIns="22860" numCol="1" anchor="ctr">
                <a:noAutofit/>
              </a:bodyPr>
              <a:lstStyle/>
              <a:p>
                <a:pPr marL="0" marR="0" lvl="0" indent="0" algn="l" defTabSz="228600" rtl="0" eaLnBrk="1" fontAlgn="auto" latinLnBrk="0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800">
                    <a:latin typeface="Arial"/>
                    <a:ea typeface="Arial"/>
                    <a:cs typeface="Arial"/>
                    <a:sym typeface="Arial"/>
                  </a:defRPr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Shape 1260">
                <a:extLst>
                  <a:ext uri="{FF2B5EF4-FFF2-40B4-BE49-F238E27FC236}">
                    <a16:creationId xmlns:a16="http://schemas.microsoft.com/office/drawing/2014/main" id="{9D06CB54-AAE6-4606-9AD2-5B3D19645E83}"/>
                  </a:ext>
                </a:extLst>
              </p:cNvPr>
              <p:cNvSpPr/>
              <p:nvPr/>
            </p:nvSpPr>
            <p:spPr>
              <a:xfrm>
                <a:off x="113344" y="119310"/>
                <a:ext cx="619062" cy="5355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485" y="21600"/>
                    </a:moveTo>
                    <a:lnTo>
                      <a:pt x="1134" y="10527"/>
                    </a:lnTo>
                    <a:cubicBezTo>
                      <a:pt x="425" y="9327"/>
                      <a:pt x="0" y="7909"/>
                      <a:pt x="0" y="6491"/>
                    </a:cubicBezTo>
                    <a:cubicBezTo>
                      <a:pt x="0" y="2945"/>
                      <a:pt x="2552" y="0"/>
                      <a:pt x="5625" y="0"/>
                    </a:cubicBezTo>
                    <a:lnTo>
                      <a:pt x="5625" y="2400"/>
                    </a:lnTo>
                    <a:cubicBezTo>
                      <a:pt x="3687" y="2400"/>
                      <a:pt x="2080" y="4255"/>
                      <a:pt x="2080" y="6491"/>
                    </a:cubicBezTo>
                    <a:cubicBezTo>
                      <a:pt x="2080" y="7364"/>
                      <a:pt x="2269" y="8291"/>
                      <a:pt x="2789" y="9000"/>
                    </a:cubicBezTo>
                    <a:lnTo>
                      <a:pt x="12903" y="19855"/>
                    </a:lnTo>
                    <a:lnTo>
                      <a:pt x="11485" y="21600"/>
                    </a:lnTo>
                    <a:close/>
                    <a:moveTo>
                      <a:pt x="15739" y="4855"/>
                    </a:moveTo>
                    <a:lnTo>
                      <a:pt x="13896" y="3655"/>
                    </a:lnTo>
                    <a:cubicBezTo>
                      <a:pt x="14652" y="2127"/>
                      <a:pt x="15881" y="1091"/>
                      <a:pt x="17299" y="600"/>
                    </a:cubicBezTo>
                    <a:cubicBezTo>
                      <a:pt x="18717" y="164"/>
                      <a:pt x="20277" y="382"/>
                      <a:pt x="21600" y="1200"/>
                    </a:cubicBezTo>
                    <a:lnTo>
                      <a:pt x="20560" y="3327"/>
                    </a:lnTo>
                    <a:cubicBezTo>
                      <a:pt x="19757" y="2836"/>
                      <a:pt x="18717" y="2618"/>
                      <a:pt x="17819" y="2945"/>
                    </a:cubicBezTo>
                    <a:cubicBezTo>
                      <a:pt x="16968" y="3218"/>
                      <a:pt x="16259" y="3927"/>
                      <a:pt x="15739" y="4855"/>
                    </a:cubicBezTo>
                    <a:close/>
                  </a:path>
                </a:pathLst>
              </a:custGeom>
              <a:solidFill>
                <a:srgbClr val="55555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2860" tIns="22860" rIns="22860" bIns="22860" numCol="1" anchor="ctr">
                <a:noAutofit/>
              </a:bodyPr>
              <a:lstStyle/>
              <a:p>
                <a:pPr marL="0" marR="0" lvl="0" indent="0" algn="l" defTabSz="228600" rtl="0" eaLnBrk="1" fontAlgn="auto" latinLnBrk="0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800">
                    <a:latin typeface="Arial"/>
                    <a:ea typeface="Arial"/>
                    <a:cs typeface="Arial"/>
                    <a:sym typeface="Arial"/>
                  </a:defRPr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B5DF744-A237-E961-638C-5B4CB47CEE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30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l="67920" r="-286"/>
            <a:stretch/>
          </p:blipFill>
          <p:spPr>
            <a:xfrm>
              <a:off x="8297756" y="2506000"/>
              <a:ext cx="3427805" cy="4222341"/>
            </a:xfrm>
            <a:prstGeom prst="rect">
              <a:avLst/>
            </a:prstGeom>
          </p:spPr>
        </p:pic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3845736F-D281-DD73-DD91-C73ABFF2F07D}"/>
                </a:ext>
              </a:extLst>
            </p:cNvPr>
            <p:cNvSpPr/>
            <p:nvPr/>
          </p:nvSpPr>
          <p:spPr>
            <a:xfrm>
              <a:off x="9239339" y="1401655"/>
              <a:ext cx="1341120" cy="1008898"/>
            </a:xfrm>
            <a:prstGeom prst="roundRect">
              <a:avLst/>
            </a:prstGeom>
            <a:solidFill>
              <a:srgbClr val="FF33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>
                  <a:solidFill>
                    <a:schemeClr val="bg1"/>
                  </a:solidFill>
                  <a:latin typeface="#9Slide07 IcielCrocante" panose="02000000000000000000" pitchFamily="2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55422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2">
            <a:extLst>
              <a:ext uri="{FF2B5EF4-FFF2-40B4-BE49-F238E27FC236}">
                <a16:creationId xmlns:a16="http://schemas.microsoft.com/office/drawing/2014/main" id="{DE2FA4B9-E52C-4AA1-A6EE-0313F0A590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0" y="2134949"/>
            <a:ext cx="12192000" cy="4723051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rgbClr val="FFC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30601" y="3790894"/>
            <a:ext cx="12192000" cy="3063330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rgbClr val="FFC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999450" y="734875"/>
            <a:ext cx="7086721" cy="6165773"/>
            <a:chOff x="-737574" y="5504194"/>
            <a:chExt cx="7086721" cy="6165773"/>
          </a:xfrm>
        </p:grpSpPr>
        <p:sp>
          <p:nvSpPr>
            <p:cNvPr id="7" name="双波形 6">
              <a:extLst>
                <a:ext uri="{FF2B5EF4-FFF2-40B4-BE49-F238E27FC236}">
                  <a16:creationId xmlns:a16="http://schemas.microsoft.com/office/drawing/2014/main" id="{B4485CE8-4A46-4551-A0F9-539D760F0BF0}"/>
                </a:ext>
              </a:extLst>
            </p:cNvPr>
            <p:cNvSpPr/>
            <p:nvPr/>
          </p:nvSpPr>
          <p:spPr>
            <a:xfrm>
              <a:off x="-737574" y="5504194"/>
              <a:ext cx="7086721" cy="6123125"/>
            </a:xfrm>
            <a:prstGeom prst="doubleWave">
              <a:avLst>
                <a:gd name="adj1" fmla="val 6250"/>
                <a:gd name="adj2" fmla="val -1750"/>
              </a:avLst>
            </a:prstGeom>
            <a:solidFill>
              <a:schemeClr val="bg1"/>
            </a:solidFill>
            <a:ln w="28575">
              <a:solidFill>
                <a:srgbClr val="D933B9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76216">
              <a:off x="-426366" y="6027140"/>
              <a:ext cx="6624674" cy="5642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0" normalizeH="0" baseline="0" noProof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Nàng tiên cá có nét riêng: </a:t>
              </a:r>
              <a:r>
                <a:rPr lang="nl-NL" sz="3500" b="1">
                  <a:effectLst/>
                  <a:latin typeface="UTM Avo" panose="02040603050506020204" pitchFamily="18" charset="0"/>
                  <a:ea typeface="Times New Roman" panose="02020603050405020304" pitchFamily="18" charset="0"/>
                </a:rPr>
                <a:t>nụ cười</a:t>
              </a:r>
              <a:r>
                <a:rPr lang="en-US" sz="3500" b="1">
                  <a:effectLst/>
                  <a:latin typeface="UTM Avo" panose="02040603050506020204" pitchFamily="18" charset="0"/>
                  <a:ea typeface="Times New Roman" panose="02020603050405020304" pitchFamily="18" charset="0"/>
                </a:rPr>
                <a:t> tươi, khuôn mặt nhỏ, mái tóc vàng, lượn sóng, môi đỏ, da trắng, không có chân, có đuôi cá, xinh đẹp, duyên dáng….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EB215B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06435C67-0509-1AFB-A451-6CE5787B17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r="64098"/>
          <a:stretch/>
        </p:blipFill>
        <p:spPr>
          <a:xfrm rot="202354">
            <a:off x="296328" y="1222660"/>
            <a:ext cx="4577813" cy="43949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306049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</TotalTime>
  <Words>620</Words>
  <Application>Microsoft Office PowerPoint</Application>
  <PresentationFormat>Widescreen</PresentationFormat>
  <Paragraphs>67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字魂115号-刀刀体</vt:lpstr>
      <vt:lpstr>#9Slide07 IcielCrocante</vt:lpstr>
      <vt:lpstr>#9Slide05 Aphrodite Pro</vt:lpstr>
      <vt:lpstr>Arial</vt:lpstr>
      <vt:lpstr>SVN-Dancing Script</vt:lpstr>
      <vt:lpstr>SVN-Newton</vt:lpstr>
      <vt:lpstr>#9Slide07 HoneyCream</vt:lpstr>
      <vt:lpstr>UTM Sharnay</vt:lpstr>
      <vt:lpstr>Times New Roman</vt:lpstr>
      <vt:lpstr>Calibri</vt:lpstr>
      <vt:lpstr>UTM Avo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Hình ảnh của em</dc:title>
  <dc:subject>Hoạt động trải nghiệm</dc:subject>
  <dc:creator>Diệu Hiền MNT</dc:creator>
  <cp:keywords>Măng Non team</cp:keywords>
  <dc:description>Măng Non team</dc:description>
  <cp:lastModifiedBy>Nguyễn Thị Diệu Hiền_GV</cp:lastModifiedBy>
  <cp:revision>15</cp:revision>
  <dcterms:created xsi:type="dcterms:W3CDTF">2022-07-25T16:35:56Z</dcterms:created>
  <dcterms:modified xsi:type="dcterms:W3CDTF">2022-08-14T18:55:54Z</dcterms:modified>
  <cp:category>Măng Non team</cp:category>
  <cp:version>0</cp:version>
</cp:coreProperties>
</file>