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6" r:id="rId1"/>
  </p:sldMasterIdLst>
  <p:notesMasterIdLst>
    <p:notesMasterId r:id="rId27"/>
  </p:notesMasterIdLst>
  <p:sldIdLst>
    <p:sldId id="305" r:id="rId2"/>
    <p:sldId id="304" r:id="rId3"/>
    <p:sldId id="307" r:id="rId4"/>
    <p:sldId id="261" r:id="rId5"/>
    <p:sldId id="310" r:id="rId6"/>
    <p:sldId id="311" r:id="rId7"/>
    <p:sldId id="306" r:id="rId8"/>
    <p:sldId id="309" r:id="rId9"/>
    <p:sldId id="313" r:id="rId10"/>
    <p:sldId id="260" r:id="rId11"/>
    <p:sldId id="314" r:id="rId12"/>
    <p:sldId id="315" r:id="rId13"/>
    <p:sldId id="312" r:id="rId14"/>
    <p:sldId id="329" r:id="rId15"/>
    <p:sldId id="316" r:id="rId16"/>
    <p:sldId id="328" r:id="rId17"/>
    <p:sldId id="319" r:id="rId18"/>
    <p:sldId id="320" r:id="rId19"/>
    <p:sldId id="321" r:id="rId20"/>
    <p:sldId id="322" r:id="rId21"/>
    <p:sldId id="323" r:id="rId22"/>
    <p:sldId id="326" r:id="rId23"/>
    <p:sldId id="318" r:id="rId24"/>
    <p:sldId id="280" r:id="rId25"/>
    <p:sldId id="327" r:id="rId26"/>
  </p:sldIdLst>
  <p:sldSz cx="9144000" cy="5143500" type="screen16x9"/>
  <p:notesSz cx="6858000" cy="9144000"/>
  <p:embeddedFontLst>
    <p:embeddedFont>
      <p:font typeface="#9Slide05 Amplify" panose="020B0604020202020204" charset="0"/>
      <p:regular r:id="rId28"/>
    </p:embeddedFont>
    <p:embeddedFont>
      <p:font typeface="#9Slide05 Angelline" panose="020B0604020202020204" charset="0"/>
      <p:regular r:id="rId29"/>
    </p:embeddedFont>
    <p:embeddedFont>
      <p:font typeface="#9Slide05 Aphrodite Pro" panose="020B0604020202020204" charset="0"/>
      <p:regular r:id="rId30"/>
    </p:embeddedFont>
    <p:embeddedFont>
      <p:font typeface="#9Slide05 Bodega Script" panose="020B0604020202020204" charset="0"/>
      <p:regular r:id="rId31"/>
    </p:embeddedFont>
    <p:embeddedFont>
      <p:font typeface="#9Slide05 Pateglamt Script" panose="020B0604020202020204" charset="0"/>
      <p:regular r:id="rId32"/>
    </p:embeddedFont>
    <p:embeddedFont>
      <p:font typeface="#9Slide05 SVNSweetie" panose="02000000000000000000" charset="0"/>
      <p:regular r:id="rId33"/>
    </p:embeddedFont>
    <p:embeddedFont>
      <p:font typeface="#9Slide07 Altus" panose="020B0604020202020204" charset="0"/>
      <p:regular r:id="rId34"/>
    </p:embeddedFont>
    <p:embeddedFont>
      <p:font typeface="#9Slide07 HoneyCream" panose="020B0604020202020204" charset="0"/>
      <p:regular r:id="rId35"/>
    </p:embeddedFont>
    <p:embeddedFont>
      <p:font typeface="Cambria" panose="02040503050406030204" pitchFamily="18" charset="0"/>
      <p:regular r:id="rId36"/>
      <p:bold r:id="rId37"/>
      <p:italic r:id="rId38"/>
      <p:boldItalic r:id="rId39"/>
    </p:embeddedFont>
    <p:embeddedFont>
      <p:font typeface="Chango" panose="020B0604020202020204" charset="0"/>
      <p:regular r:id="rId40"/>
    </p:embeddedFont>
    <p:embeddedFont>
      <p:font typeface="Montserrat" panose="00000500000000000000" pitchFamily="2" charset="0"/>
      <p:regular r:id="rId41"/>
      <p:bold r:id="rId42"/>
      <p:italic r:id="rId43"/>
      <p:boldItalic r:id="rId44"/>
    </p:embeddedFont>
    <p:embeddedFont>
      <p:font typeface="SVN-Poky's" panose="020B0604020202020204" charset="0"/>
      <p:regular r:id="rId45"/>
    </p:embeddedFont>
    <p:embeddedFont>
      <p:font typeface="UTM Avo" panose="02040603050506020204" pitchFamily="18" charset="0"/>
      <p:regular r:id="rId46"/>
      <p:bold r:id="rId47"/>
      <p:italic r:id="rId48"/>
      <p:boldItalic r:id="rId49"/>
    </p:embeddedFont>
    <p:embeddedFont>
      <p:font typeface="UTM Seagull" panose="02040603050506020204" pitchFamily="18" charset="0"/>
      <p:bold r:id="rId50"/>
      <p:boldItalic r:id="rId51"/>
    </p:embeddedFont>
    <p:embeddedFont>
      <p:font typeface="UTM Thanh Nhac TL" panose="02040603050506020204" pitchFamily="18"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E2C81"/>
    <a:srgbClr val="014C4C"/>
    <a:srgbClr val="D34827"/>
    <a:srgbClr val="F369AC"/>
    <a:srgbClr val="2C9151"/>
    <a:srgbClr val="70F2D6"/>
    <a:srgbClr val="92E8E9"/>
    <a:srgbClr val="A2DF48"/>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5A0A02-DF95-4910-9965-6E0C1F492962}">
  <a:tblStyle styleId="{655A0A02-DF95-4910-9965-6E0C1F4929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91071" autoAdjust="0"/>
  </p:normalViewPr>
  <p:slideViewPr>
    <p:cSldViewPr snapToGrid="0">
      <p:cViewPr varScale="1">
        <p:scale>
          <a:sx n="95" d="100"/>
          <a:sy n="95" d="100"/>
        </p:scale>
        <p:origin x="70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8dc876de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8dc876de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8dc876de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8dc876de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397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8dc876de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8dc876de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45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e84fe73f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e84fe73f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e8dc876de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e8dc876de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3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000000"/>
                </a:solidFill>
                <a:effectLst/>
                <a:latin typeface="OpenSans"/>
              </a:rPr>
              <a:t>- Vì vào mùa hè, các bạn có rất nhiều trải nghiệm thú vị.</a:t>
            </a:r>
          </a:p>
          <a:p>
            <a:pPr algn="just"/>
            <a:r>
              <a:rPr lang="vi-VN" b="0" i="0">
                <a:solidFill>
                  <a:srgbClr val="000000"/>
                </a:solidFill>
                <a:effectLst/>
                <a:latin typeface="OpenSans"/>
              </a:rPr>
              <a:t>- Vì hầu như bạn học sinh nào cũng thích mùa hè.</a:t>
            </a:r>
          </a:p>
        </p:txBody>
      </p:sp>
    </p:spTree>
    <p:extLst>
      <p:ext uri="{BB962C8B-B14F-4D97-AF65-F5344CB8AC3E}">
        <p14:creationId xmlns:p14="http://schemas.microsoft.com/office/powerpoint/2010/main" val="2462830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ge8e436e725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2" name="Google Shape;3092;ge8e436e725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gradFill>
          <a:gsLst>
            <a:gs pos="0">
              <a:schemeClr val="accent2"/>
            </a:gs>
            <a:gs pos="100000">
              <a:schemeClr val="accent1"/>
            </a:gs>
          </a:gsLst>
          <a:lin ang="5400700" scaled="0"/>
        </a:gradFill>
        <a:effectLst/>
      </p:bgPr>
    </p:bg>
    <p:spTree>
      <p:nvGrpSpPr>
        <p:cNvPr id="1" name="Shape 109"/>
        <p:cNvGrpSpPr/>
        <p:nvPr/>
      </p:nvGrpSpPr>
      <p:grpSpPr>
        <a:xfrm>
          <a:off x="0" y="0"/>
          <a:ext cx="0" cy="0"/>
          <a:chOff x="0" y="0"/>
          <a:chExt cx="0" cy="0"/>
        </a:xfrm>
      </p:grpSpPr>
      <p:pic>
        <p:nvPicPr>
          <p:cNvPr id="106" name="Picture 105">
            <a:extLst>
              <a:ext uri="{FF2B5EF4-FFF2-40B4-BE49-F238E27FC236}">
                <a16:creationId xmlns:a16="http://schemas.microsoft.com/office/drawing/2014/main" id="{4DA2DFD4-8A34-DC35-E4C5-1B3C1A4D6EDE}"/>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artisticBlur/>
                    </a14:imgEffect>
                  </a14:imgLayer>
                </a14:imgProps>
              </a:ext>
            </a:extLst>
          </a:blip>
          <a:srcRect l="12936" r="16743" b="7423"/>
          <a:stretch/>
        </p:blipFill>
        <p:spPr>
          <a:xfrm>
            <a:off x="-162641" y="-250051"/>
            <a:ext cx="9469281" cy="5443928"/>
          </a:xfrm>
          <a:prstGeom prst="rect">
            <a:avLst/>
          </a:prstGeom>
        </p:spPr>
      </p:pic>
      <p:sp>
        <p:nvSpPr>
          <p:cNvPr id="115" name="Google Shape;115;p3"/>
          <p:cNvSpPr/>
          <p:nvPr/>
        </p:nvSpPr>
        <p:spPr>
          <a:xfrm>
            <a:off x="-458955" y="3857352"/>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05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bg>
      <p:bgPr>
        <a:blipFill dpi="0" rotWithShape="1">
          <a:blip r:embed="rId2">
            <a:lum/>
          </a:blip>
          <a:srcRect/>
          <a:stretch>
            <a:fillRect/>
          </a:stretch>
        </a:blipFill>
        <a:effectLst/>
      </p:bgPr>
    </p:bg>
    <p:spTree>
      <p:nvGrpSpPr>
        <p:cNvPr id="1" name="Shape 262"/>
        <p:cNvGrpSpPr/>
        <p:nvPr/>
      </p:nvGrpSpPr>
      <p:grpSpPr>
        <a:xfrm>
          <a:off x="0" y="0"/>
          <a:ext cx="0" cy="0"/>
          <a:chOff x="0" y="0"/>
          <a:chExt cx="0" cy="0"/>
        </a:xfrm>
      </p:grpSpPr>
      <p:sp>
        <p:nvSpPr>
          <p:cNvPr id="264" name="Google Shape;264;p5"/>
          <p:cNvSpPr txBox="1">
            <a:spLocks noGrp="1"/>
          </p:cNvSpPr>
          <p:nvPr>
            <p:ph type="subTitle" idx="2"/>
          </p:nvPr>
        </p:nvSpPr>
        <p:spPr>
          <a:xfrm>
            <a:off x="4107250" y="2062750"/>
            <a:ext cx="2468400" cy="58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p5"/>
          <p:cNvSpPr txBox="1">
            <a:spLocks noGrp="1"/>
          </p:cNvSpPr>
          <p:nvPr>
            <p:ph type="subTitle" idx="3"/>
          </p:nvPr>
        </p:nvSpPr>
        <p:spPr>
          <a:xfrm>
            <a:off x="4107237" y="1724350"/>
            <a:ext cx="2468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Font typeface="Chango"/>
              <a:buNone/>
              <a:defRPr sz="2000">
                <a:latin typeface="Chango"/>
                <a:ea typeface="Chango"/>
                <a:cs typeface="Chango"/>
                <a:sym typeface="Chango"/>
              </a:defRPr>
            </a:lvl1pPr>
            <a:lvl2pPr lvl="1" rtl="0">
              <a:spcBef>
                <a:spcPts val="0"/>
              </a:spcBef>
              <a:spcAft>
                <a:spcPts val="0"/>
              </a:spcAft>
              <a:buSzPts val="2500"/>
              <a:buFont typeface="Chango"/>
              <a:buNone/>
              <a:defRPr sz="2500">
                <a:latin typeface="Chango"/>
                <a:ea typeface="Chango"/>
                <a:cs typeface="Chango"/>
                <a:sym typeface="Chango"/>
              </a:defRPr>
            </a:lvl2pPr>
            <a:lvl3pPr lvl="2" rtl="0">
              <a:spcBef>
                <a:spcPts val="0"/>
              </a:spcBef>
              <a:spcAft>
                <a:spcPts val="0"/>
              </a:spcAft>
              <a:buSzPts val="2500"/>
              <a:buFont typeface="Chango"/>
              <a:buNone/>
              <a:defRPr sz="2500">
                <a:latin typeface="Chango"/>
                <a:ea typeface="Chango"/>
                <a:cs typeface="Chango"/>
                <a:sym typeface="Chango"/>
              </a:defRPr>
            </a:lvl3pPr>
            <a:lvl4pPr lvl="3" rtl="0">
              <a:spcBef>
                <a:spcPts val="0"/>
              </a:spcBef>
              <a:spcAft>
                <a:spcPts val="0"/>
              </a:spcAft>
              <a:buSzPts val="2500"/>
              <a:buFont typeface="Chango"/>
              <a:buNone/>
              <a:defRPr sz="2500">
                <a:latin typeface="Chango"/>
                <a:ea typeface="Chango"/>
                <a:cs typeface="Chango"/>
                <a:sym typeface="Chango"/>
              </a:defRPr>
            </a:lvl4pPr>
            <a:lvl5pPr lvl="4" rtl="0">
              <a:spcBef>
                <a:spcPts val="0"/>
              </a:spcBef>
              <a:spcAft>
                <a:spcPts val="0"/>
              </a:spcAft>
              <a:buSzPts val="2500"/>
              <a:buFont typeface="Chango"/>
              <a:buNone/>
              <a:defRPr sz="2500">
                <a:latin typeface="Chango"/>
                <a:ea typeface="Chango"/>
                <a:cs typeface="Chango"/>
                <a:sym typeface="Chango"/>
              </a:defRPr>
            </a:lvl5pPr>
            <a:lvl6pPr lvl="5" rtl="0">
              <a:spcBef>
                <a:spcPts val="0"/>
              </a:spcBef>
              <a:spcAft>
                <a:spcPts val="0"/>
              </a:spcAft>
              <a:buSzPts val="2500"/>
              <a:buFont typeface="Chango"/>
              <a:buNone/>
              <a:defRPr sz="2500">
                <a:latin typeface="Chango"/>
                <a:ea typeface="Chango"/>
                <a:cs typeface="Chango"/>
                <a:sym typeface="Chango"/>
              </a:defRPr>
            </a:lvl6pPr>
            <a:lvl7pPr lvl="6" rtl="0">
              <a:spcBef>
                <a:spcPts val="0"/>
              </a:spcBef>
              <a:spcAft>
                <a:spcPts val="0"/>
              </a:spcAft>
              <a:buSzPts val="2500"/>
              <a:buFont typeface="Chango"/>
              <a:buNone/>
              <a:defRPr sz="2500">
                <a:latin typeface="Chango"/>
                <a:ea typeface="Chango"/>
                <a:cs typeface="Chango"/>
                <a:sym typeface="Chango"/>
              </a:defRPr>
            </a:lvl7pPr>
            <a:lvl8pPr lvl="7" rtl="0">
              <a:spcBef>
                <a:spcPts val="0"/>
              </a:spcBef>
              <a:spcAft>
                <a:spcPts val="0"/>
              </a:spcAft>
              <a:buSzPts val="2500"/>
              <a:buFont typeface="Chango"/>
              <a:buNone/>
              <a:defRPr sz="2500">
                <a:latin typeface="Chango"/>
                <a:ea typeface="Chango"/>
                <a:cs typeface="Chango"/>
                <a:sym typeface="Chango"/>
              </a:defRPr>
            </a:lvl8pPr>
            <a:lvl9pPr lvl="8" rtl="0">
              <a:spcBef>
                <a:spcPts val="0"/>
              </a:spcBef>
              <a:spcAft>
                <a:spcPts val="0"/>
              </a:spcAft>
              <a:buSzPts val="2500"/>
              <a:buFont typeface="Chango"/>
              <a:buNone/>
              <a:defRPr sz="2500">
                <a:latin typeface="Chango"/>
                <a:ea typeface="Chango"/>
                <a:cs typeface="Chango"/>
                <a:sym typeface="Chango"/>
              </a:defRPr>
            </a:lvl9pPr>
          </a:lstStyle>
          <a:p>
            <a:endParaRPr/>
          </a:p>
        </p:txBody>
      </p:sp>
      <p:sp>
        <p:nvSpPr>
          <p:cNvPr id="267" name="Google Shape;267;p5"/>
          <p:cNvSpPr txBox="1">
            <a:spLocks noGrp="1"/>
          </p:cNvSpPr>
          <p:nvPr>
            <p:ph type="title"/>
          </p:nvPr>
        </p:nvSpPr>
        <p:spPr>
          <a:xfrm>
            <a:off x="714125" y="535650"/>
            <a:ext cx="7715700" cy="4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5"/>
          <p:cNvSpPr/>
          <p:nvPr/>
        </p:nvSpPr>
        <p:spPr>
          <a:xfrm flipH="1">
            <a:off x="6322008" y="636637"/>
            <a:ext cx="2896783" cy="871056"/>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5"/>
          <p:cNvGrpSpPr/>
          <p:nvPr/>
        </p:nvGrpSpPr>
        <p:grpSpPr>
          <a:xfrm flipH="1">
            <a:off x="7514028" y="2593761"/>
            <a:ext cx="2388665" cy="1050618"/>
            <a:chOff x="7072159" y="4018603"/>
            <a:chExt cx="2677276" cy="1177559"/>
          </a:xfrm>
        </p:grpSpPr>
        <p:sp>
          <p:nvSpPr>
            <p:cNvPr id="340" name="Google Shape;340;p5"/>
            <p:cNvSpPr/>
            <p:nvPr/>
          </p:nvSpPr>
          <p:spPr>
            <a:xfrm>
              <a:off x="7142882"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657554"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9200020"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9299965"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9379585"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53789"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064697"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7455287"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177318"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663421"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804119"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553734"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1408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281767"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7333971"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47128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7072159"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7798257"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7180362"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7652197"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5"/>
          <p:cNvGrpSpPr/>
          <p:nvPr/>
        </p:nvGrpSpPr>
        <p:grpSpPr>
          <a:xfrm flipH="1">
            <a:off x="6279086" y="1020484"/>
            <a:ext cx="1749795" cy="492888"/>
            <a:chOff x="7090912" y="539510"/>
            <a:chExt cx="2589220" cy="729339"/>
          </a:xfrm>
        </p:grpSpPr>
        <p:grpSp>
          <p:nvGrpSpPr>
            <p:cNvPr id="361" name="Google Shape;361;p5"/>
            <p:cNvGrpSpPr/>
            <p:nvPr/>
          </p:nvGrpSpPr>
          <p:grpSpPr>
            <a:xfrm>
              <a:off x="7179506" y="623450"/>
              <a:ext cx="2500626" cy="645399"/>
              <a:chOff x="6334200" y="978578"/>
              <a:chExt cx="1544073" cy="398517"/>
            </a:xfrm>
          </p:grpSpPr>
          <p:sp>
            <p:nvSpPr>
              <p:cNvPr id="362" name="Google Shape;362;p5"/>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5"/>
            <p:cNvSpPr/>
            <p:nvPr/>
          </p:nvSpPr>
          <p:spPr>
            <a:xfrm>
              <a:off x="8280082" y="7643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8307405" y="539510"/>
              <a:ext cx="48763" cy="42000"/>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rot="-4215946">
              <a:off x="7094530" y="641522"/>
              <a:ext cx="48763" cy="42001"/>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5"/>
          <p:cNvGrpSpPr/>
          <p:nvPr/>
        </p:nvGrpSpPr>
        <p:grpSpPr>
          <a:xfrm rot="60093" flipH="1">
            <a:off x="-1825723" y="162873"/>
            <a:ext cx="2376551" cy="1118138"/>
            <a:chOff x="6011250" y="3839863"/>
            <a:chExt cx="2884774" cy="1357251"/>
          </a:xfrm>
        </p:grpSpPr>
        <p:sp>
          <p:nvSpPr>
            <p:cNvPr id="377" name="Google Shape;377;p5"/>
            <p:cNvSpPr/>
            <p:nvPr/>
          </p:nvSpPr>
          <p:spPr>
            <a:xfrm>
              <a:off x="6011250" y="3897226"/>
              <a:ext cx="2884774" cy="1299887"/>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8618134" y="383986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7285434" y="40454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dpi="0" rotWithShape="1">
          <a:blip r:embed="rId2">
            <a:lum/>
          </a:blip>
          <a:srcRect/>
          <a:stretch>
            <a:fillRect t="-1000" b="-1000"/>
          </a:stretch>
        </a:blipFill>
        <a:effectLst/>
      </p:bgPr>
    </p:bg>
    <p:spTree>
      <p:nvGrpSpPr>
        <p:cNvPr id="1" name="Shape 380"/>
        <p:cNvGrpSpPr/>
        <p:nvPr/>
      </p:nvGrpSpPr>
      <p:grpSpPr>
        <a:xfrm>
          <a:off x="0" y="0"/>
          <a:ext cx="0" cy="0"/>
          <a:chOff x="0" y="0"/>
          <a:chExt cx="0" cy="0"/>
        </a:xfrm>
      </p:grpSpPr>
      <p:sp>
        <p:nvSpPr>
          <p:cNvPr id="381" name="Google Shape;381;p6"/>
          <p:cNvSpPr txBox="1">
            <a:spLocks noGrp="1"/>
          </p:cNvSpPr>
          <p:nvPr>
            <p:ph type="title"/>
          </p:nvPr>
        </p:nvSpPr>
        <p:spPr>
          <a:xfrm>
            <a:off x="714150" y="769350"/>
            <a:ext cx="7715700" cy="4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 name="Google Shape;382;p6"/>
          <p:cNvSpPr/>
          <p:nvPr/>
        </p:nvSpPr>
        <p:spPr>
          <a:xfrm>
            <a:off x="714176" y="218851"/>
            <a:ext cx="2165804" cy="97589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303098" y="4221313"/>
            <a:ext cx="3652961" cy="975903"/>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639643" y="3862511"/>
            <a:ext cx="144019" cy="146173"/>
          </a:xfrm>
          <a:custGeom>
            <a:avLst/>
            <a:gdLst/>
            <a:ahLst/>
            <a:cxnLst/>
            <a:rect l="l" t="t" r="r" b="b"/>
            <a:pathLst>
              <a:path w="2206" h="2239" extrusionOk="0">
                <a:moveTo>
                  <a:pt x="1386" y="1"/>
                </a:moveTo>
                <a:cubicBezTo>
                  <a:pt x="1128" y="1"/>
                  <a:pt x="872" y="57"/>
                  <a:pt x="631" y="178"/>
                </a:cubicBezTo>
                <a:cubicBezTo>
                  <a:pt x="510" y="243"/>
                  <a:pt x="408" y="326"/>
                  <a:pt x="316" y="437"/>
                </a:cubicBezTo>
                <a:cubicBezTo>
                  <a:pt x="223" y="567"/>
                  <a:pt x="149" y="715"/>
                  <a:pt x="103" y="872"/>
                </a:cubicBezTo>
                <a:cubicBezTo>
                  <a:pt x="29" y="1011"/>
                  <a:pt x="1" y="1178"/>
                  <a:pt x="10" y="1336"/>
                </a:cubicBezTo>
                <a:cubicBezTo>
                  <a:pt x="10" y="1419"/>
                  <a:pt x="29" y="1502"/>
                  <a:pt x="56" y="1586"/>
                </a:cubicBezTo>
                <a:cubicBezTo>
                  <a:pt x="29" y="1613"/>
                  <a:pt x="38" y="1641"/>
                  <a:pt x="66" y="1660"/>
                </a:cubicBezTo>
                <a:cubicBezTo>
                  <a:pt x="121" y="1752"/>
                  <a:pt x="186" y="1836"/>
                  <a:pt x="269" y="1891"/>
                </a:cubicBezTo>
                <a:cubicBezTo>
                  <a:pt x="258" y="1875"/>
                  <a:pt x="253" y="1868"/>
                  <a:pt x="253" y="1868"/>
                </a:cubicBezTo>
                <a:lnTo>
                  <a:pt x="253" y="1868"/>
                </a:lnTo>
                <a:cubicBezTo>
                  <a:pt x="256" y="1868"/>
                  <a:pt x="383" y="2024"/>
                  <a:pt x="566" y="2123"/>
                </a:cubicBezTo>
                <a:cubicBezTo>
                  <a:pt x="669" y="2175"/>
                  <a:pt x="731" y="2238"/>
                  <a:pt x="832" y="2238"/>
                </a:cubicBezTo>
                <a:cubicBezTo>
                  <a:pt x="858" y="2238"/>
                  <a:pt x="886" y="2234"/>
                  <a:pt x="918" y="2225"/>
                </a:cubicBezTo>
                <a:cubicBezTo>
                  <a:pt x="1131" y="2169"/>
                  <a:pt x="1251" y="1919"/>
                  <a:pt x="1362" y="1734"/>
                </a:cubicBezTo>
                <a:cubicBezTo>
                  <a:pt x="1529" y="1465"/>
                  <a:pt x="1622" y="1160"/>
                  <a:pt x="1853" y="928"/>
                </a:cubicBezTo>
                <a:cubicBezTo>
                  <a:pt x="2011" y="771"/>
                  <a:pt x="2205" y="520"/>
                  <a:pt x="2066" y="289"/>
                </a:cubicBezTo>
                <a:cubicBezTo>
                  <a:pt x="1955" y="94"/>
                  <a:pt x="1659" y="30"/>
                  <a:pt x="1446" y="2"/>
                </a:cubicBezTo>
                <a:cubicBezTo>
                  <a:pt x="1426" y="1"/>
                  <a:pt x="1406" y="1"/>
                  <a:pt x="1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flipH="1">
            <a:off x="1034886" y="4266686"/>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flipH="1">
            <a:off x="1644718" y="4519589"/>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flipH="1">
            <a:off x="1688824" y="4141950"/>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flipH="1">
            <a:off x="2050714" y="4293713"/>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flipH="1">
            <a:off x="638143" y="4226627"/>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flipH="1">
            <a:off x="2791486" y="4588211"/>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flipH="1">
            <a:off x="1119064" y="3973063"/>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flipH="1">
            <a:off x="4303093" y="4414977"/>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flipH="1">
            <a:off x="4697974" y="4077362"/>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flipH="1">
            <a:off x="1119068" y="262177"/>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flipH="1">
            <a:off x="734093" y="535652"/>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bg>
      <p:bgPr>
        <a:blipFill dpi="0" rotWithShape="1">
          <a:blip r:embed="rId2">
            <a:lum/>
          </a:blip>
          <a:srcRect/>
          <a:stretch>
            <a:fillRect t="-1000" b="-1000"/>
          </a:stretch>
        </a:blipFill>
        <a:effectLst/>
      </p:bgPr>
    </p:bg>
    <p:spTree>
      <p:nvGrpSpPr>
        <p:cNvPr id="1" name="Shape 466"/>
        <p:cNvGrpSpPr/>
        <p:nvPr/>
      </p:nvGrpSpPr>
      <p:grpSpPr>
        <a:xfrm>
          <a:off x="0" y="0"/>
          <a:ext cx="0" cy="0"/>
          <a:chOff x="0" y="0"/>
          <a:chExt cx="0" cy="0"/>
        </a:xfrm>
      </p:grpSpPr>
      <p:sp>
        <p:nvSpPr>
          <p:cNvPr id="495" name="Google Shape;495;p7"/>
          <p:cNvSpPr/>
          <p:nvPr/>
        </p:nvSpPr>
        <p:spPr>
          <a:xfrm flipH="1">
            <a:off x="-719028" y="382874"/>
            <a:ext cx="3064259" cy="818654"/>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bg>
      <p:bgPr>
        <a:blipFill dpi="0" rotWithShape="1">
          <a:blip r:embed="rId2">
            <a:lum/>
          </a:blip>
          <a:srcRect/>
          <a:stretch>
            <a:fillRect t="-1000" b="-1000"/>
          </a:stretch>
        </a:blipFill>
        <a:effectLst/>
      </p:bgPr>
    </p:bg>
    <p:spTree>
      <p:nvGrpSpPr>
        <p:cNvPr id="1" name="Shape 58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687"/>
        <p:cNvGrpSpPr/>
        <p:nvPr/>
      </p:nvGrpSpPr>
      <p:grpSpPr>
        <a:xfrm>
          <a:off x="0" y="0"/>
          <a:ext cx="0" cy="0"/>
          <a:chOff x="0" y="0"/>
          <a:chExt cx="0" cy="0"/>
        </a:xfrm>
      </p:grpSpPr>
      <p:sp>
        <p:nvSpPr>
          <p:cNvPr id="1688" name="Google Shape;1688;p27"/>
          <p:cNvSpPr/>
          <p:nvPr/>
        </p:nvSpPr>
        <p:spPr>
          <a:xfrm>
            <a:off x="6602889" y="3550670"/>
            <a:ext cx="3653877" cy="164641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9" name="Google Shape;1689;p27"/>
          <p:cNvGrpSpPr/>
          <p:nvPr/>
        </p:nvGrpSpPr>
        <p:grpSpPr>
          <a:xfrm>
            <a:off x="6380649" y="4108253"/>
            <a:ext cx="4686138" cy="1178488"/>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2" name="Google Shape;1712;p27"/>
          <p:cNvSpPr/>
          <p:nvPr/>
        </p:nvSpPr>
        <p:spPr>
          <a:xfrm>
            <a:off x="-705850" y="3957915"/>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flipH="1">
            <a:off x="8251122" y="376416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flipH="1">
            <a:off x="9565247" y="38963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flipH="1">
            <a:off x="7635347" y="39579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6" name="Google Shape;1716;p27"/>
          <p:cNvGrpSpPr/>
          <p:nvPr/>
        </p:nvGrpSpPr>
        <p:grpSpPr>
          <a:xfrm>
            <a:off x="-1682312" y="4126658"/>
            <a:ext cx="4152114" cy="1160093"/>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4" name="Google Shape;1754;p27"/>
          <p:cNvGrpSpPr/>
          <p:nvPr/>
        </p:nvGrpSpPr>
        <p:grpSpPr>
          <a:xfrm flipH="1">
            <a:off x="7561062" y="1805251"/>
            <a:ext cx="2550083" cy="712484"/>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27"/>
          <p:cNvSpPr/>
          <p:nvPr/>
        </p:nvSpPr>
        <p:spPr>
          <a:xfrm flipH="1">
            <a:off x="-1030734" y="482650"/>
            <a:ext cx="2216995" cy="998984"/>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7"/>
          <p:cNvSpPr/>
          <p:nvPr/>
        </p:nvSpPr>
        <p:spPr>
          <a:xfrm flipH="1">
            <a:off x="497272" y="600038"/>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7"/>
          <p:cNvSpPr/>
          <p:nvPr/>
        </p:nvSpPr>
        <p:spPr>
          <a:xfrm flipH="1">
            <a:off x="1124397" y="91605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flipH="1">
            <a:off x="1012371" y="7321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1_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5548052" y="3937797"/>
            <a:ext cx="2788613" cy="1256557"/>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flipH="1">
            <a:off x="2350106" y="2684973"/>
            <a:ext cx="2136429" cy="59691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a:off x="-458955" y="3857352"/>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0" name="Google Shape;1800;p28"/>
          <p:cNvGrpSpPr/>
          <p:nvPr/>
        </p:nvGrpSpPr>
        <p:grpSpPr>
          <a:xfrm>
            <a:off x="-2179299" y="3733150"/>
            <a:ext cx="2840052" cy="7935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8" name="Google Shape;1838;p28"/>
          <p:cNvSpPr/>
          <p:nvPr/>
        </p:nvSpPr>
        <p:spPr>
          <a:xfrm>
            <a:off x="9950750" y="369152"/>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9414309" y="6148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0927159" y="53565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1021087" y="925202"/>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28"/>
          <p:cNvGrpSpPr/>
          <p:nvPr/>
        </p:nvGrpSpPr>
        <p:grpSpPr>
          <a:xfrm flipH="1">
            <a:off x="6846886" y="3921791"/>
            <a:ext cx="4903107" cy="1233052"/>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5" name="Google Shape;1865;p28"/>
          <p:cNvSpPr/>
          <p:nvPr/>
        </p:nvSpPr>
        <p:spPr>
          <a:xfrm>
            <a:off x="2188037" y="7283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1545234" y="87051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8256997" y="3641888"/>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1576950" y="611802"/>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1115525" y="11557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5156609" y="435806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1" name="Google Shape;1871;p28"/>
          <p:cNvGrpSpPr/>
          <p:nvPr/>
        </p:nvGrpSpPr>
        <p:grpSpPr>
          <a:xfrm>
            <a:off x="7222318" y="885296"/>
            <a:ext cx="4152249" cy="1160123"/>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5" name="Google Shape;1875;p28"/>
          <p:cNvSpPr/>
          <p:nvPr/>
        </p:nvSpPr>
        <p:spPr>
          <a:xfrm>
            <a:off x="1038250" y="371334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1775682" y="3464074"/>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893975" y="4060397"/>
            <a:ext cx="156100" cy="113750"/>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8" name="Google Shape;1878;p28"/>
          <p:cNvGrpSpPr/>
          <p:nvPr/>
        </p:nvGrpSpPr>
        <p:grpSpPr>
          <a:xfrm>
            <a:off x="546113" y="1002680"/>
            <a:ext cx="2312712" cy="596899"/>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0" name="Google Shape;1890;p28"/>
          <p:cNvSpPr/>
          <p:nvPr/>
        </p:nvSpPr>
        <p:spPr>
          <a:xfrm>
            <a:off x="6903025" y="361864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a:off x="6591397" y="42871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7984557" y="3857361"/>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7695000" y="3306647"/>
            <a:ext cx="156100" cy="113750"/>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2218350" y="39377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2702713" y="4367285"/>
            <a:ext cx="156100" cy="113750"/>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8"/>
          <p:cNvSpPr/>
          <p:nvPr/>
        </p:nvSpPr>
        <p:spPr>
          <a:xfrm flipH="1">
            <a:off x="7943405" y="3832364"/>
            <a:ext cx="95425" cy="88764"/>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8"/>
          <p:cNvSpPr/>
          <p:nvPr/>
        </p:nvSpPr>
        <p:spPr>
          <a:xfrm flipH="1">
            <a:off x="8336684" y="4174162"/>
            <a:ext cx="80437" cy="60706"/>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7299325" y="12130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75525"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375525"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4" name="Picture 3">
            <a:extLst>
              <a:ext uri="{FF2B5EF4-FFF2-40B4-BE49-F238E27FC236}">
                <a16:creationId xmlns:a16="http://schemas.microsoft.com/office/drawing/2014/main" id="{41148619-7E65-5167-90C8-5819340BEA26}"/>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DC5335F7-1326-E415-6049-3D122259F46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375525" y="5415653"/>
            <a:ext cx="1824009" cy="2002485"/>
          </a:xfrm>
          <a:prstGeom prst="rect">
            <a:avLst/>
          </a:prstGeom>
        </p:spPr>
      </p:pic>
      <p:sp>
        <p:nvSpPr>
          <p:cNvPr id="8" name="TextBox 3">
            <a:extLst>
              <a:ext uri="{FF2B5EF4-FFF2-40B4-BE49-F238E27FC236}">
                <a16:creationId xmlns:a16="http://schemas.microsoft.com/office/drawing/2014/main" id="{AFFA89DC-8EAF-DF0E-4CDD-1B19615E86B1}"/>
              </a:ext>
            </a:extLst>
          </p:cNvPr>
          <p:cNvSpPr txBox="1"/>
          <p:nvPr userDrawn="1"/>
        </p:nvSpPr>
        <p:spPr>
          <a:xfrm>
            <a:off x="1807395" y="672282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5DD95BE0-74A9-C360-475D-D1535E8858EC}"/>
              </a:ext>
            </a:extLst>
          </p:cNvPr>
          <p:cNvSpPr txBox="1">
            <a:spLocks/>
          </p:cNvSpPr>
          <p:nvPr userDrawn="1"/>
        </p:nvSpPr>
        <p:spPr>
          <a:xfrm>
            <a:off x="724315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0" name="Title 1">
            <a:extLst>
              <a:ext uri="{FF2B5EF4-FFF2-40B4-BE49-F238E27FC236}">
                <a16:creationId xmlns:a16="http://schemas.microsoft.com/office/drawing/2014/main" id="{4BCB40F9-13D9-F2DB-A9FB-08EE0C6CEA7E}"/>
              </a:ext>
            </a:extLst>
          </p:cNvPr>
          <p:cNvSpPr txBox="1">
            <a:spLocks/>
          </p:cNvSpPr>
          <p:nvPr userDrawn="1"/>
        </p:nvSpPr>
        <p:spPr>
          <a:xfrm>
            <a:off x="194407" y="708676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1650AC82-C3BF-EAF5-C821-AE901954377D}"/>
              </a:ext>
            </a:extLst>
          </p:cNvPr>
          <p:cNvSpPr txBox="1">
            <a:spLocks/>
          </p:cNvSpPr>
          <p:nvPr userDrawn="1"/>
        </p:nvSpPr>
        <p:spPr>
          <a:xfrm>
            <a:off x="-1979716" y="2472050"/>
            <a:ext cx="1963503" cy="5255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b="0">
                <a:solidFill>
                  <a:schemeClr val="accent6">
                    <a:lumMod val="50000"/>
                  </a:schemeClr>
                </a:solidFill>
                <a:latin typeface="#9Slide07 Altus" pitchFamily="2" charset="0"/>
              </a:rPr>
              <a:t>By DIỆU HIỀN</a:t>
            </a:r>
            <a:endParaRPr lang="en-US" sz="25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ACED8D67-1FFB-18E1-7668-C8063219FA58}"/>
              </a:ext>
            </a:extLst>
          </p:cNvPr>
          <p:cNvSpPr txBox="1">
            <a:spLocks/>
          </p:cNvSpPr>
          <p:nvPr userDrawn="1"/>
        </p:nvSpPr>
        <p:spPr>
          <a:xfrm>
            <a:off x="-570117"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007FDE"/>
                </a:solidFill>
                <a:latin typeface="#9Slide07 HoneyCream" pitchFamily="2" charset="0"/>
              </a:rPr>
              <a:t>Măng Non</a:t>
            </a:r>
            <a:endParaRPr lang="en-US" sz="1800" b="0" dirty="0">
              <a:solidFill>
                <a:srgbClr val="007FDE"/>
              </a:solidFill>
              <a:latin typeface="#9Slide07 HoneyCream" pitchFamily="2" charset="0"/>
            </a:endParaRPr>
          </a:p>
        </p:txBody>
      </p:sp>
      <p:pic>
        <p:nvPicPr>
          <p:cNvPr id="13" name="Picture 12">
            <a:extLst>
              <a:ext uri="{FF2B5EF4-FFF2-40B4-BE49-F238E27FC236}">
                <a16:creationId xmlns:a16="http://schemas.microsoft.com/office/drawing/2014/main" id="{7511258F-A9E6-DB8C-FD2C-1F37919F739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E46C9AEB-26F4-BE95-FB41-826B4B3B3CA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35D89FFE-C8EA-B803-5382-1F3F21DC4A72}"/>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17DD696F-BC2B-1BF1-D684-4277598C39A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0E324EE4-5C7D-98E0-AECD-9FB79F916576}"/>
              </a:ext>
            </a:extLst>
          </p:cNvPr>
          <p:cNvSpPr txBox="1"/>
          <p:nvPr userDrawn="1"/>
        </p:nvSpPr>
        <p:spPr>
          <a:xfrm>
            <a:off x="-2371453" y="2342433"/>
            <a:ext cx="2746978" cy="784811"/>
          </a:xfrm>
          <a:prstGeom prst="rect">
            <a:avLst/>
          </a:prstGeom>
          <a:noFill/>
        </p:spPr>
        <p:txBody>
          <a:bodyPr wrap="square" rtlCol="0">
            <a:prstTxWarp prst="textArchUp">
              <a:avLst/>
            </a:prstTxWarp>
            <a:spAutoFit/>
          </a:bodyPr>
          <a:lstStyle/>
          <a:p>
            <a:pPr algn="ctr"/>
            <a:r>
              <a:rPr lang="en-US" sz="2200" b="1">
                <a:solidFill>
                  <a:srgbClr val="008000">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2200" b="1">
              <a:solidFill>
                <a:srgbClr val="008000">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Tree>
  </p:cSld>
  <p:clrMap bg1="lt1" tx1="dk1" bg2="dk2" tx2="lt2" accent1="accent1" accent2="accent2" accent3="accent3" accent4="accent4" accent5="accent5" accent6="accent6" hlink="hlink" folHlink="folHlink"/>
  <p:sldLayoutIdLst>
    <p:sldLayoutId id="2147483649" r:id="rId1"/>
    <p:sldLayoutId id="2147483678" r:id="rId2"/>
    <p:sldLayoutId id="2147483651" r:id="rId3"/>
    <p:sldLayoutId id="2147483652" r:id="rId4"/>
    <p:sldLayoutId id="2147483653" r:id="rId5"/>
    <p:sldLayoutId id="2147483655" r:id="rId6"/>
    <p:sldLayoutId id="2147483658" r:id="rId7"/>
    <p:sldLayoutId id="2147483673"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5.png"/><Relationship Id="rId3" Type="http://schemas.openxmlformats.org/officeDocument/2006/relationships/slideLayout" Target="../slideLayouts/slideLayout1.xml"/><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3.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24.wmf"/><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8.xml"/><Relationship Id="rId7" Type="http://schemas.openxmlformats.org/officeDocument/2006/relationships/slide" Target="slide20.xml"/><Relationship Id="rId12" Type="http://schemas.openxmlformats.org/officeDocument/2006/relationships/image" Target="../media/image30.png"/><Relationship Id="rId2" Type="http://schemas.openxmlformats.org/officeDocument/2006/relationships/image" Target="../media/image12.gif"/><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slide" Target="slide22.xml"/><Relationship Id="rId5" Type="http://schemas.openxmlformats.org/officeDocument/2006/relationships/slide" Target="slide19.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7.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wmf"/><Relationship Id="rId3" Type="http://schemas.openxmlformats.org/officeDocument/2006/relationships/control" Target="../activeX/activeX5.xml"/><Relationship Id="rId7" Type="http://schemas.openxmlformats.org/officeDocument/2006/relationships/image" Target="../media/image36.png"/><Relationship Id="rId12" Type="http://schemas.openxmlformats.org/officeDocument/2006/relationships/image" Target="../media/image41.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image" Target="../media/image35.png"/><Relationship Id="rId11" Type="http://schemas.openxmlformats.org/officeDocument/2006/relationships/image" Target="../media/image40.wmf"/><Relationship Id="rId5" Type="http://schemas.openxmlformats.org/officeDocument/2006/relationships/slideLayout" Target="../slideLayouts/slideLayout6.xml"/><Relationship Id="rId10" Type="http://schemas.openxmlformats.org/officeDocument/2006/relationships/image" Target="../media/image39.wmf"/><Relationship Id="rId4" Type="http://schemas.openxmlformats.org/officeDocument/2006/relationships/control" Target="../activeX/activeX6.xm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B4602AA9-5408-58DA-DA86-2E5FC8AE5925}"/>
              </a:ext>
            </a:extLst>
          </p:cNvPr>
          <p:cNvPicPr>
            <a:picLocks noChangeAspect="1"/>
          </p:cNvPicPr>
          <p:nvPr/>
        </p:nvPicPr>
        <p:blipFill>
          <a:blip r:embed="rId4"/>
          <a:stretch>
            <a:fillRect/>
          </a:stretch>
        </p:blipFill>
        <p:spPr>
          <a:xfrm>
            <a:off x="-185737" y="-257175"/>
            <a:ext cx="9528520" cy="5400675"/>
          </a:xfrm>
          <a:prstGeom prst="rect">
            <a:avLst/>
          </a:prstGeom>
          <a:ln>
            <a:noFill/>
          </a:ln>
          <a:effectLst>
            <a:outerShdw blurRad="292100" dist="139700" dir="2700000" algn="tl" rotWithShape="0">
              <a:srgbClr val="333333">
                <a:alpha val="65000"/>
              </a:srgbClr>
            </a:outerShdw>
          </a:effectLst>
        </p:spPr>
      </p:pic>
      <p:sp>
        <p:nvSpPr>
          <p:cNvPr id="93" name="Google Shape;38;p2">
            <a:extLst>
              <a:ext uri="{FF2B5EF4-FFF2-40B4-BE49-F238E27FC236}">
                <a16:creationId xmlns:a16="http://schemas.microsoft.com/office/drawing/2014/main" id="{489E5E23-B19B-319F-BCA5-942759BAD195}"/>
              </a:ext>
            </a:extLst>
          </p:cNvPr>
          <p:cNvSpPr/>
          <p:nvPr/>
        </p:nvSpPr>
        <p:spPr>
          <a:xfrm flipH="1">
            <a:off x="5270659" y="4035845"/>
            <a:ext cx="3653877" cy="164641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Picture 182">
            <a:extLst>
              <a:ext uri="{FF2B5EF4-FFF2-40B4-BE49-F238E27FC236}">
                <a16:creationId xmlns:a16="http://schemas.microsoft.com/office/drawing/2014/main" id="{FC2616C5-5628-228A-9CB2-CC38FED0BB1B}"/>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889" y="45049"/>
            <a:ext cx="1718657" cy="840824"/>
          </a:xfrm>
          <a:prstGeom prst="rect">
            <a:avLst/>
          </a:prstGeom>
        </p:spPr>
      </p:pic>
      <p:pic>
        <p:nvPicPr>
          <p:cNvPr id="195" name="Picture 194">
            <a:extLst>
              <a:ext uri="{FF2B5EF4-FFF2-40B4-BE49-F238E27FC236}">
                <a16:creationId xmlns:a16="http://schemas.microsoft.com/office/drawing/2014/main" id="{E5D99B8B-A90F-C327-0655-AED381FFE4CC}"/>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137204" y="186663"/>
            <a:ext cx="1822070" cy="768033"/>
          </a:xfrm>
          <a:prstGeom prst="rect">
            <a:avLst/>
          </a:prstGeom>
        </p:spPr>
      </p:pic>
      <p:grpSp>
        <p:nvGrpSpPr>
          <p:cNvPr id="7" name="Google Shape;1912;p31">
            <a:extLst>
              <a:ext uri="{FF2B5EF4-FFF2-40B4-BE49-F238E27FC236}">
                <a16:creationId xmlns:a16="http://schemas.microsoft.com/office/drawing/2014/main" id="{5C9E9942-2B65-9854-3A9A-1358F73B8B31}"/>
              </a:ext>
            </a:extLst>
          </p:cNvPr>
          <p:cNvGrpSpPr/>
          <p:nvPr/>
        </p:nvGrpSpPr>
        <p:grpSpPr>
          <a:xfrm rot="20965980">
            <a:off x="962929" y="346863"/>
            <a:ext cx="1626627" cy="558760"/>
            <a:chOff x="280551" y="2039183"/>
            <a:chExt cx="2925313" cy="1252898"/>
          </a:xfrm>
        </p:grpSpPr>
        <p:sp>
          <p:nvSpPr>
            <p:cNvPr id="8" name="Google Shape;1913;p31">
              <a:extLst>
                <a:ext uri="{FF2B5EF4-FFF2-40B4-BE49-F238E27FC236}">
                  <a16:creationId xmlns:a16="http://schemas.microsoft.com/office/drawing/2014/main" id="{49CE3CC9-F13E-B385-B95A-8F9EA6290384}"/>
                </a:ext>
              </a:extLst>
            </p:cNvPr>
            <p:cNvSpPr/>
            <p:nvPr/>
          </p:nvSpPr>
          <p:spPr>
            <a:xfrm rot="-404707">
              <a:off x="2229752" y="2568059"/>
              <a:ext cx="611122" cy="574479"/>
            </a:xfrm>
            <a:custGeom>
              <a:avLst/>
              <a:gdLst/>
              <a:ahLst/>
              <a:cxnLst/>
              <a:rect l="l" t="t" r="r" b="b"/>
              <a:pathLst>
                <a:path w="9106" h="8560" extrusionOk="0">
                  <a:moveTo>
                    <a:pt x="1565" y="6234"/>
                  </a:moveTo>
                  <a:cubicBezTo>
                    <a:pt x="1565" y="6234"/>
                    <a:pt x="4020" y="8559"/>
                    <a:pt x="8920" y="7197"/>
                  </a:cubicBezTo>
                  <a:lnTo>
                    <a:pt x="9105" y="1621"/>
                  </a:lnTo>
                  <a:cubicBezTo>
                    <a:pt x="9105" y="1621"/>
                    <a:pt x="5298" y="1"/>
                    <a:pt x="1899" y="2381"/>
                  </a:cubicBezTo>
                  <a:cubicBezTo>
                    <a:pt x="1899" y="2381"/>
                    <a:pt x="0" y="3724"/>
                    <a:pt x="1565" y="6234"/>
                  </a:cubicBezTo>
                  <a:close/>
                </a:path>
              </a:pathLst>
            </a:custGeom>
            <a:gradFill>
              <a:gsLst>
                <a:gs pos="0">
                  <a:schemeClr val="lt1"/>
                </a:gs>
                <a:gs pos="50000">
                  <a:schemeClr val="dk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14;p31">
              <a:extLst>
                <a:ext uri="{FF2B5EF4-FFF2-40B4-BE49-F238E27FC236}">
                  <a16:creationId xmlns:a16="http://schemas.microsoft.com/office/drawing/2014/main" id="{19D794BC-168C-75F5-6C4B-FF3E037D04D7}"/>
                </a:ext>
              </a:extLst>
            </p:cNvPr>
            <p:cNvSpPr/>
            <p:nvPr/>
          </p:nvSpPr>
          <p:spPr>
            <a:xfrm rot="-404707">
              <a:off x="2696253" y="2643575"/>
              <a:ext cx="262408" cy="373076"/>
            </a:xfrm>
            <a:custGeom>
              <a:avLst/>
              <a:gdLst/>
              <a:ahLst/>
              <a:cxnLst/>
              <a:rect l="l" t="t" r="r" b="b"/>
              <a:pathLst>
                <a:path w="3910" h="5559" extrusionOk="0">
                  <a:moveTo>
                    <a:pt x="3909" y="2780"/>
                  </a:moveTo>
                  <a:cubicBezTo>
                    <a:pt x="3909" y="4308"/>
                    <a:pt x="3029" y="5558"/>
                    <a:pt x="1955" y="5558"/>
                  </a:cubicBezTo>
                  <a:cubicBezTo>
                    <a:pt x="880" y="5558"/>
                    <a:pt x="1" y="4308"/>
                    <a:pt x="1" y="2780"/>
                  </a:cubicBezTo>
                  <a:cubicBezTo>
                    <a:pt x="1" y="1242"/>
                    <a:pt x="880" y="1"/>
                    <a:pt x="1955" y="1"/>
                  </a:cubicBezTo>
                  <a:cubicBezTo>
                    <a:pt x="3029" y="1"/>
                    <a:pt x="3909" y="1242"/>
                    <a:pt x="3909" y="2780"/>
                  </a:cubicBezTo>
                  <a:close/>
                </a:path>
              </a:pathLst>
            </a:custGeom>
            <a:gradFill>
              <a:gsLst>
                <a:gs pos="0">
                  <a:schemeClr val="dk1"/>
                </a:gs>
                <a:gs pos="50000">
                  <a:schemeClr val="lt1"/>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15;p31">
              <a:extLst>
                <a:ext uri="{FF2B5EF4-FFF2-40B4-BE49-F238E27FC236}">
                  <a16:creationId xmlns:a16="http://schemas.microsoft.com/office/drawing/2014/main" id="{49CBE4D2-1D84-73FC-4C6F-12416BC4CBD8}"/>
                </a:ext>
              </a:extLst>
            </p:cNvPr>
            <p:cNvSpPr/>
            <p:nvPr/>
          </p:nvSpPr>
          <p:spPr>
            <a:xfrm rot="-404707">
              <a:off x="2714884" y="2662995"/>
              <a:ext cx="233818" cy="333278"/>
            </a:xfrm>
            <a:custGeom>
              <a:avLst/>
              <a:gdLst/>
              <a:ahLst/>
              <a:cxnLst/>
              <a:rect l="l" t="t" r="r" b="b"/>
              <a:pathLst>
                <a:path w="3484" h="4966" extrusionOk="0">
                  <a:moveTo>
                    <a:pt x="3483" y="2483"/>
                  </a:moveTo>
                  <a:cubicBezTo>
                    <a:pt x="3483" y="3854"/>
                    <a:pt x="2705" y="4965"/>
                    <a:pt x="1742" y="4965"/>
                  </a:cubicBezTo>
                  <a:cubicBezTo>
                    <a:pt x="778" y="4965"/>
                    <a:pt x="0" y="3854"/>
                    <a:pt x="0" y="2483"/>
                  </a:cubicBezTo>
                  <a:cubicBezTo>
                    <a:pt x="0" y="1112"/>
                    <a:pt x="778" y="0"/>
                    <a:pt x="1742" y="0"/>
                  </a:cubicBezTo>
                  <a:cubicBezTo>
                    <a:pt x="2705" y="0"/>
                    <a:pt x="3483" y="1112"/>
                    <a:pt x="3483" y="2483"/>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16;p31">
              <a:extLst>
                <a:ext uri="{FF2B5EF4-FFF2-40B4-BE49-F238E27FC236}">
                  <a16:creationId xmlns:a16="http://schemas.microsoft.com/office/drawing/2014/main" id="{6BC2B238-CF3F-22D8-DD95-371D79582D2F}"/>
                </a:ext>
              </a:extLst>
            </p:cNvPr>
            <p:cNvSpPr/>
            <p:nvPr/>
          </p:nvSpPr>
          <p:spPr>
            <a:xfrm rot="-404707">
              <a:off x="2715295" y="2699549"/>
              <a:ext cx="172881" cy="280998"/>
            </a:xfrm>
            <a:custGeom>
              <a:avLst/>
              <a:gdLst/>
              <a:ahLst/>
              <a:cxnLst/>
              <a:rect l="l" t="t" r="r" b="b"/>
              <a:pathLst>
                <a:path w="2576" h="4187" extrusionOk="0">
                  <a:moveTo>
                    <a:pt x="2575" y="2094"/>
                  </a:moveTo>
                  <a:cubicBezTo>
                    <a:pt x="2575" y="3242"/>
                    <a:pt x="2001" y="4187"/>
                    <a:pt x="1288" y="4187"/>
                  </a:cubicBezTo>
                  <a:cubicBezTo>
                    <a:pt x="584" y="4187"/>
                    <a:pt x="0" y="3242"/>
                    <a:pt x="0" y="2094"/>
                  </a:cubicBezTo>
                  <a:cubicBezTo>
                    <a:pt x="0" y="936"/>
                    <a:pt x="584" y="0"/>
                    <a:pt x="1288" y="0"/>
                  </a:cubicBezTo>
                  <a:cubicBezTo>
                    <a:pt x="2001" y="0"/>
                    <a:pt x="2575" y="936"/>
                    <a:pt x="2575" y="2094"/>
                  </a:cubicBezTo>
                  <a:close/>
                </a:path>
              </a:pathLst>
            </a:custGeom>
            <a:gradFill>
              <a:gsLst>
                <a:gs pos="0">
                  <a:schemeClr val="accent4"/>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17;p31">
              <a:extLst>
                <a:ext uri="{FF2B5EF4-FFF2-40B4-BE49-F238E27FC236}">
                  <a16:creationId xmlns:a16="http://schemas.microsoft.com/office/drawing/2014/main" id="{09D4623C-AEBE-F39B-7C51-7C436CBE245F}"/>
                </a:ext>
              </a:extLst>
            </p:cNvPr>
            <p:cNvSpPr/>
            <p:nvPr/>
          </p:nvSpPr>
          <p:spPr>
            <a:xfrm rot="-404707">
              <a:off x="2760667" y="2819288"/>
              <a:ext cx="33623" cy="54763"/>
            </a:xfrm>
            <a:custGeom>
              <a:avLst/>
              <a:gdLst/>
              <a:ahLst/>
              <a:cxnLst/>
              <a:rect l="l" t="t" r="r" b="b"/>
              <a:pathLst>
                <a:path w="501" h="816" extrusionOk="0">
                  <a:moveTo>
                    <a:pt x="500" y="408"/>
                  </a:moveTo>
                  <a:cubicBezTo>
                    <a:pt x="500" y="631"/>
                    <a:pt x="389" y="816"/>
                    <a:pt x="250" y="816"/>
                  </a:cubicBezTo>
                  <a:cubicBezTo>
                    <a:pt x="120" y="816"/>
                    <a:pt x="0" y="631"/>
                    <a:pt x="0" y="408"/>
                  </a:cubicBezTo>
                  <a:cubicBezTo>
                    <a:pt x="0" y="186"/>
                    <a:pt x="120" y="1"/>
                    <a:pt x="250" y="1"/>
                  </a:cubicBezTo>
                  <a:cubicBezTo>
                    <a:pt x="389" y="1"/>
                    <a:pt x="500" y="186"/>
                    <a:pt x="500"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18;p31">
              <a:extLst>
                <a:ext uri="{FF2B5EF4-FFF2-40B4-BE49-F238E27FC236}">
                  <a16:creationId xmlns:a16="http://schemas.microsoft.com/office/drawing/2014/main" id="{A24418EB-F424-FCB2-A9EF-2F936000275C}"/>
                </a:ext>
              </a:extLst>
            </p:cNvPr>
            <p:cNvSpPr/>
            <p:nvPr/>
          </p:nvSpPr>
          <p:spPr>
            <a:xfrm rot="-404707">
              <a:off x="805289" y="2053721"/>
              <a:ext cx="278582" cy="526561"/>
            </a:xfrm>
            <a:custGeom>
              <a:avLst/>
              <a:gdLst/>
              <a:ahLst/>
              <a:cxnLst/>
              <a:rect l="l" t="t" r="r" b="b"/>
              <a:pathLst>
                <a:path w="4151" h="7846" extrusionOk="0">
                  <a:moveTo>
                    <a:pt x="3808" y="7845"/>
                  </a:moveTo>
                  <a:lnTo>
                    <a:pt x="1" y="0"/>
                  </a:lnTo>
                  <a:lnTo>
                    <a:pt x="232" y="19"/>
                  </a:lnTo>
                  <a:lnTo>
                    <a:pt x="4150" y="7753"/>
                  </a:lnTo>
                  <a:close/>
                </a:path>
              </a:pathLst>
            </a:custGeom>
            <a:gradFill>
              <a:gsLst>
                <a:gs pos="0">
                  <a:schemeClr val="dk1"/>
                </a:gs>
                <a:gs pos="50000">
                  <a:schemeClr val="lt1"/>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9;p31">
              <a:extLst>
                <a:ext uri="{FF2B5EF4-FFF2-40B4-BE49-F238E27FC236}">
                  <a16:creationId xmlns:a16="http://schemas.microsoft.com/office/drawing/2014/main" id="{969C6BDD-8774-C7F9-9984-4C5721859D8C}"/>
                </a:ext>
              </a:extLst>
            </p:cNvPr>
            <p:cNvSpPr/>
            <p:nvPr/>
          </p:nvSpPr>
          <p:spPr>
            <a:xfrm rot="-404633">
              <a:off x="777301" y="2056256"/>
              <a:ext cx="293953" cy="692996"/>
            </a:xfrm>
            <a:custGeom>
              <a:avLst/>
              <a:gdLst/>
              <a:ahLst/>
              <a:cxnLst/>
              <a:rect l="l" t="t" r="r" b="b"/>
              <a:pathLst>
                <a:path w="4364" h="10319" extrusionOk="0">
                  <a:moveTo>
                    <a:pt x="1" y="10318"/>
                  </a:moveTo>
                  <a:lnTo>
                    <a:pt x="93" y="778"/>
                  </a:lnTo>
                  <a:lnTo>
                    <a:pt x="557" y="0"/>
                  </a:lnTo>
                  <a:lnTo>
                    <a:pt x="4363" y="7845"/>
                  </a:lnTo>
                  <a:cubicBezTo>
                    <a:pt x="4363" y="7845"/>
                    <a:pt x="2659" y="8484"/>
                    <a:pt x="1" y="103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20;p31">
              <a:extLst>
                <a:ext uri="{FF2B5EF4-FFF2-40B4-BE49-F238E27FC236}">
                  <a16:creationId xmlns:a16="http://schemas.microsoft.com/office/drawing/2014/main" id="{7D6C0DDD-3F69-C8E4-E7B3-02B505DA7AB1}"/>
                </a:ext>
              </a:extLst>
            </p:cNvPr>
            <p:cNvSpPr/>
            <p:nvPr/>
          </p:nvSpPr>
          <p:spPr>
            <a:xfrm rot="-404711">
              <a:off x="722295" y="2210533"/>
              <a:ext cx="2437200" cy="856685"/>
            </a:xfrm>
            <a:custGeom>
              <a:avLst/>
              <a:gdLst/>
              <a:ahLst/>
              <a:cxnLst/>
              <a:rect l="l" t="t" r="r" b="b"/>
              <a:pathLst>
                <a:path w="36385" h="12765" extrusionOk="0">
                  <a:moveTo>
                    <a:pt x="36384" y="8235"/>
                  </a:moveTo>
                  <a:cubicBezTo>
                    <a:pt x="36384" y="8235"/>
                    <a:pt x="35375" y="4419"/>
                    <a:pt x="31058" y="2168"/>
                  </a:cubicBezTo>
                  <a:cubicBezTo>
                    <a:pt x="26927" y="1"/>
                    <a:pt x="7661" y="3113"/>
                    <a:pt x="5771" y="3798"/>
                  </a:cubicBezTo>
                  <a:cubicBezTo>
                    <a:pt x="3891" y="4493"/>
                    <a:pt x="399" y="6855"/>
                    <a:pt x="205" y="7253"/>
                  </a:cubicBezTo>
                  <a:cubicBezTo>
                    <a:pt x="1" y="7642"/>
                    <a:pt x="6651" y="10995"/>
                    <a:pt x="12922" y="11885"/>
                  </a:cubicBezTo>
                  <a:cubicBezTo>
                    <a:pt x="19184" y="12764"/>
                    <a:pt x="28733" y="12681"/>
                    <a:pt x="30632" y="12385"/>
                  </a:cubicBezTo>
                  <a:cubicBezTo>
                    <a:pt x="32531" y="12088"/>
                    <a:pt x="36088" y="9921"/>
                    <a:pt x="36384" y="8235"/>
                  </a:cubicBezTo>
                  <a:close/>
                </a:path>
              </a:pathLst>
            </a:custGeom>
            <a:gradFill>
              <a:gsLst>
                <a:gs pos="0">
                  <a:schemeClr val="dk1"/>
                </a:gs>
                <a:gs pos="74000">
                  <a:schemeClr val="lt1"/>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21;p31">
              <a:extLst>
                <a:ext uri="{FF2B5EF4-FFF2-40B4-BE49-F238E27FC236}">
                  <a16:creationId xmlns:a16="http://schemas.microsoft.com/office/drawing/2014/main" id="{99712DF4-F48F-B57E-AE1A-C5613030B6EF}"/>
                </a:ext>
              </a:extLst>
            </p:cNvPr>
            <p:cNvSpPr/>
            <p:nvPr/>
          </p:nvSpPr>
          <p:spPr>
            <a:xfrm rot="-404707">
              <a:off x="2540057" y="2252512"/>
              <a:ext cx="421531" cy="145499"/>
            </a:xfrm>
            <a:custGeom>
              <a:avLst/>
              <a:gdLst/>
              <a:ahLst/>
              <a:cxnLst/>
              <a:rect l="l" t="t" r="r" b="b"/>
              <a:pathLst>
                <a:path w="6281" h="2168" extrusionOk="0">
                  <a:moveTo>
                    <a:pt x="6281" y="2168"/>
                  </a:moveTo>
                  <a:cubicBezTo>
                    <a:pt x="6281" y="2168"/>
                    <a:pt x="3132" y="1816"/>
                    <a:pt x="1" y="2168"/>
                  </a:cubicBezTo>
                  <a:lnTo>
                    <a:pt x="251" y="1084"/>
                  </a:lnTo>
                  <a:cubicBezTo>
                    <a:pt x="251" y="1084"/>
                    <a:pt x="3196" y="1"/>
                    <a:pt x="5030" y="1084"/>
                  </a:cubicBezTo>
                  <a:close/>
                </a:path>
              </a:pathLst>
            </a:custGeom>
            <a:gradFill>
              <a:gsLst>
                <a:gs pos="0">
                  <a:schemeClr val="accent4"/>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22;p31">
              <a:extLst>
                <a:ext uri="{FF2B5EF4-FFF2-40B4-BE49-F238E27FC236}">
                  <a16:creationId xmlns:a16="http://schemas.microsoft.com/office/drawing/2014/main" id="{96DD2B6F-3F9D-33AA-AC64-1A357E85320E}"/>
                </a:ext>
              </a:extLst>
            </p:cNvPr>
            <p:cNvSpPr/>
            <p:nvPr/>
          </p:nvSpPr>
          <p:spPr>
            <a:xfrm rot="-404707">
              <a:off x="2631209" y="2319410"/>
              <a:ext cx="3825" cy="85232"/>
            </a:xfrm>
            <a:custGeom>
              <a:avLst/>
              <a:gdLst/>
              <a:ahLst/>
              <a:cxnLst/>
              <a:rect l="l" t="t" r="r" b="b"/>
              <a:pathLst>
                <a:path w="57" h="1270" extrusionOk="0">
                  <a:moveTo>
                    <a:pt x="1" y="1"/>
                  </a:moveTo>
                  <a:lnTo>
                    <a:pt x="56" y="1"/>
                  </a:lnTo>
                  <a:lnTo>
                    <a:pt x="56" y="1270"/>
                  </a:lnTo>
                  <a:lnTo>
                    <a:pt x="1" y="1270"/>
                  </a:lnTo>
                  <a:close/>
                </a:path>
              </a:pathLst>
            </a:custGeom>
            <a:solidFill>
              <a:srgbClr val="FF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23;p31">
              <a:extLst>
                <a:ext uri="{FF2B5EF4-FFF2-40B4-BE49-F238E27FC236}">
                  <a16:creationId xmlns:a16="http://schemas.microsoft.com/office/drawing/2014/main" id="{F1CC8CF5-8A52-A316-2415-1279E7E6089B}"/>
                </a:ext>
              </a:extLst>
            </p:cNvPr>
            <p:cNvSpPr/>
            <p:nvPr/>
          </p:nvSpPr>
          <p:spPr>
            <a:xfrm rot="-404707">
              <a:off x="2789072" y="2285943"/>
              <a:ext cx="75300" cy="96440"/>
            </a:xfrm>
            <a:custGeom>
              <a:avLst/>
              <a:gdLst/>
              <a:ahLst/>
              <a:cxnLst/>
              <a:rect l="l" t="t" r="r" b="b"/>
              <a:pathLst>
                <a:path w="1122" h="1437" extrusionOk="0">
                  <a:moveTo>
                    <a:pt x="0" y="28"/>
                  </a:moveTo>
                  <a:lnTo>
                    <a:pt x="47" y="0"/>
                  </a:lnTo>
                  <a:lnTo>
                    <a:pt x="1121" y="1399"/>
                  </a:lnTo>
                  <a:lnTo>
                    <a:pt x="1075" y="1436"/>
                  </a:lnTo>
                  <a:close/>
                </a:path>
              </a:pathLst>
            </a:custGeom>
            <a:solidFill>
              <a:srgbClr val="FF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24;p31">
              <a:extLst>
                <a:ext uri="{FF2B5EF4-FFF2-40B4-BE49-F238E27FC236}">
                  <a16:creationId xmlns:a16="http://schemas.microsoft.com/office/drawing/2014/main" id="{4ACD2D79-E858-26B0-79B4-482F1E7774F1}"/>
                </a:ext>
              </a:extLst>
            </p:cNvPr>
            <p:cNvSpPr/>
            <p:nvPr/>
          </p:nvSpPr>
          <p:spPr>
            <a:xfrm rot="-404707">
              <a:off x="718384" y="2350025"/>
              <a:ext cx="1668539" cy="404149"/>
            </a:xfrm>
            <a:custGeom>
              <a:avLst/>
              <a:gdLst/>
              <a:ahLst/>
              <a:cxnLst/>
              <a:rect l="l" t="t" r="r" b="b"/>
              <a:pathLst>
                <a:path w="24862" h="6022" extrusionOk="0">
                  <a:moveTo>
                    <a:pt x="24861" y="1"/>
                  </a:moveTo>
                  <a:cubicBezTo>
                    <a:pt x="22675" y="834"/>
                    <a:pt x="21249" y="6021"/>
                    <a:pt x="21249" y="6021"/>
                  </a:cubicBezTo>
                  <a:cubicBezTo>
                    <a:pt x="21249" y="6021"/>
                    <a:pt x="5929" y="4345"/>
                    <a:pt x="1" y="5845"/>
                  </a:cubicBezTo>
                  <a:cubicBezTo>
                    <a:pt x="1" y="5845"/>
                    <a:pt x="2863" y="3344"/>
                    <a:pt x="5780" y="2270"/>
                  </a:cubicBezTo>
                  <a:cubicBezTo>
                    <a:pt x="8698" y="1195"/>
                    <a:pt x="19980" y="10"/>
                    <a:pt x="24861" y="1"/>
                  </a:cubicBezTo>
                  <a:close/>
                </a:path>
              </a:pathLst>
            </a:custGeom>
            <a:gradFill>
              <a:gsLst>
                <a:gs pos="0">
                  <a:schemeClr val="accent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25;p31">
              <a:extLst>
                <a:ext uri="{FF2B5EF4-FFF2-40B4-BE49-F238E27FC236}">
                  <a16:creationId xmlns:a16="http://schemas.microsoft.com/office/drawing/2014/main" id="{3FBC0EFB-728E-CA67-31AF-02C820F99204}"/>
                </a:ext>
              </a:extLst>
            </p:cNvPr>
            <p:cNvSpPr/>
            <p:nvPr/>
          </p:nvSpPr>
          <p:spPr>
            <a:xfrm rot="-404707">
              <a:off x="1923903" y="2401270"/>
              <a:ext cx="32415" cy="57918"/>
            </a:xfrm>
            <a:custGeom>
              <a:avLst/>
              <a:gdLst/>
              <a:ahLst/>
              <a:cxnLst/>
              <a:rect l="l" t="t" r="r" b="b"/>
              <a:pathLst>
                <a:path w="483" h="863" extrusionOk="0">
                  <a:moveTo>
                    <a:pt x="418" y="418"/>
                  </a:moveTo>
                  <a:cubicBezTo>
                    <a:pt x="353" y="649"/>
                    <a:pt x="223" y="853"/>
                    <a:pt x="121" y="862"/>
                  </a:cubicBezTo>
                  <a:cubicBezTo>
                    <a:pt x="29" y="862"/>
                    <a:pt x="1" y="677"/>
                    <a:pt x="66" y="445"/>
                  </a:cubicBezTo>
                  <a:cubicBezTo>
                    <a:pt x="130" y="214"/>
                    <a:pt x="260" y="19"/>
                    <a:pt x="362" y="10"/>
                  </a:cubicBezTo>
                  <a:cubicBezTo>
                    <a:pt x="455" y="1"/>
                    <a:pt x="482" y="186"/>
                    <a:pt x="418" y="418"/>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26;p31">
              <a:extLst>
                <a:ext uri="{FF2B5EF4-FFF2-40B4-BE49-F238E27FC236}">
                  <a16:creationId xmlns:a16="http://schemas.microsoft.com/office/drawing/2014/main" id="{51775F69-53F1-3231-3DAE-6818279E1D7A}"/>
                </a:ext>
              </a:extLst>
            </p:cNvPr>
            <p:cNvSpPr/>
            <p:nvPr/>
          </p:nvSpPr>
          <p:spPr>
            <a:xfrm rot="-404707">
              <a:off x="1822937" y="2420675"/>
              <a:ext cx="33019" cy="57918"/>
            </a:xfrm>
            <a:custGeom>
              <a:avLst/>
              <a:gdLst/>
              <a:ahLst/>
              <a:cxnLst/>
              <a:rect l="l" t="t" r="r" b="b"/>
              <a:pathLst>
                <a:path w="492" h="863" extrusionOk="0">
                  <a:moveTo>
                    <a:pt x="427" y="418"/>
                  </a:moveTo>
                  <a:cubicBezTo>
                    <a:pt x="352" y="649"/>
                    <a:pt x="223" y="853"/>
                    <a:pt x="130" y="862"/>
                  </a:cubicBezTo>
                  <a:cubicBezTo>
                    <a:pt x="28" y="862"/>
                    <a:pt x="0" y="686"/>
                    <a:pt x="65" y="446"/>
                  </a:cubicBezTo>
                  <a:cubicBezTo>
                    <a:pt x="130" y="214"/>
                    <a:pt x="269" y="20"/>
                    <a:pt x="362" y="10"/>
                  </a:cubicBezTo>
                  <a:cubicBezTo>
                    <a:pt x="464" y="1"/>
                    <a:pt x="491" y="186"/>
                    <a:pt x="427" y="418"/>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27;p31">
              <a:extLst>
                <a:ext uri="{FF2B5EF4-FFF2-40B4-BE49-F238E27FC236}">
                  <a16:creationId xmlns:a16="http://schemas.microsoft.com/office/drawing/2014/main" id="{0220DA89-B139-3466-6B59-E622ACD5EA2D}"/>
                </a:ext>
              </a:extLst>
            </p:cNvPr>
            <p:cNvSpPr/>
            <p:nvPr/>
          </p:nvSpPr>
          <p:spPr>
            <a:xfrm rot="-404707">
              <a:off x="1721978" y="2440184"/>
              <a:ext cx="33019" cy="57851"/>
            </a:xfrm>
            <a:custGeom>
              <a:avLst/>
              <a:gdLst/>
              <a:ahLst/>
              <a:cxnLst/>
              <a:rect l="l" t="t" r="r" b="b"/>
              <a:pathLst>
                <a:path w="492" h="862" extrusionOk="0">
                  <a:moveTo>
                    <a:pt x="426" y="417"/>
                  </a:moveTo>
                  <a:cubicBezTo>
                    <a:pt x="352" y="649"/>
                    <a:pt x="222" y="843"/>
                    <a:pt x="130" y="852"/>
                  </a:cubicBezTo>
                  <a:cubicBezTo>
                    <a:pt x="28" y="862"/>
                    <a:pt x="0" y="676"/>
                    <a:pt x="65" y="445"/>
                  </a:cubicBezTo>
                  <a:cubicBezTo>
                    <a:pt x="139" y="204"/>
                    <a:pt x="269" y="9"/>
                    <a:pt x="361" y="9"/>
                  </a:cubicBezTo>
                  <a:cubicBezTo>
                    <a:pt x="463" y="0"/>
                    <a:pt x="491" y="185"/>
                    <a:pt x="426" y="417"/>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28;p31">
              <a:extLst>
                <a:ext uri="{FF2B5EF4-FFF2-40B4-BE49-F238E27FC236}">
                  <a16:creationId xmlns:a16="http://schemas.microsoft.com/office/drawing/2014/main" id="{D0A2FF90-2322-A7E4-E4B0-EC9B43258584}"/>
                </a:ext>
              </a:extLst>
            </p:cNvPr>
            <p:cNvSpPr/>
            <p:nvPr/>
          </p:nvSpPr>
          <p:spPr>
            <a:xfrm rot="-404707">
              <a:off x="1621615" y="2459558"/>
              <a:ext cx="32952" cy="57851"/>
            </a:xfrm>
            <a:custGeom>
              <a:avLst/>
              <a:gdLst/>
              <a:ahLst/>
              <a:cxnLst/>
              <a:rect l="l" t="t" r="r" b="b"/>
              <a:pathLst>
                <a:path w="491" h="862" extrusionOk="0">
                  <a:moveTo>
                    <a:pt x="426" y="426"/>
                  </a:moveTo>
                  <a:cubicBezTo>
                    <a:pt x="361" y="658"/>
                    <a:pt x="222" y="852"/>
                    <a:pt x="130" y="862"/>
                  </a:cubicBezTo>
                  <a:cubicBezTo>
                    <a:pt x="28" y="862"/>
                    <a:pt x="0" y="686"/>
                    <a:pt x="74" y="445"/>
                  </a:cubicBezTo>
                  <a:cubicBezTo>
                    <a:pt x="139" y="213"/>
                    <a:pt x="269" y="19"/>
                    <a:pt x="361" y="10"/>
                  </a:cubicBezTo>
                  <a:cubicBezTo>
                    <a:pt x="463" y="0"/>
                    <a:pt x="491" y="195"/>
                    <a:pt x="426" y="426"/>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29;p31">
              <a:extLst>
                <a:ext uri="{FF2B5EF4-FFF2-40B4-BE49-F238E27FC236}">
                  <a16:creationId xmlns:a16="http://schemas.microsoft.com/office/drawing/2014/main" id="{89D0EB0C-A198-49BB-69EF-6F6697736A35}"/>
                </a:ext>
              </a:extLst>
            </p:cNvPr>
            <p:cNvSpPr/>
            <p:nvPr/>
          </p:nvSpPr>
          <p:spPr>
            <a:xfrm rot="-404707">
              <a:off x="1521261" y="2479567"/>
              <a:ext cx="32415" cy="57918"/>
            </a:xfrm>
            <a:custGeom>
              <a:avLst/>
              <a:gdLst/>
              <a:ahLst/>
              <a:cxnLst/>
              <a:rect l="l" t="t" r="r" b="b"/>
              <a:pathLst>
                <a:path w="483" h="863" extrusionOk="0">
                  <a:moveTo>
                    <a:pt x="418" y="418"/>
                  </a:moveTo>
                  <a:cubicBezTo>
                    <a:pt x="353" y="649"/>
                    <a:pt x="223" y="844"/>
                    <a:pt x="121" y="853"/>
                  </a:cubicBezTo>
                  <a:cubicBezTo>
                    <a:pt x="29" y="862"/>
                    <a:pt x="1" y="677"/>
                    <a:pt x="66" y="445"/>
                  </a:cubicBezTo>
                  <a:cubicBezTo>
                    <a:pt x="131" y="204"/>
                    <a:pt x="260" y="10"/>
                    <a:pt x="362" y="10"/>
                  </a:cubicBezTo>
                  <a:cubicBezTo>
                    <a:pt x="464" y="1"/>
                    <a:pt x="483" y="186"/>
                    <a:pt x="418" y="418"/>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30;p31">
              <a:extLst>
                <a:ext uri="{FF2B5EF4-FFF2-40B4-BE49-F238E27FC236}">
                  <a16:creationId xmlns:a16="http://schemas.microsoft.com/office/drawing/2014/main" id="{1238F08D-A0C4-057A-6BB1-35879F5E3C2C}"/>
                </a:ext>
              </a:extLst>
            </p:cNvPr>
            <p:cNvSpPr/>
            <p:nvPr/>
          </p:nvSpPr>
          <p:spPr>
            <a:xfrm rot="-404707">
              <a:off x="1420898" y="2498938"/>
              <a:ext cx="32415" cy="57918"/>
            </a:xfrm>
            <a:custGeom>
              <a:avLst/>
              <a:gdLst/>
              <a:ahLst/>
              <a:cxnLst/>
              <a:rect l="l" t="t" r="r" b="b"/>
              <a:pathLst>
                <a:path w="483" h="863" extrusionOk="0">
                  <a:moveTo>
                    <a:pt x="418" y="418"/>
                  </a:moveTo>
                  <a:cubicBezTo>
                    <a:pt x="353" y="649"/>
                    <a:pt x="214" y="844"/>
                    <a:pt x="121" y="853"/>
                  </a:cubicBezTo>
                  <a:cubicBezTo>
                    <a:pt x="19" y="862"/>
                    <a:pt x="1" y="677"/>
                    <a:pt x="66" y="445"/>
                  </a:cubicBezTo>
                  <a:cubicBezTo>
                    <a:pt x="131" y="205"/>
                    <a:pt x="260" y="10"/>
                    <a:pt x="362" y="1"/>
                  </a:cubicBezTo>
                  <a:cubicBezTo>
                    <a:pt x="455" y="1"/>
                    <a:pt x="483" y="177"/>
                    <a:pt x="418" y="418"/>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31;p31">
              <a:extLst>
                <a:ext uri="{FF2B5EF4-FFF2-40B4-BE49-F238E27FC236}">
                  <a16:creationId xmlns:a16="http://schemas.microsoft.com/office/drawing/2014/main" id="{33D2DC28-1E55-876F-75FF-07849FBF61A0}"/>
                </a:ext>
              </a:extLst>
            </p:cNvPr>
            <p:cNvSpPr/>
            <p:nvPr/>
          </p:nvSpPr>
          <p:spPr>
            <a:xfrm rot="-404707">
              <a:off x="1319932" y="2518343"/>
              <a:ext cx="33019" cy="57918"/>
            </a:xfrm>
            <a:custGeom>
              <a:avLst/>
              <a:gdLst/>
              <a:ahLst/>
              <a:cxnLst/>
              <a:rect l="l" t="t" r="r" b="b"/>
              <a:pathLst>
                <a:path w="492" h="863" extrusionOk="0">
                  <a:moveTo>
                    <a:pt x="417" y="418"/>
                  </a:moveTo>
                  <a:cubicBezTo>
                    <a:pt x="353" y="649"/>
                    <a:pt x="223" y="844"/>
                    <a:pt x="121" y="853"/>
                  </a:cubicBezTo>
                  <a:cubicBezTo>
                    <a:pt x="28" y="862"/>
                    <a:pt x="1" y="677"/>
                    <a:pt x="65" y="446"/>
                  </a:cubicBezTo>
                  <a:cubicBezTo>
                    <a:pt x="130" y="205"/>
                    <a:pt x="269" y="10"/>
                    <a:pt x="362" y="1"/>
                  </a:cubicBezTo>
                  <a:cubicBezTo>
                    <a:pt x="464" y="1"/>
                    <a:pt x="492" y="186"/>
                    <a:pt x="417" y="418"/>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32;p31">
              <a:extLst>
                <a:ext uri="{FF2B5EF4-FFF2-40B4-BE49-F238E27FC236}">
                  <a16:creationId xmlns:a16="http://schemas.microsoft.com/office/drawing/2014/main" id="{E23F72E0-228E-2DFF-5DFB-2C5B9F9AF32B}"/>
                </a:ext>
              </a:extLst>
            </p:cNvPr>
            <p:cNvSpPr/>
            <p:nvPr/>
          </p:nvSpPr>
          <p:spPr>
            <a:xfrm rot="-404707">
              <a:off x="1219575" y="2537816"/>
              <a:ext cx="32415" cy="57851"/>
            </a:xfrm>
            <a:custGeom>
              <a:avLst/>
              <a:gdLst/>
              <a:ahLst/>
              <a:cxnLst/>
              <a:rect l="l" t="t" r="r" b="b"/>
              <a:pathLst>
                <a:path w="483" h="862" extrusionOk="0">
                  <a:moveTo>
                    <a:pt x="417" y="417"/>
                  </a:moveTo>
                  <a:cubicBezTo>
                    <a:pt x="353" y="649"/>
                    <a:pt x="223" y="843"/>
                    <a:pt x="121" y="852"/>
                  </a:cubicBezTo>
                  <a:cubicBezTo>
                    <a:pt x="19" y="862"/>
                    <a:pt x="1" y="676"/>
                    <a:pt x="65" y="445"/>
                  </a:cubicBezTo>
                  <a:cubicBezTo>
                    <a:pt x="130" y="204"/>
                    <a:pt x="260" y="9"/>
                    <a:pt x="362" y="9"/>
                  </a:cubicBezTo>
                  <a:cubicBezTo>
                    <a:pt x="454" y="0"/>
                    <a:pt x="482" y="185"/>
                    <a:pt x="417" y="417"/>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33;p31">
              <a:extLst>
                <a:ext uri="{FF2B5EF4-FFF2-40B4-BE49-F238E27FC236}">
                  <a16:creationId xmlns:a16="http://schemas.microsoft.com/office/drawing/2014/main" id="{6E6D366A-9099-C275-8341-E7A0FAE98B3F}"/>
                </a:ext>
              </a:extLst>
            </p:cNvPr>
            <p:cNvSpPr/>
            <p:nvPr/>
          </p:nvSpPr>
          <p:spPr>
            <a:xfrm rot="-404707">
              <a:off x="1118609" y="2557222"/>
              <a:ext cx="33019" cy="57851"/>
            </a:xfrm>
            <a:custGeom>
              <a:avLst/>
              <a:gdLst/>
              <a:ahLst/>
              <a:cxnLst/>
              <a:rect l="l" t="t" r="r" b="b"/>
              <a:pathLst>
                <a:path w="492" h="862" extrusionOk="0">
                  <a:moveTo>
                    <a:pt x="417" y="417"/>
                  </a:moveTo>
                  <a:cubicBezTo>
                    <a:pt x="352" y="649"/>
                    <a:pt x="223" y="852"/>
                    <a:pt x="130" y="852"/>
                  </a:cubicBezTo>
                  <a:cubicBezTo>
                    <a:pt x="28" y="862"/>
                    <a:pt x="0" y="676"/>
                    <a:pt x="65" y="445"/>
                  </a:cubicBezTo>
                  <a:cubicBezTo>
                    <a:pt x="130" y="213"/>
                    <a:pt x="269" y="10"/>
                    <a:pt x="361" y="10"/>
                  </a:cubicBezTo>
                  <a:cubicBezTo>
                    <a:pt x="463" y="0"/>
                    <a:pt x="491" y="186"/>
                    <a:pt x="417" y="417"/>
                  </a:cubicBezTo>
                  <a:close/>
                </a:path>
              </a:pathLst>
            </a:custGeom>
            <a:solidFill>
              <a:srgbClr val="F5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34;p31">
              <a:extLst>
                <a:ext uri="{FF2B5EF4-FFF2-40B4-BE49-F238E27FC236}">
                  <a16:creationId xmlns:a16="http://schemas.microsoft.com/office/drawing/2014/main" id="{427294AA-14EC-EEB3-4DB5-93BAE8650F61}"/>
                </a:ext>
              </a:extLst>
            </p:cNvPr>
            <p:cNvSpPr/>
            <p:nvPr/>
          </p:nvSpPr>
          <p:spPr>
            <a:xfrm rot="-404707">
              <a:off x="1927710" y="2401499"/>
              <a:ext cx="32348" cy="57851"/>
            </a:xfrm>
            <a:custGeom>
              <a:avLst/>
              <a:gdLst/>
              <a:ahLst/>
              <a:cxnLst/>
              <a:rect l="l" t="t" r="r" b="b"/>
              <a:pathLst>
                <a:path w="482" h="862" extrusionOk="0">
                  <a:moveTo>
                    <a:pt x="417" y="417"/>
                  </a:moveTo>
                  <a:cubicBezTo>
                    <a:pt x="352" y="648"/>
                    <a:pt x="223" y="852"/>
                    <a:pt x="121" y="852"/>
                  </a:cubicBezTo>
                  <a:cubicBezTo>
                    <a:pt x="28" y="862"/>
                    <a:pt x="0" y="676"/>
                    <a:pt x="65" y="445"/>
                  </a:cubicBezTo>
                  <a:cubicBezTo>
                    <a:pt x="130" y="213"/>
                    <a:pt x="260" y="9"/>
                    <a:pt x="362" y="9"/>
                  </a:cubicBezTo>
                  <a:cubicBezTo>
                    <a:pt x="454" y="0"/>
                    <a:pt x="482" y="185"/>
                    <a:pt x="417"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35;p31">
              <a:extLst>
                <a:ext uri="{FF2B5EF4-FFF2-40B4-BE49-F238E27FC236}">
                  <a16:creationId xmlns:a16="http://schemas.microsoft.com/office/drawing/2014/main" id="{8E592642-5C11-0BB4-583E-2F09E1E72FFC}"/>
                </a:ext>
              </a:extLst>
            </p:cNvPr>
            <p:cNvSpPr/>
            <p:nvPr/>
          </p:nvSpPr>
          <p:spPr>
            <a:xfrm rot="-404707">
              <a:off x="1826745" y="2420905"/>
              <a:ext cx="32952" cy="57851"/>
            </a:xfrm>
            <a:custGeom>
              <a:avLst/>
              <a:gdLst/>
              <a:ahLst/>
              <a:cxnLst/>
              <a:rect l="l" t="t" r="r" b="b"/>
              <a:pathLst>
                <a:path w="491" h="862" extrusionOk="0">
                  <a:moveTo>
                    <a:pt x="426" y="417"/>
                  </a:moveTo>
                  <a:cubicBezTo>
                    <a:pt x="352" y="649"/>
                    <a:pt x="222" y="852"/>
                    <a:pt x="130" y="852"/>
                  </a:cubicBezTo>
                  <a:cubicBezTo>
                    <a:pt x="28" y="862"/>
                    <a:pt x="0" y="676"/>
                    <a:pt x="65" y="445"/>
                  </a:cubicBezTo>
                  <a:cubicBezTo>
                    <a:pt x="139" y="213"/>
                    <a:pt x="269" y="19"/>
                    <a:pt x="361" y="10"/>
                  </a:cubicBezTo>
                  <a:cubicBezTo>
                    <a:pt x="463" y="0"/>
                    <a:pt x="491" y="185"/>
                    <a:pt x="426"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36;p31">
              <a:extLst>
                <a:ext uri="{FF2B5EF4-FFF2-40B4-BE49-F238E27FC236}">
                  <a16:creationId xmlns:a16="http://schemas.microsoft.com/office/drawing/2014/main" id="{AA52E0AE-AD5C-F1E9-37F7-73792E249BE1}"/>
                </a:ext>
              </a:extLst>
            </p:cNvPr>
            <p:cNvSpPr/>
            <p:nvPr/>
          </p:nvSpPr>
          <p:spPr>
            <a:xfrm rot="-404707">
              <a:off x="1726317" y="2440314"/>
              <a:ext cx="32415" cy="57851"/>
            </a:xfrm>
            <a:custGeom>
              <a:avLst/>
              <a:gdLst/>
              <a:ahLst/>
              <a:cxnLst/>
              <a:rect l="l" t="t" r="r" b="b"/>
              <a:pathLst>
                <a:path w="483" h="862" extrusionOk="0">
                  <a:moveTo>
                    <a:pt x="418" y="417"/>
                  </a:moveTo>
                  <a:cubicBezTo>
                    <a:pt x="353" y="649"/>
                    <a:pt x="223" y="853"/>
                    <a:pt x="121" y="862"/>
                  </a:cubicBezTo>
                  <a:cubicBezTo>
                    <a:pt x="29" y="862"/>
                    <a:pt x="1" y="677"/>
                    <a:pt x="66" y="445"/>
                  </a:cubicBezTo>
                  <a:cubicBezTo>
                    <a:pt x="131" y="213"/>
                    <a:pt x="260" y="19"/>
                    <a:pt x="362" y="10"/>
                  </a:cubicBezTo>
                  <a:cubicBezTo>
                    <a:pt x="455" y="0"/>
                    <a:pt x="483" y="186"/>
                    <a:pt x="418"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37;p31">
              <a:extLst>
                <a:ext uri="{FF2B5EF4-FFF2-40B4-BE49-F238E27FC236}">
                  <a16:creationId xmlns:a16="http://schemas.microsoft.com/office/drawing/2014/main" id="{A6928AA7-0F2E-1100-8237-EF434AC837C9}"/>
                </a:ext>
              </a:extLst>
            </p:cNvPr>
            <p:cNvSpPr/>
            <p:nvPr/>
          </p:nvSpPr>
          <p:spPr>
            <a:xfrm rot="-404707">
              <a:off x="1625351" y="2459720"/>
              <a:ext cx="33019" cy="57851"/>
            </a:xfrm>
            <a:custGeom>
              <a:avLst/>
              <a:gdLst/>
              <a:ahLst/>
              <a:cxnLst/>
              <a:rect l="l" t="t" r="r" b="b"/>
              <a:pathLst>
                <a:path w="492" h="862" extrusionOk="0">
                  <a:moveTo>
                    <a:pt x="427" y="417"/>
                  </a:moveTo>
                  <a:cubicBezTo>
                    <a:pt x="362" y="649"/>
                    <a:pt x="223" y="853"/>
                    <a:pt x="130" y="862"/>
                  </a:cubicBezTo>
                  <a:cubicBezTo>
                    <a:pt x="28" y="862"/>
                    <a:pt x="1" y="686"/>
                    <a:pt x="75" y="445"/>
                  </a:cubicBezTo>
                  <a:cubicBezTo>
                    <a:pt x="140" y="214"/>
                    <a:pt x="269" y="19"/>
                    <a:pt x="362" y="10"/>
                  </a:cubicBezTo>
                  <a:cubicBezTo>
                    <a:pt x="464" y="1"/>
                    <a:pt x="492" y="186"/>
                    <a:pt x="427"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38;p31">
              <a:extLst>
                <a:ext uri="{FF2B5EF4-FFF2-40B4-BE49-F238E27FC236}">
                  <a16:creationId xmlns:a16="http://schemas.microsoft.com/office/drawing/2014/main" id="{B0B4828E-F755-8F7D-8A91-26D9AA1699E7}"/>
                </a:ext>
              </a:extLst>
            </p:cNvPr>
            <p:cNvSpPr/>
            <p:nvPr/>
          </p:nvSpPr>
          <p:spPr>
            <a:xfrm rot="-404707">
              <a:off x="1524994" y="2479126"/>
              <a:ext cx="32415" cy="57918"/>
            </a:xfrm>
            <a:custGeom>
              <a:avLst/>
              <a:gdLst/>
              <a:ahLst/>
              <a:cxnLst/>
              <a:rect l="l" t="t" r="r" b="b"/>
              <a:pathLst>
                <a:path w="483" h="863" extrusionOk="0">
                  <a:moveTo>
                    <a:pt x="417" y="418"/>
                  </a:moveTo>
                  <a:cubicBezTo>
                    <a:pt x="353" y="649"/>
                    <a:pt x="223" y="844"/>
                    <a:pt x="121" y="853"/>
                  </a:cubicBezTo>
                  <a:cubicBezTo>
                    <a:pt x="28" y="862"/>
                    <a:pt x="1" y="677"/>
                    <a:pt x="65" y="445"/>
                  </a:cubicBezTo>
                  <a:cubicBezTo>
                    <a:pt x="130" y="204"/>
                    <a:pt x="269" y="10"/>
                    <a:pt x="362" y="10"/>
                  </a:cubicBezTo>
                  <a:cubicBezTo>
                    <a:pt x="464" y="1"/>
                    <a:pt x="482" y="186"/>
                    <a:pt x="417" y="418"/>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39;p31">
              <a:extLst>
                <a:ext uri="{FF2B5EF4-FFF2-40B4-BE49-F238E27FC236}">
                  <a16:creationId xmlns:a16="http://schemas.microsoft.com/office/drawing/2014/main" id="{88D57092-24F8-ED40-3438-32771476E8C1}"/>
                </a:ext>
              </a:extLst>
            </p:cNvPr>
            <p:cNvSpPr/>
            <p:nvPr/>
          </p:nvSpPr>
          <p:spPr>
            <a:xfrm rot="-404707">
              <a:off x="1424630" y="2498496"/>
              <a:ext cx="32415" cy="57918"/>
            </a:xfrm>
            <a:custGeom>
              <a:avLst/>
              <a:gdLst/>
              <a:ahLst/>
              <a:cxnLst/>
              <a:rect l="l" t="t" r="r" b="b"/>
              <a:pathLst>
                <a:path w="483" h="863" extrusionOk="0">
                  <a:moveTo>
                    <a:pt x="417" y="427"/>
                  </a:moveTo>
                  <a:cubicBezTo>
                    <a:pt x="352" y="658"/>
                    <a:pt x="214" y="853"/>
                    <a:pt x="121" y="862"/>
                  </a:cubicBezTo>
                  <a:cubicBezTo>
                    <a:pt x="19" y="862"/>
                    <a:pt x="0" y="686"/>
                    <a:pt x="65" y="445"/>
                  </a:cubicBezTo>
                  <a:cubicBezTo>
                    <a:pt x="130" y="214"/>
                    <a:pt x="260" y="19"/>
                    <a:pt x="362" y="10"/>
                  </a:cubicBezTo>
                  <a:cubicBezTo>
                    <a:pt x="454" y="1"/>
                    <a:pt x="482" y="195"/>
                    <a:pt x="417" y="42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40;p31">
              <a:extLst>
                <a:ext uri="{FF2B5EF4-FFF2-40B4-BE49-F238E27FC236}">
                  <a16:creationId xmlns:a16="http://schemas.microsoft.com/office/drawing/2014/main" id="{6424CB7C-5D94-9D8C-5390-1BAC237F68D5}"/>
                </a:ext>
              </a:extLst>
            </p:cNvPr>
            <p:cNvSpPr/>
            <p:nvPr/>
          </p:nvSpPr>
          <p:spPr>
            <a:xfrm rot="-404707">
              <a:off x="1323742" y="2518608"/>
              <a:ext cx="32348" cy="57851"/>
            </a:xfrm>
            <a:custGeom>
              <a:avLst/>
              <a:gdLst/>
              <a:ahLst/>
              <a:cxnLst/>
              <a:rect l="l" t="t" r="r" b="b"/>
              <a:pathLst>
                <a:path w="482" h="862" extrusionOk="0">
                  <a:moveTo>
                    <a:pt x="417" y="417"/>
                  </a:moveTo>
                  <a:cubicBezTo>
                    <a:pt x="352" y="649"/>
                    <a:pt x="222" y="852"/>
                    <a:pt x="121" y="852"/>
                  </a:cubicBezTo>
                  <a:cubicBezTo>
                    <a:pt x="28" y="862"/>
                    <a:pt x="0" y="676"/>
                    <a:pt x="65" y="445"/>
                  </a:cubicBezTo>
                  <a:cubicBezTo>
                    <a:pt x="130" y="213"/>
                    <a:pt x="269" y="10"/>
                    <a:pt x="361" y="10"/>
                  </a:cubicBezTo>
                  <a:cubicBezTo>
                    <a:pt x="463" y="0"/>
                    <a:pt x="482" y="186"/>
                    <a:pt x="417"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41;p31">
              <a:extLst>
                <a:ext uri="{FF2B5EF4-FFF2-40B4-BE49-F238E27FC236}">
                  <a16:creationId xmlns:a16="http://schemas.microsoft.com/office/drawing/2014/main" id="{6EF6268F-E995-D8CB-1507-7BDF989D7368}"/>
                </a:ext>
              </a:extLst>
            </p:cNvPr>
            <p:cNvSpPr/>
            <p:nvPr/>
          </p:nvSpPr>
          <p:spPr>
            <a:xfrm rot="-404707">
              <a:off x="1223378" y="2537979"/>
              <a:ext cx="32348" cy="57851"/>
            </a:xfrm>
            <a:custGeom>
              <a:avLst/>
              <a:gdLst/>
              <a:ahLst/>
              <a:cxnLst/>
              <a:rect l="l" t="t" r="r" b="b"/>
              <a:pathLst>
                <a:path w="482" h="862" extrusionOk="0">
                  <a:moveTo>
                    <a:pt x="417" y="417"/>
                  </a:moveTo>
                  <a:cubicBezTo>
                    <a:pt x="352" y="649"/>
                    <a:pt x="222" y="843"/>
                    <a:pt x="121" y="853"/>
                  </a:cubicBezTo>
                  <a:cubicBezTo>
                    <a:pt x="28" y="862"/>
                    <a:pt x="0" y="677"/>
                    <a:pt x="65" y="445"/>
                  </a:cubicBezTo>
                  <a:cubicBezTo>
                    <a:pt x="130" y="204"/>
                    <a:pt x="259" y="10"/>
                    <a:pt x="361" y="0"/>
                  </a:cubicBezTo>
                  <a:cubicBezTo>
                    <a:pt x="454" y="0"/>
                    <a:pt x="482" y="176"/>
                    <a:pt x="417"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42;p31">
              <a:extLst>
                <a:ext uri="{FF2B5EF4-FFF2-40B4-BE49-F238E27FC236}">
                  <a16:creationId xmlns:a16="http://schemas.microsoft.com/office/drawing/2014/main" id="{F2D83BD7-24A3-082A-7C44-BBF6F70BACA8}"/>
                </a:ext>
              </a:extLst>
            </p:cNvPr>
            <p:cNvSpPr/>
            <p:nvPr/>
          </p:nvSpPr>
          <p:spPr>
            <a:xfrm rot="-404707">
              <a:off x="1122346" y="2557388"/>
              <a:ext cx="33019" cy="57851"/>
            </a:xfrm>
            <a:custGeom>
              <a:avLst/>
              <a:gdLst/>
              <a:ahLst/>
              <a:cxnLst/>
              <a:rect l="l" t="t" r="r" b="b"/>
              <a:pathLst>
                <a:path w="492" h="862" extrusionOk="0">
                  <a:moveTo>
                    <a:pt x="427" y="417"/>
                  </a:moveTo>
                  <a:cubicBezTo>
                    <a:pt x="353" y="649"/>
                    <a:pt x="223" y="843"/>
                    <a:pt x="130" y="853"/>
                  </a:cubicBezTo>
                  <a:cubicBezTo>
                    <a:pt x="29" y="862"/>
                    <a:pt x="1" y="677"/>
                    <a:pt x="66" y="445"/>
                  </a:cubicBezTo>
                  <a:cubicBezTo>
                    <a:pt x="130" y="214"/>
                    <a:pt x="269" y="10"/>
                    <a:pt x="362" y="10"/>
                  </a:cubicBezTo>
                  <a:cubicBezTo>
                    <a:pt x="464" y="1"/>
                    <a:pt x="492" y="186"/>
                    <a:pt x="427" y="417"/>
                  </a:cubicBezTo>
                  <a:close/>
                </a:path>
              </a:pathLst>
            </a:custGeom>
            <a:solidFill>
              <a:srgbClr val="662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43;p31">
              <a:extLst>
                <a:ext uri="{FF2B5EF4-FFF2-40B4-BE49-F238E27FC236}">
                  <a16:creationId xmlns:a16="http://schemas.microsoft.com/office/drawing/2014/main" id="{92DEE520-C260-73F6-9A58-9B2F1FBE653D}"/>
                </a:ext>
              </a:extLst>
            </p:cNvPr>
            <p:cNvSpPr/>
            <p:nvPr/>
          </p:nvSpPr>
          <p:spPr>
            <a:xfrm rot="-404707">
              <a:off x="1995486" y="2353232"/>
              <a:ext cx="179726" cy="181001"/>
            </a:xfrm>
            <a:custGeom>
              <a:avLst/>
              <a:gdLst/>
              <a:ahLst/>
              <a:cxnLst/>
              <a:rect l="l" t="t" r="r" b="b"/>
              <a:pathLst>
                <a:path w="2678" h="2697" extrusionOk="0">
                  <a:moveTo>
                    <a:pt x="1538" y="2696"/>
                  </a:moveTo>
                  <a:lnTo>
                    <a:pt x="1538" y="2696"/>
                  </a:lnTo>
                  <a:lnTo>
                    <a:pt x="177" y="2641"/>
                  </a:lnTo>
                  <a:cubicBezTo>
                    <a:pt x="131" y="2631"/>
                    <a:pt x="75" y="2613"/>
                    <a:pt x="47" y="2566"/>
                  </a:cubicBezTo>
                  <a:cubicBezTo>
                    <a:pt x="10" y="2520"/>
                    <a:pt x="1" y="2455"/>
                    <a:pt x="19" y="2400"/>
                  </a:cubicBezTo>
                  <a:cubicBezTo>
                    <a:pt x="131" y="1946"/>
                    <a:pt x="483" y="816"/>
                    <a:pt x="1085" y="112"/>
                  </a:cubicBezTo>
                  <a:cubicBezTo>
                    <a:pt x="1112" y="75"/>
                    <a:pt x="1149" y="56"/>
                    <a:pt x="1196" y="56"/>
                  </a:cubicBezTo>
                  <a:lnTo>
                    <a:pt x="2493" y="10"/>
                  </a:lnTo>
                  <a:cubicBezTo>
                    <a:pt x="2557" y="1"/>
                    <a:pt x="2613" y="38"/>
                    <a:pt x="2641" y="84"/>
                  </a:cubicBezTo>
                  <a:cubicBezTo>
                    <a:pt x="2678" y="149"/>
                    <a:pt x="2678" y="223"/>
                    <a:pt x="2641" y="288"/>
                  </a:cubicBezTo>
                  <a:lnTo>
                    <a:pt x="2622" y="316"/>
                  </a:lnTo>
                  <a:cubicBezTo>
                    <a:pt x="2381" y="769"/>
                    <a:pt x="1863" y="1705"/>
                    <a:pt x="1696" y="2548"/>
                  </a:cubicBezTo>
                  <a:cubicBezTo>
                    <a:pt x="1687" y="2631"/>
                    <a:pt x="1622" y="2696"/>
                    <a:pt x="1538" y="2696"/>
                  </a:cubicBezTo>
                  <a:close/>
                  <a:moveTo>
                    <a:pt x="2502" y="66"/>
                  </a:moveTo>
                  <a:lnTo>
                    <a:pt x="2502" y="66"/>
                  </a:lnTo>
                  <a:lnTo>
                    <a:pt x="1205" y="112"/>
                  </a:lnTo>
                  <a:cubicBezTo>
                    <a:pt x="1177" y="112"/>
                    <a:pt x="1140" y="121"/>
                    <a:pt x="1122" y="149"/>
                  </a:cubicBezTo>
                  <a:cubicBezTo>
                    <a:pt x="529" y="844"/>
                    <a:pt x="195" y="1964"/>
                    <a:pt x="75" y="2409"/>
                  </a:cubicBezTo>
                  <a:lnTo>
                    <a:pt x="75" y="2409"/>
                  </a:lnTo>
                  <a:cubicBezTo>
                    <a:pt x="66" y="2446"/>
                    <a:pt x="75" y="2492"/>
                    <a:pt x="94" y="2529"/>
                  </a:cubicBezTo>
                  <a:cubicBezTo>
                    <a:pt x="112" y="2557"/>
                    <a:pt x="149" y="2566"/>
                    <a:pt x="177" y="2576"/>
                  </a:cubicBezTo>
                  <a:lnTo>
                    <a:pt x="1538" y="2631"/>
                  </a:lnTo>
                  <a:lnTo>
                    <a:pt x="1538" y="2631"/>
                  </a:lnTo>
                  <a:cubicBezTo>
                    <a:pt x="1594" y="2631"/>
                    <a:pt x="1640" y="2585"/>
                    <a:pt x="1650" y="2529"/>
                  </a:cubicBezTo>
                  <a:cubicBezTo>
                    <a:pt x="1816" y="1677"/>
                    <a:pt x="2335" y="732"/>
                    <a:pt x="2576" y="279"/>
                  </a:cubicBezTo>
                  <a:lnTo>
                    <a:pt x="2594" y="251"/>
                  </a:lnTo>
                  <a:cubicBezTo>
                    <a:pt x="2613" y="204"/>
                    <a:pt x="2613" y="158"/>
                    <a:pt x="2594" y="112"/>
                  </a:cubicBezTo>
                  <a:cubicBezTo>
                    <a:pt x="2576" y="75"/>
                    <a:pt x="2539" y="56"/>
                    <a:pt x="2502" y="66"/>
                  </a:cubicBezTo>
                  <a:close/>
                </a:path>
              </a:pathLst>
            </a:custGeom>
            <a:solidFill>
              <a:srgbClr val="FF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44;p31">
              <a:extLst>
                <a:ext uri="{FF2B5EF4-FFF2-40B4-BE49-F238E27FC236}">
                  <a16:creationId xmlns:a16="http://schemas.microsoft.com/office/drawing/2014/main" id="{6CADD6B2-ABEE-4FDC-61FC-D74A2A16CEA3}"/>
                </a:ext>
              </a:extLst>
            </p:cNvPr>
            <p:cNvSpPr/>
            <p:nvPr/>
          </p:nvSpPr>
          <p:spPr>
            <a:xfrm rot="-404707">
              <a:off x="793606" y="2333005"/>
              <a:ext cx="314017" cy="414081"/>
            </a:xfrm>
            <a:custGeom>
              <a:avLst/>
              <a:gdLst/>
              <a:ahLst/>
              <a:cxnLst/>
              <a:rect l="l" t="t" r="r" b="b"/>
              <a:pathLst>
                <a:path w="4679" h="6170" extrusionOk="0">
                  <a:moveTo>
                    <a:pt x="2928" y="84"/>
                  </a:moveTo>
                  <a:lnTo>
                    <a:pt x="2576" y="1"/>
                  </a:lnTo>
                  <a:lnTo>
                    <a:pt x="29" y="1307"/>
                  </a:lnTo>
                  <a:lnTo>
                    <a:pt x="1" y="6169"/>
                  </a:lnTo>
                  <a:cubicBezTo>
                    <a:pt x="1" y="6169"/>
                    <a:pt x="2770" y="4215"/>
                    <a:pt x="4678" y="3539"/>
                  </a:cubicBezTo>
                  <a:close/>
                </a:path>
              </a:pathLst>
            </a:custGeom>
            <a:gradFill>
              <a:gsLst>
                <a:gs pos="0">
                  <a:schemeClr val="accent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45;p31">
              <a:extLst>
                <a:ext uri="{FF2B5EF4-FFF2-40B4-BE49-F238E27FC236}">
                  <a16:creationId xmlns:a16="http://schemas.microsoft.com/office/drawing/2014/main" id="{F1A12B98-AC23-F54F-9B09-F7E6B8E2E192}"/>
                </a:ext>
              </a:extLst>
            </p:cNvPr>
            <p:cNvSpPr/>
            <p:nvPr/>
          </p:nvSpPr>
          <p:spPr>
            <a:xfrm rot="-404707">
              <a:off x="955820" y="2323448"/>
              <a:ext cx="141204" cy="243751"/>
            </a:xfrm>
            <a:custGeom>
              <a:avLst/>
              <a:gdLst/>
              <a:ahLst/>
              <a:cxnLst/>
              <a:rect l="l" t="t" r="r" b="b"/>
              <a:pathLst>
                <a:path w="2104" h="3632" extrusionOk="0">
                  <a:moveTo>
                    <a:pt x="1" y="1"/>
                  </a:moveTo>
                  <a:lnTo>
                    <a:pt x="1844" y="3632"/>
                  </a:lnTo>
                  <a:lnTo>
                    <a:pt x="2103" y="3530"/>
                  </a:lnTo>
                  <a:lnTo>
                    <a:pt x="353" y="84"/>
                  </a:lnTo>
                  <a:close/>
                </a:path>
              </a:pathLst>
            </a:custGeom>
            <a:gradFill>
              <a:gsLst>
                <a:gs pos="0">
                  <a:schemeClr val="accent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46;p31">
              <a:extLst>
                <a:ext uri="{FF2B5EF4-FFF2-40B4-BE49-F238E27FC236}">
                  <a16:creationId xmlns:a16="http://schemas.microsoft.com/office/drawing/2014/main" id="{ABF23681-3199-0F19-BFEF-13FA8C12C58C}"/>
                </a:ext>
              </a:extLst>
            </p:cNvPr>
            <p:cNvSpPr/>
            <p:nvPr/>
          </p:nvSpPr>
          <p:spPr>
            <a:xfrm rot="-404727">
              <a:off x="346975" y="2607448"/>
              <a:ext cx="1760796" cy="192149"/>
            </a:xfrm>
            <a:custGeom>
              <a:avLst/>
              <a:gdLst/>
              <a:ahLst/>
              <a:cxnLst/>
              <a:rect l="l" t="t" r="r" b="b"/>
              <a:pathLst>
                <a:path w="26473" h="2863" extrusionOk="0">
                  <a:moveTo>
                    <a:pt x="26445" y="2344"/>
                  </a:moveTo>
                  <a:lnTo>
                    <a:pt x="26473" y="2863"/>
                  </a:lnTo>
                  <a:lnTo>
                    <a:pt x="1" y="353"/>
                  </a:lnTo>
                  <a:lnTo>
                    <a:pt x="1121" y="232"/>
                  </a:lnTo>
                  <a:cubicBezTo>
                    <a:pt x="1121" y="232"/>
                    <a:pt x="16655" y="1"/>
                    <a:pt x="26445" y="2344"/>
                  </a:cubicBezTo>
                  <a:close/>
                </a:path>
              </a:pathLst>
            </a:custGeom>
            <a:gradFill>
              <a:gsLst>
                <a:gs pos="0">
                  <a:schemeClr val="lt1"/>
                </a:gs>
                <a:gs pos="50000">
                  <a:schemeClr val="dk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47;p31">
              <a:extLst>
                <a:ext uri="{FF2B5EF4-FFF2-40B4-BE49-F238E27FC236}">
                  <a16:creationId xmlns:a16="http://schemas.microsoft.com/office/drawing/2014/main" id="{DDA2DC89-D582-22B8-F267-B5668117A728}"/>
                </a:ext>
              </a:extLst>
            </p:cNvPr>
            <p:cNvSpPr/>
            <p:nvPr/>
          </p:nvSpPr>
          <p:spPr>
            <a:xfrm rot="-404715">
              <a:off x="292670" y="2634238"/>
              <a:ext cx="1821089" cy="231948"/>
            </a:xfrm>
            <a:custGeom>
              <a:avLst/>
              <a:gdLst/>
              <a:ahLst/>
              <a:cxnLst/>
              <a:rect l="l" t="t" r="r" b="b"/>
              <a:pathLst>
                <a:path w="27335" h="3456" extrusionOk="0">
                  <a:moveTo>
                    <a:pt x="27334" y="2511"/>
                  </a:moveTo>
                  <a:cubicBezTo>
                    <a:pt x="27334" y="2511"/>
                    <a:pt x="24778" y="3456"/>
                    <a:pt x="16775" y="2844"/>
                  </a:cubicBezTo>
                  <a:cubicBezTo>
                    <a:pt x="8772" y="2242"/>
                    <a:pt x="0" y="427"/>
                    <a:pt x="0" y="427"/>
                  </a:cubicBezTo>
                  <a:lnTo>
                    <a:pt x="853" y="1"/>
                  </a:lnTo>
                  <a:cubicBezTo>
                    <a:pt x="853" y="1"/>
                    <a:pt x="16636" y="1103"/>
                    <a:pt x="27334" y="2511"/>
                  </a:cubicBezTo>
                  <a:close/>
                </a:path>
              </a:pathLst>
            </a:custGeom>
            <a:gradFill>
              <a:gsLst>
                <a:gs pos="0">
                  <a:schemeClr val="dk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48;p31">
              <a:extLst>
                <a:ext uri="{FF2B5EF4-FFF2-40B4-BE49-F238E27FC236}">
                  <a16:creationId xmlns:a16="http://schemas.microsoft.com/office/drawing/2014/main" id="{8923C84B-730A-B557-7681-B01118EDADAD}"/>
                </a:ext>
              </a:extLst>
            </p:cNvPr>
            <p:cNvSpPr/>
            <p:nvPr/>
          </p:nvSpPr>
          <p:spPr>
            <a:xfrm rot="-404707">
              <a:off x="1251893" y="2683736"/>
              <a:ext cx="610518" cy="574479"/>
            </a:xfrm>
            <a:custGeom>
              <a:avLst/>
              <a:gdLst/>
              <a:ahLst/>
              <a:cxnLst/>
              <a:rect l="l" t="t" r="r" b="b"/>
              <a:pathLst>
                <a:path w="9097" h="8560" extrusionOk="0">
                  <a:moveTo>
                    <a:pt x="1575" y="6234"/>
                  </a:moveTo>
                  <a:cubicBezTo>
                    <a:pt x="1575" y="6234"/>
                    <a:pt x="4029" y="8559"/>
                    <a:pt x="8920" y="7197"/>
                  </a:cubicBezTo>
                  <a:lnTo>
                    <a:pt x="9096" y="1621"/>
                  </a:lnTo>
                  <a:cubicBezTo>
                    <a:pt x="9096" y="1621"/>
                    <a:pt x="5298" y="1"/>
                    <a:pt x="1899" y="2381"/>
                  </a:cubicBezTo>
                  <a:cubicBezTo>
                    <a:pt x="1899" y="2381"/>
                    <a:pt x="0" y="3724"/>
                    <a:pt x="1575" y="6234"/>
                  </a:cubicBezTo>
                  <a:close/>
                </a:path>
              </a:pathLst>
            </a:custGeom>
            <a:gradFill>
              <a:gsLst>
                <a:gs pos="0">
                  <a:schemeClr val="lt1"/>
                </a:gs>
                <a:gs pos="50000">
                  <a:schemeClr val="dk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49;p31">
              <a:extLst>
                <a:ext uri="{FF2B5EF4-FFF2-40B4-BE49-F238E27FC236}">
                  <a16:creationId xmlns:a16="http://schemas.microsoft.com/office/drawing/2014/main" id="{B483A9CA-A7B1-1541-B42E-F52BD03EC070}"/>
                </a:ext>
              </a:extLst>
            </p:cNvPr>
            <p:cNvSpPr/>
            <p:nvPr/>
          </p:nvSpPr>
          <p:spPr>
            <a:xfrm rot="-404707">
              <a:off x="1718395" y="2759252"/>
              <a:ext cx="261804" cy="373076"/>
            </a:xfrm>
            <a:custGeom>
              <a:avLst/>
              <a:gdLst/>
              <a:ahLst/>
              <a:cxnLst/>
              <a:rect l="l" t="t" r="r" b="b"/>
              <a:pathLst>
                <a:path w="3901" h="5559" extrusionOk="0">
                  <a:moveTo>
                    <a:pt x="3900" y="2780"/>
                  </a:moveTo>
                  <a:cubicBezTo>
                    <a:pt x="3900" y="4308"/>
                    <a:pt x="3029" y="5558"/>
                    <a:pt x="1955" y="5558"/>
                  </a:cubicBezTo>
                  <a:cubicBezTo>
                    <a:pt x="871" y="5558"/>
                    <a:pt x="1" y="4308"/>
                    <a:pt x="1" y="2780"/>
                  </a:cubicBezTo>
                  <a:cubicBezTo>
                    <a:pt x="1" y="1242"/>
                    <a:pt x="871" y="1"/>
                    <a:pt x="1955" y="1"/>
                  </a:cubicBezTo>
                  <a:cubicBezTo>
                    <a:pt x="3029" y="1"/>
                    <a:pt x="3900" y="1242"/>
                    <a:pt x="3900" y="2780"/>
                  </a:cubicBezTo>
                  <a:close/>
                </a:path>
              </a:pathLst>
            </a:custGeom>
            <a:gradFill>
              <a:gsLst>
                <a:gs pos="0">
                  <a:schemeClr val="dk1"/>
                </a:gs>
                <a:gs pos="74000">
                  <a:schemeClr val="lt1"/>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50;p31">
              <a:extLst>
                <a:ext uri="{FF2B5EF4-FFF2-40B4-BE49-F238E27FC236}">
                  <a16:creationId xmlns:a16="http://schemas.microsoft.com/office/drawing/2014/main" id="{F0C99A39-8621-196B-210F-12B83EBB0A71}"/>
                </a:ext>
              </a:extLst>
            </p:cNvPr>
            <p:cNvSpPr/>
            <p:nvPr/>
          </p:nvSpPr>
          <p:spPr>
            <a:xfrm rot="-404707">
              <a:off x="1736421" y="2778672"/>
              <a:ext cx="234422" cy="333278"/>
            </a:xfrm>
            <a:custGeom>
              <a:avLst/>
              <a:gdLst/>
              <a:ahLst/>
              <a:cxnLst/>
              <a:rect l="l" t="t" r="r" b="b"/>
              <a:pathLst>
                <a:path w="3493" h="4966" extrusionOk="0">
                  <a:moveTo>
                    <a:pt x="3492" y="2483"/>
                  </a:moveTo>
                  <a:cubicBezTo>
                    <a:pt x="3492" y="3854"/>
                    <a:pt x="2714" y="4965"/>
                    <a:pt x="1751" y="4965"/>
                  </a:cubicBezTo>
                  <a:cubicBezTo>
                    <a:pt x="788" y="4965"/>
                    <a:pt x="0" y="3854"/>
                    <a:pt x="0" y="2483"/>
                  </a:cubicBezTo>
                  <a:cubicBezTo>
                    <a:pt x="0" y="1112"/>
                    <a:pt x="788" y="0"/>
                    <a:pt x="1751" y="0"/>
                  </a:cubicBezTo>
                  <a:cubicBezTo>
                    <a:pt x="2714" y="0"/>
                    <a:pt x="3492" y="1112"/>
                    <a:pt x="3492" y="2483"/>
                  </a:cubicBezTo>
                  <a:close/>
                </a:path>
              </a:pathLst>
            </a:custGeom>
            <a:solidFill>
              <a:srgbClr val="F5B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51;p31">
              <a:extLst>
                <a:ext uri="{FF2B5EF4-FFF2-40B4-BE49-F238E27FC236}">
                  <a16:creationId xmlns:a16="http://schemas.microsoft.com/office/drawing/2014/main" id="{568A4FC9-FC46-FE9B-C81B-8163196F5C49}"/>
                </a:ext>
              </a:extLst>
            </p:cNvPr>
            <p:cNvSpPr/>
            <p:nvPr/>
          </p:nvSpPr>
          <p:spPr>
            <a:xfrm rot="-404648">
              <a:off x="1737434" y="2813619"/>
              <a:ext cx="173509" cy="284086"/>
            </a:xfrm>
            <a:custGeom>
              <a:avLst/>
              <a:gdLst/>
              <a:ahLst/>
              <a:cxnLst/>
              <a:rect l="l" t="t" r="r" b="b"/>
              <a:pathLst>
                <a:path w="2576" h="4187" extrusionOk="0">
                  <a:moveTo>
                    <a:pt x="2575" y="2094"/>
                  </a:moveTo>
                  <a:cubicBezTo>
                    <a:pt x="2575" y="3242"/>
                    <a:pt x="2001" y="4187"/>
                    <a:pt x="1288" y="4187"/>
                  </a:cubicBezTo>
                  <a:cubicBezTo>
                    <a:pt x="575" y="4187"/>
                    <a:pt x="0" y="3242"/>
                    <a:pt x="0" y="2094"/>
                  </a:cubicBezTo>
                  <a:cubicBezTo>
                    <a:pt x="0" y="936"/>
                    <a:pt x="575" y="0"/>
                    <a:pt x="1288" y="0"/>
                  </a:cubicBezTo>
                  <a:cubicBezTo>
                    <a:pt x="2001" y="0"/>
                    <a:pt x="2575" y="936"/>
                    <a:pt x="2575" y="2094"/>
                  </a:cubicBezTo>
                  <a:close/>
                </a:path>
              </a:pathLst>
            </a:custGeom>
            <a:gradFill>
              <a:gsLst>
                <a:gs pos="0">
                  <a:schemeClr val="accent4"/>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52;p31">
              <a:extLst>
                <a:ext uri="{FF2B5EF4-FFF2-40B4-BE49-F238E27FC236}">
                  <a16:creationId xmlns:a16="http://schemas.microsoft.com/office/drawing/2014/main" id="{EC712423-8404-D1BE-4B4C-01D8ACA2DB84}"/>
                </a:ext>
              </a:extLst>
            </p:cNvPr>
            <p:cNvSpPr/>
            <p:nvPr/>
          </p:nvSpPr>
          <p:spPr>
            <a:xfrm rot="-404707">
              <a:off x="1785163" y="2816923"/>
              <a:ext cx="39865" cy="140533"/>
            </a:xfrm>
            <a:custGeom>
              <a:avLst/>
              <a:gdLst/>
              <a:ahLst/>
              <a:cxnLst/>
              <a:rect l="l" t="t" r="r" b="b"/>
              <a:pathLst>
                <a:path w="594" h="2094" extrusionOk="0">
                  <a:moveTo>
                    <a:pt x="1" y="2094"/>
                  </a:moveTo>
                  <a:lnTo>
                    <a:pt x="1" y="2094"/>
                  </a:lnTo>
                  <a:lnTo>
                    <a:pt x="381" y="0"/>
                  </a:lnTo>
                  <a:lnTo>
                    <a:pt x="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53;p31">
              <a:extLst>
                <a:ext uri="{FF2B5EF4-FFF2-40B4-BE49-F238E27FC236}">
                  <a16:creationId xmlns:a16="http://schemas.microsoft.com/office/drawing/2014/main" id="{6657A0D5-017C-2BDD-83C1-6960B8C39931}"/>
                </a:ext>
              </a:extLst>
            </p:cNvPr>
            <p:cNvSpPr/>
            <p:nvPr/>
          </p:nvSpPr>
          <p:spPr>
            <a:xfrm rot="-404707">
              <a:off x="1770581" y="2832543"/>
              <a:ext cx="15570" cy="128117"/>
            </a:xfrm>
            <a:custGeom>
              <a:avLst/>
              <a:gdLst/>
              <a:ahLst/>
              <a:cxnLst/>
              <a:rect l="l" t="t" r="r" b="b"/>
              <a:pathLst>
                <a:path w="232" h="1909" extrusionOk="0">
                  <a:moveTo>
                    <a:pt x="232" y="1909"/>
                  </a:moveTo>
                  <a:lnTo>
                    <a:pt x="232" y="1909"/>
                  </a:lnTo>
                  <a:lnTo>
                    <a:pt x="0" y="186"/>
                  </a:lnTo>
                  <a:lnTo>
                    <a:pt x="1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54;p31">
              <a:extLst>
                <a:ext uri="{FF2B5EF4-FFF2-40B4-BE49-F238E27FC236}">
                  <a16:creationId xmlns:a16="http://schemas.microsoft.com/office/drawing/2014/main" id="{7CD25B7B-2857-E4AB-292B-C852B9ADB215}"/>
                </a:ext>
              </a:extLst>
            </p:cNvPr>
            <p:cNvSpPr/>
            <p:nvPr/>
          </p:nvSpPr>
          <p:spPr>
            <a:xfrm rot="-404707">
              <a:off x="1745466" y="2881270"/>
              <a:ext cx="43556" cy="80870"/>
            </a:xfrm>
            <a:custGeom>
              <a:avLst/>
              <a:gdLst/>
              <a:ahLst/>
              <a:cxnLst/>
              <a:rect l="l" t="t" r="r" b="b"/>
              <a:pathLst>
                <a:path w="649" h="1205" extrusionOk="0">
                  <a:moveTo>
                    <a:pt x="649" y="1205"/>
                  </a:moveTo>
                  <a:lnTo>
                    <a:pt x="649" y="1205"/>
                  </a:lnTo>
                  <a:lnTo>
                    <a:pt x="0" y="315"/>
                  </a:lnTo>
                  <a:lnTo>
                    <a:pt x="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5;p31">
              <a:extLst>
                <a:ext uri="{FF2B5EF4-FFF2-40B4-BE49-F238E27FC236}">
                  <a16:creationId xmlns:a16="http://schemas.microsoft.com/office/drawing/2014/main" id="{22EA9145-282B-4490-3DD0-6173BF5723D6}"/>
                </a:ext>
              </a:extLst>
            </p:cNvPr>
            <p:cNvSpPr/>
            <p:nvPr/>
          </p:nvSpPr>
          <p:spPr>
            <a:xfrm rot="-404707">
              <a:off x="1742751" y="2949818"/>
              <a:ext cx="51005" cy="24295"/>
            </a:xfrm>
            <a:custGeom>
              <a:avLst/>
              <a:gdLst/>
              <a:ahLst/>
              <a:cxnLst/>
              <a:rect l="l" t="t" r="r" b="b"/>
              <a:pathLst>
                <a:path w="760" h="362" extrusionOk="0">
                  <a:moveTo>
                    <a:pt x="760" y="186"/>
                  </a:moveTo>
                  <a:lnTo>
                    <a:pt x="760" y="186"/>
                  </a:lnTo>
                  <a:lnTo>
                    <a:pt x="0" y="36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6;p31">
              <a:extLst>
                <a:ext uri="{FF2B5EF4-FFF2-40B4-BE49-F238E27FC236}">
                  <a16:creationId xmlns:a16="http://schemas.microsoft.com/office/drawing/2014/main" id="{EBFDC937-9A48-062E-8BB9-D3BC8299306F}"/>
                </a:ext>
              </a:extLst>
            </p:cNvPr>
            <p:cNvSpPr/>
            <p:nvPr/>
          </p:nvSpPr>
          <p:spPr>
            <a:xfrm rot="-404707">
              <a:off x="1754955" y="2961515"/>
              <a:ext cx="43556" cy="80870"/>
            </a:xfrm>
            <a:custGeom>
              <a:avLst/>
              <a:gdLst/>
              <a:ahLst/>
              <a:cxnLst/>
              <a:rect l="l" t="t" r="r" b="b"/>
              <a:pathLst>
                <a:path w="649" h="1205" extrusionOk="0">
                  <a:moveTo>
                    <a:pt x="649" y="1"/>
                  </a:moveTo>
                  <a:lnTo>
                    <a:pt x="649" y="1"/>
                  </a:lnTo>
                  <a:lnTo>
                    <a:pt x="112" y="1205"/>
                  </a:lnTo>
                  <a:lnTo>
                    <a:pt x="0" y="89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57;p31">
              <a:extLst>
                <a:ext uri="{FF2B5EF4-FFF2-40B4-BE49-F238E27FC236}">
                  <a16:creationId xmlns:a16="http://schemas.microsoft.com/office/drawing/2014/main" id="{57ECC595-ACF2-80B2-83E2-03CF9A5351EA}"/>
                </a:ext>
              </a:extLst>
            </p:cNvPr>
            <p:cNvSpPr/>
            <p:nvPr/>
          </p:nvSpPr>
          <p:spPr>
            <a:xfrm rot="-404707">
              <a:off x="1785584" y="2959710"/>
              <a:ext cx="15570" cy="127513"/>
            </a:xfrm>
            <a:custGeom>
              <a:avLst/>
              <a:gdLst/>
              <a:ahLst/>
              <a:cxnLst/>
              <a:rect l="l" t="t" r="r" b="b"/>
              <a:pathLst>
                <a:path w="232" h="1900" extrusionOk="0">
                  <a:moveTo>
                    <a:pt x="232" y="1"/>
                  </a:moveTo>
                  <a:lnTo>
                    <a:pt x="232" y="1"/>
                  </a:lnTo>
                  <a:lnTo>
                    <a:pt x="186" y="1899"/>
                  </a:lnTo>
                  <a:lnTo>
                    <a:pt x="0" y="172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58;p31">
              <a:extLst>
                <a:ext uri="{FF2B5EF4-FFF2-40B4-BE49-F238E27FC236}">
                  <a16:creationId xmlns:a16="http://schemas.microsoft.com/office/drawing/2014/main" id="{D3A8F290-7C91-10D4-6D17-72A22816B2AA}"/>
                </a:ext>
              </a:extLst>
            </p:cNvPr>
            <p:cNvSpPr/>
            <p:nvPr/>
          </p:nvSpPr>
          <p:spPr>
            <a:xfrm rot="-404707">
              <a:off x="1801660" y="2956417"/>
              <a:ext cx="39865" cy="140533"/>
            </a:xfrm>
            <a:custGeom>
              <a:avLst/>
              <a:gdLst/>
              <a:ahLst/>
              <a:cxnLst/>
              <a:rect l="l" t="t" r="r" b="b"/>
              <a:pathLst>
                <a:path w="594" h="2094" extrusionOk="0">
                  <a:moveTo>
                    <a:pt x="1" y="1"/>
                  </a:moveTo>
                  <a:lnTo>
                    <a:pt x="1" y="1"/>
                  </a:lnTo>
                  <a:lnTo>
                    <a:pt x="594" y="2094"/>
                  </a:lnTo>
                  <a:lnTo>
                    <a:pt x="381" y="209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59;p31">
              <a:extLst>
                <a:ext uri="{FF2B5EF4-FFF2-40B4-BE49-F238E27FC236}">
                  <a16:creationId xmlns:a16="http://schemas.microsoft.com/office/drawing/2014/main" id="{8F53A094-F7BD-5D80-ADCC-5981CFD3EF58}"/>
                </a:ext>
              </a:extLst>
            </p:cNvPr>
            <p:cNvSpPr/>
            <p:nvPr/>
          </p:nvSpPr>
          <p:spPr>
            <a:xfrm rot="-404707">
              <a:off x="1800753" y="2954050"/>
              <a:ext cx="80937" cy="127513"/>
            </a:xfrm>
            <a:custGeom>
              <a:avLst/>
              <a:gdLst/>
              <a:ahLst/>
              <a:cxnLst/>
              <a:rect l="l" t="t" r="r" b="b"/>
              <a:pathLst>
                <a:path w="1206" h="1900" extrusionOk="0">
                  <a:moveTo>
                    <a:pt x="1" y="1"/>
                  </a:moveTo>
                  <a:lnTo>
                    <a:pt x="1" y="1"/>
                  </a:lnTo>
                  <a:lnTo>
                    <a:pt x="1205" y="1723"/>
                  </a:lnTo>
                  <a:lnTo>
                    <a:pt x="1020" y="189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60;p31">
              <a:extLst>
                <a:ext uri="{FF2B5EF4-FFF2-40B4-BE49-F238E27FC236}">
                  <a16:creationId xmlns:a16="http://schemas.microsoft.com/office/drawing/2014/main" id="{E9350288-B213-C59E-CAE1-6DC01008F816}"/>
                </a:ext>
              </a:extLst>
            </p:cNvPr>
            <p:cNvSpPr/>
            <p:nvPr/>
          </p:nvSpPr>
          <p:spPr>
            <a:xfrm rot="-404707">
              <a:off x="1797915" y="2952533"/>
              <a:ext cx="109527" cy="80870"/>
            </a:xfrm>
            <a:custGeom>
              <a:avLst/>
              <a:gdLst/>
              <a:ahLst/>
              <a:cxnLst/>
              <a:rect l="l" t="t" r="r" b="b"/>
              <a:pathLst>
                <a:path w="1632" h="1205" extrusionOk="0">
                  <a:moveTo>
                    <a:pt x="1" y="1"/>
                  </a:moveTo>
                  <a:lnTo>
                    <a:pt x="1" y="1"/>
                  </a:lnTo>
                  <a:lnTo>
                    <a:pt x="1631" y="890"/>
                  </a:lnTo>
                  <a:lnTo>
                    <a:pt x="1520" y="12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61;p31">
              <a:extLst>
                <a:ext uri="{FF2B5EF4-FFF2-40B4-BE49-F238E27FC236}">
                  <a16:creationId xmlns:a16="http://schemas.microsoft.com/office/drawing/2014/main" id="{87F7102B-0199-4075-B956-F3A0F07BD963}"/>
                </a:ext>
              </a:extLst>
            </p:cNvPr>
            <p:cNvSpPr/>
            <p:nvPr/>
          </p:nvSpPr>
          <p:spPr>
            <a:xfrm rot="-404707">
              <a:off x="1793109" y="2939961"/>
              <a:ext cx="116976" cy="24295"/>
            </a:xfrm>
            <a:custGeom>
              <a:avLst/>
              <a:gdLst/>
              <a:ahLst/>
              <a:cxnLst/>
              <a:rect l="l" t="t" r="r" b="b"/>
              <a:pathLst>
                <a:path w="1743" h="362" extrusionOk="0">
                  <a:moveTo>
                    <a:pt x="1" y="186"/>
                  </a:moveTo>
                  <a:lnTo>
                    <a:pt x="1" y="186"/>
                  </a:lnTo>
                  <a:lnTo>
                    <a:pt x="1742" y="0"/>
                  </a:lnTo>
                  <a:lnTo>
                    <a:pt x="1742" y="362"/>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2;p31">
              <a:extLst>
                <a:ext uri="{FF2B5EF4-FFF2-40B4-BE49-F238E27FC236}">
                  <a16:creationId xmlns:a16="http://schemas.microsoft.com/office/drawing/2014/main" id="{DA2556F7-03D1-AA0C-E2F8-7222D65D9C72}"/>
                </a:ext>
              </a:extLst>
            </p:cNvPr>
            <p:cNvSpPr/>
            <p:nvPr/>
          </p:nvSpPr>
          <p:spPr>
            <a:xfrm rot="-404707">
              <a:off x="1788425" y="2872289"/>
              <a:ext cx="109527" cy="80870"/>
            </a:xfrm>
            <a:custGeom>
              <a:avLst/>
              <a:gdLst/>
              <a:ahLst/>
              <a:cxnLst/>
              <a:rect l="l" t="t" r="r" b="b"/>
              <a:pathLst>
                <a:path w="1632" h="1205" extrusionOk="0">
                  <a:moveTo>
                    <a:pt x="1" y="1205"/>
                  </a:moveTo>
                  <a:lnTo>
                    <a:pt x="1" y="1205"/>
                  </a:lnTo>
                  <a:lnTo>
                    <a:pt x="1520" y="1"/>
                  </a:lnTo>
                  <a:lnTo>
                    <a:pt x="1631" y="31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63;p31">
              <a:extLst>
                <a:ext uri="{FF2B5EF4-FFF2-40B4-BE49-F238E27FC236}">
                  <a16:creationId xmlns:a16="http://schemas.microsoft.com/office/drawing/2014/main" id="{4A942293-A444-C171-7112-AED6DAF5746B}"/>
                </a:ext>
              </a:extLst>
            </p:cNvPr>
            <p:cNvSpPr/>
            <p:nvPr/>
          </p:nvSpPr>
          <p:spPr>
            <a:xfrm rot="-404707">
              <a:off x="1785750" y="2826884"/>
              <a:ext cx="80937" cy="128117"/>
            </a:xfrm>
            <a:custGeom>
              <a:avLst/>
              <a:gdLst/>
              <a:ahLst/>
              <a:cxnLst/>
              <a:rect l="l" t="t" r="r" b="b"/>
              <a:pathLst>
                <a:path w="1206" h="1909" extrusionOk="0">
                  <a:moveTo>
                    <a:pt x="1" y="1909"/>
                  </a:moveTo>
                  <a:lnTo>
                    <a:pt x="1" y="1909"/>
                  </a:lnTo>
                  <a:lnTo>
                    <a:pt x="1020" y="1"/>
                  </a:lnTo>
                  <a:lnTo>
                    <a:pt x="1205" y="1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64;p31">
              <a:extLst>
                <a:ext uri="{FF2B5EF4-FFF2-40B4-BE49-F238E27FC236}">
                  <a16:creationId xmlns:a16="http://schemas.microsoft.com/office/drawing/2014/main" id="{4D1B3529-87B4-6C09-CE05-E38DE094C279}"/>
                </a:ext>
              </a:extLst>
            </p:cNvPr>
            <p:cNvSpPr/>
            <p:nvPr/>
          </p:nvSpPr>
          <p:spPr>
            <a:xfrm rot="-404707">
              <a:off x="1782807" y="2934929"/>
              <a:ext cx="33623" cy="54763"/>
            </a:xfrm>
            <a:custGeom>
              <a:avLst/>
              <a:gdLst/>
              <a:ahLst/>
              <a:cxnLst/>
              <a:rect l="l" t="t" r="r" b="b"/>
              <a:pathLst>
                <a:path w="501" h="816" extrusionOk="0">
                  <a:moveTo>
                    <a:pt x="500" y="408"/>
                  </a:moveTo>
                  <a:cubicBezTo>
                    <a:pt x="500" y="631"/>
                    <a:pt x="389" y="816"/>
                    <a:pt x="250" y="816"/>
                  </a:cubicBezTo>
                  <a:cubicBezTo>
                    <a:pt x="111" y="816"/>
                    <a:pt x="0" y="631"/>
                    <a:pt x="0" y="408"/>
                  </a:cubicBezTo>
                  <a:cubicBezTo>
                    <a:pt x="0" y="186"/>
                    <a:pt x="111" y="1"/>
                    <a:pt x="250" y="1"/>
                  </a:cubicBezTo>
                  <a:cubicBezTo>
                    <a:pt x="389" y="1"/>
                    <a:pt x="500" y="186"/>
                    <a:pt x="500"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65;p31">
              <a:extLst>
                <a:ext uri="{FF2B5EF4-FFF2-40B4-BE49-F238E27FC236}">
                  <a16:creationId xmlns:a16="http://schemas.microsoft.com/office/drawing/2014/main" id="{3AEA0E5E-5B7F-6A38-06AC-277514FFEE46}"/>
                </a:ext>
              </a:extLst>
            </p:cNvPr>
            <p:cNvSpPr/>
            <p:nvPr/>
          </p:nvSpPr>
          <p:spPr>
            <a:xfrm rot="-404707">
              <a:off x="1726557" y="2779474"/>
              <a:ext cx="230060" cy="154827"/>
            </a:xfrm>
            <a:custGeom>
              <a:avLst/>
              <a:gdLst/>
              <a:ahLst/>
              <a:cxnLst/>
              <a:rect l="l" t="t" r="r" b="b"/>
              <a:pathLst>
                <a:path w="3428" h="2307" extrusionOk="0">
                  <a:moveTo>
                    <a:pt x="3428" y="1862"/>
                  </a:moveTo>
                  <a:cubicBezTo>
                    <a:pt x="3428" y="1862"/>
                    <a:pt x="1621" y="399"/>
                    <a:pt x="1" y="2307"/>
                  </a:cubicBezTo>
                  <a:cubicBezTo>
                    <a:pt x="1" y="2307"/>
                    <a:pt x="176" y="0"/>
                    <a:pt x="1742" y="0"/>
                  </a:cubicBezTo>
                  <a:cubicBezTo>
                    <a:pt x="3150" y="0"/>
                    <a:pt x="3428" y="1862"/>
                    <a:pt x="3428" y="1862"/>
                  </a:cubicBezTo>
                  <a:close/>
                </a:path>
              </a:pathLst>
            </a:custGeom>
            <a:solidFill>
              <a:srgbClr val="CC427C">
                <a:alpha val="17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66;p31">
              <a:extLst>
                <a:ext uri="{FF2B5EF4-FFF2-40B4-BE49-F238E27FC236}">
                  <a16:creationId xmlns:a16="http://schemas.microsoft.com/office/drawing/2014/main" id="{76D5681B-3A10-B9E6-2885-62EB2E11888D}"/>
                </a:ext>
              </a:extLst>
            </p:cNvPr>
            <p:cNvSpPr/>
            <p:nvPr/>
          </p:nvSpPr>
          <p:spPr>
            <a:xfrm rot="-404707">
              <a:off x="2307320" y="2416672"/>
              <a:ext cx="105097" cy="27986"/>
            </a:xfrm>
            <a:custGeom>
              <a:avLst/>
              <a:gdLst/>
              <a:ahLst/>
              <a:cxnLst/>
              <a:rect l="l" t="t" r="r" b="b"/>
              <a:pathLst>
                <a:path w="1566" h="417" extrusionOk="0">
                  <a:moveTo>
                    <a:pt x="0" y="139"/>
                  </a:moveTo>
                  <a:cubicBezTo>
                    <a:pt x="538" y="0"/>
                    <a:pt x="1112" y="102"/>
                    <a:pt x="1566" y="417"/>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67;p31">
              <a:extLst>
                <a:ext uri="{FF2B5EF4-FFF2-40B4-BE49-F238E27FC236}">
                  <a16:creationId xmlns:a16="http://schemas.microsoft.com/office/drawing/2014/main" id="{12047B5E-694E-E4D3-BCE0-90D70F0145AC}"/>
                </a:ext>
              </a:extLst>
            </p:cNvPr>
            <p:cNvSpPr/>
            <p:nvPr/>
          </p:nvSpPr>
          <p:spPr>
            <a:xfrm rot="-404707">
              <a:off x="1237592" y="2640443"/>
              <a:ext cx="105097" cy="110735"/>
            </a:xfrm>
            <a:custGeom>
              <a:avLst/>
              <a:gdLst/>
              <a:ahLst/>
              <a:cxnLst/>
              <a:rect l="l" t="t" r="r" b="b"/>
              <a:pathLst>
                <a:path w="1566" h="1650" extrusionOk="0">
                  <a:moveTo>
                    <a:pt x="1" y="1"/>
                  </a:moveTo>
                  <a:cubicBezTo>
                    <a:pt x="1" y="1"/>
                    <a:pt x="732" y="1650"/>
                    <a:pt x="1566" y="112"/>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68;p31">
              <a:extLst>
                <a:ext uri="{FF2B5EF4-FFF2-40B4-BE49-F238E27FC236}">
                  <a16:creationId xmlns:a16="http://schemas.microsoft.com/office/drawing/2014/main" id="{99F6CD4D-7332-B6DB-BA95-CE7EF5C77C93}"/>
                </a:ext>
              </a:extLst>
            </p:cNvPr>
            <p:cNvSpPr/>
            <p:nvPr/>
          </p:nvSpPr>
          <p:spPr>
            <a:xfrm rot="-404707">
              <a:off x="1394918" y="3100046"/>
              <a:ext cx="102614" cy="52280"/>
            </a:xfrm>
            <a:custGeom>
              <a:avLst/>
              <a:gdLst/>
              <a:ahLst/>
              <a:cxnLst/>
              <a:rect l="l" t="t" r="r" b="b"/>
              <a:pathLst>
                <a:path w="1529" h="779" extrusionOk="0">
                  <a:moveTo>
                    <a:pt x="0" y="37"/>
                  </a:moveTo>
                  <a:cubicBezTo>
                    <a:pt x="0" y="37"/>
                    <a:pt x="287" y="463"/>
                    <a:pt x="1529" y="778"/>
                  </a:cubicBezTo>
                  <a:cubicBezTo>
                    <a:pt x="1529" y="778"/>
                    <a:pt x="399" y="0"/>
                    <a:pt x="0" y="37"/>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69;p31">
              <a:extLst>
                <a:ext uri="{FF2B5EF4-FFF2-40B4-BE49-F238E27FC236}">
                  <a16:creationId xmlns:a16="http://schemas.microsoft.com/office/drawing/2014/main" id="{3756063C-223A-DDED-0251-8CC803EE07DD}"/>
                </a:ext>
              </a:extLst>
            </p:cNvPr>
            <p:cNvSpPr/>
            <p:nvPr/>
          </p:nvSpPr>
          <p:spPr>
            <a:xfrm rot="-404707">
              <a:off x="2577668" y="2235333"/>
              <a:ext cx="164156" cy="36777"/>
            </a:xfrm>
            <a:custGeom>
              <a:avLst/>
              <a:gdLst/>
              <a:ahLst/>
              <a:cxnLst/>
              <a:rect l="l" t="t" r="r" b="b"/>
              <a:pathLst>
                <a:path w="2446" h="548" extrusionOk="0">
                  <a:moveTo>
                    <a:pt x="1" y="1"/>
                  </a:moveTo>
                  <a:cubicBezTo>
                    <a:pt x="1" y="1"/>
                    <a:pt x="1659" y="10"/>
                    <a:pt x="2446" y="547"/>
                  </a:cubicBezTo>
                  <a:cubicBezTo>
                    <a:pt x="1640" y="307"/>
                    <a:pt x="825" y="121"/>
                    <a:pt x="1" y="1"/>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70;p31">
              <a:extLst>
                <a:ext uri="{FF2B5EF4-FFF2-40B4-BE49-F238E27FC236}">
                  <a16:creationId xmlns:a16="http://schemas.microsoft.com/office/drawing/2014/main" id="{7C5FA26A-4800-C105-A2DA-D19059CE510E}"/>
                </a:ext>
              </a:extLst>
            </p:cNvPr>
            <p:cNvSpPr/>
            <p:nvPr/>
          </p:nvSpPr>
          <p:spPr>
            <a:xfrm rot="-404707">
              <a:off x="2216120" y="2935071"/>
              <a:ext cx="232543" cy="24295"/>
            </a:xfrm>
            <a:custGeom>
              <a:avLst/>
              <a:gdLst/>
              <a:ahLst/>
              <a:cxnLst/>
              <a:rect l="l" t="t" r="r" b="b"/>
              <a:pathLst>
                <a:path w="3465" h="362" extrusionOk="0">
                  <a:moveTo>
                    <a:pt x="0" y="37"/>
                  </a:moveTo>
                  <a:cubicBezTo>
                    <a:pt x="0" y="37"/>
                    <a:pt x="2001" y="361"/>
                    <a:pt x="3465" y="0"/>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71;p31">
              <a:extLst>
                <a:ext uri="{FF2B5EF4-FFF2-40B4-BE49-F238E27FC236}">
                  <a16:creationId xmlns:a16="http://schemas.microsoft.com/office/drawing/2014/main" id="{2FDF6BCE-9708-8530-D3C2-C4C3C7C7E6CD}"/>
                </a:ext>
              </a:extLst>
            </p:cNvPr>
            <p:cNvSpPr/>
            <p:nvPr/>
          </p:nvSpPr>
          <p:spPr>
            <a:xfrm rot="-404707">
              <a:off x="1435915" y="2383602"/>
              <a:ext cx="565754" cy="44831"/>
            </a:xfrm>
            <a:custGeom>
              <a:avLst/>
              <a:gdLst/>
              <a:ahLst/>
              <a:cxnLst/>
              <a:rect l="l" t="t" r="r" b="b"/>
              <a:pathLst>
                <a:path w="8430" h="668" extrusionOk="0">
                  <a:moveTo>
                    <a:pt x="0" y="667"/>
                  </a:moveTo>
                  <a:cubicBezTo>
                    <a:pt x="0" y="667"/>
                    <a:pt x="5271" y="0"/>
                    <a:pt x="8429" y="0"/>
                  </a:cubicBezTo>
                  <a:cubicBezTo>
                    <a:pt x="8429" y="0"/>
                    <a:pt x="2585" y="575"/>
                    <a:pt x="0" y="667"/>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72;p31">
              <a:extLst>
                <a:ext uri="{FF2B5EF4-FFF2-40B4-BE49-F238E27FC236}">
                  <a16:creationId xmlns:a16="http://schemas.microsoft.com/office/drawing/2014/main" id="{DA63E092-C842-86D6-9D8C-EFE0214C2CFD}"/>
                </a:ext>
              </a:extLst>
            </p:cNvPr>
            <p:cNvSpPr/>
            <p:nvPr/>
          </p:nvSpPr>
          <p:spPr>
            <a:xfrm rot="-404707">
              <a:off x="1229148" y="2810827"/>
              <a:ext cx="242476" cy="200799"/>
            </a:xfrm>
            <a:custGeom>
              <a:avLst/>
              <a:gdLst/>
              <a:ahLst/>
              <a:cxnLst/>
              <a:rect l="l" t="t" r="r" b="b"/>
              <a:pathLst>
                <a:path w="3613" h="2992" extrusionOk="0">
                  <a:moveTo>
                    <a:pt x="1167" y="2992"/>
                  </a:moveTo>
                  <a:cubicBezTo>
                    <a:pt x="1167" y="2992"/>
                    <a:pt x="936" y="917"/>
                    <a:pt x="3613" y="37"/>
                  </a:cubicBezTo>
                  <a:lnTo>
                    <a:pt x="3149" y="0"/>
                  </a:lnTo>
                  <a:cubicBezTo>
                    <a:pt x="3149" y="0"/>
                    <a:pt x="0" y="732"/>
                    <a:pt x="1167" y="2992"/>
                  </a:cubicBezTo>
                  <a:close/>
                </a:path>
              </a:pathLst>
            </a:custGeom>
            <a:solidFill>
              <a:srgbClr val="CC427C">
                <a:alpha val="17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73;p31">
              <a:extLst>
                <a:ext uri="{FF2B5EF4-FFF2-40B4-BE49-F238E27FC236}">
                  <a16:creationId xmlns:a16="http://schemas.microsoft.com/office/drawing/2014/main" id="{213CD821-C4AA-C95C-229C-D6FCFC249F7C}"/>
                </a:ext>
              </a:extLst>
            </p:cNvPr>
            <p:cNvSpPr/>
            <p:nvPr/>
          </p:nvSpPr>
          <p:spPr>
            <a:xfrm rot="-404707">
              <a:off x="3006911" y="2407960"/>
              <a:ext cx="110735" cy="168518"/>
            </a:xfrm>
            <a:custGeom>
              <a:avLst/>
              <a:gdLst/>
              <a:ahLst/>
              <a:cxnLst/>
              <a:rect l="l" t="t" r="r" b="b"/>
              <a:pathLst>
                <a:path w="1650" h="2511" extrusionOk="0">
                  <a:moveTo>
                    <a:pt x="1" y="0"/>
                  </a:moveTo>
                  <a:cubicBezTo>
                    <a:pt x="1" y="0"/>
                    <a:pt x="1159" y="1038"/>
                    <a:pt x="1650" y="2510"/>
                  </a:cubicBezTo>
                  <a:cubicBezTo>
                    <a:pt x="1177" y="1621"/>
                    <a:pt x="621" y="787"/>
                    <a:pt x="1" y="0"/>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74;p31">
              <a:extLst>
                <a:ext uri="{FF2B5EF4-FFF2-40B4-BE49-F238E27FC236}">
                  <a16:creationId xmlns:a16="http://schemas.microsoft.com/office/drawing/2014/main" id="{6E84AA22-019C-FA78-1E0B-8975F847DA44}"/>
                </a:ext>
              </a:extLst>
            </p:cNvPr>
            <p:cNvSpPr/>
            <p:nvPr/>
          </p:nvSpPr>
          <p:spPr>
            <a:xfrm rot="-404724">
              <a:off x="297763" y="2632119"/>
              <a:ext cx="1821069" cy="400511"/>
            </a:xfrm>
            <a:custGeom>
              <a:avLst/>
              <a:gdLst/>
              <a:ahLst/>
              <a:cxnLst/>
              <a:rect l="l" t="t" r="r" b="b"/>
              <a:pathLst>
                <a:path w="27344" h="5864" extrusionOk="0">
                  <a:moveTo>
                    <a:pt x="27343" y="2511"/>
                  </a:moveTo>
                  <a:lnTo>
                    <a:pt x="24601" y="4169"/>
                  </a:lnTo>
                  <a:cubicBezTo>
                    <a:pt x="24601" y="4169"/>
                    <a:pt x="24073" y="3020"/>
                    <a:pt x="23184" y="2955"/>
                  </a:cubicBezTo>
                  <a:cubicBezTo>
                    <a:pt x="22286" y="2881"/>
                    <a:pt x="21424" y="3419"/>
                    <a:pt x="21054" y="5503"/>
                  </a:cubicBezTo>
                  <a:cubicBezTo>
                    <a:pt x="21054" y="5503"/>
                    <a:pt x="17423" y="4243"/>
                    <a:pt x="15033" y="5864"/>
                  </a:cubicBezTo>
                  <a:cubicBezTo>
                    <a:pt x="15033" y="5864"/>
                    <a:pt x="10587" y="4391"/>
                    <a:pt x="8290" y="3270"/>
                  </a:cubicBezTo>
                  <a:lnTo>
                    <a:pt x="11273" y="2279"/>
                  </a:lnTo>
                  <a:cubicBezTo>
                    <a:pt x="11273" y="2279"/>
                    <a:pt x="3372" y="1177"/>
                    <a:pt x="0" y="427"/>
                  </a:cubicBezTo>
                  <a:lnTo>
                    <a:pt x="862" y="1"/>
                  </a:lnTo>
                  <a:cubicBezTo>
                    <a:pt x="862" y="1"/>
                    <a:pt x="20544" y="1659"/>
                    <a:pt x="27343" y="2511"/>
                  </a:cubicBezTo>
                  <a:close/>
                </a:path>
              </a:pathLst>
            </a:custGeom>
            <a:solidFill>
              <a:srgbClr val="CC427C">
                <a:alpha val="17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75;p31">
              <a:extLst>
                <a:ext uri="{FF2B5EF4-FFF2-40B4-BE49-F238E27FC236}">
                  <a16:creationId xmlns:a16="http://schemas.microsoft.com/office/drawing/2014/main" id="{76712C4E-5142-769B-9697-C0B00B4658B2}"/>
                </a:ext>
              </a:extLst>
            </p:cNvPr>
            <p:cNvSpPr/>
            <p:nvPr/>
          </p:nvSpPr>
          <p:spPr>
            <a:xfrm rot="-404707">
              <a:off x="2540273" y="2256168"/>
              <a:ext cx="337641" cy="146774"/>
            </a:xfrm>
            <a:custGeom>
              <a:avLst/>
              <a:gdLst/>
              <a:ahLst/>
              <a:cxnLst/>
              <a:rect l="l" t="t" r="r" b="b"/>
              <a:pathLst>
                <a:path w="5031" h="2187" extrusionOk="0">
                  <a:moveTo>
                    <a:pt x="5030" y="1103"/>
                  </a:moveTo>
                  <a:cubicBezTo>
                    <a:pt x="4391" y="1094"/>
                    <a:pt x="3761" y="1150"/>
                    <a:pt x="3141" y="1251"/>
                  </a:cubicBezTo>
                  <a:lnTo>
                    <a:pt x="3224" y="2029"/>
                  </a:lnTo>
                  <a:cubicBezTo>
                    <a:pt x="3224" y="2029"/>
                    <a:pt x="1881" y="2048"/>
                    <a:pt x="1" y="2187"/>
                  </a:cubicBezTo>
                  <a:lnTo>
                    <a:pt x="251" y="1103"/>
                  </a:lnTo>
                  <a:cubicBezTo>
                    <a:pt x="251" y="1103"/>
                    <a:pt x="3104" y="1"/>
                    <a:pt x="5030" y="1103"/>
                  </a:cubicBezTo>
                  <a:close/>
                </a:path>
              </a:pathLst>
            </a:custGeom>
            <a:solidFill>
              <a:srgbClr val="CC427C">
                <a:alpha val="17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76;p31">
              <a:extLst>
                <a:ext uri="{FF2B5EF4-FFF2-40B4-BE49-F238E27FC236}">
                  <a16:creationId xmlns:a16="http://schemas.microsoft.com/office/drawing/2014/main" id="{A691CD0C-7590-89ED-5F5B-B1F049F9CCC5}"/>
                </a:ext>
              </a:extLst>
            </p:cNvPr>
            <p:cNvSpPr/>
            <p:nvPr/>
          </p:nvSpPr>
          <p:spPr>
            <a:xfrm rot="-405472">
              <a:off x="2892475" y="2516269"/>
              <a:ext cx="209052" cy="209052"/>
            </a:xfrm>
            <a:prstGeom prst="ellipse">
              <a:avLst/>
            </a:prstGeom>
            <a:gradFill>
              <a:gsLst>
                <a:gs pos="0">
                  <a:schemeClr val="accent5"/>
                </a:gs>
                <a:gs pos="29000">
                  <a:srgbClr val="FFFFFF">
                    <a:alpha val="18431"/>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77;p31">
              <a:extLst>
                <a:ext uri="{FF2B5EF4-FFF2-40B4-BE49-F238E27FC236}">
                  <a16:creationId xmlns:a16="http://schemas.microsoft.com/office/drawing/2014/main" id="{28A5231D-3F30-1B32-6165-6945C2F0D0E4}"/>
                </a:ext>
              </a:extLst>
            </p:cNvPr>
            <p:cNvSpPr/>
            <p:nvPr/>
          </p:nvSpPr>
          <p:spPr>
            <a:xfrm rot="-404707">
              <a:off x="2371609" y="2402912"/>
              <a:ext cx="646557" cy="274220"/>
            </a:xfrm>
            <a:custGeom>
              <a:avLst/>
              <a:gdLst/>
              <a:ahLst/>
              <a:cxnLst/>
              <a:rect l="l" t="t" r="r" b="b"/>
              <a:pathLst>
                <a:path w="9634" h="4086" extrusionOk="0">
                  <a:moveTo>
                    <a:pt x="9633" y="4085"/>
                  </a:moveTo>
                  <a:cubicBezTo>
                    <a:pt x="9633" y="4085"/>
                    <a:pt x="6132" y="566"/>
                    <a:pt x="1834" y="1"/>
                  </a:cubicBezTo>
                  <a:lnTo>
                    <a:pt x="0" y="1260"/>
                  </a:lnTo>
                  <a:cubicBezTo>
                    <a:pt x="0" y="1260"/>
                    <a:pt x="4391" y="1659"/>
                    <a:pt x="9633" y="4085"/>
                  </a:cubicBezTo>
                  <a:close/>
                </a:path>
              </a:pathLst>
            </a:custGeom>
            <a:solidFill>
              <a:srgbClr val="FFFFFF">
                <a:alpha val="18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78;p31">
              <a:extLst>
                <a:ext uri="{FF2B5EF4-FFF2-40B4-BE49-F238E27FC236}">
                  <a16:creationId xmlns:a16="http://schemas.microsoft.com/office/drawing/2014/main" id="{29FBDA56-1D05-7A76-6FCF-368CE95A730E}"/>
                </a:ext>
              </a:extLst>
            </p:cNvPr>
            <p:cNvSpPr/>
            <p:nvPr/>
          </p:nvSpPr>
          <p:spPr>
            <a:xfrm rot="-404707">
              <a:off x="2102217" y="2681239"/>
              <a:ext cx="1089161" cy="310863"/>
            </a:xfrm>
            <a:custGeom>
              <a:avLst/>
              <a:gdLst/>
              <a:ahLst/>
              <a:cxnLst/>
              <a:rect l="l" t="t" r="r" b="b"/>
              <a:pathLst>
                <a:path w="16229" h="4632" extrusionOk="0">
                  <a:moveTo>
                    <a:pt x="16228" y="0"/>
                  </a:moveTo>
                  <a:lnTo>
                    <a:pt x="14218" y="46"/>
                  </a:lnTo>
                  <a:cubicBezTo>
                    <a:pt x="14218" y="46"/>
                    <a:pt x="5484" y="3714"/>
                    <a:pt x="0" y="4224"/>
                  </a:cubicBezTo>
                  <a:cubicBezTo>
                    <a:pt x="0" y="4224"/>
                    <a:pt x="5965" y="4631"/>
                    <a:pt x="10689" y="4113"/>
                  </a:cubicBezTo>
                  <a:cubicBezTo>
                    <a:pt x="15506" y="2631"/>
                    <a:pt x="16228" y="0"/>
                    <a:pt x="16228" y="0"/>
                  </a:cubicBezTo>
                  <a:close/>
                </a:path>
              </a:pathLst>
            </a:custGeom>
            <a:solidFill>
              <a:srgbClr val="CC427C">
                <a:alpha val="17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1910;p31">
            <a:extLst>
              <a:ext uri="{FF2B5EF4-FFF2-40B4-BE49-F238E27FC236}">
                <a16:creationId xmlns:a16="http://schemas.microsoft.com/office/drawing/2014/main" id="{51371EEA-6F8E-E064-8438-D256D2562708}"/>
              </a:ext>
            </a:extLst>
          </p:cNvPr>
          <p:cNvSpPr txBox="1">
            <a:spLocks/>
          </p:cNvSpPr>
          <p:nvPr/>
        </p:nvSpPr>
        <p:spPr>
          <a:xfrm>
            <a:off x="-2217043" y="3447608"/>
            <a:ext cx="108376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2000">
                <a:latin typeface="#9Slide05 Aphrodite Pro" panose="02000000000000000000" pitchFamily="2" charset="0"/>
              </a:rPr>
              <a:t>Măng Non</a:t>
            </a:r>
          </a:p>
        </p:txBody>
      </p:sp>
      <p:pic>
        <p:nvPicPr>
          <p:cNvPr id="185" name="Picture 184">
            <a:extLst>
              <a:ext uri="{FF2B5EF4-FFF2-40B4-BE49-F238E27FC236}">
                <a16:creationId xmlns:a16="http://schemas.microsoft.com/office/drawing/2014/main" id="{A179CE02-84F8-4717-E3C2-3D9974C140A9}"/>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188" name="Picture 187">
            <a:extLst>
              <a:ext uri="{FF2B5EF4-FFF2-40B4-BE49-F238E27FC236}">
                <a16:creationId xmlns:a16="http://schemas.microsoft.com/office/drawing/2014/main" id="{6FF19E7F-950D-6319-D9FD-4E63C8C929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1043" y="-115726"/>
            <a:ext cx="945944" cy="945944"/>
          </a:xfrm>
          <a:prstGeom prst="rect">
            <a:avLst/>
          </a:prstGeom>
        </p:spPr>
      </p:pic>
      <p:pic>
        <p:nvPicPr>
          <p:cNvPr id="191" name="Picture 190">
            <a:extLst>
              <a:ext uri="{FF2B5EF4-FFF2-40B4-BE49-F238E27FC236}">
                <a16:creationId xmlns:a16="http://schemas.microsoft.com/office/drawing/2014/main" id="{386B7D34-FB2D-19EE-32E2-A18DD2351AA4}"/>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3917265" y="786346"/>
            <a:ext cx="1037872" cy="825349"/>
          </a:xfrm>
          <a:prstGeom prst="rect">
            <a:avLst/>
          </a:prstGeom>
        </p:spPr>
      </p:pic>
      <p:grpSp>
        <p:nvGrpSpPr>
          <p:cNvPr id="78" name="Group 77">
            <a:extLst>
              <a:ext uri="{FF2B5EF4-FFF2-40B4-BE49-F238E27FC236}">
                <a16:creationId xmlns:a16="http://schemas.microsoft.com/office/drawing/2014/main" id="{113C040E-A279-CBA2-F83A-9807360B4BA8}"/>
              </a:ext>
            </a:extLst>
          </p:cNvPr>
          <p:cNvGrpSpPr/>
          <p:nvPr/>
        </p:nvGrpSpPr>
        <p:grpSpPr>
          <a:xfrm>
            <a:off x="4616278" y="362259"/>
            <a:ext cx="4228364" cy="2750798"/>
            <a:chOff x="4750789" y="1763569"/>
            <a:chExt cx="4228364" cy="2750798"/>
          </a:xfrm>
        </p:grpSpPr>
        <p:pic>
          <p:nvPicPr>
            <p:cNvPr id="184" name="Picture 183">
              <a:extLst>
                <a:ext uri="{FF2B5EF4-FFF2-40B4-BE49-F238E27FC236}">
                  <a16:creationId xmlns:a16="http://schemas.microsoft.com/office/drawing/2014/main" id="{84928654-6051-2795-250C-4423ED2B21D1}"/>
                </a:ext>
              </a:extLst>
            </p:cNvPr>
            <p:cNvPicPr>
              <a:picLocks noChangeAspect="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189" name="TextBox 10">
              <a:extLst>
                <a:ext uri="{FF2B5EF4-FFF2-40B4-BE49-F238E27FC236}">
                  <a16:creationId xmlns:a16="http://schemas.microsoft.com/office/drawing/2014/main" id="{D30AFE1D-6FA9-2849-E55F-82B40F5FC17F}"/>
                </a:ext>
              </a:extLst>
            </p:cNvPr>
            <p:cNvSpPr txBox="1"/>
            <p:nvPr/>
          </p:nvSpPr>
          <p:spPr>
            <a:xfrm>
              <a:off x="4978326" y="2267406"/>
              <a:ext cx="3720441" cy="2096984"/>
            </a:xfrm>
            <a:prstGeom prst="rect">
              <a:avLst/>
            </a:prstGeom>
            <a:noFill/>
          </p:spPr>
          <p:txBody>
            <a:bodyPr wrap="none" lIns="65024" tIns="32512" rIns="65024" bIns="32512">
              <a:spAutoFit/>
            </a:bodyPr>
            <a:lstStyle/>
            <a:p>
              <a:pPr algn="ctr">
                <a:buNone/>
              </a:pPr>
              <a:r>
                <a:rPr lang="en-US" altLang="zh-CN" sz="4400" cap="all">
                  <a:solidFill>
                    <a:srgbClr val="002060"/>
                  </a:solidFill>
                  <a:latin typeface="UVN Binh Duong" pitchFamily="2" charset="0"/>
                  <a:ea typeface="方正粗谭黑简体" panose="02000000000000000000" pitchFamily="2" charset="-122"/>
                  <a:cs typeface="Arial" panose="020B0604020202020204" pitchFamily="34" charset="0"/>
                </a:rPr>
                <a:t>NHỮNG</a:t>
              </a:r>
            </a:p>
            <a:p>
              <a:pPr algn="ctr">
                <a:buNone/>
              </a:pPr>
              <a:r>
                <a:rPr lang="en-US" altLang="zh-CN" sz="4400" cap="all">
                  <a:solidFill>
                    <a:schemeClr val="accent4">
                      <a:lumMod val="50000"/>
                    </a:schemeClr>
                  </a:solidFill>
                  <a:latin typeface="UVN Binh Duong" pitchFamily="2" charset="0"/>
                  <a:ea typeface="方正粗谭黑简体" panose="02000000000000000000" pitchFamily="2" charset="-122"/>
                  <a:cs typeface="Arial" panose="020B0604020202020204" pitchFamily="34" charset="0"/>
                </a:rPr>
                <a:t>TRẢI NGHIỆM</a:t>
              </a:r>
            </a:p>
            <a:p>
              <a:pPr algn="ctr">
                <a:buNone/>
              </a:pPr>
              <a:r>
                <a:rPr lang="en-US" altLang="zh-CN" sz="4400" cap="all">
                  <a:solidFill>
                    <a:schemeClr val="accent3">
                      <a:lumMod val="50000"/>
                    </a:schemeClr>
                  </a:solidFill>
                  <a:latin typeface="UVN Binh Duong" pitchFamily="2" charset="0"/>
                  <a:ea typeface="方正粗谭黑简体" panose="02000000000000000000" pitchFamily="2" charset="-122"/>
                  <a:cs typeface="Arial" panose="020B0604020202020204" pitchFamily="34" charset="0"/>
                </a:rPr>
                <a:t>THÚ VỊ</a:t>
              </a:r>
              <a:endParaRPr lang="zh-CN" altLang="en-US" sz="4400" cap="all" dirty="0">
                <a:solidFill>
                  <a:schemeClr val="accent3">
                    <a:lumMod val="50000"/>
                  </a:schemeClr>
                </a:solidFill>
                <a:latin typeface="UVN Binh Duong" pitchFamily="2" charset="0"/>
                <a:ea typeface="方正粗谭黑简体" panose="02000000000000000000" pitchFamily="2" charset="-122"/>
                <a:cs typeface="Arial" panose="020B0604020202020204" pitchFamily="34" charset="0"/>
              </a:endParaRPr>
            </a:p>
          </p:txBody>
        </p:sp>
        <p:sp>
          <p:nvSpPr>
            <p:cNvPr id="190" name="TextBox 10">
              <a:extLst>
                <a:ext uri="{FF2B5EF4-FFF2-40B4-BE49-F238E27FC236}">
                  <a16:creationId xmlns:a16="http://schemas.microsoft.com/office/drawing/2014/main" id="{209BD930-1C43-AB77-BA72-09E586C7E4D3}"/>
                </a:ext>
              </a:extLst>
            </p:cNvPr>
            <p:cNvSpPr txBox="1"/>
            <p:nvPr/>
          </p:nvSpPr>
          <p:spPr>
            <a:xfrm>
              <a:off x="4923709" y="2267406"/>
              <a:ext cx="3720441" cy="2096984"/>
            </a:xfrm>
            <a:prstGeom prst="rect">
              <a:avLst/>
            </a:prstGeom>
            <a:noFill/>
          </p:spPr>
          <p:txBody>
            <a:bodyPr wrap="none" lIns="65024" tIns="32512" rIns="65024" bIns="32512">
              <a:spAutoFit/>
            </a:bodyPr>
            <a:lstStyle/>
            <a:p>
              <a:pPr algn="ctr">
                <a:buNone/>
              </a:pPr>
              <a:r>
                <a:rPr lang="en-US" altLang="zh-CN" sz="4400" cap="all">
                  <a:solidFill>
                    <a:srgbClr val="007FDE"/>
                  </a:solidFill>
                  <a:effectLst>
                    <a:glow rad="63500">
                      <a:schemeClr val="accent1">
                        <a:satMod val="175000"/>
                        <a:alpha val="40000"/>
                      </a:schemeClr>
                    </a:glow>
                  </a:effectLst>
                  <a:latin typeface="UVN Binh Duong" pitchFamily="2" charset="0"/>
                  <a:ea typeface="方正粗谭黑简体" panose="02000000000000000000" pitchFamily="2" charset="-122"/>
                  <a:cs typeface="Arial" panose="020B0604020202020204" pitchFamily="34" charset="0"/>
                </a:rPr>
                <a:t>NHỮNG</a:t>
              </a:r>
            </a:p>
            <a:p>
              <a:pPr algn="ctr">
                <a:buNone/>
              </a:pPr>
              <a:r>
                <a:rPr lang="en-US" altLang="zh-CN" sz="4400" cap="all">
                  <a:solidFill>
                    <a:srgbClr val="CE2C81"/>
                  </a:solidFill>
                  <a:effectLst>
                    <a:glow rad="63500">
                      <a:schemeClr val="accent4">
                        <a:satMod val="175000"/>
                        <a:alpha val="40000"/>
                      </a:schemeClr>
                    </a:glow>
                  </a:effectLst>
                  <a:latin typeface="UVN Binh Duong" pitchFamily="2" charset="0"/>
                  <a:ea typeface="方正粗谭黑简体" panose="02000000000000000000" pitchFamily="2" charset="-122"/>
                  <a:cs typeface="Arial" panose="020B0604020202020204" pitchFamily="34" charset="0"/>
                </a:rPr>
                <a:t>TRẢI NGHIỆM</a:t>
              </a:r>
            </a:p>
            <a:p>
              <a:pPr algn="ctr">
                <a:buNone/>
              </a:pPr>
              <a:r>
                <a:rPr lang="en-US" altLang="zh-CN" sz="4400" cap="all">
                  <a:solidFill>
                    <a:srgbClr val="00B05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rPr>
                <a:t>THÚ VỊ</a:t>
              </a:r>
              <a:endParaRPr lang="zh-CN" altLang="en-US" sz="4400" cap="all" dirty="0">
                <a:solidFill>
                  <a:srgbClr val="00B05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pic>
        <p:nvPicPr>
          <p:cNvPr id="192" name="Picture 191">
            <a:extLst>
              <a:ext uri="{FF2B5EF4-FFF2-40B4-BE49-F238E27FC236}">
                <a16:creationId xmlns:a16="http://schemas.microsoft.com/office/drawing/2014/main" id="{BA569990-95B4-4B31-2118-2965B7B1DC39}"/>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7806178" y="2312609"/>
            <a:ext cx="953250" cy="856240"/>
          </a:xfrm>
          <a:prstGeom prst="rect">
            <a:avLst/>
          </a:prstGeom>
        </p:spPr>
      </p:pic>
      <p:sp>
        <p:nvSpPr>
          <p:cNvPr id="207" name="TextBox 206">
            <a:extLst>
              <a:ext uri="{FF2B5EF4-FFF2-40B4-BE49-F238E27FC236}">
                <a16:creationId xmlns:a16="http://schemas.microsoft.com/office/drawing/2014/main" id="{0FA0B4EA-91F8-1C02-3952-FB6BA18251EA}"/>
              </a:ext>
            </a:extLst>
          </p:cNvPr>
          <p:cNvSpPr txBox="1"/>
          <p:nvPr/>
        </p:nvSpPr>
        <p:spPr>
          <a:xfrm rot="412632">
            <a:off x="5381843" y="624450"/>
            <a:ext cx="2384844" cy="784811"/>
          </a:xfrm>
          <a:prstGeom prst="rect">
            <a:avLst/>
          </a:prstGeom>
          <a:noFill/>
        </p:spPr>
        <p:txBody>
          <a:bodyPr wrap="square" rtlCol="0">
            <a:prstTxWarp prst="textArchUp">
              <a:avLst/>
            </a:prstTxWarp>
            <a:spAutoFit/>
          </a:bodyPr>
          <a:lstStyle/>
          <a:p>
            <a:pPr algn="ctr"/>
            <a:r>
              <a:rPr lang="en-US" sz="3600">
                <a:solidFill>
                  <a:schemeClr val="accent6">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Tiếng việt 3</a:t>
            </a:r>
            <a:endParaRPr lang="id-ID" sz="3600">
              <a:solidFill>
                <a:srgbClr val="F0305E"/>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pic>
        <p:nvPicPr>
          <p:cNvPr id="2" name="Media1">
            <a:hlinkClick r:id="" action="ppaction://media"/>
            <a:extLst>
              <a:ext uri="{FF2B5EF4-FFF2-40B4-BE49-F238E27FC236}">
                <a16:creationId xmlns:a16="http://schemas.microsoft.com/office/drawing/2014/main" id="{4302CEB7-967B-5EE3-044C-2C366F4D885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82055" y="2721021"/>
            <a:ext cx="605872" cy="605872"/>
          </a:xfrm>
          <a:prstGeom prst="rect">
            <a:avLst/>
          </a:prstGeom>
        </p:spPr>
      </p:pic>
    </p:spTree>
    <p:extLst>
      <p:ext uri="{BB962C8B-B14F-4D97-AF65-F5344CB8AC3E}">
        <p14:creationId xmlns:p14="http://schemas.microsoft.com/office/powerpoint/2010/main" val="30340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6" presetClass="entr" presetSubtype="21" fill="hold" grpId="0" nodeType="after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barn(inVertical)">
                                      <p:cBhvr>
                                        <p:cTn id="12" dur="500"/>
                                        <p:tgtEl>
                                          <p:spTgt spid="207"/>
                                        </p:tgtEl>
                                      </p:cBhvr>
                                    </p:animEffect>
                                  </p:childTnLst>
                                </p:cTn>
                              </p:par>
                            </p:childTnLst>
                          </p:cTn>
                        </p:par>
                        <p:par>
                          <p:cTn id="13" fill="hold">
                            <p:stCondLst>
                              <p:cond delay="1750"/>
                            </p:stCondLst>
                            <p:childTnLst>
                              <p:par>
                                <p:cTn id="14" presetID="50" presetClass="entr" presetSubtype="0" decel="10000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p:cTn id="16" dur="1000" fill="hold"/>
                                        <p:tgtEl>
                                          <p:spTgt spid="78"/>
                                        </p:tgtEl>
                                        <p:attrNameLst>
                                          <p:attrName>ppt_w</p:attrName>
                                        </p:attrNameLst>
                                      </p:cBhvr>
                                      <p:tavLst>
                                        <p:tav tm="0">
                                          <p:val>
                                            <p:strVal val="#ppt_w+.3"/>
                                          </p:val>
                                        </p:tav>
                                        <p:tav tm="100000">
                                          <p:val>
                                            <p:strVal val="#ppt_w"/>
                                          </p:val>
                                        </p:tav>
                                      </p:tavLst>
                                    </p:anim>
                                    <p:anim calcmode="lin" valueType="num">
                                      <p:cBhvr>
                                        <p:cTn id="17" dur="1000" fill="hold"/>
                                        <p:tgtEl>
                                          <p:spTgt spid="78"/>
                                        </p:tgtEl>
                                        <p:attrNameLst>
                                          <p:attrName>ppt_h</p:attrName>
                                        </p:attrNameLst>
                                      </p:cBhvr>
                                      <p:tavLst>
                                        <p:tav tm="0">
                                          <p:val>
                                            <p:strVal val="#ppt_h"/>
                                          </p:val>
                                        </p:tav>
                                        <p:tav tm="100000">
                                          <p:val>
                                            <p:strVal val="#ppt_h"/>
                                          </p:val>
                                        </p:tav>
                                      </p:tavLst>
                                    </p:anim>
                                    <p:animEffect transition="in" filter="fade">
                                      <p:cBhvr>
                                        <p:cTn id="18" dur="1000"/>
                                        <p:tgtEl>
                                          <p:spTgt spid="78"/>
                                        </p:tgtEl>
                                      </p:cBhvr>
                                    </p:animEffect>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191"/>
                                        </p:tgtEl>
                                      </p:cBhvr>
                                    </p:animEffect>
                                    <p:animScale>
                                      <p:cBhvr>
                                        <p:cTn id="21" dur="250" autoRev="1" fill="hold"/>
                                        <p:tgtEl>
                                          <p:spTgt spid="191"/>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2"/>
                                        </p:tgtEl>
                                      </p:cBhvr>
                                    </p:animEffect>
                                    <p:animScale>
                                      <p:cBhvr>
                                        <p:cTn id="24" dur="250" autoRev="1" fill="hold"/>
                                        <p:tgtEl>
                                          <p:spTgt spid="192"/>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29" fill="hold" display="0">
                  <p:stCondLst>
                    <p:cond delay="indefinite"/>
                  </p:stCondLst>
                  <p:endCondLst>
                    <p:cond evt="onStopAudio" delay="0">
                      <p:tgtEl>
                        <p:sldTgt/>
                      </p:tgtEl>
                    </p:cond>
                  </p:endCondLst>
                </p:cTn>
                <p:tgtEl>
                  <p:spTgt spid="2"/>
                </p:tgtEl>
              </p:cMediaNode>
            </p:audio>
          </p:childTnLst>
        </p:cTn>
      </p:par>
    </p:tnLst>
    <p:bldLst>
      <p:bldP spid="2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19" name="Rectangle 18">
            <a:extLst>
              <a:ext uri="{FF2B5EF4-FFF2-40B4-BE49-F238E27FC236}">
                <a16:creationId xmlns:a16="http://schemas.microsoft.com/office/drawing/2014/main" id="{EB5B0C73-AAD2-EDFD-16FA-80496A11DC12}"/>
              </a:ext>
            </a:extLst>
          </p:cNvPr>
          <p:cNvSpPr/>
          <p:nvPr/>
        </p:nvSpPr>
        <p:spPr>
          <a:xfrm>
            <a:off x="128237" y="245327"/>
            <a:ext cx="8904251" cy="4493538"/>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5D419B-6B5C-0145-7B82-95BD5F88E02C}"/>
              </a:ext>
            </a:extLst>
          </p:cNvPr>
          <p:cNvSpPr txBox="1"/>
          <p:nvPr/>
        </p:nvSpPr>
        <p:spPr>
          <a:xfrm>
            <a:off x="128237" y="245327"/>
            <a:ext cx="8904251" cy="4493538"/>
          </a:xfrm>
          <a:prstGeom prst="rect">
            <a:avLst/>
          </a:prstGeom>
          <a:noFill/>
        </p:spPr>
        <p:txBody>
          <a:bodyPr wrap="square" rtlCol="0">
            <a:spAutoFit/>
          </a:bodyPr>
          <a:lstStyle/>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Nhìn Sơn đen nhẻm, mắt lấp lánh khi kể chuyện, Chi chợt thấy buồn:</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 Tớ chẳng được đi đâu.</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 Nhưng mẹ tớ bảo cậu biết đi xe đạp rồi.</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 Ừ, tớ ở nhà tập xe thôi.</a:t>
            </a:r>
            <a:r>
              <a:rPr lang="en-US" sz="2200" b="1" i="0">
                <a:solidFill>
                  <a:srgbClr val="014C4C"/>
                </a:solidFill>
                <a:effectLst/>
                <a:latin typeface="Cambria" panose="02040503050406030204" pitchFamily="18" charset="0"/>
                <a:ea typeface="Cambria" panose="02040503050406030204" pitchFamily="18" charset="0"/>
              </a:rPr>
              <a:t> </a:t>
            </a:r>
            <a:endParaRPr lang="vi-VN" sz="2200" b="1" i="0">
              <a:solidFill>
                <a:srgbClr val="014C4C"/>
              </a:solidFill>
              <a:effectLst/>
              <a:latin typeface="Cambria" panose="02040503050406030204" pitchFamily="18" charset="0"/>
              <a:ea typeface="Cambria" panose="02040503050406030204" pitchFamily="18" charset="0"/>
            </a:endParaRP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 Thế cậu được đạp xe đi khắp nơi mà.</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Chi cười:</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 Ừ nhỉ.</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Thế là Chi kể bố dạy Chi đi xe đạp. Bây giờ, Chi đã đạp xe bon bon. Con đường quen thuộc bỗng trở nên mới mẻ.</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Cứ thế, hai bạn thi nhau kể những trải nghiệm mùa hè.</a:t>
            </a:r>
          </a:p>
          <a:p>
            <a:pPr algn="just"/>
            <a:r>
              <a:rPr lang="en-US" sz="2200" b="1" i="0">
                <a:solidFill>
                  <a:srgbClr val="014C4C"/>
                </a:solidFill>
                <a:effectLst/>
                <a:latin typeface="Cambria" panose="02040503050406030204" pitchFamily="18" charset="0"/>
                <a:ea typeface="Cambria" panose="02040503050406030204" pitchFamily="18" charset="0"/>
              </a:rPr>
              <a:t>  </a:t>
            </a:r>
            <a:r>
              <a:rPr lang="vi-VN" sz="2200" b="1" i="0">
                <a:solidFill>
                  <a:srgbClr val="014C4C"/>
                </a:solidFill>
                <a:effectLst/>
                <a:latin typeface="Cambria" panose="02040503050406030204" pitchFamily="18" charset="0"/>
                <a:ea typeface="Cambria" panose="02040503050406030204" pitchFamily="18" charset="0"/>
              </a:rPr>
              <a:t>Ngày mai đi học rồi, nhưng mùa hè chắc sẽ theo các bạn vào lớp học.</a:t>
            </a:r>
          </a:p>
        </p:txBody>
      </p:sp>
      <p:sp>
        <p:nvSpPr>
          <p:cNvPr id="21" name="TextBox 20">
            <a:extLst>
              <a:ext uri="{FF2B5EF4-FFF2-40B4-BE49-F238E27FC236}">
                <a16:creationId xmlns:a16="http://schemas.microsoft.com/office/drawing/2014/main" id="{FF7F3F95-214F-EEA6-B33B-736FBA5DE2B1}"/>
              </a:ext>
            </a:extLst>
          </p:cNvPr>
          <p:cNvSpPr txBox="1"/>
          <p:nvPr/>
        </p:nvSpPr>
        <p:spPr>
          <a:xfrm>
            <a:off x="6628704" y="4467286"/>
            <a:ext cx="1788376" cy="430887"/>
          </a:xfrm>
          <a:prstGeom prst="rect">
            <a:avLst/>
          </a:prstGeom>
          <a:noFill/>
        </p:spPr>
        <p:txBody>
          <a:bodyPr wrap="square" rtlCol="0">
            <a:spAutoFit/>
          </a:bodyPr>
          <a:lstStyle/>
          <a:p>
            <a:pPr algn="ctr"/>
            <a:r>
              <a:rPr lang="en-US" sz="2200">
                <a:solidFill>
                  <a:srgbClr val="D34827"/>
                </a:solidFill>
                <a:effectLst>
                  <a:outerShdw dist="165100" dir="2700000" sx="99000" sy="99000" algn="tl" rotWithShape="0">
                    <a:schemeClr val="bg1">
                      <a:alpha val="63000"/>
                    </a:schemeClr>
                  </a:outerShdw>
                </a:effectLst>
                <a:latin typeface="UVN Binh Duong" pitchFamily="2" charset="0"/>
                <a:cs typeface="#9Slide05 Bodega Script" pitchFamily="2" charset="0"/>
              </a:rPr>
              <a:t>Minh Dương</a:t>
            </a:r>
            <a:endParaRPr lang="id-ID" sz="2200">
              <a:solidFill>
                <a:srgbClr val="D34827"/>
              </a:solidFill>
              <a:effectLst>
                <a:outerShdw dist="165100" dir="2700000" sx="99000" sy="99000" algn="tl" rotWithShape="0">
                  <a:schemeClr val="bg1">
                    <a:alpha val="63000"/>
                  </a:schemeClr>
                </a:outerShdw>
              </a:effectLst>
              <a:latin typeface="UVN Binh Duong" pitchFamily="2" charset="0"/>
              <a:cs typeface="#9Slide05 Bodega Script"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735168-21D0-3A87-ACB0-DAF545ED5042}"/>
              </a:ext>
            </a:extLst>
          </p:cNvPr>
          <p:cNvSpPr/>
          <p:nvPr/>
        </p:nvSpPr>
        <p:spPr>
          <a:xfrm>
            <a:off x="-737420" y="688256"/>
            <a:ext cx="10422193" cy="4210315"/>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0F0AC4-1306-CBE3-661B-67CD013A0C54}"/>
              </a:ext>
            </a:extLst>
          </p:cNvPr>
          <p:cNvSpPr txBox="1"/>
          <p:nvPr/>
        </p:nvSpPr>
        <p:spPr>
          <a:xfrm>
            <a:off x="674899" y="828761"/>
            <a:ext cx="7794202" cy="1200329"/>
          </a:xfrm>
          <a:prstGeom prst="rect">
            <a:avLst/>
          </a:prstGeom>
          <a:noFill/>
        </p:spPr>
        <p:txBody>
          <a:bodyPr wrap="square" rtlCol="0">
            <a:spAutoFit/>
          </a:bodyPr>
          <a:lstStyle/>
          <a:p>
            <a:pPr algn="ctr"/>
            <a:r>
              <a:rPr lang="en-US" sz="3600" b="1">
                <a:solidFill>
                  <a:schemeClr val="accent3">
                    <a:lumMod val="50000"/>
                  </a:schemeClr>
                </a:solidFill>
                <a:effectLst>
                  <a:outerShdw blurRad="38100" dist="38100" dir="2700000" algn="tl">
                    <a:srgbClr val="000000">
                      <a:alpha val="43137"/>
                    </a:srgbClr>
                  </a:outerShdw>
                </a:effectLst>
                <a:latin typeface="UTM Avo" panose="02040603050506020204" pitchFamily="18" charset="0"/>
                <a:cs typeface="#9Slide05 Bodega Script" pitchFamily="2" charset="0"/>
              </a:rPr>
              <a:t>Theo em, bài viết có thể chia làm mấy đoạn?</a:t>
            </a:r>
            <a:endParaRPr lang="id-ID" sz="3600" b="1">
              <a:solidFill>
                <a:schemeClr val="accent3">
                  <a:lumMod val="50000"/>
                </a:schemeClr>
              </a:solidFill>
              <a:effectLst>
                <a:outerShdw blurRad="38100" dist="38100" dir="2700000" algn="tl">
                  <a:srgbClr val="000000">
                    <a:alpha val="43137"/>
                  </a:srgbClr>
                </a:outerShdw>
              </a:effectLst>
              <a:latin typeface="UTM Avo" panose="02040603050506020204" pitchFamily="18" charset="0"/>
              <a:cs typeface="#9Slide05 Bodega Script" pitchFamily="2" charset="0"/>
            </a:endParaRPr>
          </a:p>
        </p:txBody>
      </p:sp>
      <p:sp>
        <p:nvSpPr>
          <p:cNvPr id="6" name="TextBox 5">
            <a:extLst>
              <a:ext uri="{FF2B5EF4-FFF2-40B4-BE49-F238E27FC236}">
                <a16:creationId xmlns:a16="http://schemas.microsoft.com/office/drawing/2014/main" id="{69032EDC-245F-BA7A-449C-B7176FB159F8}"/>
              </a:ext>
            </a:extLst>
          </p:cNvPr>
          <p:cNvSpPr txBox="1"/>
          <p:nvPr/>
        </p:nvSpPr>
        <p:spPr>
          <a:xfrm>
            <a:off x="172845" y="2079016"/>
            <a:ext cx="8013118"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a:solidFill>
                  <a:srgbClr val="F369AC"/>
                </a:solidFill>
                <a:effectLst/>
                <a:latin typeface="UTM Avo" panose="02040603050506020204" pitchFamily="18" charset="0"/>
                <a:ea typeface="Times New Roman" panose="02020603050405020304" pitchFamily="18" charset="0"/>
              </a:rPr>
              <a:t>+ Đoạn 1: Từ đầu đến </a:t>
            </a:r>
            <a:r>
              <a:rPr lang="en-US" sz="3200" b="1" i="1">
                <a:solidFill>
                  <a:srgbClr val="F369AC"/>
                </a:solidFill>
                <a:effectLst/>
                <a:latin typeface="UTM Avo" panose="02040603050506020204" pitchFamily="18" charset="0"/>
                <a:ea typeface="Times New Roman" panose="02020603050405020304" pitchFamily="18" charset="0"/>
              </a:rPr>
              <a:t>cho cậu này</a:t>
            </a:r>
            <a:r>
              <a:rPr lang="en-US" sz="3200" b="1">
                <a:solidFill>
                  <a:srgbClr val="F369AC"/>
                </a:solidFill>
                <a:effectLst/>
                <a:latin typeface="UTM Avo" panose="020406030505060202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23534714-5D88-4312-62BD-7E1860F8D8F7}"/>
              </a:ext>
            </a:extLst>
          </p:cNvPr>
          <p:cNvSpPr txBox="1"/>
          <p:nvPr/>
        </p:nvSpPr>
        <p:spPr>
          <a:xfrm>
            <a:off x="-97776" y="1379585"/>
            <a:ext cx="9339552" cy="707886"/>
          </a:xfrm>
          <a:prstGeom prst="rect">
            <a:avLst/>
          </a:prstGeom>
          <a:noFill/>
        </p:spPr>
        <p:txBody>
          <a:bodyPr wrap="square" rtlCol="0">
            <a:spAutoFit/>
          </a:bodyPr>
          <a:lstStyle/>
          <a:p>
            <a:pPr algn="ctr"/>
            <a:r>
              <a:rPr lang="en-US" sz="4000" b="1">
                <a:solidFill>
                  <a:schemeClr val="accent3">
                    <a:lumMod val="50000"/>
                  </a:schemeClr>
                </a:solidFill>
                <a:effectLst>
                  <a:outerShdw blurRad="38100" dist="38100" dir="2700000" algn="tl">
                    <a:srgbClr val="000000">
                      <a:alpha val="43137"/>
                    </a:srgbClr>
                  </a:outerShdw>
                </a:effectLst>
                <a:latin typeface="UTM Avo" panose="02040603050506020204" pitchFamily="18" charset="0"/>
                <a:cs typeface="#9Slide05 Bodega Script" pitchFamily="2" charset="0"/>
              </a:rPr>
              <a:t>Bài viết có thể chia làm </a:t>
            </a:r>
            <a:r>
              <a:rPr lang="en-US" sz="4000" b="1">
                <a:solidFill>
                  <a:srgbClr val="CE2C81"/>
                </a:solidFill>
                <a:effectLst>
                  <a:outerShdw blurRad="38100" dist="38100" dir="2700000" algn="tl">
                    <a:srgbClr val="000000">
                      <a:alpha val="43137"/>
                    </a:srgbClr>
                  </a:outerShdw>
                </a:effectLst>
                <a:latin typeface="UTM Avo" panose="02040603050506020204" pitchFamily="18" charset="0"/>
                <a:cs typeface="#9Slide05 Bodega Script" pitchFamily="2" charset="0"/>
              </a:rPr>
              <a:t>4 </a:t>
            </a:r>
            <a:r>
              <a:rPr lang="en-US" sz="4000" b="1">
                <a:solidFill>
                  <a:schemeClr val="accent3">
                    <a:lumMod val="50000"/>
                  </a:schemeClr>
                </a:solidFill>
                <a:effectLst>
                  <a:outerShdw blurRad="38100" dist="38100" dir="2700000" algn="tl">
                    <a:srgbClr val="000000">
                      <a:alpha val="43137"/>
                    </a:srgbClr>
                  </a:outerShdw>
                </a:effectLst>
                <a:latin typeface="UTM Avo" panose="02040603050506020204" pitchFamily="18" charset="0"/>
                <a:cs typeface="#9Slide05 Bodega Script" pitchFamily="2" charset="0"/>
              </a:rPr>
              <a:t>đoạn</a:t>
            </a:r>
            <a:endParaRPr lang="id-ID" sz="4000" b="1">
              <a:solidFill>
                <a:schemeClr val="accent3">
                  <a:lumMod val="50000"/>
                </a:schemeClr>
              </a:solidFill>
              <a:effectLst>
                <a:outerShdw blurRad="38100" dist="38100" dir="2700000" algn="tl">
                  <a:srgbClr val="000000">
                    <a:alpha val="43137"/>
                  </a:srgbClr>
                </a:outerShdw>
              </a:effectLst>
              <a:latin typeface="UTM Avo" panose="02040603050506020204" pitchFamily="18" charset="0"/>
              <a:cs typeface="#9Slide05 Bodega Script" pitchFamily="2" charset="0"/>
            </a:endParaRPr>
          </a:p>
        </p:txBody>
      </p:sp>
      <p:sp>
        <p:nvSpPr>
          <p:cNvPr id="8" name="TextBox 7">
            <a:extLst>
              <a:ext uri="{FF2B5EF4-FFF2-40B4-BE49-F238E27FC236}">
                <a16:creationId xmlns:a16="http://schemas.microsoft.com/office/drawing/2014/main" id="{5A54F450-B9A4-5D89-3006-5A7F6C8A728F}"/>
              </a:ext>
            </a:extLst>
          </p:cNvPr>
          <p:cNvSpPr txBox="1"/>
          <p:nvPr/>
        </p:nvSpPr>
        <p:spPr>
          <a:xfrm>
            <a:off x="172845" y="2763642"/>
            <a:ext cx="8557087"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a:solidFill>
                  <a:srgbClr val="002060"/>
                </a:solidFill>
                <a:effectLst/>
                <a:latin typeface="UTM Avo" panose="02040603050506020204" pitchFamily="18" charset="0"/>
                <a:ea typeface="Times New Roman" panose="02020603050405020304" pitchFamily="18" charset="0"/>
              </a:rPr>
              <a:t>+ Đoạn 2: Tiếp theo cho đến</a:t>
            </a:r>
            <a:r>
              <a:rPr lang="en-US" sz="3200" b="1" i="1">
                <a:solidFill>
                  <a:srgbClr val="002060"/>
                </a:solidFill>
                <a:effectLst/>
                <a:latin typeface="UTM Avo" panose="02040603050506020204" pitchFamily="18" charset="0"/>
                <a:ea typeface="Times New Roman" panose="02020603050405020304" pitchFamily="18" charset="0"/>
              </a:rPr>
              <a:t> trời xanh.</a:t>
            </a:r>
            <a:endParaRPr lang="en-US" sz="3200" b="1">
              <a:solidFill>
                <a:srgbClr val="002060"/>
              </a:solidFill>
              <a:effectLst/>
              <a:latin typeface="UTM Avo" panose="020406030505060202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72B67418-4FEF-EA89-FD4B-6B806A94CDF1}"/>
              </a:ext>
            </a:extLst>
          </p:cNvPr>
          <p:cNvSpPr txBox="1"/>
          <p:nvPr/>
        </p:nvSpPr>
        <p:spPr>
          <a:xfrm>
            <a:off x="1398496" y="3508725"/>
            <a:ext cx="7745504"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a:solidFill>
                  <a:srgbClr val="2C9151"/>
                </a:solidFill>
                <a:effectLst/>
                <a:latin typeface="UTM Avo" panose="02040603050506020204" pitchFamily="18" charset="0"/>
                <a:ea typeface="Times New Roman" panose="02020603050405020304" pitchFamily="18" charset="0"/>
              </a:rPr>
              <a:t>+ Đoạn 3: Tiếp theo cho đến </a:t>
            </a:r>
            <a:r>
              <a:rPr lang="en-US" sz="3200" b="1" i="1">
                <a:solidFill>
                  <a:srgbClr val="2C9151"/>
                </a:solidFill>
                <a:effectLst/>
                <a:latin typeface="UTM Avo" panose="02040603050506020204" pitchFamily="18" charset="0"/>
                <a:ea typeface="Times New Roman" panose="02020603050405020304" pitchFamily="18" charset="0"/>
              </a:rPr>
              <a:t>ừ nhỉ</a:t>
            </a:r>
            <a:r>
              <a:rPr lang="en-US" sz="3200" b="1">
                <a:solidFill>
                  <a:srgbClr val="2C9151"/>
                </a:solidFill>
                <a:effectLst/>
                <a:latin typeface="UTM Avo" panose="02040603050506020204" pitchFamily="18" charset="0"/>
                <a:ea typeface="Times New Roman" panose="02020603050405020304" pitchFamily="18" charset="0"/>
              </a:rPr>
              <a:t>.</a:t>
            </a:r>
          </a:p>
        </p:txBody>
      </p:sp>
      <p:sp>
        <p:nvSpPr>
          <p:cNvPr id="10" name="TextBox 9">
            <a:extLst>
              <a:ext uri="{FF2B5EF4-FFF2-40B4-BE49-F238E27FC236}">
                <a16:creationId xmlns:a16="http://schemas.microsoft.com/office/drawing/2014/main" id="{69F1B6C0-2CB7-7CF3-DF94-F4A6C88A1171}"/>
              </a:ext>
            </a:extLst>
          </p:cNvPr>
          <p:cNvSpPr txBox="1"/>
          <p:nvPr/>
        </p:nvSpPr>
        <p:spPr>
          <a:xfrm>
            <a:off x="1398496" y="4239003"/>
            <a:ext cx="7745503"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a:solidFill>
                  <a:srgbClr val="0070C0"/>
                </a:solidFill>
                <a:effectLst/>
                <a:latin typeface="UTM Avo" panose="02040603050506020204" pitchFamily="18" charset="0"/>
                <a:ea typeface="Times New Roman" panose="02020603050405020304" pitchFamily="18" charset="0"/>
              </a:rPr>
              <a:t>+ Đoạn 4: Còn lại.</a:t>
            </a:r>
          </a:p>
        </p:txBody>
      </p:sp>
    </p:spTree>
    <p:extLst>
      <p:ext uri="{BB962C8B-B14F-4D97-AF65-F5344CB8AC3E}">
        <p14:creationId xmlns:p14="http://schemas.microsoft.com/office/powerpoint/2010/main" val="1577474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strVal val="ppt_h"/>
                                          </p:val>
                                        </p:tav>
                                      </p:tavLst>
                                    </p:anim>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3"/>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3"/>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strVal val="#ppt_w+.3"/>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P spid="7"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B86C4-56EA-C854-2415-A1C68790FB58}"/>
              </a:ext>
            </a:extLst>
          </p:cNvPr>
          <p:cNvSpPr/>
          <p:nvPr/>
        </p:nvSpPr>
        <p:spPr>
          <a:xfrm>
            <a:off x="-335163" y="16710"/>
            <a:ext cx="10074727" cy="5317290"/>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5B8792-7532-832B-98F9-A11C808FF5CD}"/>
              </a:ext>
            </a:extLst>
          </p:cNvPr>
          <p:cNvSpPr txBox="1"/>
          <p:nvPr/>
        </p:nvSpPr>
        <p:spPr>
          <a:xfrm>
            <a:off x="430009" y="152205"/>
            <a:ext cx="8669596" cy="5170646"/>
          </a:xfrm>
          <a:prstGeom prst="rect">
            <a:avLst/>
          </a:prstGeom>
          <a:noFill/>
        </p:spPr>
        <p:txBody>
          <a:bodyPr wrap="square" rtlCol="0">
            <a:spAutoFit/>
          </a:bodyPr>
          <a:lstStyle/>
          <a:p>
            <a:pPr algn="just"/>
            <a:r>
              <a:rPr lang="en-US" sz="1650" b="1">
                <a:solidFill>
                  <a:schemeClr val="accent2">
                    <a:lumMod val="50000"/>
                  </a:schemeClr>
                </a:solidFill>
                <a:latin typeface="Cambria" panose="02040503050406030204" pitchFamily="18" charset="0"/>
                <a:ea typeface="Cambria" panose="02040503050406030204" pitchFamily="18" charset="0"/>
              </a:rPr>
              <a:t>     </a:t>
            </a:r>
            <a:r>
              <a:rPr lang="vi-VN" sz="1650" b="1">
                <a:solidFill>
                  <a:srgbClr val="CE2C81"/>
                </a:solidFill>
                <a:latin typeface="Cambria" panose="02040503050406030204" pitchFamily="18" charset="0"/>
                <a:ea typeface="Cambria" panose="02040503050406030204" pitchFamily="18" charset="0"/>
              </a:rPr>
              <a:t>Chi mở tung cửa sổ đón những tia nắng đầu thu. Thế là hết hè rồi. Ngày mai bắt đầu năm học mới.</a:t>
            </a:r>
          </a:p>
          <a:p>
            <a:pPr algn="just"/>
            <a:r>
              <a:rPr lang="en-US" sz="1650" b="1">
                <a:solidFill>
                  <a:srgbClr val="CE2C81"/>
                </a:solidFill>
                <a:latin typeface="Cambria" panose="02040503050406030204" pitchFamily="18" charset="0"/>
                <a:ea typeface="Cambria" panose="02040503050406030204" pitchFamily="18" charset="0"/>
              </a:rPr>
              <a:t>   </a:t>
            </a:r>
            <a:r>
              <a:rPr lang="vi-VN" sz="1650" b="1">
                <a:solidFill>
                  <a:srgbClr val="CE2C81"/>
                </a:solidFill>
                <a:latin typeface="Cambria" panose="02040503050406030204" pitchFamily="18" charset="0"/>
                <a:ea typeface="Cambria" panose="02040503050406030204" pitchFamily="18" charset="0"/>
              </a:rPr>
              <a:t>Có tiếng gọi ngoài cổng. Chi nhìn ra, thấy Sơn giơ chiếc diều rất xinh, vẫy rối rít:</a:t>
            </a:r>
          </a:p>
          <a:p>
            <a:pPr algn="just"/>
            <a:r>
              <a:rPr lang="en-US" sz="1650" b="1">
                <a:solidFill>
                  <a:srgbClr val="CE2C81"/>
                </a:solidFill>
                <a:latin typeface="Cambria" panose="02040503050406030204" pitchFamily="18" charset="0"/>
                <a:ea typeface="Cambria" panose="02040503050406030204" pitchFamily="18" charset="0"/>
              </a:rPr>
              <a:t>   </a:t>
            </a:r>
            <a:r>
              <a:rPr lang="vi-VN" sz="1650" b="1">
                <a:solidFill>
                  <a:srgbClr val="CE2C81"/>
                </a:solidFill>
                <a:latin typeface="Cambria" panose="02040503050406030204" pitchFamily="18" charset="0"/>
                <a:ea typeface="Cambria" panose="02040503050406030204" pitchFamily="18" charset="0"/>
              </a:rPr>
              <a:t>- Cho cậu này.</a:t>
            </a:r>
          </a:p>
          <a:p>
            <a:pPr algn="just"/>
            <a:r>
              <a:rPr lang="en-US" sz="1650" b="1">
                <a:solidFill>
                  <a:schemeClr val="accent2">
                    <a:lumMod val="50000"/>
                  </a:schemeClr>
                </a:solidFill>
                <a:latin typeface="Cambria" panose="02040503050406030204" pitchFamily="18" charset="0"/>
                <a:ea typeface="Cambria" panose="02040503050406030204" pitchFamily="18" charset="0"/>
              </a:rPr>
              <a:t> </a:t>
            </a:r>
            <a:r>
              <a:rPr lang="en-US" sz="1650" b="1">
                <a:solidFill>
                  <a:schemeClr val="accent3">
                    <a:lumMod val="50000"/>
                  </a:schemeClr>
                </a:solidFill>
                <a:latin typeface="Cambria" panose="02040503050406030204" pitchFamily="18" charset="0"/>
                <a:ea typeface="Cambria" panose="02040503050406030204" pitchFamily="18" charset="0"/>
              </a:rPr>
              <a:t>  </a:t>
            </a:r>
            <a:r>
              <a:rPr lang="vi-VN" sz="1650" b="1">
                <a:solidFill>
                  <a:schemeClr val="accent3">
                    <a:lumMod val="50000"/>
                  </a:schemeClr>
                </a:solidFill>
                <a:latin typeface="Cambria" panose="02040503050406030204" pitchFamily="18" charset="0"/>
                <a:ea typeface="Cambria" panose="020405030504060302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lang="en-US" sz="1650" b="1">
              <a:solidFill>
                <a:schemeClr val="accent3">
                  <a:lumMod val="50000"/>
                </a:schemeClr>
              </a:solidFill>
              <a:latin typeface="Cambria" panose="02040503050406030204" pitchFamily="18" charset="0"/>
              <a:ea typeface="Cambria" panose="02040503050406030204" pitchFamily="18" charset="0"/>
            </a:endParaRP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Nhìn Sơn đen nhẻm, mắt lấp lánh khi kể chuyện, Chi chợt thấy buồn:</a:t>
            </a: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 Tớ chẳng được đi đâu.</a:t>
            </a: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 Nhưng mẹ tớ bảo cậu biết đi xe đạp rồi.</a:t>
            </a: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 Ừ, tớ ở nhà tập xe thôi.</a:t>
            </a:r>
            <a:r>
              <a:rPr lang="en-US" sz="1650" b="1" i="0">
                <a:solidFill>
                  <a:srgbClr val="C00000"/>
                </a:solidFill>
                <a:effectLst/>
                <a:latin typeface="Cambria" panose="02040503050406030204" pitchFamily="18" charset="0"/>
                <a:ea typeface="Cambria" panose="02040503050406030204" pitchFamily="18" charset="0"/>
              </a:rPr>
              <a:t> </a:t>
            </a:r>
            <a:endParaRPr lang="vi-VN" sz="1650" b="1" i="0">
              <a:solidFill>
                <a:srgbClr val="C00000"/>
              </a:solidFill>
              <a:effectLst/>
              <a:latin typeface="Cambria" panose="02040503050406030204" pitchFamily="18" charset="0"/>
              <a:ea typeface="Cambria" panose="02040503050406030204" pitchFamily="18" charset="0"/>
            </a:endParaRP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 Thế cậu được đạp xe đi khắp nơi mà.</a:t>
            </a: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Chi cười:</a:t>
            </a:r>
          </a:p>
          <a:p>
            <a:pPr algn="just"/>
            <a:r>
              <a:rPr lang="en-US" sz="1650" b="1" i="0">
                <a:solidFill>
                  <a:srgbClr val="C00000"/>
                </a:solidFill>
                <a:effectLst/>
                <a:latin typeface="Cambria" panose="02040503050406030204" pitchFamily="18" charset="0"/>
                <a:ea typeface="Cambria" panose="02040503050406030204" pitchFamily="18" charset="0"/>
              </a:rPr>
              <a:t>    </a:t>
            </a:r>
            <a:r>
              <a:rPr lang="vi-VN" sz="1650" b="1" i="0">
                <a:solidFill>
                  <a:srgbClr val="C00000"/>
                </a:solidFill>
                <a:effectLst/>
                <a:latin typeface="Cambria" panose="02040503050406030204" pitchFamily="18" charset="0"/>
                <a:ea typeface="Cambria" panose="02040503050406030204" pitchFamily="18" charset="0"/>
              </a:rPr>
              <a:t>- Ừ nhỉ.</a:t>
            </a:r>
          </a:p>
          <a:p>
            <a:pPr algn="just"/>
            <a:r>
              <a:rPr lang="en-US" sz="1650" b="1" i="0">
                <a:solidFill>
                  <a:schemeClr val="accent2">
                    <a:lumMod val="50000"/>
                  </a:schemeClr>
                </a:solidFill>
                <a:effectLst/>
                <a:latin typeface="Cambria" panose="02040503050406030204" pitchFamily="18" charset="0"/>
                <a:ea typeface="Cambria" panose="02040503050406030204" pitchFamily="18" charset="0"/>
              </a:rPr>
              <a:t>   </a:t>
            </a:r>
            <a:r>
              <a:rPr lang="vi-VN" sz="1650" b="1" i="0">
                <a:solidFill>
                  <a:schemeClr val="accent2">
                    <a:lumMod val="50000"/>
                  </a:schemeClr>
                </a:solidFill>
                <a:effectLst/>
                <a:latin typeface="Cambria" panose="02040503050406030204" pitchFamily="18" charset="0"/>
                <a:ea typeface="Cambria" panose="02040503050406030204" pitchFamily="18" charset="0"/>
              </a:rPr>
              <a:t>Thế là Chi kể bố dạy Chi đi xe đạp. Bây giờ, Chi đã đạp xe bon bon. Con đường quen thuộc bỗng trở nên mới mẻ.</a:t>
            </a:r>
          </a:p>
          <a:p>
            <a:pPr algn="just"/>
            <a:r>
              <a:rPr lang="en-US" sz="1650" b="1" i="0">
                <a:solidFill>
                  <a:schemeClr val="accent2">
                    <a:lumMod val="50000"/>
                  </a:schemeClr>
                </a:solidFill>
                <a:effectLst/>
                <a:latin typeface="Cambria" panose="02040503050406030204" pitchFamily="18" charset="0"/>
                <a:ea typeface="Cambria" panose="02040503050406030204" pitchFamily="18" charset="0"/>
              </a:rPr>
              <a:t>  </a:t>
            </a:r>
            <a:r>
              <a:rPr lang="vi-VN" sz="1650" b="1" i="0">
                <a:solidFill>
                  <a:schemeClr val="accent2">
                    <a:lumMod val="50000"/>
                  </a:schemeClr>
                </a:solidFill>
                <a:effectLst/>
                <a:latin typeface="Cambria" panose="02040503050406030204" pitchFamily="18" charset="0"/>
                <a:ea typeface="Cambria" panose="02040503050406030204" pitchFamily="18" charset="0"/>
              </a:rPr>
              <a:t>Cứ thế, hai bạn thi nhau kể những trải nghiệm mùa hè.</a:t>
            </a:r>
          </a:p>
          <a:p>
            <a:pPr algn="just"/>
            <a:r>
              <a:rPr lang="en-US" sz="1650" b="1" i="0">
                <a:solidFill>
                  <a:schemeClr val="accent2">
                    <a:lumMod val="50000"/>
                  </a:schemeClr>
                </a:solidFill>
                <a:effectLst/>
                <a:latin typeface="Cambria" panose="02040503050406030204" pitchFamily="18" charset="0"/>
                <a:ea typeface="Cambria" panose="02040503050406030204" pitchFamily="18" charset="0"/>
              </a:rPr>
              <a:t>  </a:t>
            </a:r>
            <a:r>
              <a:rPr lang="vi-VN" sz="1650" b="1" i="0">
                <a:solidFill>
                  <a:schemeClr val="accent2">
                    <a:lumMod val="50000"/>
                  </a:schemeClr>
                </a:solidFill>
                <a:effectLst/>
                <a:latin typeface="Cambria" panose="02040503050406030204" pitchFamily="18" charset="0"/>
                <a:ea typeface="Cambria" panose="02040503050406030204" pitchFamily="18" charset="0"/>
              </a:rPr>
              <a:t>Ngày mai đi học rồi, nhưng mùa hè chắc sẽ theo các bạn vào lớp học.</a:t>
            </a:r>
          </a:p>
          <a:p>
            <a:pPr algn="just"/>
            <a:endParaRPr lang="vi-VN" sz="1650" b="1">
              <a:solidFill>
                <a:schemeClr val="accent2">
                  <a:lumMod val="50000"/>
                </a:schemeClr>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50B41F2A-EB7C-4106-D5B5-D7587D8A830D}"/>
              </a:ext>
            </a:extLst>
          </p:cNvPr>
          <p:cNvGrpSpPr/>
          <p:nvPr/>
        </p:nvGrpSpPr>
        <p:grpSpPr>
          <a:xfrm>
            <a:off x="44395" y="50588"/>
            <a:ext cx="870005" cy="553998"/>
            <a:chOff x="0" y="131113"/>
            <a:chExt cx="895129" cy="553998"/>
          </a:xfrm>
        </p:grpSpPr>
        <p:sp>
          <p:nvSpPr>
            <p:cNvPr id="9" name="Oval 8">
              <a:extLst>
                <a:ext uri="{FF2B5EF4-FFF2-40B4-BE49-F238E27FC236}">
                  <a16:creationId xmlns:a16="http://schemas.microsoft.com/office/drawing/2014/main" id="{BD65A5E3-3E7B-D61A-DEB4-664738EEFBD1}"/>
                </a:ext>
              </a:extLst>
            </p:cNvPr>
            <p:cNvSpPr/>
            <p:nvPr/>
          </p:nvSpPr>
          <p:spPr>
            <a:xfrm>
              <a:off x="0" y="168661"/>
              <a:ext cx="502882" cy="48663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2A987B-BA15-7EC0-7426-AFB4D4C689D7}"/>
                </a:ext>
              </a:extLst>
            </p:cNvPr>
            <p:cNvSpPr txBox="1"/>
            <p:nvPr/>
          </p:nvSpPr>
          <p:spPr>
            <a:xfrm>
              <a:off x="95029" y="131113"/>
              <a:ext cx="800100" cy="553998"/>
            </a:xfrm>
            <a:prstGeom prst="rect">
              <a:avLst/>
            </a:prstGeom>
            <a:noFill/>
          </p:spPr>
          <p:txBody>
            <a:bodyPr wrap="square">
              <a:spAutoFit/>
            </a:bodyPr>
            <a:lstStyle/>
            <a:p>
              <a:r>
                <a:rPr lang="en-US" sz="3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1</a:t>
              </a:r>
              <a:endParaRPr lang="en-US" sz="3000">
                <a:solidFill>
                  <a:srgbClr val="CE2C81"/>
                </a:solidFill>
              </a:endParaRPr>
            </a:p>
          </p:txBody>
        </p:sp>
      </p:grpSp>
      <p:grpSp>
        <p:nvGrpSpPr>
          <p:cNvPr id="14" name="Group 13">
            <a:extLst>
              <a:ext uri="{FF2B5EF4-FFF2-40B4-BE49-F238E27FC236}">
                <a16:creationId xmlns:a16="http://schemas.microsoft.com/office/drawing/2014/main" id="{45D08D47-14EF-7704-7624-AD0EAFB20742}"/>
              </a:ext>
            </a:extLst>
          </p:cNvPr>
          <p:cNvGrpSpPr/>
          <p:nvPr/>
        </p:nvGrpSpPr>
        <p:grpSpPr>
          <a:xfrm>
            <a:off x="84855" y="1049045"/>
            <a:ext cx="800101" cy="553998"/>
            <a:chOff x="-510988" y="1253751"/>
            <a:chExt cx="847427" cy="553998"/>
          </a:xfrm>
        </p:grpSpPr>
        <p:sp>
          <p:nvSpPr>
            <p:cNvPr id="10" name="Oval 9">
              <a:extLst>
                <a:ext uri="{FF2B5EF4-FFF2-40B4-BE49-F238E27FC236}">
                  <a16:creationId xmlns:a16="http://schemas.microsoft.com/office/drawing/2014/main" id="{21BD107F-06C9-025D-0158-E6325009524B}"/>
                </a:ext>
              </a:extLst>
            </p:cNvPr>
            <p:cNvSpPr/>
            <p:nvPr/>
          </p:nvSpPr>
          <p:spPr>
            <a:xfrm>
              <a:off x="-510988" y="1276936"/>
              <a:ext cx="502882" cy="48663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5D8C88-2952-AA5F-0963-07A3FF6AE478}"/>
                </a:ext>
              </a:extLst>
            </p:cNvPr>
            <p:cNvSpPr txBox="1"/>
            <p:nvPr/>
          </p:nvSpPr>
          <p:spPr>
            <a:xfrm>
              <a:off x="-463661" y="1253751"/>
              <a:ext cx="800100" cy="553998"/>
            </a:xfrm>
            <a:prstGeom prst="rect">
              <a:avLst/>
            </a:prstGeom>
            <a:noFill/>
          </p:spPr>
          <p:txBody>
            <a:bodyPr wrap="square">
              <a:spAutoFit/>
            </a:bodyPr>
            <a:lstStyle/>
            <a:p>
              <a:r>
                <a:rPr lang="en-US" sz="3000">
                  <a:ln>
                    <a:solidFill>
                      <a:schemeClr val="tx1">
                        <a:lumMod val="10000"/>
                      </a:schemeClr>
                    </a:solidFill>
                  </a:ln>
                  <a:solidFill>
                    <a:srgbClr val="2C9151"/>
                  </a:solidFill>
                  <a:effectLst>
                    <a:glow rad="101600">
                      <a:schemeClr val="bg1">
                        <a:lumMod val="60000"/>
                        <a:lumOff val="40000"/>
                        <a:alpha val="60000"/>
                      </a:schemeClr>
                    </a:glow>
                  </a:effectLst>
                  <a:latin typeface="SVN-Poky's" panose="020B0606040200020203" pitchFamily="34" charset="0"/>
                </a:rPr>
                <a:t>2</a:t>
              </a:r>
              <a:endParaRPr lang="en-US" sz="3000">
                <a:solidFill>
                  <a:srgbClr val="2C9151"/>
                </a:solidFill>
              </a:endParaRPr>
            </a:p>
          </p:txBody>
        </p:sp>
      </p:grpSp>
      <p:grpSp>
        <p:nvGrpSpPr>
          <p:cNvPr id="15" name="Group 14">
            <a:extLst>
              <a:ext uri="{FF2B5EF4-FFF2-40B4-BE49-F238E27FC236}">
                <a16:creationId xmlns:a16="http://schemas.microsoft.com/office/drawing/2014/main" id="{A4259229-095D-F6A4-8D73-3E39453BCBE8}"/>
              </a:ext>
            </a:extLst>
          </p:cNvPr>
          <p:cNvGrpSpPr/>
          <p:nvPr/>
        </p:nvGrpSpPr>
        <p:grpSpPr>
          <a:xfrm>
            <a:off x="84855" y="2132789"/>
            <a:ext cx="764044" cy="553998"/>
            <a:chOff x="-230882" y="2600231"/>
            <a:chExt cx="836806" cy="553998"/>
          </a:xfrm>
        </p:grpSpPr>
        <p:sp>
          <p:nvSpPr>
            <p:cNvPr id="11" name="Oval 10">
              <a:extLst>
                <a:ext uri="{FF2B5EF4-FFF2-40B4-BE49-F238E27FC236}">
                  <a16:creationId xmlns:a16="http://schemas.microsoft.com/office/drawing/2014/main" id="{12B408AF-F1AA-3224-F643-D5054FC8BE69}"/>
                </a:ext>
              </a:extLst>
            </p:cNvPr>
            <p:cNvSpPr/>
            <p:nvPr/>
          </p:nvSpPr>
          <p:spPr>
            <a:xfrm>
              <a:off x="-230882" y="2630724"/>
              <a:ext cx="502882" cy="48663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3D0646-985B-7C91-8033-67FC448CF9D3}"/>
                </a:ext>
              </a:extLst>
            </p:cNvPr>
            <p:cNvSpPr txBox="1"/>
            <p:nvPr/>
          </p:nvSpPr>
          <p:spPr>
            <a:xfrm>
              <a:off x="-194176" y="2600231"/>
              <a:ext cx="800100" cy="553998"/>
            </a:xfrm>
            <a:prstGeom prst="rect">
              <a:avLst/>
            </a:prstGeom>
            <a:noFill/>
          </p:spPr>
          <p:txBody>
            <a:bodyPr wrap="square">
              <a:spAutoFit/>
            </a:bodyPr>
            <a:lstStyle/>
            <a:p>
              <a:r>
                <a:rPr lang="en-US" sz="3000">
                  <a:ln>
                    <a:solidFill>
                      <a:schemeClr val="tx1">
                        <a:lumMod val="10000"/>
                      </a:schemeClr>
                    </a:solidFill>
                  </a:ln>
                  <a:solidFill>
                    <a:srgbClr val="C00000"/>
                  </a:solidFill>
                  <a:effectLst>
                    <a:glow rad="101600">
                      <a:schemeClr val="bg1">
                        <a:lumMod val="60000"/>
                        <a:lumOff val="40000"/>
                        <a:alpha val="60000"/>
                      </a:schemeClr>
                    </a:glow>
                  </a:effectLst>
                  <a:latin typeface="SVN-Poky's" panose="020B0606040200020203" pitchFamily="34" charset="0"/>
                </a:rPr>
                <a:t>3</a:t>
              </a:r>
              <a:endParaRPr lang="en-US" sz="3000">
                <a:solidFill>
                  <a:srgbClr val="C00000"/>
                </a:solidFill>
              </a:endParaRPr>
            </a:p>
          </p:txBody>
        </p:sp>
      </p:grpSp>
      <p:grpSp>
        <p:nvGrpSpPr>
          <p:cNvPr id="16" name="Group 15">
            <a:extLst>
              <a:ext uri="{FF2B5EF4-FFF2-40B4-BE49-F238E27FC236}">
                <a16:creationId xmlns:a16="http://schemas.microsoft.com/office/drawing/2014/main" id="{D8B6B53B-C571-93BD-AEEC-C876B2614BFD}"/>
              </a:ext>
            </a:extLst>
          </p:cNvPr>
          <p:cNvGrpSpPr/>
          <p:nvPr/>
        </p:nvGrpSpPr>
        <p:grpSpPr>
          <a:xfrm>
            <a:off x="65175" y="3727820"/>
            <a:ext cx="836917" cy="553998"/>
            <a:chOff x="12609" y="3738574"/>
            <a:chExt cx="836917" cy="553998"/>
          </a:xfrm>
        </p:grpSpPr>
        <p:sp>
          <p:nvSpPr>
            <p:cNvPr id="12" name="Oval 11">
              <a:extLst>
                <a:ext uri="{FF2B5EF4-FFF2-40B4-BE49-F238E27FC236}">
                  <a16:creationId xmlns:a16="http://schemas.microsoft.com/office/drawing/2014/main" id="{B1DF1D1F-1CF4-0D66-42CC-013C79A85642}"/>
                </a:ext>
              </a:extLst>
            </p:cNvPr>
            <p:cNvSpPr/>
            <p:nvPr/>
          </p:nvSpPr>
          <p:spPr>
            <a:xfrm>
              <a:off x="12609" y="3772254"/>
              <a:ext cx="502882" cy="48663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CB856C-066F-2A52-9AF0-B5019439B261}"/>
                </a:ext>
              </a:extLst>
            </p:cNvPr>
            <p:cNvSpPr txBox="1"/>
            <p:nvPr/>
          </p:nvSpPr>
          <p:spPr>
            <a:xfrm>
              <a:off x="49426" y="3738574"/>
              <a:ext cx="800100" cy="553998"/>
            </a:xfrm>
            <a:prstGeom prst="rect">
              <a:avLst/>
            </a:prstGeom>
            <a:noFill/>
          </p:spPr>
          <p:txBody>
            <a:bodyPr wrap="square">
              <a:spAutoFit/>
            </a:bodyPr>
            <a:lstStyle/>
            <a:p>
              <a:r>
                <a:rPr lang="en-US" sz="3000">
                  <a:ln>
                    <a:solidFill>
                      <a:schemeClr val="tx1">
                        <a:lumMod val="10000"/>
                      </a:schemeClr>
                    </a:solidFill>
                  </a:ln>
                  <a:solidFill>
                    <a:srgbClr val="002060"/>
                  </a:solidFill>
                  <a:effectLst>
                    <a:glow rad="101600">
                      <a:schemeClr val="bg1">
                        <a:lumMod val="60000"/>
                        <a:lumOff val="40000"/>
                        <a:alpha val="60000"/>
                      </a:schemeClr>
                    </a:glow>
                  </a:effectLst>
                  <a:latin typeface="SVN-Poky's" panose="020B0606040200020203" pitchFamily="34" charset="0"/>
                </a:rPr>
                <a:t>4</a:t>
              </a:r>
              <a:endParaRPr lang="en-US" sz="3000">
                <a:solidFill>
                  <a:srgbClr val="002060"/>
                </a:solidFill>
              </a:endParaRPr>
            </a:p>
          </p:txBody>
        </p:sp>
      </p:grpSp>
    </p:spTree>
    <p:extLst>
      <p:ext uri="{BB962C8B-B14F-4D97-AF65-F5344CB8AC3E}">
        <p14:creationId xmlns:p14="http://schemas.microsoft.com/office/powerpoint/2010/main" val="28687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left)">
                                      <p:cBhvr>
                                        <p:cTn id="40" dur="500"/>
                                        <p:tgtEl>
                                          <p:spTgt spid="3">
                                            <p:txEl>
                                              <p:pRg st="5" end="5"/>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ipe(left)">
                                      <p:cBhvr>
                                        <p:cTn id="43" dur="500"/>
                                        <p:tgtEl>
                                          <p:spTgt spid="3">
                                            <p:txEl>
                                              <p:pRg st="6" end="6"/>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left)">
                                      <p:cBhvr>
                                        <p:cTn id="46" dur="500"/>
                                        <p:tgtEl>
                                          <p:spTgt spid="3">
                                            <p:txEl>
                                              <p:pRg st="7" end="7"/>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left)">
                                      <p:cBhvr>
                                        <p:cTn id="49" dur="500"/>
                                        <p:tgtEl>
                                          <p:spTgt spid="3">
                                            <p:txEl>
                                              <p:pRg st="8" end="8"/>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wipe(left)">
                                      <p:cBhvr>
                                        <p:cTn id="55" dur="50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wipe(left)">
                                      <p:cBhvr>
                                        <p:cTn id="65" dur="500"/>
                                        <p:tgtEl>
                                          <p:spTgt spid="3">
                                            <p:txEl>
                                              <p:pRg st="11" end="11"/>
                                            </p:txEl>
                                          </p:spTgt>
                                        </p:tgtEl>
                                      </p:cBhvr>
                                    </p:animEffect>
                                  </p:childTnLst>
                                </p:cTn>
                              </p:par>
                              <p:par>
                                <p:cTn id="66" presetID="22" presetClass="entr" presetSubtype="8" fill="hold" nodeType="with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wipe(left)">
                                      <p:cBhvr>
                                        <p:cTn id="68" dur="500"/>
                                        <p:tgtEl>
                                          <p:spTgt spid="3">
                                            <p:txEl>
                                              <p:pRg st="12" end="12"/>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wipe(left)">
                                      <p:cBhvr>
                                        <p:cTn id="7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pic>
        <p:nvPicPr>
          <p:cNvPr id="18" name="Picture 17">
            <a:extLst>
              <a:ext uri="{FF2B5EF4-FFF2-40B4-BE49-F238E27FC236}">
                <a16:creationId xmlns:a16="http://schemas.microsoft.com/office/drawing/2014/main" id="{822DCACB-ABA5-3F61-E5F7-59DB8BD5ECC6}"/>
              </a:ext>
            </a:extLst>
          </p:cNvPr>
          <p:cNvPicPr>
            <a:picLocks noChangeAspect="1"/>
          </p:cNvPicPr>
          <p:nvPr/>
        </p:nvPicPr>
        <p:blipFill rotWithShape="1">
          <a:blip r:embed="rId5"/>
          <a:srcRect l="9855" t="28855" r="19997" b="24726"/>
          <a:stretch/>
        </p:blipFill>
        <p:spPr>
          <a:xfrm>
            <a:off x="0" y="-68826"/>
            <a:ext cx="9144000" cy="5212325"/>
          </a:xfrm>
          <a:prstGeom prst="rect">
            <a:avLst/>
          </a:prstGeom>
        </p:spPr>
      </p:pic>
      <p:sp>
        <p:nvSpPr>
          <p:cNvPr id="12" name="Rectangle 11">
            <a:extLst>
              <a:ext uri="{FF2B5EF4-FFF2-40B4-BE49-F238E27FC236}">
                <a16:creationId xmlns:a16="http://schemas.microsoft.com/office/drawing/2014/main" id="{B9C097E9-043F-A681-F62E-6A2037861F62}"/>
              </a:ext>
            </a:extLst>
          </p:cNvPr>
          <p:cNvSpPr/>
          <p:nvPr/>
        </p:nvSpPr>
        <p:spPr>
          <a:xfrm>
            <a:off x="-468788" y="434898"/>
            <a:ext cx="10300447" cy="4234514"/>
          </a:xfrm>
          <a:prstGeom prst="rect">
            <a:avLst/>
          </a:prstGeom>
          <a:solidFill>
            <a:schemeClr val="accent3">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31BE25-9748-6506-61D2-C45F78CE6CF0}"/>
              </a:ext>
            </a:extLst>
          </p:cNvPr>
          <p:cNvSpPr txBox="1"/>
          <p:nvPr/>
        </p:nvSpPr>
        <p:spPr>
          <a:xfrm>
            <a:off x="271488" y="556618"/>
            <a:ext cx="8415312" cy="1200329"/>
          </a:xfrm>
          <a:prstGeom prst="rect">
            <a:avLst/>
          </a:prstGeom>
          <a:noFill/>
        </p:spPr>
        <p:txBody>
          <a:bodyPr wrap="square" rtlCol="0">
            <a:spAutoFit/>
          </a:bodyPr>
          <a:lstStyle/>
          <a:p>
            <a:pPr algn="ctr"/>
            <a:r>
              <a:rPr lang="en-US" sz="3600" b="1">
                <a:solidFill>
                  <a:srgbClr val="014C4C"/>
                </a:solidFill>
                <a:effectLst>
                  <a:outerShdw blurRad="38100" dist="38100" dir="2700000" algn="tl">
                    <a:srgbClr val="000000">
                      <a:alpha val="43137"/>
                    </a:srgbClr>
                  </a:outerShdw>
                </a:effectLst>
                <a:latin typeface="UTM Avo" panose="02040603050506020204" pitchFamily="18" charset="0"/>
                <a:cs typeface="#9Slide05 Bodega Script" pitchFamily="2" charset="0"/>
              </a:rPr>
              <a:t>Theo em, trong bài đọc có những từ nào em cảm thấy khó đọc?</a:t>
            </a:r>
            <a:endParaRPr lang="id-ID" sz="3600" b="1">
              <a:solidFill>
                <a:srgbClr val="014C4C"/>
              </a:solidFill>
              <a:effectLst>
                <a:outerShdw blurRad="38100" dist="38100" dir="2700000" algn="tl">
                  <a:srgbClr val="000000">
                    <a:alpha val="43137"/>
                  </a:srgbClr>
                </a:outerShdw>
              </a:effectLst>
              <a:latin typeface="UTM Avo" panose="02040603050506020204" pitchFamily="18" charset="0"/>
              <a:cs typeface="#9Slide05 Bodega Script" pitchFamily="2" charset="0"/>
            </a:endParaRPr>
          </a:p>
        </p:txBody>
      </p:sp>
      <p:sp>
        <p:nvSpPr>
          <p:cNvPr id="7" name="TextBox 6">
            <a:extLst>
              <a:ext uri="{FF2B5EF4-FFF2-40B4-BE49-F238E27FC236}">
                <a16:creationId xmlns:a16="http://schemas.microsoft.com/office/drawing/2014/main" id="{FF2CE1C9-A6C5-7DB8-CD69-2F002A3FED53}"/>
              </a:ext>
            </a:extLst>
          </p:cNvPr>
          <p:cNvSpPr txBox="1"/>
          <p:nvPr/>
        </p:nvSpPr>
        <p:spPr>
          <a:xfrm>
            <a:off x="6901831" y="306078"/>
            <a:ext cx="2746978" cy="784811"/>
          </a:xfrm>
          <a:prstGeom prst="rect">
            <a:avLst/>
          </a:prstGeom>
          <a:noFill/>
        </p:spPr>
        <p:txBody>
          <a:bodyPr wrap="square" rtlCol="0">
            <a:prstTxWarp prst="textArchUp">
              <a:avLst/>
            </a:prstTxWarp>
            <a:spAutoFit/>
          </a:bodyPr>
          <a:lstStyle/>
          <a:p>
            <a:pPr algn="ctr"/>
            <a:r>
              <a:rPr lang="en-US"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Tree>
    <p:controls>
      <mc:AlternateContent xmlns:mc="http://schemas.openxmlformats.org/markup-compatibility/2006">
        <mc:Choice xmlns:v="urn:schemas-microsoft-com:vml" Requires="v">
          <p:control name="TextBox1" r:id="rId1" imgW="8244720" imgH="777240"/>
        </mc:Choice>
        <mc:Fallback>
          <p:control name="TextBox1" r:id="rId1" imgW="8244720" imgH="777240">
            <p:pic>
              <p:nvPicPr>
                <p:cNvPr id="2" name="TextBox1">
                  <a:extLst>
                    <a:ext uri="{FF2B5EF4-FFF2-40B4-BE49-F238E27FC236}">
                      <a16:creationId xmlns:a16="http://schemas.microsoft.com/office/drawing/2014/main" id="{75EB76A2-3142-7E8F-58FD-7019E6E6880A}"/>
                    </a:ext>
                  </a:extLst>
                </p:cNvPr>
                <p:cNvPicPr>
                  <a:picLocks/>
                </p:cNvPicPr>
                <p:nvPr/>
              </p:nvPicPr>
              <p:blipFill>
                <a:blip r:embed="rId6"/>
                <a:stretch>
                  <a:fillRect/>
                </a:stretch>
              </p:blipFill>
              <p:spPr>
                <a:xfrm>
                  <a:off x="439738" y="1979612"/>
                  <a:ext cx="8247062" cy="776287"/>
                </a:xfrm>
                <a:prstGeom prst="rect">
                  <a:avLst/>
                </a:prstGeom>
              </p:spPr>
            </p:pic>
          </p:control>
        </mc:Fallback>
      </mc:AlternateContent>
      <mc:AlternateContent xmlns:mc="http://schemas.openxmlformats.org/markup-compatibility/2006">
        <mc:Choice xmlns:v="urn:schemas-microsoft-com:vml" Requires="v">
          <p:control name="TextBox2" r:id="rId2" imgW="8244720" imgH="1020960"/>
        </mc:Choice>
        <mc:Fallback>
          <p:control name="TextBox2" r:id="rId2" imgW="8244720" imgH="1020960">
            <p:pic>
              <p:nvPicPr>
                <p:cNvPr id="4" name="TextBox2">
                  <a:extLst>
                    <a:ext uri="{FF2B5EF4-FFF2-40B4-BE49-F238E27FC236}">
                      <a16:creationId xmlns:a16="http://schemas.microsoft.com/office/drawing/2014/main" id="{941EDAA3-656B-B0DC-3645-9E45CC09B1FC}"/>
                    </a:ext>
                  </a:extLst>
                </p:cNvPr>
                <p:cNvPicPr>
                  <a:picLocks/>
                </p:cNvPicPr>
                <p:nvPr/>
              </p:nvPicPr>
              <p:blipFill>
                <a:blip r:embed="rId7"/>
                <a:stretch>
                  <a:fillRect/>
                </a:stretch>
              </p:blipFill>
              <p:spPr>
                <a:xfrm>
                  <a:off x="439738" y="3163888"/>
                  <a:ext cx="8247062" cy="1022350"/>
                </a:xfrm>
                <a:prstGeom prst="rect">
                  <a:avLst/>
                </a:prstGeom>
              </p:spPr>
            </p:pic>
          </p:control>
        </mc:Fallback>
      </mc:AlternateContent>
    </p:controls>
    <p:extLst>
      <p:ext uri="{BB962C8B-B14F-4D97-AF65-F5344CB8AC3E}">
        <p14:creationId xmlns:p14="http://schemas.microsoft.com/office/powerpoint/2010/main" val="180724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AFCBE2-AFF8-A422-4DE3-CA91F02AD647}"/>
              </a:ext>
            </a:extLst>
          </p:cNvPr>
          <p:cNvSpPr/>
          <p:nvPr/>
        </p:nvSpPr>
        <p:spPr>
          <a:xfrm>
            <a:off x="396629" y="1044710"/>
            <a:ext cx="8327294" cy="3846086"/>
          </a:xfrm>
          <a:prstGeom prst="rect">
            <a:avLst/>
          </a:prstGeom>
          <a:solidFill>
            <a:schemeClr val="accent4">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10;p31">
            <a:extLst>
              <a:ext uri="{FF2B5EF4-FFF2-40B4-BE49-F238E27FC236}">
                <a16:creationId xmlns:a16="http://schemas.microsoft.com/office/drawing/2014/main" id="{7E941DB3-1367-6CB2-FF6C-E1C7149C14C7}"/>
              </a:ext>
            </a:extLst>
          </p:cNvPr>
          <p:cNvSpPr txBox="1">
            <a:spLocks/>
          </p:cNvSpPr>
          <p:nvPr/>
        </p:nvSpPr>
        <p:spPr>
          <a:xfrm>
            <a:off x="745348" y="237423"/>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12000">
                <a:ln w="12700">
                  <a:solidFill>
                    <a:schemeClr val="accent5"/>
                  </a:solidFill>
                </a:ln>
                <a:solidFill>
                  <a:srgbClr val="CE2C81"/>
                </a:solidFill>
                <a:latin typeface="#9Slide05 SVNSweetie" panose="02000000000000000000" pitchFamily="2" charset="0"/>
              </a:rPr>
              <a:t>Luyện đọc từ khó</a:t>
            </a:r>
          </a:p>
        </p:txBody>
      </p:sp>
      <p:grpSp>
        <p:nvGrpSpPr>
          <p:cNvPr id="5" name="Group 4">
            <a:extLst>
              <a:ext uri="{FF2B5EF4-FFF2-40B4-BE49-F238E27FC236}">
                <a16:creationId xmlns:a16="http://schemas.microsoft.com/office/drawing/2014/main" id="{83754554-26A3-EFAA-FF43-2E1B0CD83978}"/>
              </a:ext>
            </a:extLst>
          </p:cNvPr>
          <p:cNvGrpSpPr/>
          <p:nvPr/>
        </p:nvGrpSpPr>
        <p:grpSpPr>
          <a:xfrm>
            <a:off x="5779469" y="2422475"/>
            <a:ext cx="2844430" cy="1254387"/>
            <a:chOff x="2120933" y="2221349"/>
            <a:chExt cx="3866191" cy="1860883"/>
          </a:xfrm>
        </p:grpSpPr>
        <p:sp>
          <p:nvSpPr>
            <p:cNvPr id="6" name="Freeform: Shape 5">
              <a:extLst>
                <a:ext uri="{FF2B5EF4-FFF2-40B4-BE49-F238E27FC236}">
                  <a16:creationId xmlns:a16="http://schemas.microsoft.com/office/drawing/2014/main" id="{024F21CE-A923-1DDD-B224-39D0647C261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7" name="TextBox 6">
              <a:extLst>
                <a:ext uri="{FF2B5EF4-FFF2-40B4-BE49-F238E27FC236}">
                  <a16:creationId xmlns:a16="http://schemas.microsoft.com/office/drawing/2014/main" id="{5B351CAF-D08B-B255-57E1-6D08A4BB435C}"/>
                </a:ext>
              </a:extLst>
            </p:cNvPr>
            <p:cNvSpPr txBox="1"/>
            <p:nvPr/>
          </p:nvSpPr>
          <p:spPr>
            <a:xfrm>
              <a:off x="2120933" y="2803618"/>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2">
                      <a:lumMod val="50000"/>
                    </a:schemeClr>
                  </a:solidFill>
                  <a:latin typeface="UTM Avo" panose="02040603050506020204" pitchFamily="18" charset="0"/>
                  <a:ea typeface="Cambria" panose="02040503050406030204" pitchFamily="18" charset="0"/>
                </a:rPr>
                <a:t>lấp lánh</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C63C92D-84AA-4FBF-4C07-278825C6C1AC}"/>
              </a:ext>
            </a:extLst>
          </p:cNvPr>
          <p:cNvGrpSpPr/>
          <p:nvPr/>
        </p:nvGrpSpPr>
        <p:grpSpPr>
          <a:xfrm>
            <a:off x="3138061" y="1168088"/>
            <a:ext cx="2844430" cy="1254387"/>
            <a:chOff x="2157098" y="2221349"/>
            <a:chExt cx="3866191" cy="1860883"/>
          </a:xfrm>
        </p:grpSpPr>
        <p:sp>
          <p:nvSpPr>
            <p:cNvPr id="9" name="Freeform: Shape 8">
              <a:extLst>
                <a:ext uri="{FF2B5EF4-FFF2-40B4-BE49-F238E27FC236}">
                  <a16:creationId xmlns:a16="http://schemas.microsoft.com/office/drawing/2014/main" id="{58245217-77D1-04F5-1A0F-ACEC991A961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10" name="TextBox 9">
              <a:extLst>
                <a:ext uri="{FF2B5EF4-FFF2-40B4-BE49-F238E27FC236}">
                  <a16:creationId xmlns:a16="http://schemas.microsoft.com/office/drawing/2014/main" id="{F5BD5560-E7D2-6AC8-9D2C-A6505DFA0F3C}"/>
                </a:ext>
              </a:extLst>
            </p:cNvPr>
            <p:cNvSpPr txBox="1"/>
            <p:nvPr/>
          </p:nvSpPr>
          <p:spPr>
            <a:xfrm>
              <a:off x="2157098" y="2726567"/>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2">
                      <a:lumMod val="50000"/>
                    </a:schemeClr>
                  </a:solidFill>
                  <a:latin typeface="UTM Avo" panose="02040603050506020204" pitchFamily="18" charset="0"/>
                  <a:ea typeface="Cambria" panose="02040503050406030204" pitchFamily="18" charset="0"/>
                </a:rPr>
                <a:t>tia nắng</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2F5611D-870C-B08D-27F1-22B8DEB50AA3}"/>
              </a:ext>
            </a:extLst>
          </p:cNvPr>
          <p:cNvGrpSpPr/>
          <p:nvPr/>
        </p:nvGrpSpPr>
        <p:grpSpPr>
          <a:xfrm>
            <a:off x="476203" y="2432574"/>
            <a:ext cx="2844430" cy="1254387"/>
            <a:chOff x="2105101" y="2221349"/>
            <a:chExt cx="3866191" cy="1860883"/>
          </a:xfrm>
        </p:grpSpPr>
        <p:sp>
          <p:nvSpPr>
            <p:cNvPr id="12" name="Freeform: Shape 11">
              <a:extLst>
                <a:ext uri="{FF2B5EF4-FFF2-40B4-BE49-F238E27FC236}">
                  <a16:creationId xmlns:a16="http://schemas.microsoft.com/office/drawing/2014/main" id="{F821D484-6178-0C20-996F-98B2F40CD38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13" name="TextBox 12">
              <a:extLst>
                <a:ext uri="{FF2B5EF4-FFF2-40B4-BE49-F238E27FC236}">
                  <a16:creationId xmlns:a16="http://schemas.microsoft.com/office/drawing/2014/main" id="{910CCAF6-BA4B-ADBD-731F-5834F937124B}"/>
                </a:ext>
              </a:extLst>
            </p:cNvPr>
            <p:cNvSpPr txBox="1"/>
            <p:nvPr/>
          </p:nvSpPr>
          <p:spPr>
            <a:xfrm>
              <a:off x="2105101" y="2608968"/>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2">
                      <a:lumMod val="50000"/>
                    </a:schemeClr>
                  </a:solidFill>
                  <a:latin typeface="UTM Avo" panose="02040603050506020204" pitchFamily="18" charset="0"/>
                  <a:ea typeface="Cambria" panose="02040503050406030204" pitchFamily="18" charset="0"/>
                </a:rPr>
                <a:t>c</a:t>
              </a:r>
              <a:r>
                <a:rPr lang="en-US" sz="2500" b="1" i="0">
                  <a:solidFill>
                    <a:schemeClr val="accent2">
                      <a:lumMod val="50000"/>
                    </a:schemeClr>
                  </a:solidFill>
                  <a:effectLst/>
                  <a:latin typeface="UTM Avo" panose="02040603050506020204" pitchFamily="18" charset="0"/>
                  <a:ea typeface="Cambria" panose="02040503050406030204" pitchFamily="18" charset="0"/>
                </a:rPr>
                <a:t>ửa sổ</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04555BC2-47D0-0938-DFF5-F9541E4B7872}"/>
              </a:ext>
            </a:extLst>
          </p:cNvPr>
          <p:cNvGrpSpPr/>
          <p:nvPr/>
        </p:nvGrpSpPr>
        <p:grpSpPr>
          <a:xfrm>
            <a:off x="5696020" y="1157067"/>
            <a:ext cx="2844430" cy="1254387"/>
            <a:chOff x="2109830" y="2221349"/>
            <a:chExt cx="3866191" cy="1860883"/>
          </a:xfrm>
        </p:grpSpPr>
        <p:sp>
          <p:nvSpPr>
            <p:cNvPr id="15" name="Freeform: Shape 14">
              <a:extLst>
                <a:ext uri="{FF2B5EF4-FFF2-40B4-BE49-F238E27FC236}">
                  <a16:creationId xmlns:a16="http://schemas.microsoft.com/office/drawing/2014/main" id="{2FBA679D-ABB0-B343-6AEC-C69BFC0C24F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16" name="TextBox 15">
              <a:extLst>
                <a:ext uri="{FF2B5EF4-FFF2-40B4-BE49-F238E27FC236}">
                  <a16:creationId xmlns:a16="http://schemas.microsoft.com/office/drawing/2014/main" id="{993DAE04-26AC-D54F-F66B-BB2A7A2D1C47}"/>
                </a:ext>
              </a:extLst>
            </p:cNvPr>
            <p:cNvSpPr txBox="1"/>
            <p:nvPr/>
          </p:nvSpPr>
          <p:spPr>
            <a:xfrm>
              <a:off x="2109830" y="2828517"/>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2">
                      <a:lumMod val="50000"/>
                    </a:schemeClr>
                  </a:solidFill>
                  <a:latin typeface="UTM Avo" panose="02040603050506020204" pitchFamily="18" charset="0"/>
                  <a:ea typeface="Cambria" panose="02040503050406030204" pitchFamily="18" charset="0"/>
                </a:rPr>
                <a:t>bãi cỏ</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68AC8383-47A8-312B-B60D-3028B6F16431}"/>
              </a:ext>
            </a:extLst>
          </p:cNvPr>
          <p:cNvGrpSpPr/>
          <p:nvPr/>
        </p:nvGrpSpPr>
        <p:grpSpPr>
          <a:xfrm>
            <a:off x="3027586" y="2491583"/>
            <a:ext cx="2844430" cy="1254387"/>
            <a:chOff x="2118699" y="2221349"/>
            <a:chExt cx="3866191" cy="1860883"/>
          </a:xfrm>
        </p:grpSpPr>
        <p:sp>
          <p:nvSpPr>
            <p:cNvPr id="18" name="Freeform: Shape 17">
              <a:extLst>
                <a:ext uri="{FF2B5EF4-FFF2-40B4-BE49-F238E27FC236}">
                  <a16:creationId xmlns:a16="http://schemas.microsoft.com/office/drawing/2014/main" id="{A485BEA0-FCA6-EA99-24A8-6D1649F2741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19" name="TextBox 18">
              <a:extLst>
                <a:ext uri="{FF2B5EF4-FFF2-40B4-BE49-F238E27FC236}">
                  <a16:creationId xmlns:a16="http://schemas.microsoft.com/office/drawing/2014/main" id="{96175D45-9B38-E582-2847-96F7979B80A6}"/>
                </a:ext>
              </a:extLst>
            </p:cNvPr>
            <p:cNvSpPr txBox="1"/>
            <p:nvPr/>
          </p:nvSpPr>
          <p:spPr>
            <a:xfrm>
              <a:off x="2118699" y="2671312"/>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2">
                      <a:lumMod val="50000"/>
                    </a:schemeClr>
                  </a:solidFill>
                  <a:latin typeface="UTM Avo" panose="02040603050506020204" pitchFamily="18" charset="0"/>
                  <a:ea typeface="Cambria" panose="02040503050406030204" pitchFamily="18" charset="0"/>
                </a:rPr>
                <a:t>m</a:t>
              </a:r>
              <a:r>
                <a:rPr lang="en-US" sz="2500" b="1" i="0">
                  <a:solidFill>
                    <a:schemeClr val="accent2">
                      <a:lumMod val="50000"/>
                    </a:schemeClr>
                  </a:solidFill>
                  <a:effectLst/>
                  <a:latin typeface="UTM Avo" panose="02040603050506020204" pitchFamily="18" charset="0"/>
                  <a:ea typeface="Cambria" panose="02040503050406030204" pitchFamily="18" charset="0"/>
                </a:rPr>
                <a:t>ừng rỡ</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4A8C45E2-5845-91D0-4C8B-E42803387CFE}"/>
              </a:ext>
            </a:extLst>
          </p:cNvPr>
          <p:cNvGrpSpPr/>
          <p:nvPr/>
        </p:nvGrpSpPr>
        <p:grpSpPr>
          <a:xfrm>
            <a:off x="520101" y="1208709"/>
            <a:ext cx="2844430" cy="1254387"/>
            <a:chOff x="2035835" y="2221349"/>
            <a:chExt cx="3866191" cy="1860883"/>
          </a:xfrm>
        </p:grpSpPr>
        <p:sp>
          <p:nvSpPr>
            <p:cNvPr id="21" name="Freeform: Shape 20">
              <a:extLst>
                <a:ext uri="{FF2B5EF4-FFF2-40B4-BE49-F238E27FC236}">
                  <a16:creationId xmlns:a16="http://schemas.microsoft.com/office/drawing/2014/main" id="{9D8B2458-8624-ECE1-68E7-C911D2FDBBE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22" name="TextBox 21">
              <a:extLst>
                <a:ext uri="{FF2B5EF4-FFF2-40B4-BE49-F238E27FC236}">
                  <a16:creationId xmlns:a16="http://schemas.microsoft.com/office/drawing/2014/main" id="{261FB972-9EDE-0618-65E5-7EE45B2A545E}"/>
                </a:ext>
              </a:extLst>
            </p:cNvPr>
            <p:cNvSpPr txBox="1"/>
            <p:nvPr/>
          </p:nvSpPr>
          <p:spPr>
            <a:xfrm>
              <a:off x="2035835" y="2781425"/>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i="0">
                  <a:solidFill>
                    <a:schemeClr val="accent2">
                      <a:lumMod val="50000"/>
                    </a:schemeClr>
                  </a:solidFill>
                  <a:effectLst/>
                  <a:latin typeface="UTM Avo" panose="02040603050506020204" pitchFamily="18" charset="0"/>
                  <a:ea typeface="Cambria" panose="02040503050406030204" pitchFamily="18" charset="0"/>
                </a:rPr>
                <a:t>rối rít</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C934ED3-688B-EC64-CFB4-00793E6572B0}"/>
              </a:ext>
            </a:extLst>
          </p:cNvPr>
          <p:cNvGrpSpPr/>
          <p:nvPr/>
        </p:nvGrpSpPr>
        <p:grpSpPr>
          <a:xfrm>
            <a:off x="1787647" y="3592878"/>
            <a:ext cx="2844430" cy="1254387"/>
            <a:chOff x="2105101" y="2221349"/>
            <a:chExt cx="3866191" cy="1860883"/>
          </a:xfrm>
        </p:grpSpPr>
        <p:sp>
          <p:nvSpPr>
            <p:cNvPr id="24" name="Freeform: Shape 23">
              <a:extLst>
                <a:ext uri="{FF2B5EF4-FFF2-40B4-BE49-F238E27FC236}">
                  <a16:creationId xmlns:a16="http://schemas.microsoft.com/office/drawing/2014/main" id="{F0ADDF8C-6E2C-D769-5F09-7D9FDE81B63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25" name="TextBox 24">
              <a:extLst>
                <a:ext uri="{FF2B5EF4-FFF2-40B4-BE49-F238E27FC236}">
                  <a16:creationId xmlns:a16="http://schemas.microsoft.com/office/drawing/2014/main" id="{A7D8F017-25D6-0183-EEE6-3559F5049EDB}"/>
                </a:ext>
              </a:extLst>
            </p:cNvPr>
            <p:cNvSpPr txBox="1"/>
            <p:nvPr/>
          </p:nvSpPr>
          <p:spPr>
            <a:xfrm>
              <a:off x="2105101" y="2608968"/>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2">
                      <a:lumMod val="50000"/>
                    </a:schemeClr>
                  </a:solidFill>
                  <a:latin typeface="UTM Avo" panose="02040603050506020204" pitchFamily="18" charset="0"/>
                  <a:ea typeface="Cambria" panose="02040503050406030204" pitchFamily="18" charset="0"/>
                </a:rPr>
                <a:t>bon bon</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6E1ED358-E6EF-4FC8-42E3-042CF724645C}"/>
              </a:ext>
            </a:extLst>
          </p:cNvPr>
          <p:cNvGrpSpPr/>
          <p:nvPr/>
        </p:nvGrpSpPr>
        <p:grpSpPr>
          <a:xfrm>
            <a:off x="4493907" y="3572077"/>
            <a:ext cx="2844430" cy="1254387"/>
            <a:chOff x="2119003" y="2221349"/>
            <a:chExt cx="3866191" cy="1860883"/>
          </a:xfrm>
        </p:grpSpPr>
        <p:sp>
          <p:nvSpPr>
            <p:cNvPr id="27" name="Freeform: Shape 26">
              <a:extLst>
                <a:ext uri="{FF2B5EF4-FFF2-40B4-BE49-F238E27FC236}">
                  <a16:creationId xmlns:a16="http://schemas.microsoft.com/office/drawing/2014/main" id="{CD64E746-8287-DFF1-CFAF-5148F38E723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28" name="TextBox 27">
              <a:extLst>
                <a:ext uri="{FF2B5EF4-FFF2-40B4-BE49-F238E27FC236}">
                  <a16:creationId xmlns:a16="http://schemas.microsoft.com/office/drawing/2014/main" id="{6C9B1C07-CC61-6CE1-DD2B-2ED97DDA845B}"/>
                </a:ext>
              </a:extLst>
            </p:cNvPr>
            <p:cNvSpPr txBox="1"/>
            <p:nvPr/>
          </p:nvSpPr>
          <p:spPr>
            <a:xfrm>
              <a:off x="2119003" y="2783023"/>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i="0">
                  <a:solidFill>
                    <a:schemeClr val="accent2">
                      <a:lumMod val="50000"/>
                    </a:schemeClr>
                  </a:solidFill>
                  <a:effectLst/>
                  <a:latin typeface="UTM Avo" panose="02040603050506020204" pitchFamily="18" charset="0"/>
                  <a:ea typeface="Cambria" panose="02040503050406030204" pitchFamily="18" charset="0"/>
                </a:rPr>
                <a:t>đen nhẻm</a:t>
              </a:r>
              <a:endParaRPr lang="vi-VN" sz="2500" b="1" i="0">
                <a:solidFill>
                  <a:schemeClr val="accent2">
                    <a:lumMod val="50000"/>
                  </a:schemeClr>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23347161-5865-84FC-8E7E-EBBEF4E58E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36" y="137887"/>
            <a:ext cx="1151896" cy="1151896"/>
          </a:xfrm>
          <a:prstGeom prst="rect">
            <a:avLst/>
          </a:prstGeom>
        </p:spPr>
      </p:pic>
    </p:spTree>
    <p:extLst>
      <p:ext uri="{BB962C8B-B14F-4D97-AF65-F5344CB8AC3E}">
        <p14:creationId xmlns:p14="http://schemas.microsoft.com/office/powerpoint/2010/main" val="362583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2"/>
                                        </p:tgtEl>
                                        <p:attrNameLst>
                                          <p:attrName>r</p:attrName>
                                        </p:attrNameLst>
                                      </p:cBhvr>
                                    </p:animRot>
                                  </p:childTnLst>
                                </p:cTn>
                              </p:par>
                              <p:par>
                                <p:cTn id="7" presetID="16" presetClass="entr" presetSubtype="4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outHorizontal)">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3"/>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3"/>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3"/>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3"/>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3"/>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fill="hold"/>
                                        <p:tgtEl>
                                          <p:spTgt spid="23"/>
                                        </p:tgtEl>
                                        <p:attrNameLst>
                                          <p:attrName>ppt_w</p:attrName>
                                        </p:attrNameLst>
                                      </p:cBhvr>
                                      <p:tavLst>
                                        <p:tav tm="0">
                                          <p:val>
                                            <p:strVal val="#ppt_w+.3"/>
                                          </p:val>
                                        </p:tav>
                                        <p:tav tm="100000">
                                          <p:val>
                                            <p:strVal val="#ppt_w"/>
                                          </p:val>
                                        </p:tav>
                                      </p:tavLst>
                                    </p:anim>
                                    <p:anim calcmode="lin" valueType="num">
                                      <p:cBhvr>
                                        <p:cTn id="45" dur="1000" fill="hold"/>
                                        <p:tgtEl>
                                          <p:spTgt spid="23"/>
                                        </p:tgtEl>
                                        <p:attrNameLst>
                                          <p:attrName>ppt_h</p:attrName>
                                        </p:attrNameLst>
                                      </p:cBhvr>
                                      <p:tavLst>
                                        <p:tav tm="0">
                                          <p:val>
                                            <p:strVal val="#ppt_h"/>
                                          </p:val>
                                        </p:tav>
                                        <p:tav tm="100000">
                                          <p:val>
                                            <p:strVal val="#ppt_h"/>
                                          </p:val>
                                        </p:tav>
                                      </p:tavLst>
                                    </p:anim>
                                    <p:animEffect transition="in" filter="fade">
                                      <p:cBhvr>
                                        <p:cTn id="46" dur="1000"/>
                                        <p:tgtEl>
                                          <p:spTgt spid="23"/>
                                        </p:tgtEl>
                                      </p:cBhvr>
                                    </p:animEffect>
                                  </p:childTnLst>
                                </p:cTn>
                              </p:par>
                              <p:par>
                                <p:cTn id="47" presetID="50" presetClass="entr" presetSubtype="0" decel="10000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strVal val="#ppt_w+.3"/>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animEffect transition="in" filter="fade">
                                      <p:cBhvr>
                                        <p:cTn id="5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D3A18F-05D0-2B82-AA36-335DF2EDD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553" y="35806"/>
            <a:ext cx="945944" cy="945944"/>
          </a:xfrm>
          <a:prstGeom prst="rect">
            <a:avLst/>
          </a:prstGeom>
        </p:spPr>
      </p:pic>
      <p:sp>
        <p:nvSpPr>
          <p:cNvPr id="3" name="Rectangle 2">
            <a:extLst>
              <a:ext uri="{FF2B5EF4-FFF2-40B4-BE49-F238E27FC236}">
                <a16:creationId xmlns:a16="http://schemas.microsoft.com/office/drawing/2014/main" id="{35977F2C-F29E-6230-F0F4-6C7F9948E383}"/>
              </a:ext>
            </a:extLst>
          </p:cNvPr>
          <p:cNvSpPr/>
          <p:nvPr/>
        </p:nvSpPr>
        <p:spPr>
          <a:xfrm>
            <a:off x="-602166" y="1649444"/>
            <a:ext cx="11351942" cy="3379755"/>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10;p31">
            <a:extLst>
              <a:ext uri="{FF2B5EF4-FFF2-40B4-BE49-F238E27FC236}">
                <a16:creationId xmlns:a16="http://schemas.microsoft.com/office/drawing/2014/main" id="{E0BD9B94-049C-0C47-5F5B-60CF78D7F8C9}"/>
              </a:ext>
            </a:extLst>
          </p:cNvPr>
          <p:cNvSpPr txBox="1">
            <a:spLocks/>
          </p:cNvSpPr>
          <p:nvPr/>
        </p:nvSpPr>
        <p:spPr>
          <a:xfrm>
            <a:off x="784415" y="629134"/>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10000">
                <a:ln w="12700">
                  <a:solidFill>
                    <a:schemeClr val="accent5"/>
                  </a:solidFill>
                </a:ln>
                <a:solidFill>
                  <a:srgbClr val="D34827"/>
                </a:solidFill>
                <a:latin typeface="#9Slide05 SVNSweetie" panose="02000000000000000000" pitchFamily="2" charset="0"/>
              </a:rPr>
              <a:t>Luyện đọc câu dài</a:t>
            </a:r>
          </a:p>
        </p:txBody>
      </p:sp>
      <p:grpSp>
        <p:nvGrpSpPr>
          <p:cNvPr id="20" name="Group 19">
            <a:extLst>
              <a:ext uri="{FF2B5EF4-FFF2-40B4-BE49-F238E27FC236}">
                <a16:creationId xmlns:a16="http://schemas.microsoft.com/office/drawing/2014/main" id="{F9B30C72-2AE0-3319-2C91-BD5FCB936B22}"/>
              </a:ext>
            </a:extLst>
          </p:cNvPr>
          <p:cNvGrpSpPr/>
          <p:nvPr/>
        </p:nvGrpSpPr>
        <p:grpSpPr>
          <a:xfrm>
            <a:off x="334536" y="1755373"/>
            <a:ext cx="8575287" cy="1200329"/>
            <a:chOff x="334536" y="1755373"/>
            <a:chExt cx="8575287" cy="1200329"/>
          </a:xfrm>
        </p:grpSpPr>
        <p:sp>
          <p:nvSpPr>
            <p:cNvPr id="7" name="TextBox 6">
              <a:extLst>
                <a:ext uri="{FF2B5EF4-FFF2-40B4-BE49-F238E27FC236}">
                  <a16:creationId xmlns:a16="http://schemas.microsoft.com/office/drawing/2014/main" id="{E5733DB9-BA3A-541A-9674-2309D2D2277B}"/>
                </a:ext>
              </a:extLst>
            </p:cNvPr>
            <p:cNvSpPr txBox="1"/>
            <p:nvPr/>
          </p:nvSpPr>
          <p:spPr>
            <a:xfrm>
              <a:off x="334536" y="1755373"/>
              <a:ext cx="8575287" cy="1200329"/>
            </a:xfrm>
            <a:prstGeom prst="rect">
              <a:avLst/>
            </a:prstGeom>
            <a:noFill/>
          </p:spPr>
          <p:txBody>
            <a:bodyPr wrap="square" rtlCol="0">
              <a:spAutoFit/>
            </a:bodyPr>
            <a:lstStyle/>
            <a:p>
              <a:pPr algn="just"/>
              <a:r>
                <a:rPr lang="vi-VN" sz="3600" b="1">
                  <a:solidFill>
                    <a:schemeClr val="accent3">
                      <a:lumMod val="50000"/>
                    </a:schemeClr>
                  </a:solidFill>
                  <a:latin typeface="Cambria" panose="02040503050406030204" pitchFamily="18" charset="0"/>
                  <a:ea typeface="Cambria" panose="02040503050406030204" pitchFamily="18" charset="0"/>
                </a:rPr>
                <a:t>Sơn về quê từ đầu hè,</a:t>
              </a:r>
              <a:r>
                <a:rPr lang="en-US" sz="3600" b="1">
                  <a:solidFill>
                    <a:schemeClr val="accent3">
                      <a:lumMod val="50000"/>
                    </a:schemeClr>
                  </a:solidFill>
                  <a:latin typeface="Cambria" panose="02040503050406030204" pitchFamily="18" charset="0"/>
                  <a:ea typeface="Cambria" panose="02040503050406030204" pitchFamily="18" charset="0"/>
                </a:rPr>
                <a:t> </a:t>
              </a:r>
              <a:r>
                <a:rPr lang="vi-VN" sz="3600" b="1">
                  <a:solidFill>
                    <a:schemeClr val="accent3">
                      <a:lumMod val="50000"/>
                    </a:schemeClr>
                  </a:solidFill>
                  <a:latin typeface="Cambria" panose="02040503050406030204" pitchFamily="18" charset="0"/>
                  <a:ea typeface="Cambria" panose="02040503050406030204" pitchFamily="18" charset="0"/>
                </a:rPr>
                <a:t> giờ gặp lại,</a:t>
              </a:r>
              <a:r>
                <a:rPr lang="en-US" sz="3600" b="1">
                  <a:solidFill>
                    <a:schemeClr val="accent3">
                      <a:lumMod val="50000"/>
                    </a:schemeClr>
                  </a:solidFill>
                  <a:latin typeface="Cambria" panose="02040503050406030204" pitchFamily="18" charset="0"/>
                  <a:ea typeface="Cambria" panose="02040503050406030204" pitchFamily="18" charset="0"/>
                </a:rPr>
                <a:t> </a:t>
              </a:r>
              <a:r>
                <a:rPr lang="vi-VN" sz="3600" b="1">
                  <a:solidFill>
                    <a:schemeClr val="accent3">
                      <a:lumMod val="50000"/>
                    </a:schemeClr>
                  </a:solidFill>
                  <a:latin typeface="Cambria" panose="02040503050406030204" pitchFamily="18" charset="0"/>
                  <a:ea typeface="Cambria" panose="02040503050406030204" pitchFamily="18" charset="0"/>
                </a:rPr>
                <a:t> hai bạn có bao nhiêu chuyện. </a:t>
              </a:r>
              <a:r>
                <a:rPr lang="en-US" sz="3600" b="1">
                  <a:solidFill>
                    <a:schemeClr val="accent3">
                      <a:lumMod val="50000"/>
                    </a:schemeClr>
                  </a:solidFill>
                  <a:latin typeface="Cambria" panose="02040503050406030204" pitchFamily="18" charset="0"/>
                  <a:ea typeface="Cambria" panose="02040503050406030204" pitchFamily="18" charset="0"/>
                </a:rPr>
                <a:t> </a:t>
              </a:r>
              <a:endParaRPr lang="en-US" sz="3600">
                <a:latin typeface="UTM Avo" panose="02040603050506020204" pitchFamily="18" charset="0"/>
              </a:endParaRPr>
            </a:p>
          </p:txBody>
        </p:sp>
        <p:cxnSp>
          <p:nvCxnSpPr>
            <p:cNvPr id="10" name="Straight Connector 9">
              <a:extLst>
                <a:ext uri="{FF2B5EF4-FFF2-40B4-BE49-F238E27FC236}">
                  <a16:creationId xmlns:a16="http://schemas.microsoft.com/office/drawing/2014/main" id="{E7674D77-F0A1-2398-66D7-FBE8888C7AEF}"/>
                </a:ext>
              </a:extLst>
            </p:cNvPr>
            <p:cNvCxnSpPr/>
            <p:nvPr/>
          </p:nvCxnSpPr>
          <p:spPr>
            <a:xfrm flipH="1">
              <a:off x="5241073" y="1816528"/>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898CBD8-306D-E698-FAD7-DBA51DF2DA9F}"/>
                </a:ext>
              </a:extLst>
            </p:cNvPr>
            <p:cNvCxnSpPr/>
            <p:nvPr/>
          </p:nvCxnSpPr>
          <p:spPr>
            <a:xfrm flipH="1">
              <a:off x="7902497" y="175537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BDEF51-46BB-E64B-47F7-0EC24C0CD6CA}"/>
                </a:ext>
              </a:extLst>
            </p:cNvPr>
            <p:cNvCxnSpPr/>
            <p:nvPr/>
          </p:nvCxnSpPr>
          <p:spPr>
            <a:xfrm flipH="1">
              <a:off x="5735444" y="241932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4B0F55-B3FC-5994-9AC4-04E9344A79F8}"/>
                </a:ext>
              </a:extLst>
            </p:cNvPr>
            <p:cNvCxnSpPr/>
            <p:nvPr/>
          </p:nvCxnSpPr>
          <p:spPr>
            <a:xfrm flipH="1">
              <a:off x="5830229" y="240954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913A19A-2D62-F4AF-1104-56D7151BC5BC}"/>
              </a:ext>
            </a:extLst>
          </p:cNvPr>
          <p:cNvGrpSpPr/>
          <p:nvPr/>
        </p:nvGrpSpPr>
        <p:grpSpPr>
          <a:xfrm>
            <a:off x="334536" y="3228706"/>
            <a:ext cx="8575287" cy="1200329"/>
            <a:chOff x="334536" y="3228706"/>
            <a:chExt cx="8575287" cy="1200329"/>
          </a:xfrm>
        </p:grpSpPr>
        <p:sp>
          <p:nvSpPr>
            <p:cNvPr id="8" name="TextBox 7">
              <a:extLst>
                <a:ext uri="{FF2B5EF4-FFF2-40B4-BE49-F238E27FC236}">
                  <a16:creationId xmlns:a16="http://schemas.microsoft.com/office/drawing/2014/main" id="{337208CD-BB06-6946-0072-DDC26B4EF586}"/>
                </a:ext>
              </a:extLst>
            </p:cNvPr>
            <p:cNvSpPr txBox="1"/>
            <p:nvPr/>
          </p:nvSpPr>
          <p:spPr>
            <a:xfrm>
              <a:off x="334536" y="3228706"/>
              <a:ext cx="8575287"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Sơn kể ở quê,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cậu được theo ông bà đi trồng rau,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cá.</a:t>
              </a:r>
              <a:endParaRPr lang="en-US" sz="3600">
                <a:solidFill>
                  <a:srgbClr val="002060"/>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514EA394-A160-C932-22F6-0DC25F0B1C29}"/>
                </a:ext>
              </a:extLst>
            </p:cNvPr>
            <p:cNvCxnSpPr/>
            <p:nvPr/>
          </p:nvCxnSpPr>
          <p:spPr>
            <a:xfrm flipH="1">
              <a:off x="3453161" y="3339321"/>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4D829B-68FD-9941-B07B-E503D09DABF7}"/>
                </a:ext>
              </a:extLst>
            </p:cNvPr>
            <p:cNvCxnSpPr/>
            <p:nvPr/>
          </p:nvCxnSpPr>
          <p:spPr>
            <a:xfrm flipH="1">
              <a:off x="2561063" y="389265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5724F6-C4F0-3096-BC6A-577043CD00C4}"/>
                </a:ext>
              </a:extLst>
            </p:cNvPr>
            <p:cNvCxnSpPr/>
            <p:nvPr/>
          </p:nvCxnSpPr>
          <p:spPr>
            <a:xfrm flipH="1">
              <a:off x="4130264" y="3892655"/>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E91FBB-7C11-FA2C-95AD-07ADF24A912D}"/>
                </a:ext>
              </a:extLst>
            </p:cNvPr>
            <p:cNvCxnSpPr/>
            <p:nvPr/>
          </p:nvCxnSpPr>
          <p:spPr>
            <a:xfrm flipH="1">
              <a:off x="4239739" y="3888290"/>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9273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4E9B18B-CD7D-4334-6767-11842E7C7926}"/>
              </a:ext>
            </a:extLst>
          </p:cNvPr>
          <p:cNvSpPr/>
          <p:nvPr/>
        </p:nvSpPr>
        <p:spPr>
          <a:xfrm>
            <a:off x="-1231204" y="412398"/>
            <a:ext cx="11351942" cy="3379755"/>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077452B8-F4AA-0561-57FE-EA2AEA4E9FA5}"/>
              </a:ext>
            </a:extLst>
          </p:cNvPr>
          <p:cNvGrpSpPr/>
          <p:nvPr/>
        </p:nvGrpSpPr>
        <p:grpSpPr>
          <a:xfrm rot="218154">
            <a:off x="3160948" y="2519075"/>
            <a:ext cx="7217747" cy="2956409"/>
            <a:chOff x="2303081" y="2295860"/>
            <a:chExt cx="3866191" cy="1860883"/>
          </a:xfrm>
        </p:grpSpPr>
        <p:sp>
          <p:nvSpPr>
            <p:cNvPr id="77" name="Freeform: Shape 76">
              <a:extLst>
                <a:ext uri="{FF2B5EF4-FFF2-40B4-BE49-F238E27FC236}">
                  <a16:creationId xmlns:a16="http://schemas.microsoft.com/office/drawing/2014/main" id="{A446DA9D-BB8B-2741-FF4D-55E38D6E7583}"/>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78" name="TextBox 77">
              <a:extLst>
                <a:ext uri="{FF2B5EF4-FFF2-40B4-BE49-F238E27FC236}">
                  <a16:creationId xmlns:a16="http://schemas.microsoft.com/office/drawing/2014/main" id="{932AE318-F056-FD38-55EB-283154901806}"/>
                </a:ext>
              </a:extLst>
            </p:cNvPr>
            <p:cNvSpPr txBox="1"/>
            <p:nvPr/>
          </p:nvSpPr>
          <p:spPr>
            <a:xfrm rot="27058">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79" name="TextBox 78">
            <a:extLst>
              <a:ext uri="{FF2B5EF4-FFF2-40B4-BE49-F238E27FC236}">
                <a16:creationId xmlns:a16="http://schemas.microsoft.com/office/drawing/2014/main" id="{880E70EB-1CB4-7F9A-ACEB-90989EF48E70}"/>
              </a:ext>
            </a:extLst>
          </p:cNvPr>
          <p:cNvSpPr txBox="1"/>
          <p:nvPr/>
        </p:nvSpPr>
        <p:spPr>
          <a:xfrm>
            <a:off x="3948736" y="3303894"/>
            <a:ext cx="5295196" cy="1446550"/>
          </a:xfrm>
          <a:prstGeom prst="rect">
            <a:avLst/>
          </a:prstGeom>
          <a:noFill/>
        </p:spPr>
        <p:txBody>
          <a:bodyPr wrap="square" rtlCol="0">
            <a:spAutoFit/>
          </a:bodyPr>
          <a:lstStyle/>
          <a:p>
            <a:pPr algn="ctr"/>
            <a:r>
              <a:rPr lang="en-US" sz="8800">
                <a:solidFill>
                  <a:schemeClr val="accent6">
                    <a:lumMod val="50000"/>
                  </a:schemeClr>
                </a:solidFill>
                <a:effectLst>
                  <a:outerShdw dist="165100" dir="2700000" sx="99000" sy="99000" algn="tl" rotWithShape="0">
                    <a:schemeClr val="bg1">
                      <a:alpha val="63000"/>
                    </a:schemeClr>
                  </a:outerShdw>
                </a:effectLst>
                <a:latin typeface="#9Slide05 Amplify" panose="02000000000000000000" pitchFamily="2" charset="0"/>
                <a:cs typeface="#9Slide05 Bodega Script" pitchFamily="2" charset="0"/>
              </a:rPr>
              <a:t>Luyện đọc đoạn</a:t>
            </a:r>
            <a:endParaRPr lang="id-ID" sz="8800">
              <a:solidFill>
                <a:srgbClr val="F0305E"/>
              </a:solidFill>
              <a:effectLst>
                <a:outerShdw dist="165100" dir="2700000" sx="99000" sy="99000" algn="tl" rotWithShape="0">
                  <a:schemeClr val="bg1">
                    <a:alpha val="63000"/>
                  </a:schemeClr>
                </a:outerShdw>
              </a:effectLst>
              <a:latin typeface="#9Slide05 Amplify" panose="02000000000000000000" pitchFamily="2" charset="0"/>
              <a:cs typeface="#9Slide05 Bodega Script" pitchFamily="2" charset="0"/>
            </a:endParaRPr>
          </a:p>
        </p:txBody>
      </p:sp>
      <p:pic>
        <p:nvPicPr>
          <p:cNvPr id="6" name="Picture 5">
            <a:extLst>
              <a:ext uri="{FF2B5EF4-FFF2-40B4-BE49-F238E27FC236}">
                <a16:creationId xmlns:a16="http://schemas.microsoft.com/office/drawing/2014/main" id="{90A293F5-54EA-B002-B178-C54CF3944C8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7931685" y="2457928"/>
            <a:ext cx="1121847" cy="1007679"/>
          </a:xfrm>
          <a:prstGeom prst="rect">
            <a:avLst/>
          </a:prstGeom>
        </p:spPr>
      </p:pic>
      <p:pic>
        <p:nvPicPr>
          <p:cNvPr id="5" name="Picture 4">
            <a:extLst>
              <a:ext uri="{FF2B5EF4-FFF2-40B4-BE49-F238E27FC236}">
                <a16:creationId xmlns:a16="http://schemas.microsoft.com/office/drawing/2014/main" id="{EF7736DD-083B-0F35-AA39-1F82605B3F8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3974939" y="2750987"/>
            <a:ext cx="1214453" cy="965772"/>
          </a:xfrm>
          <a:prstGeom prst="rect">
            <a:avLst/>
          </a:prstGeom>
        </p:spPr>
      </p:pic>
      <p:grpSp>
        <p:nvGrpSpPr>
          <p:cNvPr id="98" name="Group 97">
            <a:extLst>
              <a:ext uri="{FF2B5EF4-FFF2-40B4-BE49-F238E27FC236}">
                <a16:creationId xmlns:a16="http://schemas.microsoft.com/office/drawing/2014/main" id="{3561FB56-E5A1-6411-47B5-E81E27D81ED7}"/>
              </a:ext>
            </a:extLst>
          </p:cNvPr>
          <p:cNvGrpSpPr/>
          <p:nvPr/>
        </p:nvGrpSpPr>
        <p:grpSpPr>
          <a:xfrm>
            <a:off x="179793" y="664069"/>
            <a:ext cx="8784414" cy="2585323"/>
            <a:chOff x="109979" y="732153"/>
            <a:chExt cx="8784414" cy="2585323"/>
          </a:xfrm>
        </p:grpSpPr>
        <p:sp>
          <p:nvSpPr>
            <p:cNvPr id="80" name="TextBox 79">
              <a:extLst>
                <a:ext uri="{FF2B5EF4-FFF2-40B4-BE49-F238E27FC236}">
                  <a16:creationId xmlns:a16="http://schemas.microsoft.com/office/drawing/2014/main" id="{CBE120AD-D127-1D5A-763C-FC2F041E10DF}"/>
                </a:ext>
              </a:extLst>
            </p:cNvPr>
            <p:cNvSpPr txBox="1"/>
            <p:nvPr/>
          </p:nvSpPr>
          <p:spPr>
            <a:xfrm>
              <a:off x="109979" y="732153"/>
              <a:ext cx="8689628" cy="2585323"/>
            </a:xfrm>
            <a:prstGeom prst="rect">
              <a:avLst/>
            </a:prstGeom>
            <a:noFill/>
          </p:spPr>
          <p:txBody>
            <a:bodyPr wrap="square" rtlCol="0">
              <a:spAutoFit/>
            </a:bodyPr>
            <a:lstStyle/>
            <a:p>
              <a:pPr algn="just"/>
              <a:r>
                <a:rPr lang="en-US" sz="2700" b="1">
                  <a:solidFill>
                    <a:srgbClr val="014C4C"/>
                  </a:solidFill>
                  <a:latin typeface="UTM Avo" panose="0204060305050602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Chi mở tung cửa sổ đón những tia nắng đầu thu. Thế là hết hè rồi.</a:t>
              </a:r>
              <a:r>
                <a:rPr lang="en-US" sz="2700" b="1">
                  <a:solidFill>
                    <a:srgbClr val="014C4C"/>
                  </a:solidFill>
                  <a:latin typeface="Cambria" panose="0204050305040603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 </a:t>
              </a:r>
              <a:r>
                <a:rPr lang="en-US" sz="2700" b="1">
                  <a:solidFill>
                    <a:srgbClr val="014C4C"/>
                  </a:solidFill>
                  <a:latin typeface="Cambria" panose="0204050305040603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Ngày mai bắt đầu năm học mới.</a:t>
              </a:r>
            </a:p>
            <a:p>
              <a:pPr algn="just"/>
              <a:r>
                <a:rPr lang="en-US" sz="2700" b="1">
                  <a:solidFill>
                    <a:srgbClr val="014C4C"/>
                  </a:solidFill>
                  <a:latin typeface="UTM Avo" panose="0204060305050602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Có tiếng gọi ngoài cổng. </a:t>
              </a:r>
              <a:r>
                <a:rPr lang="en-US" sz="2700" b="1">
                  <a:solidFill>
                    <a:srgbClr val="014C4C"/>
                  </a:solidFill>
                  <a:latin typeface="Cambria" panose="0204050305040603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Chi nhìn ra, </a:t>
              </a:r>
              <a:r>
                <a:rPr lang="en-US" sz="2700" b="1">
                  <a:solidFill>
                    <a:srgbClr val="014C4C"/>
                  </a:solidFill>
                  <a:latin typeface="Cambria" panose="0204050305040603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thấy Sơn giơ chiếc diều rất xinh,</a:t>
              </a:r>
              <a:r>
                <a:rPr lang="en-US" sz="2700" b="1">
                  <a:solidFill>
                    <a:srgbClr val="014C4C"/>
                  </a:solidFill>
                  <a:latin typeface="Cambria" panose="0204050305040603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 vẫy rối rít:</a:t>
              </a:r>
            </a:p>
            <a:p>
              <a:pPr algn="just"/>
              <a:r>
                <a:rPr lang="en-US" sz="2700" b="1">
                  <a:solidFill>
                    <a:srgbClr val="014C4C"/>
                  </a:solidFill>
                  <a:latin typeface="UTM Avo" panose="02040603050506020204" pitchFamily="18" charset="0"/>
                  <a:ea typeface="Cambria" panose="02040503050406030204" pitchFamily="18" charset="0"/>
                </a:rPr>
                <a:t>   </a:t>
              </a:r>
              <a:r>
                <a:rPr lang="vi-VN" sz="2700" b="1">
                  <a:solidFill>
                    <a:srgbClr val="014C4C"/>
                  </a:solidFill>
                  <a:latin typeface="Cambria" panose="02040503050406030204" pitchFamily="18" charset="0"/>
                  <a:ea typeface="Cambria" panose="02040503050406030204" pitchFamily="18" charset="0"/>
                </a:rPr>
                <a:t>- Cho cậu này.</a:t>
              </a:r>
            </a:p>
            <a:p>
              <a:pPr algn="just"/>
              <a:r>
                <a:rPr lang="en-US" sz="2700" b="1" i="0">
                  <a:solidFill>
                    <a:srgbClr val="014C4C"/>
                  </a:solidFill>
                  <a:effectLst/>
                  <a:latin typeface="UTM Avo" panose="02040603050506020204" pitchFamily="18" charset="0"/>
                  <a:ea typeface="Cambria" panose="02040503050406030204" pitchFamily="18" charset="0"/>
                </a:rPr>
                <a:t>    </a:t>
              </a:r>
              <a:endParaRPr lang="vi-VN" sz="2700" b="1">
                <a:solidFill>
                  <a:srgbClr val="014C4C"/>
                </a:solidFill>
                <a:latin typeface="Cambria" panose="02040503050406030204" pitchFamily="18" charset="0"/>
                <a:ea typeface="Cambria" panose="02040503050406030204" pitchFamily="18" charset="0"/>
              </a:endParaRPr>
            </a:p>
          </p:txBody>
        </p:sp>
        <p:cxnSp>
          <p:nvCxnSpPr>
            <p:cNvPr id="82" name="Straight Connector 81">
              <a:extLst>
                <a:ext uri="{FF2B5EF4-FFF2-40B4-BE49-F238E27FC236}">
                  <a16:creationId xmlns:a16="http://schemas.microsoft.com/office/drawing/2014/main" id="{027DB248-5A4C-C32A-4FF6-CD3F23D1EB7F}"/>
                </a:ext>
              </a:extLst>
            </p:cNvPr>
            <p:cNvCxnSpPr>
              <a:cxnSpLocks/>
            </p:cNvCxnSpPr>
            <p:nvPr/>
          </p:nvCxnSpPr>
          <p:spPr>
            <a:xfrm flipH="1">
              <a:off x="8704821" y="857250"/>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4E48C22-4966-AC23-580B-78454DD5CEC3}"/>
                </a:ext>
              </a:extLst>
            </p:cNvPr>
            <p:cNvCxnSpPr>
              <a:cxnSpLocks/>
            </p:cNvCxnSpPr>
            <p:nvPr/>
          </p:nvCxnSpPr>
          <p:spPr>
            <a:xfrm flipH="1">
              <a:off x="7986837" y="1224863"/>
              <a:ext cx="94786" cy="37853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4FED337-B419-C749-30A3-EF96B0FEE126}"/>
                </a:ext>
              </a:extLst>
            </p:cNvPr>
            <p:cNvCxnSpPr>
              <a:cxnSpLocks/>
            </p:cNvCxnSpPr>
            <p:nvPr/>
          </p:nvCxnSpPr>
          <p:spPr>
            <a:xfrm flipH="1">
              <a:off x="8799607" y="862923"/>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4CBEDB-C59C-E0AF-73CD-4E39B81B4514}"/>
                </a:ext>
              </a:extLst>
            </p:cNvPr>
            <p:cNvCxnSpPr>
              <a:cxnSpLocks/>
            </p:cNvCxnSpPr>
            <p:nvPr/>
          </p:nvCxnSpPr>
          <p:spPr>
            <a:xfrm flipH="1">
              <a:off x="2842271" y="1189018"/>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4AD9D47-0490-400C-E7D2-5DDD54C6A273}"/>
                </a:ext>
              </a:extLst>
            </p:cNvPr>
            <p:cNvCxnSpPr>
              <a:cxnSpLocks/>
            </p:cNvCxnSpPr>
            <p:nvPr/>
          </p:nvCxnSpPr>
          <p:spPr>
            <a:xfrm flipH="1">
              <a:off x="2937057" y="1189018"/>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049EE07-385C-3EEE-1A9F-2C83C266754F}"/>
                </a:ext>
              </a:extLst>
            </p:cNvPr>
            <p:cNvCxnSpPr>
              <a:cxnSpLocks/>
            </p:cNvCxnSpPr>
            <p:nvPr/>
          </p:nvCxnSpPr>
          <p:spPr>
            <a:xfrm flipH="1">
              <a:off x="8081623" y="1208488"/>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C56380C-8431-6302-49E2-1B444A21770B}"/>
                </a:ext>
              </a:extLst>
            </p:cNvPr>
            <p:cNvCxnSpPr>
              <a:cxnSpLocks/>
            </p:cNvCxnSpPr>
            <p:nvPr/>
          </p:nvCxnSpPr>
          <p:spPr>
            <a:xfrm flipH="1">
              <a:off x="4397374" y="1603084"/>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64FEF03-228E-430C-E974-F4D966EA62C0}"/>
                </a:ext>
              </a:extLst>
            </p:cNvPr>
            <p:cNvCxnSpPr>
              <a:cxnSpLocks/>
            </p:cNvCxnSpPr>
            <p:nvPr/>
          </p:nvCxnSpPr>
          <p:spPr>
            <a:xfrm flipH="1">
              <a:off x="5028171" y="2058681"/>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9A25209-D6B5-C711-1E78-EB939335DB1B}"/>
                </a:ext>
              </a:extLst>
            </p:cNvPr>
            <p:cNvCxnSpPr>
              <a:cxnSpLocks/>
            </p:cNvCxnSpPr>
            <p:nvPr/>
          </p:nvCxnSpPr>
          <p:spPr>
            <a:xfrm flipH="1">
              <a:off x="4505587" y="1600300"/>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6F467C7-849E-79FD-3474-997E9E49ECEE}"/>
                </a:ext>
              </a:extLst>
            </p:cNvPr>
            <p:cNvCxnSpPr>
              <a:cxnSpLocks/>
            </p:cNvCxnSpPr>
            <p:nvPr/>
          </p:nvCxnSpPr>
          <p:spPr>
            <a:xfrm flipH="1">
              <a:off x="6479127" y="1592688"/>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00CCD90-B8FE-AC41-77DF-79D3CA3B51E2}"/>
                </a:ext>
              </a:extLst>
            </p:cNvPr>
            <p:cNvCxnSpPr>
              <a:cxnSpLocks/>
            </p:cNvCxnSpPr>
            <p:nvPr/>
          </p:nvCxnSpPr>
          <p:spPr>
            <a:xfrm flipH="1">
              <a:off x="3232475" y="2000483"/>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F261449-3C37-E393-BB9D-5345FD01A8CD}"/>
                </a:ext>
              </a:extLst>
            </p:cNvPr>
            <p:cNvCxnSpPr>
              <a:cxnSpLocks/>
            </p:cNvCxnSpPr>
            <p:nvPr/>
          </p:nvCxnSpPr>
          <p:spPr>
            <a:xfrm flipH="1">
              <a:off x="2716575" y="2449197"/>
              <a:ext cx="94786" cy="411282"/>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4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53" presetClass="entr" presetSubtype="16" fill="hold" grpId="1" nodeType="with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p:cTn id="19" dur="1750" fill="hold"/>
                                        <p:tgtEl>
                                          <p:spTgt spid="79"/>
                                        </p:tgtEl>
                                        <p:attrNameLst>
                                          <p:attrName>ppt_w</p:attrName>
                                        </p:attrNameLst>
                                      </p:cBhvr>
                                      <p:tavLst>
                                        <p:tav tm="0">
                                          <p:val>
                                            <p:fltVal val="0"/>
                                          </p:val>
                                        </p:tav>
                                        <p:tav tm="100000">
                                          <p:val>
                                            <p:strVal val="#ppt_w"/>
                                          </p:val>
                                        </p:tav>
                                      </p:tavLst>
                                    </p:anim>
                                    <p:anim calcmode="lin" valueType="num">
                                      <p:cBhvr>
                                        <p:cTn id="20" dur="1750" fill="hold"/>
                                        <p:tgtEl>
                                          <p:spTgt spid="79"/>
                                        </p:tgtEl>
                                        <p:attrNameLst>
                                          <p:attrName>ppt_h</p:attrName>
                                        </p:attrNameLst>
                                      </p:cBhvr>
                                      <p:tavLst>
                                        <p:tav tm="0">
                                          <p:val>
                                            <p:fltVal val="0"/>
                                          </p:val>
                                        </p:tav>
                                        <p:tav tm="100000">
                                          <p:val>
                                            <p:strVal val="#ppt_h"/>
                                          </p:val>
                                        </p:tav>
                                      </p:tavLst>
                                    </p:anim>
                                    <p:animEffect transition="in" filter="fade">
                                      <p:cBhvr>
                                        <p:cTn id="21" dur="1750"/>
                                        <p:tgtEl>
                                          <p:spTgt spid="7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barn(outHorizontal)">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333B7-809E-02C2-556A-53D1207A12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553" y="35806"/>
            <a:ext cx="945944" cy="945944"/>
          </a:xfrm>
          <a:prstGeom prst="rect">
            <a:avLst/>
          </a:prstGeom>
        </p:spPr>
      </p:pic>
      <p:sp>
        <p:nvSpPr>
          <p:cNvPr id="4" name="Rectangle 3">
            <a:extLst>
              <a:ext uri="{FF2B5EF4-FFF2-40B4-BE49-F238E27FC236}">
                <a16:creationId xmlns:a16="http://schemas.microsoft.com/office/drawing/2014/main" id="{510F858F-04DE-2556-8AF3-6D96C6675554}"/>
              </a:ext>
            </a:extLst>
          </p:cNvPr>
          <p:cNvSpPr/>
          <p:nvPr/>
        </p:nvSpPr>
        <p:spPr>
          <a:xfrm>
            <a:off x="-702527" y="512957"/>
            <a:ext cx="11351942" cy="4059043"/>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10;p31">
            <a:extLst>
              <a:ext uri="{FF2B5EF4-FFF2-40B4-BE49-F238E27FC236}">
                <a16:creationId xmlns:a16="http://schemas.microsoft.com/office/drawing/2014/main" id="{F5E9377F-5766-E66E-5048-43366C792A15}"/>
              </a:ext>
            </a:extLst>
          </p:cNvPr>
          <p:cNvSpPr txBox="1">
            <a:spLocks/>
          </p:cNvSpPr>
          <p:nvPr/>
        </p:nvSpPr>
        <p:spPr>
          <a:xfrm>
            <a:off x="3655418" y="294512"/>
            <a:ext cx="548858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500">
                <a:ln w="12700">
                  <a:solidFill>
                    <a:schemeClr val="accent5"/>
                  </a:solidFill>
                </a:ln>
                <a:solidFill>
                  <a:srgbClr val="002060"/>
                </a:solidFill>
                <a:latin typeface="UTM Thanh Nhac TL" panose="02040603050506020204" pitchFamily="18" charset="0"/>
              </a:rPr>
              <a:t>Tìm hiểu bài</a:t>
            </a:r>
          </a:p>
        </p:txBody>
      </p:sp>
      <p:grpSp>
        <p:nvGrpSpPr>
          <p:cNvPr id="16" name="Group 15">
            <a:extLst>
              <a:ext uri="{FF2B5EF4-FFF2-40B4-BE49-F238E27FC236}">
                <a16:creationId xmlns:a16="http://schemas.microsoft.com/office/drawing/2014/main" id="{BCA278C7-E013-EA8A-FAE0-165136BC54D2}"/>
              </a:ext>
            </a:extLst>
          </p:cNvPr>
          <p:cNvGrpSpPr/>
          <p:nvPr/>
        </p:nvGrpSpPr>
        <p:grpSpPr>
          <a:xfrm rot="20669035">
            <a:off x="-327127" y="48294"/>
            <a:ext cx="3479180" cy="1582265"/>
            <a:chOff x="2303081" y="2295860"/>
            <a:chExt cx="3866191" cy="1860883"/>
          </a:xfrm>
        </p:grpSpPr>
        <p:sp>
          <p:nvSpPr>
            <p:cNvPr id="17" name="Freeform: Shape 16">
              <a:extLst>
                <a:ext uri="{FF2B5EF4-FFF2-40B4-BE49-F238E27FC236}">
                  <a16:creationId xmlns:a16="http://schemas.microsoft.com/office/drawing/2014/main" id="{C7A89C19-1E70-352E-E982-2CC5952150B3}"/>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18" name="TextBox 17">
              <a:extLst>
                <a:ext uri="{FF2B5EF4-FFF2-40B4-BE49-F238E27FC236}">
                  <a16:creationId xmlns:a16="http://schemas.microsoft.com/office/drawing/2014/main" id="{9FC80632-915A-6F69-C9BE-2C4311FE3896}"/>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rPr>
                <a:t>Trò chơi</a:t>
              </a: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pic>
        <p:nvPicPr>
          <p:cNvPr id="42" name="Picture 41">
            <a:hlinkClick r:id="rId3" action="ppaction://hlinksldjump"/>
            <a:extLst>
              <a:ext uri="{FF2B5EF4-FFF2-40B4-BE49-F238E27FC236}">
                <a16:creationId xmlns:a16="http://schemas.microsoft.com/office/drawing/2014/main" id="{66B74D8A-0011-A1F4-72E2-1FB8D9FD5F0C}"/>
              </a:ext>
            </a:extLst>
          </p:cNvPr>
          <p:cNvPicPr>
            <a:picLocks noChangeAspect="1"/>
          </p:cNvPicPr>
          <p:nvPr/>
        </p:nvPicPr>
        <p:blipFill>
          <a:blip r:embed="rId4"/>
          <a:stretch>
            <a:fillRect/>
          </a:stretch>
        </p:blipFill>
        <p:spPr>
          <a:xfrm>
            <a:off x="225423" y="2155111"/>
            <a:ext cx="2315735" cy="2882854"/>
          </a:xfrm>
          <a:prstGeom prst="rect">
            <a:avLst/>
          </a:prstGeom>
        </p:spPr>
      </p:pic>
      <p:pic>
        <p:nvPicPr>
          <p:cNvPr id="43" name="Picture 42">
            <a:hlinkClick r:id="rId5" action="ppaction://hlinksldjump"/>
            <a:extLst>
              <a:ext uri="{FF2B5EF4-FFF2-40B4-BE49-F238E27FC236}">
                <a16:creationId xmlns:a16="http://schemas.microsoft.com/office/drawing/2014/main" id="{E4A3E8FE-CD9E-92C7-0529-6523E2B451B0}"/>
              </a:ext>
            </a:extLst>
          </p:cNvPr>
          <p:cNvPicPr>
            <a:picLocks noChangeAspect="1"/>
          </p:cNvPicPr>
          <p:nvPr/>
        </p:nvPicPr>
        <p:blipFill>
          <a:blip r:embed="rId6"/>
          <a:stretch>
            <a:fillRect/>
          </a:stretch>
        </p:blipFill>
        <p:spPr>
          <a:xfrm>
            <a:off x="2305383" y="2707948"/>
            <a:ext cx="2085013" cy="2603218"/>
          </a:xfrm>
          <a:prstGeom prst="rect">
            <a:avLst/>
          </a:prstGeom>
        </p:spPr>
      </p:pic>
      <p:pic>
        <p:nvPicPr>
          <p:cNvPr id="44" name="Picture 43">
            <a:hlinkClick r:id="rId7" action="ppaction://hlinksldjump"/>
            <a:extLst>
              <a:ext uri="{FF2B5EF4-FFF2-40B4-BE49-F238E27FC236}">
                <a16:creationId xmlns:a16="http://schemas.microsoft.com/office/drawing/2014/main" id="{C64D307C-B015-D7D4-5AB7-CF8BF669B84E}"/>
              </a:ext>
            </a:extLst>
          </p:cNvPr>
          <p:cNvPicPr>
            <a:picLocks noChangeAspect="1"/>
          </p:cNvPicPr>
          <p:nvPr/>
        </p:nvPicPr>
        <p:blipFill>
          <a:blip r:embed="rId8"/>
          <a:stretch>
            <a:fillRect/>
          </a:stretch>
        </p:blipFill>
        <p:spPr>
          <a:xfrm>
            <a:off x="4532866" y="2364292"/>
            <a:ext cx="2315735" cy="2882854"/>
          </a:xfrm>
          <a:prstGeom prst="rect">
            <a:avLst/>
          </a:prstGeom>
        </p:spPr>
      </p:pic>
      <p:pic>
        <p:nvPicPr>
          <p:cNvPr id="45" name="Picture 44">
            <a:hlinkClick r:id="rId9" action="ppaction://hlinksldjump"/>
            <a:extLst>
              <a:ext uri="{FF2B5EF4-FFF2-40B4-BE49-F238E27FC236}">
                <a16:creationId xmlns:a16="http://schemas.microsoft.com/office/drawing/2014/main" id="{0DE95429-2B20-4694-71DF-0CD7463D8CA8}"/>
              </a:ext>
            </a:extLst>
          </p:cNvPr>
          <p:cNvPicPr>
            <a:picLocks noChangeAspect="1"/>
          </p:cNvPicPr>
          <p:nvPr/>
        </p:nvPicPr>
        <p:blipFill>
          <a:blip r:embed="rId10"/>
          <a:stretch>
            <a:fillRect/>
          </a:stretch>
        </p:blipFill>
        <p:spPr>
          <a:xfrm>
            <a:off x="6848601" y="2707948"/>
            <a:ext cx="2091109" cy="2603218"/>
          </a:xfrm>
          <a:prstGeom prst="rect">
            <a:avLst/>
          </a:prstGeom>
        </p:spPr>
      </p:pic>
      <p:pic>
        <p:nvPicPr>
          <p:cNvPr id="2" name="Picture 1">
            <a:hlinkClick r:id="rId11" action="ppaction://hlinksldjump"/>
            <a:extLst>
              <a:ext uri="{FF2B5EF4-FFF2-40B4-BE49-F238E27FC236}">
                <a16:creationId xmlns:a16="http://schemas.microsoft.com/office/drawing/2014/main" id="{3AE82074-C01B-7F9C-B8FA-7CD32ADC1748}"/>
              </a:ext>
            </a:extLst>
          </p:cNvPr>
          <p:cNvPicPr>
            <a:picLocks noChangeAspect="1"/>
          </p:cNvPicPr>
          <p:nvPr/>
        </p:nvPicPr>
        <p:blipFill>
          <a:blip r:embed="rId12"/>
          <a:stretch>
            <a:fillRect/>
          </a:stretch>
        </p:blipFill>
        <p:spPr>
          <a:xfrm>
            <a:off x="-226915" y="1149204"/>
            <a:ext cx="7992549" cy="1085182"/>
          </a:xfrm>
          <a:prstGeom prst="rect">
            <a:avLst/>
          </a:prstGeom>
        </p:spPr>
      </p:pic>
    </p:spTree>
    <p:extLst>
      <p:ext uri="{BB962C8B-B14F-4D97-AF65-F5344CB8AC3E}">
        <p14:creationId xmlns:p14="http://schemas.microsoft.com/office/powerpoint/2010/main" val="150829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0"/>
                                        <p:tgtEl>
                                          <p:spTgt spid="43"/>
                                        </p:tgtEl>
                                      </p:cBhvr>
                                    </p:animEffect>
                                    <p:anim calcmode="lin" valueType="num">
                                      <p:cBhvr>
                                        <p:cTn id="14" dur="2000" fill="hold"/>
                                        <p:tgtEl>
                                          <p:spTgt spid="43"/>
                                        </p:tgtEl>
                                        <p:attrNameLst>
                                          <p:attrName>ppt_x</p:attrName>
                                        </p:attrNameLst>
                                      </p:cBhvr>
                                      <p:tavLst>
                                        <p:tav tm="0">
                                          <p:val>
                                            <p:strVal val="#ppt_x"/>
                                          </p:val>
                                        </p:tav>
                                        <p:tav tm="100000">
                                          <p:val>
                                            <p:strVal val="#ppt_x"/>
                                          </p:val>
                                        </p:tav>
                                      </p:tavLst>
                                    </p:anim>
                                    <p:anim calcmode="lin" valueType="num">
                                      <p:cBhvr>
                                        <p:cTn id="15" dur="1800" decel="100000" fill="hold"/>
                                        <p:tgtEl>
                                          <p:spTgt spid="43"/>
                                        </p:tgtEl>
                                        <p:attrNameLst>
                                          <p:attrName>ppt_y</p:attrName>
                                        </p:attrNameLst>
                                      </p:cBhvr>
                                      <p:tavLst>
                                        <p:tav tm="0">
                                          <p:val>
                                            <p:strVal val="#ppt_y+1"/>
                                          </p:val>
                                        </p:tav>
                                        <p:tav tm="100000">
                                          <p:val>
                                            <p:strVal val="#ppt_y-.03"/>
                                          </p:val>
                                        </p:tav>
                                      </p:tavLst>
                                    </p:anim>
                                    <p:anim calcmode="lin" valueType="num">
                                      <p:cBhvr>
                                        <p:cTn id="16" dur="1" accel="100000" fill="hold">
                                          <p:stCondLst>
                                            <p:cond delay="1999"/>
                                          </p:stCondLst>
                                        </p:cTn>
                                        <p:tgtEl>
                                          <p:spTgt spid="4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900" decel="100000" fill="hold"/>
                                        <p:tgtEl>
                                          <p:spTgt spid="4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000"/>
                                        <p:tgtEl>
                                          <p:spTgt spid="44"/>
                                        </p:tgtEl>
                                      </p:cBhvr>
                                    </p:animEffect>
                                    <p:anim calcmode="lin" valueType="num">
                                      <p:cBhvr>
                                        <p:cTn id="26" dur="2000" fill="hold"/>
                                        <p:tgtEl>
                                          <p:spTgt spid="44"/>
                                        </p:tgtEl>
                                        <p:attrNameLst>
                                          <p:attrName>ppt_x</p:attrName>
                                        </p:attrNameLst>
                                      </p:cBhvr>
                                      <p:tavLst>
                                        <p:tav tm="0">
                                          <p:val>
                                            <p:strVal val="#ppt_x"/>
                                          </p:val>
                                        </p:tav>
                                        <p:tav tm="100000">
                                          <p:val>
                                            <p:strVal val="#ppt_x"/>
                                          </p:val>
                                        </p:tav>
                                      </p:tavLst>
                                    </p:anim>
                                    <p:anim calcmode="lin" valueType="num">
                                      <p:cBhvr>
                                        <p:cTn id="27" dur="1800" decel="100000" fill="hold"/>
                                        <p:tgtEl>
                                          <p:spTgt spid="44"/>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4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2000"/>
                                        <p:tgtEl>
                                          <p:spTgt spid="45"/>
                                        </p:tgtEl>
                                      </p:cBhvr>
                                    </p:animEffect>
                                    <p:anim calcmode="lin" valueType="num">
                                      <p:cBhvr>
                                        <p:cTn id="32" dur="2000" fill="hold"/>
                                        <p:tgtEl>
                                          <p:spTgt spid="45"/>
                                        </p:tgtEl>
                                        <p:attrNameLst>
                                          <p:attrName>ppt_x</p:attrName>
                                        </p:attrNameLst>
                                      </p:cBhvr>
                                      <p:tavLst>
                                        <p:tav tm="0">
                                          <p:val>
                                            <p:strVal val="#ppt_x"/>
                                          </p:val>
                                        </p:tav>
                                        <p:tav tm="100000">
                                          <p:val>
                                            <p:strVal val="#ppt_x"/>
                                          </p:val>
                                        </p:tav>
                                      </p:tavLst>
                                    </p:anim>
                                    <p:anim calcmode="lin" valueType="num">
                                      <p:cBhvr>
                                        <p:cTn id="33" dur="1800" decel="100000" fill="hold"/>
                                        <p:tgtEl>
                                          <p:spTgt spid="45"/>
                                        </p:tgtEl>
                                        <p:attrNameLst>
                                          <p:attrName>ppt_y</p:attrName>
                                        </p:attrNameLst>
                                      </p:cBhvr>
                                      <p:tavLst>
                                        <p:tav tm="0">
                                          <p:val>
                                            <p:strVal val="#ppt_y+1"/>
                                          </p:val>
                                        </p:tav>
                                        <p:tav tm="100000">
                                          <p:val>
                                            <p:strVal val="#ppt_y-.03"/>
                                          </p:val>
                                        </p:tav>
                                      </p:tavLst>
                                    </p:anim>
                                    <p:anim calcmode="lin" valueType="num">
                                      <p:cBhvr>
                                        <p:cTn id="34" dur="1" accel="100000" fill="hold">
                                          <p:stCondLst>
                                            <p:cond delay="1999"/>
                                          </p:stCondLst>
                                        </p:cTn>
                                        <p:tgtEl>
                                          <p:spTgt spid="45"/>
                                        </p:tgtEl>
                                        <p:attrNameLst>
                                          <p:attrName>ppt_y</p:attrName>
                                        </p:attrNameLst>
                                      </p:cBhvr>
                                      <p:tavLst>
                                        <p:tav tm="0">
                                          <p:val>
                                            <p:strVal val="#ppt_y-.03"/>
                                          </p:val>
                                        </p:tav>
                                        <p:tav tm="100000">
                                          <p:val>
                                            <p:strVal val="#ppt_y"/>
                                          </p:val>
                                        </p:tav>
                                      </p:tavLst>
                                    </p:anim>
                                  </p:childTnLst>
                                </p:cTn>
                              </p:par>
                              <p:par>
                                <p:cTn id="35" presetID="32" presetClass="emph" presetSubtype="0" fill="hold" nodeType="withEffect">
                                  <p:stCondLst>
                                    <p:cond delay="0"/>
                                  </p:stCondLst>
                                  <p:childTnLst>
                                    <p:animRot by="120000">
                                      <p:cBhvr>
                                        <p:cTn id="36" dur="200" fill="hold">
                                          <p:stCondLst>
                                            <p:cond delay="0"/>
                                          </p:stCondLst>
                                        </p:cTn>
                                        <p:tgtEl>
                                          <p:spTgt spid="43"/>
                                        </p:tgtEl>
                                        <p:attrNameLst>
                                          <p:attrName>r</p:attrName>
                                        </p:attrNameLst>
                                      </p:cBhvr>
                                    </p:animRot>
                                    <p:animRot by="-240000">
                                      <p:cBhvr>
                                        <p:cTn id="37" dur="400" fill="hold">
                                          <p:stCondLst>
                                            <p:cond delay="400"/>
                                          </p:stCondLst>
                                        </p:cTn>
                                        <p:tgtEl>
                                          <p:spTgt spid="43"/>
                                        </p:tgtEl>
                                        <p:attrNameLst>
                                          <p:attrName>r</p:attrName>
                                        </p:attrNameLst>
                                      </p:cBhvr>
                                    </p:animRot>
                                    <p:animRot by="240000">
                                      <p:cBhvr>
                                        <p:cTn id="38" dur="400" fill="hold">
                                          <p:stCondLst>
                                            <p:cond delay="800"/>
                                          </p:stCondLst>
                                        </p:cTn>
                                        <p:tgtEl>
                                          <p:spTgt spid="43"/>
                                        </p:tgtEl>
                                        <p:attrNameLst>
                                          <p:attrName>r</p:attrName>
                                        </p:attrNameLst>
                                      </p:cBhvr>
                                    </p:animRot>
                                    <p:animRot by="-240000">
                                      <p:cBhvr>
                                        <p:cTn id="39" dur="400" fill="hold">
                                          <p:stCondLst>
                                            <p:cond delay="1200"/>
                                          </p:stCondLst>
                                        </p:cTn>
                                        <p:tgtEl>
                                          <p:spTgt spid="43"/>
                                        </p:tgtEl>
                                        <p:attrNameLst>
                                          <p:attrName>r</p:attrName>
                                        </p:attrNameLst>
                                      </p:cBhvr>
                                    </p:animRot>
                                    <p:animRot by="120000">
                                      <p:cBhvr>
                                        <p:cTn id="40" dur="400" fill="hold">
                                          <p:stCondLst>
                                            <p:cond delay="1600"/>
                                          </p:stCondLst>
                                        </p:cTn>
                                        <p:tgtEl>
                                          <p:spTgt spid="43"/>
                                        </p:tgtEl>
                                        <p:attrNameLst>
                                          <p:attrName>r</p:attrName>
                                        </p:attrNameLst>
                                      </p:cBhvr>
                                    </p:animRot>
                                  </p:childTnLst>
                                </p:cTn>
                              </p:par>
                            </p:childTnLst>
                          </p:cTn>
                        </p:par>
                        <p:par>
                          <p:cTn id="41" fill="hold">
                            <p:stCondLst>
                              <p:cond delay="2000"/>
                            </p:stCondLst>
                            <p:childTnLst>
                              <p:par>
                                <p:cTn id="42" presetID="8" presetClass="emph" presetSubtype="0" repeatCount="indefinite" fill="hold" nodeType="afterEffect">
                                  <p:stCondLst>
                                    <p:cond delay="0"/>
                                  </p:stCondLst>
                                  <p:childTnLst>
                                    <p:animRot by="21600000">
                                      <p:cBhvr>
                                        <p:cTn id="43" dur="2000" fill="hold"/>
                                        <p:tgtEl>
                                          <p:spTgt spid="3"/>
                                        </p:tgtEl>
                                        <p:attrNameLst>
                                          <p:attrName>r</p:attrName>
                                        </p:attrNameLst>
                                      </p:cBhvr>
                                    </p:animRot>
                                  </p:childTnLst>
                                </p:cTn>
                              </p:par>
                              <p:par>
                                <p:cTn id="44" presetID="32" presetClass="emph" presetSubtype="0" fill="hold" nodeType="withEffect">
                                  <p:stCondLst>
                                    <p:cond delay="0"/>
                                  </p:stCondLst>
                                  <p:childTnLst>
                                    <p:animRot by="120000">
                                      <p:cBhvr>
                                        <p:cTn id="45" dur="200" fill="hold">
                                          <p:stCondLst>
                                            <p:cond delay="0"/>
                                          </p:stCondLst>
                                        </p:cTn>
                                        <p:tgtEl>
                                          <p:spTgt spid="44"/>
                                        </p:tgtEl>
                                        <p:attrNameLst>
                                          <p:attrName>r</p:attrName>
                                        </p:attrNameLst>
                                      </p:cBhvr>
                                    </p:animRot>
                                    <p:animRot by="-240000">
                                      <p:cBhvr>
                                        <p:cTn id="46" dur="400" fill="hold">
                                          <p:stCondLst>
                                            <p:cond delay="400"/>
                                          </p:stCondLst>
                                        </p:cTn>
                                        <p:tgtEl>
                                          <p:spTgt spid="44"/>
                                        </p:tgtEl>
                                        <p:attrNameLst>
                                          <p:attrName>r</p:attrName>
                                        </p:attrNameLst>
                                      </p:cBhvr>
                                    </p:animRot>
                                    <p:animRot by="240000">
                                      <p:cBhvr>
                                        <p:cTn id="47" dur="400" fill="hold">
                                          <p:stCondLst>
                                            <p:cond delay="800"/>
                                          </p:stCondLst>
                                        </p:cTn>
                                        <p:tgtEl>
                                          <p:spTgt spid="44"/>
                                        </p:tgtEl>
                                        <p:attrNameLst>
                                          <p:attrName>r</p:attrName>
                                        </p:attrNameLst>
                                      </p:cBhvr>
                                    </p:animRot>
                                    <p:animRot by="-240000">
                                      <p:cBhvr>
                                        <p:cTn id="48" dur="400" fill="hold">
                                          <p:stCondLst>
                                            <p:cond delay="1200"/>
                                          </p:stCondLst>
                                        </p:cTn>
                                        <p:tgtEl>
                                          <p:spTgt spid="44"/>
                                        </p:tgtEl>
                                        <p:attrNameLst>
                                          <p:attrName>r</p:attrName>
                                        </p:attrNameLst>
                                      </p:cBhvr>
                                    </p:animRot>
                                    <p:animRot by="120000">
                                      <p:cBhvr>
                                        <p:cTn id="49" dur="400" fill="hold">
                                          <p:stCondLst>
                                            <p:cond delay="1600"/>
                                          </p:stCondLst>
                                        </p:cTn>
                                        <p:tgtEl>
                                          <p:spTgt spid="44"/>
                                        </p:tgtEl>
                                        <p:attrNameLst>
                                          <p:attrName>r</p:attrName>
                                        </p:attrNameLst>
                                      </p:cBhvr>
                                    </p:animRot>
                                  </p:childTnLst>
                                </p:cTn>
                              </p:par>
                              <p:par>
                                <p:cTn id="50" presetID="32" presetClass="emph" presetSubtype="0" fill="hold" nodeType="withEffect">
                                  <p:stCondLst>
                                    <p:cond delay="0"/>
                                  </p:stCondLst>
                                  <p:childTnLst>
                                    <p:animRot by="120000">
                                      <p:cBhvr>
                                        <p:cTn id="51" dur="200" fill="hold">
                                          <p:stCondLst>
                                            <p:cond delay="0"/>
                                          </p:stCondLst>
                                        </p:cTn>
                                        <p:tgtEl>
                                          <p:spTgt spid="45"/>
                                        </p:tgtEl>
                                        <p:attrNameLst>
                                          <p:attrName>r</p:attrName>
                                        </p:attrNameLst>
                                      </p:cBhvr>
                                    </p:animRot>
                                    <p:animRot by="-240000">
                                      <p:cBhvr>
                                        <p:cTn id="52" dur="400" fill="hold">
                                          <p:stCondLst>
                                            <p:cond delay="400"/>
                                          </p:stCondLst>
                                        </p:cTn>
                                        <p:tgtEl>
                                          <p:spTgt spid="45"/>
                                        </p:tgtEl>
                                        <p:attrNameLst>
                                          <p:attrName>r</p:attrName>
                                        </p:attrNameLst>
                                      </p:cBhvr>
                                    </p:animRot>
                                    <p:animRot by="240000">
                                      <p:cBhvr>
                                        <p:cTn id="53" dur="400" fill="hold">
                                          <p:stCondLst>
                                            <p:cond delay="800"/>
                                          </p:stCondLst>
                                        </p:cTn>
                                        <p:tgtEl>
                                          <p:spTgt spid="45"/>
                                        </p:tgtEl>
                                        <p:attrNameLst>
                                          <p:attrName>r</p:attrName>
                                        </p:attrNameLst>
                                      </p:cBhvr>
                                    </p:animRot>
                                    <p:animRot by="-240000">
                                      <p:cBhvr>
                                        <p:cTn id="54" dur="400" fill="hold">
                                          <p:stCondLst>
                                            <p:cond delay="1200"/>
                                          </p:stCondLst>
                                        </p:cTn>
                                        <p:tgtEl>
                                          <p:spTgt spid="45"/>
                                        </p:tgtEl>
                                        <p:attrNameLst>
                                          <p:attrName>r</p:attrName>
                                        </p:attrNameLst>
                                      </p:cBhvr>
                                    </p:animRot>
                                    <p:animRot by="120000">
                                      <p:cBhvr>
                                        <p:cTn id="55" dur="400" fill="hold">
                                          <p:stCondLst>
                                            <p:cond delay="1600"/>
                                          </p:stCondLst>
                                        </p:cTn>
                                        <p:tgtEl>
                                          <p:spTgt spid="45"/>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right)">
                                      <p:cBhvr>
                                        <p:cTn id="60" dur="500"/>
                                        <p:tgtEl>
                                          <p:spTgt spid="5"/>
                                        </p:tgtEl>
                                      </p:cBhvr>
                                    </p:animEffect>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childTnLst>
                          </p:cTn>
                        </p:par>
                        <p:par>
                          <p:cTn id="67" fill="hold">
                            <p:stCondLst>
                              <p:cond delay="1000"/>
                            </p:stCondLst>
                            <p:childTnLst>
                              <p:par>
                                <p:cTn id="68" presetID="37"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900" decel="100000" fill="hold"/>
                                        <p:tgtEl>
                                          <p:spTgt spid="2"/>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42"/>
                                        </p:tgtEl>
                                        <p:attrNameLst>
                                          <p:attrName>ppt_w</p:attrName>
                                        </p:attrNameLst>
                                      </p:cBhvr>
                                      <p:tavLst>
                                        <p:tav tm="0">
                                          <p:val>
                                            <p:strVal val="ppt_w"/>
                                          </p:val>
                                        </p:tav>
                                        <p:tav tm="100000">
                                          <p:val>
                                            <p:fltVal val="0"/>
                                          </p:val>
                                        </p:tav>
                                      </p:tavLst>
                                    </p:anim>
                                    <p:anim calcmode="lin" valueType="num">
                                      <p:cBhvr>
                                        <p:cTn id="79" dur="500"/>
                                        <p:tgtEl>
                                          <p:spTgt spid="42"/>
                                        </p:tgtEl>
                                        <p:attrNameLst>
                                          <p:attrName>ppt_h</p:attrName>
                                        </p:attrNameLst>
                                      </p:cBhvr>
                                      <p:tavLst>
                                        <p:tav tm="0">
                                          <p:val>
                                            <p:strVal val="ppt_h"/>
                                          </p:val>
                                        </p:tav>
                                        <p:tav tm="100000">
                                          <p:val>
                                            <p:fltVal val="0"/>
                                          </p:val>
                                        </p:tav>
                                      </p:tavLst>
                                    </p:anim>
                                    <p:animEffect transition="out" filter="fade">
                                      <p:cBhvr>
                                        <p:cTn id="80" dur="500"/>
                                        <p:tgtEl>
                                          <p:spTgt spid="42"/>
                                        </p:tgtEl>
                                      </p:cBhvr>
                                    </p:animEffect>
                                    <p:set>
                                      <p:cBhvr>
                                        <p:cTn id="8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3"/>
                    </p:tgtEl>
                  </p:cond>
                </p:stCondLst>
                <p:endSync evt="end" delay="0">
                  <p:rtn val="all"/>
                </p:endSync>
                <p:childTnLst>
                  <p:par>
                    <p:cTn id="83" fill="hold">
                      <p:stCondLst>
                        <p:cond delay="0"/>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43"/>
                                        </p:tgtEl>
                                        <p:attrNameLst>
                                          <p:attrName>ppt_w</p:attrName>
                                        </p:attrNameLst>
                                      </p:cBhvr>
                                      <p:tavLst>
                                        <p:tav tm="0">
                                          <p:val>
                                            <p:strVal val="ppt_w"/>
                                          </p:val>
                                        </p:tav>
                                        <p:tav tm="100000">
                                          <p:val>
                                            <p:fltVal val="0"/>
                                          </p:val>
                                        </p:tav>
                                      </p:tavLst>
                                    </p:anim>
                                    <p:anim calcmode="lin" valueType="num">
                                      <p:cBhvr>
                                        <p:cTn id="87" dur="500"/>
                                        <p:tgtEl>
                                          <p:spTgt spid="43"/>
                                        </p:tgtEl>
                                        <p:attrNameLst>
                                          <p:attrName>ppt_h</p:attrName>
                                        </p:attrNameLst>
                                      </p:cBhvr>
                                      <p:tavLst>
                                        <p:tav tm="0">
                                          <p:val>
                                            <p:strVal val="ppt_h"/>
                                          </p:val>
                                        </p:tav>
                                        <p:tav tm="100000">
                                          <p:val>
                                            <p:fltVal val="0"/>
                                          </p:val>
                                        </p:tav>
                                      </p:tavLst>
                                    </p:anim>
                                    <p:animEffect transition="out" filter="fade">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0" restart="whenNotActive" fill="hold" evtFilter="cancelBubble" nodeType="interactiveSeq">
                <p:stCondLst>
                  <p:cond evt="onClick" delay="0">
                    <p:tgtEl>
                      <p:spTgt spid="44"/>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nodeType="clickEffect">
                                  <p:stCondLst>
                                    <p:cond delay="0"/>
                                  </p:stCondLst>
                                  <p:childTnLst>
                                    <p:anim calcmode="lin" valueType="num">
                                      <p:cBhvr>
                                        <p:cTn id="94" dur="500"/>
                                        <p:tgtEl>
                                          <p:spTgt spid="44"/>
                                        </p:tgtEl>
                                        <p:attrNameLst>
                                          <p:attrName>ppt_w</p:attrName>
                                        </p:attrNameLst>
                                      </p:cBhvr>
                                      <p:tavLst>
                                        <p:tav tm="0">
                                          <p:val>
                                            <p:strVal val="ppt_w"/>
                                          </p:val>
                                        </p:tav>
                                        <p:tav tm="100000">
                                          <p:val>
                                            <p:fltVal val="0"/>
                                          </p:val>
                                        </p:tav>
                                      </p:tavLst>
                                    </p:anim>
                                    <p:anim calcmode="lin" valueType="num">
                                      <p:cBhvr>
                                        <p:cTn id="95" dur="500"/>
                                        <p:tgtEl>
                                          <p:spTgt spid="44"/>
                                        </p:tgtEl>
                                        <p:attrNameLst>
                                          <p:attrName>ppt_h</p:attrName>
                                        </p:attrNameLst>
                                      </p:cBhvr>
                                      <p:tavLst>
                                        <p:tav tm="0">
                                          <p:val>
                                            <p:strVal val="ppt_h"/>
                                          </p:val>
                                        </p:tav>
                                        <p:tav tm="100000">
                                          <p:val>
                                            <p:fltVal val="0"/>
                                          </p:val>
                                        </p:tav>
                                      </p:tavLst>
                                    </p:anim>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8" restart="whenNotActive" fill="hold" evtFilter="cancelBubble" nodeType="interactiveSeq">
                <p:stCondLst>
                  <p:cond evt="onClick" delay="0">
                    <p:tgtEl>
                      <p:spTgt spid="45"/>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45"/>
                                        </p:tgtEl>
                                        <p:attrNameLst>
                                          <p:attrName>ppt_w</p:attrName>
                                        </p:attrNameLst>
                                      </p:cBhvr>
                                      <p:tavLst>
                                        <p:tav tm="0">
                                          <p:val>
                                            <p:strVal val="ppt_w"/>
                                          </p:val>
                                        </p:tav>
                                        <p:tav tm="100000">
                                          <p:val>
                                            <p:fltVal val="0"/>
                                          </p:val>
                                        </p:tav>
                                      </p:tavLst>
                                    </p:anim>
                                    <p:anim calcmode="lin" valueType="num">
                                      <p:cBhvr>
                                        <p:cTn id="103" dur="500"/>
                                        <p:tgtEl>
                                          <p:spTgt spid="45"/>
                                        </p:tgtEl>
                                        <p:attrNameLst>
                                          <p:attrName>ppt_h</p:attrName>
                                        </p:attrNameLst>
                                      </p:cBhvr>
                                      <p:tavLst>
                                        <p:tav tm="0">
                                          <p:val>
                                            <p:strVal val="ppt_h"/>
                                          </p:val>
                                        </p:tav>
                                        <p:tav tm="100000">
                                          <p:val>
                                            <p:fltVal val="0"/>
                                          </p:val>
                                        </p:tav>
                                      </p:tavLst>
                                    </p:anim>
                                    <p:animEffect transition="out" filter="fade">
                                      <p:cBhvr>
                                        <p:cTn id="104" dur="500"/>
                                        <p:tgtEl>
                                          <p:spTgt spid="45"/>
                                        </p:tgtEl>
                                      </p:cBhvr>
                                    </p:animEffect>
                                    <p:set>
                                      <p:cBhvr>
                                        <p:cTn id="10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FDCEBF-84C9-C341-3D54-1BD3B7A120F5}"/>
              </a:ext>
            </a:extLst>
          </p:cNvPr>
          <p:cNvSpPr/>
          <p:nvPr/>
        </p:nvSpPr>
        <p:spPr>
          <a:xfrm>
            <a:off x="-539796" y="326365"/>
            <a:ext cx="11351942" cy="1704761"/>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55AF1D-E58D-7555-540E-6D943337997F}"/>
              </a:ext>
            </a:extLst>
          </p:cNvPr>
          <p:cNvSpPr txBox="1"/>
          <p:nvPr/>
        </p:nvSpPr>
        <p:spPr>
          <a:xfrm>
            <a:off x="1093404" y="515309"/>
            <a:ext cx="7918860" cy="1191816"/>
          </a:xfrm>
          <a:prstGeom prst="roundRect">
            <a:avLst/>
          </a:prstGeom>
          <a:solidFill>
            <a:schemeClr val="accent5"/>
          </a:solidFill>
          <a:ln w="571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0000"/>
                </a:solidFill>
                <a:effectLst/>
                <a:latin typeface="UTM Avo" panose="02040603050506020204" pitchFamily="18" charset="0"/>
                <a:ea typeface="Cambria" panose="02040503050406030204" pitchFamily="18" charset="0"/>
              </a:rPr>
              <a:t>Tìm những chi tiết thể hiện niềm vui </a:t>
            </a:r>
          </a:p>
          <a:p>
            <a:pPr algn="ctr"/>
            <a:r>
              <a:rPr lang="en-US" sz="3200" b="1" i="0">
                <a:solidFill>
                  <a:srgbClr val="000000"/>
                </a:solidFill>
                <a:effectLst/>
                <a:latin typeface="UTM Avo" panose="02040603050506020204" pitchFamily="18" charset="0"/>
                <a:ea typeface="Cambria" panose="02040503050406030204" pitchFamily="18" charset="0"/>
              </a:rPr>
              <a:t>khi gặp lại nhau của Chi và Sơn</a:t>
            </a:r>
            <a:endParaRPr lang="vi-VN" sz="3200" b="1" i="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DCD84D16-5613-52EE-477B-4D1020CD2A12}"/>
              </a:ext>
            </a:extLst>
          </p:cNvPr>
          <p:cNvSpPr txBox="1"/>
          <p:nvPr/>
        </p:nvSpPr>
        <p:spPr>
          <a:xfrm>
            <a:off x="891926" y="2216356"/>
            <a:ext cx="2337635" cy="1081980"/>
          </a:xfrm>
          <a:prstGeom prst="flowChartTerminator">
            <a:avLst/>
          </a:prstGeom>
          <a:solidFill>
            <a:schemeClr val="accent5"/>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nl-NL" sz="2200" b="1">
                <a:solidFill>
                  <a:srgbClr val="002060"/>
                </a:solidFill>
                <a:effectLst/>
                <a:latin typeface="UTM Avo" panose="02040603050506020204" pitchFamily="18" charset="0"/>
                <a:ea typeface="Times New Roman" panose="02020603050405020304" pitchFamily="18" charset="0"/>
              </a:rPr>
              <a:t>Sơn vẫy Chi rối rít </a:t>
            </a:r>
            <a:endParaRPr lang="vi-VN" sz="2200" b="1" i="0">
              <a:solidFill>
                <a:srgbClr val="002060"/>
              </a:solidFill>
              <a:effectLst/>
              <a:latin typeface="Cambria" panose="02040503050406030204" pitchFamily="18" charset="0"/>
              <a:ea typeface="Cambria" panose="02040503050406030204" pitchFamily="18" charset="0"/>
            </a:endParaRPr>
          </a:p>
        </p:txBody>
      </p:sp>
      <p:pic>
        <p:nvPicPr>
          <p:cNvPr id="4" name="Picture 3">
            <a:hlinkClick r:id="rId2" action="ppaction://hlinksldjump"/>
            <a:extLst>
              <a:ext uri="{FF2B5EF4-FFF2-40B4-BE49-F238E27FC236}">
                <a16:creationId xmlns:a16="http://schemas.microsoft.com/office/drawing/2014/main" id="{D7171D79-1760-4B64-2719-F275BF692E1D}"/>
              </a:ext>
            </a:extLst>
          </p:cNvPr>
          <p:cNvPicPr>
            <a:picLocks noChangeAspect="1"/>
          </p:cNvPicPr>
          <p:nvPr/>
        </p:nvPicPr>
        <p:blipFill>
          <a:blip r:embed="rId3"/>
          <a:stretch>
            <a:fillRect/>
          </a:stretch>
        </p:blipFill>
        <p:spPr>
          <a:xfrm>
            <a:off x="0" y="304901"/>
            <a:ext cx="1417351" cy="1764457"/>
          </a:xfrm>
          <a:prstGeom prst="rect">
            <a:avLst/>
          </a:prstGeom>
        </p:spPr>
      </p:pic>
      <p:sp>
        <p:nvSpPr>
          <p:cNvPr id="8" name="TextBox 7">
            <a:extLst>
              <a:ext uri="{FF2B5EF4-FFF2-40B4-BE49-F238E27FC236}">
                <a16:creationId xmlns:a16="http://schemas.microsoft.com/office/drawing/2014/main" id="{3D95E070-B8F1-AE68-40B9-026450C843D1}"/>
              </a:ext>
            </a:extLst>
          </p:cNvPr>
          <p:cNvSpPr txBox="1"/>
          <p:nvPr/>
        </p:nvSpPr>
        <p:spPr>
          <a:xfrm>
            <a:off x="3360922" y="2216356"/>
            <a:ext cx="2405221" cy="1081980"/>
          </a:xfrm>
          <a:prstGeom prst="flowChartTerminator">
            <a:avLst/>
          </a:prstGeom>
          <a:solidFill>
            <a:schemeClr val="accent5"/>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nl-NL" sz="2200" b="1">
                <a:solidFill>
                  <a:srgbClr val="002060"/>
                </a:solidFill>
                <a:effectLst/>
                <a:latin typeface="UTM Avo" panose="02040603050506020204" pitchFamily="18" charset="0"/>
                <a:ea typeface="Times New Roman" panose="02020603050405020304" pitchFamily="18" charset="0"/>
              </a:rPr>
              <a:t>Chi mừng rỡ chạy ra</a:t>
            </a:r>
            <a:endParaRPr lang="vi-VN" sz="2200" b="1" i="0">
              <a:solidFill>
                <a:srgbClr val="00206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79ED1F2-08D3-B24C-F7C7-F380A8A4CDE9}"/>
              </a:ext>
            </a:extLst>
          </p:cNvPr>
          <p:cNvSpPr txBox="1"/>
          <p:nvPr/>
        </p:nvSpPr>
        <p:spPr>
          <a:xfrm>
            <a:off x="201709" y="3407102"/>
            <a:ext cx="3027852" cy="1558052"/>
          </a:xfrm>
          <a:prstGeom prst="flowChartTerminator">
            <a:avLst/>
          </a:prstGeom>
          <a:solidFill>
            <a:schemeClr val="accent5"/>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nl-NL" sz="2200" b="1">
                <a:solidFill>
                  <a:srgbClr val="002060"/>
                </a:solidFill>
                <a:effectLst/>
                <a:latin typeface="UTM Avo" panose="02040603050506020204" pitchFamily="18" charset="0"/>
                <a:ea typeface="Times New Roman" panose="02020603050405020304" pitchFamily="18" charset="0"/>
              </a:rPr>
              <a:t>Sơn cho Chi một chiếc diều rất xinh</a:t>
            </a:r>
            <a:endParaRPr lang="vi-VN" sz="2200" b="1" i="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3BB1C8B-0681-6B9A-1DAD-2755FA5B4703}"/>
              </a:ext>
            </a:extLst>
          </p:cNvPr>
          <p:cNvSpPr txBox="1"/>
          <p:nvPr/>
        </p:nvSpPr>
        <p:spPr>
          <a:xfrm>
            <a:off x="3360922" y="3407102"/>
            <a:ext cx="3124200" cy="1558052"/>
          </a:xfrm>
          <a:prstGeom prst="flowChartTerminator">
            <a:avLst/>
          </a:prstGeom>
          <a:solidFill>
            <a:schemeClr val="accent5"/>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nl-NL" sz="2200" b="1">
                <a:solidFill>
                  <a:srgbClr val="002060"/>
                </a:solidFill>
                <a:effectLst/>
                <a:latin typeface="UTM Avo" panose="02040603050506020204" pitchFamily="18" charset="0"/>
                <a:ea typeface="Times New Roman" panose="02020603050405020304" pitchFamily="18" charset="0"/>
              </a:rPr>
              <a:t>Hai bạn có bao nhiêu chuyện kể với nhau</a:t>
            </a:r>
            <a:endParaRPr lang="vi-VN" sz="2200" b="1" i="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04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4"/>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4"/>
                                        </p:tgtEl>
                                        <p:attrNameLst>
                                          <p:attrName>r</p:attrName>
                                        </p:attrNameLst>
                                      </p:cBhvr>
                                    </p:animRot>
                                    <p:animRot by="-240000">
                                      <p:cBhvr>
                                        <p:cTn id="13" dur="400" fill="hold">
                                          <p:stCondLst>
                                            <p:cond delay="400"/>
                                          </p:stCondLst>
                                        </p:cTn>
                                        <p:tgtEl>
                                          <p:spTgt spid="4"/>
                                        </p:tgtEl>
                                        <p:attrNameLst>
                                          <p:attrName>r</p:attrName>
                                        </p:attrNameLst>
                                      </p:cBhvr>
                                    </p:animRot>
                                    <p:animRot by="240000">
                                      <p:cBhvr>
                                        <p:cTn id="14" dur="400" fill="hold">
                                          <p:stCondLst>
                                            <p:cond delay="800"/>
                                          </p:stCondLst>
                                        </p:cTn>
                                        <p:tgtEl>
                                          <p:spTgt spid="4"/>
                                        </p:tgtEl>
                                        <p:attrNameLst>
                                          <p:attrName>r</p:attrName>
                                        </p:attrNameLst>
                                      </p:cBhvr>
                                    </p:animRot>
                                    <p:animRot by="-240000">
                                      <p:cBhvr>
                                        <p:cTn id="15" dur="400" fill="hold">
                                          <p:stCondLst>
                                            <p:cond delay="1200"/>
                                          </p:stCondLst>
                                        </p:cTn>
                                        <p:tgtEl>
                                          <p:spTgt spid="4"/>
                                        </p:tgtEl>
                                        <p:attrNameLst>
                                          <p:attrName>r</p:attrName>
                                        </p:attrNameLst>
                                      </p:cBhvr>
                                    </p:animRot>
                                    <p:animRot by="120000">
                                      <p:cBhvr>
                                        <p:cTn id="16" dur="400" fill="hold">
                                          <p:stCondLst>
                                            <p:cond delay="1600"/>
                                          </p:stCondLst>
                                        </p:cTn>
                                        <p:tgtEl>
                                          <p:spTgt spid="4"/>
                                        </p:tgtEl>
                                        <p:attrNameLst>
                                          <p:attrName>r</p:attrName>
                                        </p:attrNameLst>
                                      </p:cBhvr>
                                    </p:animRo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653755-AA73-7E39-B2C8-66028E8ADE07}"/>
              </a:ext>
            </a:extLst>
          </p:cNvPr>
          <p:cNvSpPr/>
          <p:nvPr/>
        </p:nvSpPr>
        <p:spPr>
          <a:xfrm>
            <a:off x="-1488063" y="3523903"/>
            <a:ext cx="11351942" cy="1569983"/>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1F5A03-7EED-EABD-772C-5A06677920AF}"/>
              </a:ext>
            </a:extLst>
          </p:cNvPr>
          <p:cNvSpPr txBox="1"/>
          <p:nvPr/>
        </p:nvSpPr>
        <p:spPr>
          <a:xfrm>
            <a:off x="1058407" y="3722002"/>
            <a:ext cx="6683930" cy="1191816"/>
          </a:xfrm>
          <a:prstGeom prst="roundRect">
            <a:avLst/>
          </a:prstGeom>
          <a:solidFill>
            <a:schemeClr val="accent5"/>
          </a:solidFill>
          <a:ln w="57150">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0000"/>
                </a:solidFill>
                <a:effectLst/>
                <a:latin typeface="UTM Avo" panose="02040603050506020204" pitchFamily="18" charset="0"/>
                <a:ea typeface="Cambria" panose="02040503050406030204" pitchFamily="18" charset="0"/>
              </a:rPr>
              <a:t>Sơn đã có những trải nghiệm gì trong mùa hè?</a:t>
            </a:r>
            <a:endParaRPr lang="vi-VN" sz="3200" b="1" i="0">
              <a:solidFill>
                <a:srgbClr val="000000"/>
              </a:solidFill>
              <a:effectLst/>
              <a:latin typeface="Cambria" panose="02040503050406030204" pitchFamily="18" charset="0"/>
              <a:ea typeface="Cambria" panose="02040503050406030204" pitchFamily="18" charset="0"/>
            </a:endParaRPr>
          </a:p>
        </p:txBody>
      </p:sp>
      <p:pic>
        <p:nvPicPr>
          <p:cNvPr id="2" name="Picture 1">
            <a:hlinkClick r:id="rId2" action="ppaction://hlinksldjump"/>
            <a:extLst>
              <a:ext uri="{FF2B5EF4-FFF2-40B4-BE49-F238E27FC236}">
                <a16:creationId xmlns:a16="http://schemas.microsoft.com/office/drawing/2014/main" id="{B454FC8A-9218-5035-7A66-5135F3393FFC}"/>
              </a:ext>
            </a:extLst>
          </p:cNvPr>
          <p:cNvPicPr>
            <a:picLocks noChangeAspect="1"/>
          </p:cNvPicPr>
          <p:nvPr/>
        </p:nvPicPr>
        <p:blipFill>
          <a:blip r:embed="rId3"/>
          <a:stretch>
            <a:fillRect/>
          </a:stretch>
        </p:blipFill>
        <p:spPr>
          <a:xfrm>
            <a:off x="7350895" y="3465325"/>
            <a:ext cx="1698623" cy="1879707"/>
          </a:xfrm>
          <a:prstGeom prst="rect">
            <a:avLst/>
          </a:prstGeom>
        </p:spPr>
      </p:pic>
      <p:sp>
        <p:nvSpPr>
          <p:cNvPr id="5" name="TextBox 4">
            <a:extLst>
              <a:ext uri="{FF2B5EF4-FFF2-40B4-BE49-F238E27FC236}">
                <a16:creationId xmlns:a16="http://schemas.microsoft.com/office/drawing/2014/main" id="{496FFE11-F5C9-6359-43CD-4C176C222155}"/>
              </a:ext>
            </a:extLst>
          </p:cNvPr>
          <p:cNvSpPr txBox="1"/>
          <p:nvPr/>
        </p:nvSpPr>
        <p:spPr>
          <a:xfrm>
            <a:off x="990674" y="229682"/>
            <a:ext cx="7561479" cy="1055608"/>
          </a:xfrm>
          <a:prstGeom prst="roundRect">
            <a:avLst/>
          </a:prstGeom>
          <a:solidFill>
            <a:srgbClr val="A2DF48"/>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nl-NL" sz="2800" b="1">
                <a:solidFill>
                  <a:schemeClr val="accent3">
                    <a:lumMod val="50000"/>
                  </a:schemeClr>
                </a:solidFill>
                <a:effectLst/>
                <a:latin typeface="UTM Avo" panose="02040603050506020204" pitchFamily="18" charset="0"/>
                <a:ea typeface="Times New Roman" panose="02020603050405020304" pitchFamily="18" charset="0"/>
              </a:rPr>
              <a:t>Sơn theo ông bà đi trồng rau, câu cá; cùng các bạn đi thả diều.</a:t>
            </a:r>
            <a:endParaRPr lang="vi-VN" sz="2800" b="1" i="0">
              <a:solidFill>
                <a:schemeClr val="accent3">
                  <a:lumMod val="50000"/>
                </a:schemeClr>
              </a:solidFill>
              <a:effectLst/>
              <a:latin typeface="Cambria" panose="02040503050406030204" pitchFamily="18" charset="0"/>
              <a:ea typeface="Cambria" panose="02040503050406030204" pitchFamily="18" charset="0"/>
            </a:endParaRPr>
          </a:p>
        </p:txBody>
      </p:sp>
      <p:pic>
        <p:nvPicPr>
          <p:cNvPr id="15364" name="Picture 4" descr="7 Lợi Ích Câu Cá Mang Lại Cho Trẻ | Dụng cụ câu cá outdoor">
            <a:extLst>
              <a:ext uri="{FF2B5EF4-FFF2-40B4-BE49-F238E27FC236}">
                <a16:creationId xmlns:a16="http://schemas.microsoft.com/office/drawing/2014/main" id="{4B0EADD9-8D2E-5EC4-4891-144C9CC8477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20964503">
            <a:off x="3868258" y="1556910"/>
            <a:ext cx="1806311" cy="1766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6" name="Picture 6" descr="He loves flying a .........">
            <a:extLst>
              <a:ext uri="{FF2B5EF4-FFF2-40B4-BE49-F238E27FC236}">
                <a16:creationId xmlns:a16="http://schemas.microsoft.com/office/drawing/2014/main" id="{E51E1ED7-8409-248D-F3A4-F6DD0A9C2C3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701374">
            <a:off x="6209664" y="1539587"/>
            <a:ext cx="1730018" cy="173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8" name="Picture 8" descr="Premium Vector | A boy planted young trees and watering flowers from  watering can. save the earth. | Kids graphics, Cartoon clip art, Cartoon  wallpaper">
            <a:extLst>
              <a:ext uri="{FF2B5EF4-FFF2-40B4-BE49-F238E27FC236}">
                <a16:creationId xmlns:a16="http://schemas.microsoft.com/office/drawing/2014/main" id="{575FB817-6DD4-8C04-F184-141CE607EA8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904741">
            <a:off x="1357760" y="1508801"/>
            <a:ext cx="1721737" cy="1721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5788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2"/>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 calcmode="lin" valueType="num">
                                      <p:cBhvr>
                                        <p:cTn id="25" dur="750" fill="hold"/>
                                        <p:tgtEl>
                                          <p:spTgt spid="5">
                                            <p:bg/>
                                          </p:spTgt>
                                        </p:tgtEl>
                                        <p:attrNameLst>
                                          <p:attrName>ppt_w</p:attrName>
                                        </p:attrNameLst>
                                      </p:cBhvr>
                                      <p:tavLst>
                                        <p:tav tm="0">
                                          <p:val>
                                            <p:fltVal val="0"/>
                                          </p:val>
                                        </p:tav>
                                        <p:tav tm="100000">
                                          <p:val>
                                            <p:strVal val="#ppt_w"/>
                                          </p:val>
                                        </p:tav>
                                      </p:tavLst>
                                    </p:anim>
                                    <p:anim calcmode="lin" valueType="num">
                                      <p:cBhvr>
                                        <p:cTn id="26" dur="750" fill="hold"/>
                                        <p:tgtEl>
                                          <p:spTgt spid="5">
                                            <p:bg/>
                                          </p:spTgt>
                                        </p:tgtEl>
                                        <p:attrNameLst>
                                          <p:attrName>ppt_h</p:attrName>
                                        </p:attrNameLst>
                                      </p:cBhvr>
                                      <p:tavLst>
                                        <p:tav tm="0">
                                          <p:val>
                                            <p:fltVal val="0"/>
                                          </p:val>
                                        </p:tav>
                                        <p:tav tm="100000">
                                          <p:val>
                                            <p:strVal val="#ppt_h"/>
                                          </p:val>
                                        </p:tav>
                                      </p:tavLst>
                                    </p:anim>
                                    <p:animEffect transition="in" filter="fade">
                                      <p:cBhvr>
                                        <p:cTn id="27" dur="750"/>
                                        <p:tgtEl>
                                          <p:spTgt spid="5">
                                            <p:bg/>
                                          </p:spTgt>
                                        </p:tgtEl>
                                      </p:cBhvr>
                                    </p:animEffect>
                                    <p:anim calcmode="lin" valueType="num">
                                      <p:cBhvr>
                                        <p:cTn id="28" dur="750" fill="hold"/>
                                        <p:tgtEl>
                                          <p:spTgt spid="5">
                                            <p:bg/>
                                          </p:spTgt>
                                        </p:tgtEl>
                                        <p:attrNameLst>
                                          <p:attrName>ppt_x</p:attrName>
                                        </p:attrNameLst>
                                      </p:cBhvr>
                                      <p:tavLst>
                                        <p:tav tm="0">
                                          <p:val>
                                            <p:fltVal val="0.5"/>
                                          </p:val>
                                        </p:tav>
                                        <p:tav tm="100000">
                                          <p:val>
                                            <p:strVal val="#ppt_x"/>
                                          </p:val>
                                        </p:tav>
                                      </p:tavLst>
                                    </p:anim>
                                    <p:anim calcmode="lin" valueType="num">
                                      <p:cBhvr>
                                        <p:cTn id="29" dur="750" fill="hold"/>
                                        <p:tgtEl>
                                          <p:spTgt spid="5">
                                            <p:bg/>
                                          </p:spTgt>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 calcmode="lin" valueType="num">
                                      <p:cBhvr>
                                        <p:cTn id="3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3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4" dur="750"/>
                                        <p:tgtEl>
                                          <p:spTgt spid="5">
                                            <p:txEl>
                                              <p:pRg st="0" end="0"/>
                                            </p:txEl>
                                          </p:spTgt>
                                        </p:tgtEl>
                                      </p:cBhvr>
                                    </p:animEffect>
                                    <p:anim calcmode="lin" valueType="num">
                                      <p:cBhvr>
                                        <p:cTn id="35" dur="750" fill="hold"/>
                                        <p:tgtEl>
                                          <p:spTgt spid="5">
                                            <p:txEl>
                                              <p:pRg st="0" end="0"/>
                                            </p:txEl>
                                          </p:spTgt>
                                        </p:tgtEl>
                                        <p:attrNameLst>
                                          <p:attrName>ppt_x</p:attrName>
                                        </p:attrNameLst>
                                      </p:cBhvr>
                                      <p:tavLst>
                                        <p:tav tm="0">
                                          <p:val>
                                            <p:fltVal val="0.5"/>
                                          </p:val>
                                        </p:tav>
                                        <p:tav tm="100000">
                                          <p:val>
                                            <p:strVal val="#ppt_x"/>
                                          </p:val>
                                        </p:tav>
                                      </p:tavLst>
                                    </p:anim>
                                    <p:anim calcmode="lin" valueType="num">
                                      <p:cBhvr>
                                        <p:cTn id="36" dur="750" fill="hold"/>
                                        <p:tgtEl>
                                          <p:spTgt spid="5">
                                            <p:txEl>
                                              <p:pRg st="0" end="0"/>
                                            </p:txEl>
                                          </p:spTgt>
                                        </p:tgtEl>
                                        <p:attrNameLst>
                                          <p:attrName>ppt_y</p:attrName>
                                        </p:attrNameLst>
                                      </p:cBhvr>
                                      <p:tavLst>
                                        <p:tav tm="0">
                                          <p:val>
                                            <p:fltVal val="0.5"/>
                                          </p:val>
                                        </p:tav>
                                        <p:tav tm="100000">
                                          <p:val>
                                            <p:strVal val="#ppt_y"/>
                                          </p:val>
                                        </p:tav>
                                      </p:tavLst>
                                    </p:anim>
                                  </p:childTnLst>
                                </p:cTn>
                              </p:par>
                            </p:childTnLst>
                          </p:cTn>
                        </p:par>
                        <p:par>
                          <p:cTn id="37" fill="hold">
                            <p:stCondLst>
                              <p:cond delay="750"/>
                            </p:stCondLst>
                            <p:childTnLst>
                              <p:par>
                                <p:cTn id="38" presetID="2" presetClass="entr" presetSubtype="4" fill="hold" nodeType="afterEffect">
                                  <p:stCondLst>
                                    <p:cond delay="0"/>
                                  </p:stCondLst>
                                  <p:childTnLst>
                                    <p:set>
                                      <p:cBhvr>
                                        <p:cTn id="39" dur="1" fill="hold">
                                          <p:stCondLst>
                                            <p:cond delay="0"/>
                                          </p:stCondLst>
                                        </p:cTn>
                                        <p:tgtEl>
                                          <p:spTgt spid="15368"/>
                                        </p:tgtEl>
                                        <p:attrNameLst>
                                          <p:attrName>style.visibility</p:attrName>
                                        </p:attrNameLst>
                                      </p:cBhvr>
                                      <p:to>
                                        <p:strVal val="visible"/>
                                      </p:to>
                                    </p:set>
                                    <p:anim calcmode="lin" valueType="num">
                                      <p:cBhvr additive="base">
                                        <p:cTn id="40" dur="500" fill="hold"/>
                                        <p:tgtEl>
                                          <p:spTgt spid="15368"/>
                                        </p:tgtEl>
                                        <p:attrNameLst>
                                          <p:attrName>ppt_x</p:attrName>
                                        </p:attrNameLst>
                                      </p:cBhvr>
                                      <p:tavLst>
                                        <p:tav tm="0">
                                          <p:val>
                                            <p:strVal val="#ppt_x"/>
                                          </p:val>
                                        </p:tav>
                                        <p:tav tm="100000">
                                          <p:val>
                                            <p:strVal val="#ppt_x"/>
                                          </p:val>
                                        </p:tav>
                                      </p:tavLst>
                                    </p:anim>
                                    <p:anim calcmode="lin" valueType="num">
                                      <p:cBhvr additive="base">
                                        <p:cTn id="41" dur="500" fill="hold"/>
                                        <p:tgtEl>
                                          <p:spTgt spid="15368"/>
                                        </p:tgtEl>
                                        <p:attrNameLst>
                                          <p:attrName>ppt_y</p:attrName>
                                        </p:attrNameLst>
                                      </p:cBhvr>
                                      <p:tavLst>
                                        <p:tav tm="0">
                                          <p:val>
                                            <p:strVal val="1+#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15364"/>
                                        </p:tgtEl>
                                        <p:attrNameLst>
                                          <p:attrName>style.visibility</p:attrName>
                                        </p:attrNameLst>
                                      </p:cBhvr>
                                      <p:to>
                                        <p:strVal val="visible"/>
                                      </p:to>
                                    </p:set>
                                    <p:anim calcmode="lin" valueType="num">
                                      <p:cBhvr additive="base">
                                        <p:cTn id="44" dur="500" fill="hold"/>
                                        <p:tgtEl>
                                          <p:spTgt spid="15364"/>
                                        </p:tgtEl>
                                        <p:attrNameLst>
                                          <p:attrName>ppt_x</p:attrName>
                                        </p:attrNameLst>
                                      </p:cBhvr>
                                      <p:tavLst>
                                        <p:tav tm="0">
                                          <p:val>
                                            <p:strVal val="#ppt_x"/>
                                          </p:val>
                                        </p:tav>
                                        <p:tav tm="100000">
                                          <p:val>
                                            <p:strVal val="#ppt_x"/>
                                          </p:val>
                                        </p:tav>
                                      </p:tavLst>
                                    </p:anim>
                                    <p:anim calcmode="lin" valueType="num">
                                      <p:cBhvr additive="base">
                                        <p:cTn id="45" dur="500" fill="hold"/>
                                        <p:tgtEl>
                                          <p:spTgt spid="15364"/>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5366"/>
                                        </p:tgtEl>
                                        <p:attrNameLst>
                                          <p:attrName>style.visibility</p:attrName>
                                        </p:attrNameLst>
                                      </p:cBhvr>
                                      <p:to>
                                        <p:strVal val="visible"/>
                                      </p:to>
                                    </p:set>
                                    <p:anim calcmode="lin" valueType="num">
                                      <p:cBhvr additive="base">
                                        <p:cTn id="48" dur="500" fill="hold"/>
                                        <p:tgtEl>
                                          <p:spTgt spid="15366"/>
                                        </p:tgtEl>
                                        <p:attrNameLst>
                                          <p:attrName>ppt_x</p:attrName>
                                        </p:attrNameLst>
                                      </p:cBhvr>
                                      <p:tavLst>
                                        <p:tav tm="0">
                                          <p:val>
                                            <p:strVal val="#ppt_x"/>
                                          </p:val>
                                        </p:tav>
                                        <p:tav tm="100000">
                                          <p:val>
                                            <p:strVal val="#ppt_x"/>
                                          </p:val>
                                        </p:tav>
                                      </p:tavLst>
                                    </p:anim>
                                    <p:anim calcmode="lin" valueType="num">
                                      <p:cBhvr additive="base">
                                        <p:cTn id="49"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5DF478-EAD4-6C91-8E23-DF518B52F76E}"/>
              </a:ext>
            </a:extLst>
          </p:cNvPr>
          <p:cNvPicPr>
            <a:picLocks noChangeAspect="1"/>
          </p:cNvPicPr>
          <p:nvPr/>
        </p:nvPicPr>
        <p:blipFill>
          <a:blip r:embed="rId2"/>
          <a:stretch>
            <a:fillRect/>
          </a:stretch>
        </p:blipFill>
        <p:spPr>
          <a:xfrm>
            <a:off x="0" y="0"/>
            <a:ext cx="9144000" cy="5143500"/>
          </a:xfrm>
          <a:prstGeom prst="rect">
            <a:avLst/>
          </a:prstGeom>
        </p:spPr>
      </p:pic>
      <p:sp>
        <p:nvSpPr>
          <p:cNvPr id="9" name="TextBox 8">
            <a:extLst>
              <a:ext uri="{FF2B5EF4-FFF2-40B4-BE49-F238E27FC236}">
                <a16:creationId xmlns:a16="http://schemas.microsoft.com/office/drawing/2014/main" id="{E6899B68-7FFA-9100-70FF-9B5AC5E0B979}"/>
              </a:ext>
            </a:extLst>
          </p:cNvPr>
          <p:cNvSpPr txBox="1"/>
          <p:nvPr/>
        </p:nvSpPr>
        <p:spPr>
          <a:xfrm>
            <a:off x="6901831" y="306078"/>
            <a:ext cx="2746978" cy="784811"/>
          </a:xfrm>
          <a:prstGeom prst="rect">
            <a:avLst/>
          </a:prstGeom>
          <a:noFill/>
        </p:spPr>
        <p:txBody>
          <a:bodyPr wrap="square" rtlCol="0">
            <a:prstTxWarp prst="textArchUp">
              <a:avLst/>
            </a:prstTxWarp>
            <a:spAutoFit/>
          </a:bodyPr>
          <a:lstStyle/>
          <a:p>
            <a:pPr algn="ctr"/>
            <a:r>
              <a:rPr lang="en-US"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14" name="Freeform: Shape 13">
            <a:extLst>
              <a:ext uri="{FF2B5EF4-FFF2-40B4-BE49-F238E27FC236}">
                <a16:creationId xmlns:a16="http://schemas.microsoft.com/office/drawing/2014/main" id="{63A85DA1-3513-0AE2-7670-97A62861B89B}"/>
              </a:ext>
            </a:extLst>
          </p:cNvPr>
          <p:cNvSpPr/>
          <p:nvPr/>
        </p:nvSpPr>
        <p:spPr>
          <a:xfrm rot="555091" flipV="1">
            <a:off x="3459176" y="149278"/>
            <a:ext cx="5761177" cy="330996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2" name="Google Shape;1984;p32">
            <a:extLst>
              <a:ext uri="{FF2B5EF4-FFF2-40B4-BE49-F238E27FC236}">
                <a16:creationId xmlns:a16="http://schemas.microsoft.com/office/drawing/2014/main" id="{D6226F9F-C363-5432-9A87-1B5F4DDE514B}"/>
              </a:ext>
            </a:extLst>
          </p:cNvPr>
          <p:cNvSpPr txBox="1">
            <a:spLocks noGrp="1"/>
          </p:cNvSpPr>
          <p:nvPr>
            <p:ph type="title" idx="4294967295"/>
          </p:nvPr>
        </p:nvSpPr>
        <p:spPr>
          <a:xfrm rot="825191">
            <a:off x="4536503" y="1336659"/>
            <a:ext cx="4270715" cy="725652"/>
          </a:xfrm>
          <a:prstGeom prst="rect">
            <a:avLst/>
          </a:prstGeom>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p>
            <a:pPr marL="0" lvl="0" indent="0" rtl="0">
              <a:spcBef>
                <a:spcPts val="0"/>
              </a:spcBef>
              <a:spcAft>
                <a:spcPts val="0"/>
              </a:spcAft>
              <a:buNone/>
            </a:pPr>
            <a:r>
              <a:rPr lang="en" sz="3500" b="1">
                <a:ln/>
                <a:solidFill>
                  <a:schemeClr val="accent3">
                    <a:lumMod val="50000"/>
                  </a:schemeClr>
                </a:solidFill>
                <a:latin typeface="UVN Bay Buom Hep Nang" panose="00000400000000000000" pitchFamily="2" charset="0"/>
              </a:rPr>
              <a:t>Tưởng tượng em gặp lại bạn sau một kì nghỉ dài, em sẽ nói gì với bạn?</a:t>
            </a:r>
            <a:endParaRPr sz="3500" b="1">
              <a:ln/>
              <a:solidFill>
                <a:schemeClr val="accent3">
                  <a:lumMod val="50000"/>
                </a:schemeClr>
              </a:solidFill>
              <a:latin typeface="UVN Bay Buom Hep Nang" panose="00000400000000000000" pitchFamily="2" charset="0"/>
            </a:endParaRPr>
          </a:p>
        </p:txBody>
      </p:sp>
      <p:pic>
        <p:nvPicPr>
          <p:cNvPr id="2054" name="Picture 6" descr="Question Mark Gif posted by John Simpson">
            <a:extLst>
              <a:ext uri="{FF2B5EF4-FFF2-40B4-BE49-F238E27FC236}">
                <a16:creationId xmlns:a16="http://schemas.microsoft.com/office/drawing/2014/main" id="{F174ACC6-F11F-A54A-7D16-A9AA63366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335" y="2585415"/>
            <a:ext cx="3422985" cy="26990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853AA2-39AC-4729-91BA-E05D3B393656}"/>
              </a:ext>
            </a:extLst>
          </p:cNvPr>
          <p:cNvPicPr>
            <a:picLocks noChangeAspect="1"/>
          </p:cNvPicPr>
          <p:nvPr/>
        </p:nvPicPr>
        <p:blipFill>
          <a:blip r:embed="rId4"/>
          <a:stretch>
            <a:fillRect/>
          </a:stretch>
        </p:blipFill>
        <p:spPr>
          <a:xfrm>
            <a:off x="-962899" y="-1626996"/>
            <a:ext cx="475024" cy="751764"/>
          </a:xfrm>
          <a:prstGeom prst="rect">
            <a:avLst/>
          </a:prstGeom>
        </p:spPr>
      </p:pic>
      <p:pic>
        <p:nvPicPr>
          <p:cNvPr id="10" name="Picture 9">
            <a:extLst>
              <a:ext uri="{FF2B5EF4-FFF2-40B4-BE49-F238E27FC236}">
                <a16:creationId xmlns:a16="http://schemas.microsoft.com/office/drawing/2014/main" id="{B52A0736-6C1B-D46B-C606-63FC32E7657E}"/>
              </a:ext>
            </a:extLst>
          </p:cNvPr>
          <p:cNvPicPr>
            <a:picLocks noChangeAspect="1"/>
          </p:cNvPicPr>
          <p:nvPr/>
        </p:nvPicPr>
        <p:blipFill>
          <a:blip r:embed="rId5"/>
          <a:stretch>
            <a:fillRect/>
          </a:stretch>
        </p:blipFill>
        <p:spPr>
          <a:xfrm>
            <a:off x="11099288" y="5303781"/>
            <a:ext cx="740439" cy="1054156"/>
          </a:xfrm>
          <a:prstGeom prst="rect">
            <a:avLst/>
          </a:prstGeom>
        </p:spPr>
      </p:pic>
    </p:spTree>
    <p:extLst>
      <p:ext uri="{BB962C8B-B14F-4D97-AF65-F5344CB8AC3E}">
        <p14:creationId xmlns:p14="http://schemas.microsoft.com/office/powerpoint/2010/main" val="17654067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DEFB90-CE09-3442-7C17-A0F6E762F4E8}"/>
              </a:ext>
            </a:extLst>
          </p:cNvPr>
          <p:cNvSpPr/>
          <p:nvPr/>
        </p:nvSpPr>
        <p:spPr>
          <a:xfrm>
            <a:off x="-702734" y="154170"/>
            <a:ext cx="10549679" cy="1569983"/>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8710ED-C345-8F4A-FBAA-BAA8152CF024}"/>
              </a:ext>
            </a:extLst>
          </p:cNvPr>
          <p:cNvSpPr txBox="1"/>
          <p:nvPr/>
        </p:nvSpPr>
        <p:spPr>
          <a:xfrm>
            <a:off x="1041474" y="352269"/>
            <a:ext cx="6683930" cy="1191816"/>
          </a:xfrm>
          <a:prstGeom prst="roundRect">
            <a:avLst/>
          </a:prstGeom>
          <a:solidFill>
            <a:schemeClr val="accent5"/>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0000"/>
                </a:solidFill>
                <a:effectLst/>
                <a:latin typeface="UTM Avo" panose="02040603050506020204" pitchFamily="18" charset="0"/>
                <a:ea typeface="Cambria" panose="02040503050406030204" pitchFamily="18" charset="0"/>
              </a:rPr>
              <a:t>Trải nghiệm mùa hè của Chi có gì khác so với Sơn?</a:t>
            </a:r>
            <a:endParaRPr lang="vi-VN" sz="3200" b="1" i="0">
              <a:solidFill>
                <a:srgbClr val="000000"/>
              </a:solidFill>
              <a:effectLst/>
              <a:latin typeface="Cambria" panose="02040503050406030204" pitchFamily="18" charset="0"/>
              <a:ea typeface="Cambria" panose="02040503050406030204" pitchFamily="18" charset="0"/>
            </a:endParaRPr>
          </a:p>
        </p:txBody>
      </p:sp>
      <p:pic>
        <p:nvPicPr>
          <p:cNvPr id="2" name="Picture 1">
            <a:hlinkClick r:id="rId2" action="ppaction://hlinksldjump"/>
            <a:extLst>
              <a:ext uri="{FF2B5EF4-FFF2-40B4-BE49-F238E27FC236}">
                <a16:creationId xmlns:a16="http://schemas.microsoft.com/office/drawing/2014/main" id="{041DEE10-63F5-AE8E-79E4-FE2B4769648B}"/>
              </a:ext>
            </a:extLst>
          </p:cNvPr>
          <p:cNvPicPr>
            <a:picLocks noChangeAspect="1"/>
          </p:cNvPicPr>
          <p:nvPr/>
        </p:nvPicPr>
        <p:blipFill>
          <a:blip r:embed="rId3"/>
          <a:stretch>
            <a:fillRect/>
          </a:stretch>
        </p:blipFill>
        <p:spPr>
          <a:xfrm>
            <a:off x="7636934" y="0"/>
            <a:ext cx="1591734" cy="1981546"/>
          </a:xfrm>
          <a:prstGeom prst="rect">
            <a:avLst/>
          </a:prstGeom>
        </p:spPr>
      </p:pic>
      <p:sp>
        <p:nvSpPr>
          <p:cNvPr id="5" name="TextBox 4">
            <a:extLst>
              <a:ext uri="{FF2B5EF4-FFF2-40B4-BE49-F238E27FC236}">
                <a16:creationId xmlns:a16="http://schemas.microsoft.com/office/drawing/2014/main" id="{DEBB55A6-4A9B-C4C5-E0F7-599DFDD0B6F2}"/>
              </a:ext>
            </a:extLst>
          </p:cNvPr>
          <p:cNvSpPr txBox="1"/>
          <p:nvPr/>
        </p:nvSpPr>
        <p:spPr>
          <a:xfrm>
            <a:off x="4042512" y="3191962"/>
            <a:ext cx="4884318" cy="1797368"/>
          </a:xfrm>
          <a:prstGeom prst="roundRect">
            <a:avLst>
              <a:gd name="adj" fmla="val 22030"/>
            </a:avLst>
          </a:prstGeom>
          <a:solidFill>
            <a:schemeClr val="bg1">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nl-NL" sz="3200" b="1">
                <a:solidFill>
                  <a:schemeClr val="accent3">
                    <a:lumMod val="50000"/>
                  </a:schemeClr>
                </a:solidFill>
                <a:latin typeface="UTM Avo" panose="02040603050506020204" pitchFamily="18" charset="0"/>
                <a:ea typeface="Cambria" panose="02040503050406030204" pitchFamily="18" charset="0"/>
              </a:rPr>
              <a:t>Chi được Bố dạy đi xe đạp. Chi được đạp xe khắp nơi.</a:t>
            </a:r>
            <a:endParaRPr lang="vi-VN" sz="3200" b="1" i="0">
              <a:solidFill>
                <a:schemeClr val="accent3">
                  <a:lumMod val="50000"/>
                </a:schemeClr>
              </a:solidFill>
              <a:effectLst/>
              <a:latin typeface="Cambria" panose="02040503050406030204" pitchFamily="18" charset="0"/>
              <a:ea typeface="Cambria" panose="02040503050406030204" pitchFamily="18" charset="0"/>
            </a:endParaRPr>
          </a:p>
        </p:txBody>
      </p:sp>
      <p:pic>
        <p:nvPicPr>
          <p:cNvPr id="16386" name="Picture 2" descr="1,213 Learning To Ride A Bike Illustrations &amp; Clip Art - iStock">
            <a:extLst>
              <a:ext uri="{FF2B5EF4-FFF2-40B4-BE49-F238E27FC236}">
                <a16:creationId xmlns:a16="http://schemas.microsoft.com/office/drawing/2014/main" id="{7C7EF5D7-E267-604E-E6C0-1FAAA81752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0824761">
            <a:off x="1017553" y="2057604"/>
            <a:ext cx="2667288" cy="26672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307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2"/>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6386"/>
                                        </p:tgtEl>
                                        <p:attrNameLst>
                                          <p:attrName>style.visibility</p:attrName>
                                        </p:attrNameLst>
                                      </p:cBhvr>
                                      <p:to>
                                        <p:strVal val="visible"/>
                                      </p:to>
                                    </p:set>
                                    <p:anim calcmode="lin" valueType="num">
                                      <p:cBhvr>
                                        <p:cTn id="29" dur="1000" fill="hold"/>
                                        <p:tgtEl>
                                          <p:spTgt spid="16386"/>
                                        </p:tgtEl>
                                        <p:attrNameLst>
                                          <p:attrName>ppt_w</p:attrName>
                                        </p:attrNameLst>
                                      </p:cBhvr>
                                      <p:tavLst>
                                        <p:tav tm="0">
                                          <p:val>
                                            <p:strVal val="#ppt_w+.3"/>
                                          </p:val>
                                        </p:tav>
                                        <p:tav tm="100000">
                                          <p:val>
                                            <p:strVal val="#ppt_w"/>
                                          </p:val>
                                        </p:tav>
                                      </p:tavLst>
                                    </p:anim>
                                    <p:anim calcmode="lin" valueType="num">
                                      <p:cBhvr>
                                        <p:cTn id="30" dur="1000" fill="hold"/>
                                        <p:tgtEl>
                                          <p:spTgt spid="16386"/>
                                        </p:tgtEl>
                                        <p:attrNameLst>
                                          <p:attrName>ppt_h</p:attrName>
                                        </p:attrNameLst>
                                      </p:cBhvr>
                                      <p:tavLst>
                                        <p:tav tm="0">
                                          <p:val>
                                            <p:strVal val="#ppt_h"/>
                                          </p:val>
                                        </p:tav>
                                        <p:tav tm="100000">
                                          <p:val>
                                            <p:strVal val="#ppt_h"/>
                                          </p:val>
                                        </p:tav>
                                      </p:tavLst>
                                    </p:anim>
                                    <p:animEffect transition="in" filter="fade">
                                      <p:cBhvr>
                                        <p:cTn id="31"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FFF7E-E3CB-CCFF-348B-39BEFFC62FEA}"/>
              </a:ext>
            </a:extLst>
          </p:cNvPr>
          <p:cNvSpPr/>
          <p:nvPr/>
        </p:nvSpPr>
        <p:spPr>
          <a:xfrm>
            <a:off x="-482706" y="1193800"/>
            <a:ext cx="10549679" cy="3689187"/>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05F8EE-42E2-460B-6338-B4500F77C923}"/>
              </a:ext>
            </a:extLst>
          </p:cNvPr>
          <p:cNvSpPr txBox="1"/>
          <p:nvPr/>
        </p:nvSpPr>
        <p:spPr>
          <a:xfrm>
            <a:off x="1253066" y="308960"/>
            <a:ext cx="7620000" cy="1379101"/>
          </a:xfrm>
          <a:prstGeom prst="roundRect">
            <a:avLst/>
          </a:prstGeom>
          <a:solidFill>
            <a:schemeClr val="accent5"/>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500" b="1">
                <a:solidFill>
                  <a:schemeClr val="accent3">
                    <a:lumMod val="50000"/>
                  </a:schemeClr>
                </a:solidFill>
                <a:effectLst/>
                <a:latin typeface="UTM Avo" panose="02040603050506020204" pitchFamily="18" charset="0"/>
                <a:ea typeface="Times New Roman" panose="02020603050405020304" pitchFamily="18" charset="0"/>
              </a:rPr>
              <a:t>Theo em, vì sao khi đi học, Mùa hè sẽ theo các bạn vào lớp? Chọn câu trả lời hoặc </a:t>
            </a:r>
          </a:p>
          <a:p>
            <a:pPr algn="ctr"/>
            <a:r>
              <a:rPr lang="en-US" sz="2500" b="1">
                <a:solidFill>
                  <a:schemeClr val="accent3">
                    <a:lumMod val="50000"/>
                  </a:schemeClr>
                </a:solidFill>
                <a:effectLst/>
                <a:latin typeface="UTM Avo" panose="02040603050506020204" pitchFamily="18" charset="0"/>
                <a:ea typeface="Times New Roman" panose="02020603050405020304" pitchFamily="18" charset="0"/>
              </a:rPr>
              <a:t>ý kiến khác của em.</a:t>
            </a:r>
          </a:p>
        </p:txBody>
      </p:sp>
      <p:sp>
        <p:nvSpPr>
          <p:cNvPr id="6" name="TextBox 5">
            <a:extLst>
              <a:ext uri="{FF2B5EF4-FFF2-40B4-BE49-F238E27FC236}">
                <a16:creationId xmlns:a16="http://schemas.microsoft.com/office/drawing/2014/main" id="{4FAEF9A1-8A6E-5257-C2B0-174A007AFF63}"/>
              </a:ext>
            </a:extLst>
          </p:cNvPr>
          <p:cNvSpPr txBox="1"/>
          <p:nvPr/>
        </p:nvSpPr>
        <p:spPr>
          <a:xfrm>
            <a:off x="2027765" y="1831341"/>
            <a:ext cx="5355167" cy="851297"/>
          </a:xfrm>
          <a:prstGeom prst="roundRect">
            <a:avLst/>
          </a:prstGeom>
          <a:solidFill>
            <a:srgbClr val="00800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200" b="1">
                <a:solidFill>
                  <a:schemeClr val="accent5"/>
                </a:solidFill>
                <a:effectLst/>
                <a:latin typeface="UTM Avo" panose="02040603050506020204" pitchFamily="18" charset="0"/>
                <a:ea typeface="Times New Roman" panose="02020603050405020304" pitchFamily="18" charset="0"/>
              </a:rPr>
              <a:t>a. Vì các bạn vẫn nhớ chuyện </a:t>
            </a:r>
          </a:p>
          <a:p>
            <a:pPr algn="ctr"/>
            <a:r>
              <a:rPr lang="en-US" sz="2200" b="1">
                <a:solidFill>
                  <a:schemeClr val="accent5"/>
                </a:solidFill>
                <a:effectLst/>
                <a:latin typeface="UTM Avo" panose="02040603050506020204" pitchFamily="18" charset="0"/>
                <a:ea typeface="Times New Roman" panose="02020603050405020304" pitchFamily="18" charset="0"/>
              </a:rPr>
              <a:t>mùa hè.</a:t>
            </a:r>
          </a:p>
        </p:txBody>
      </p:sp>
      <p:sp>
        <p:nvSpPr>
          <p:cNvPr id="8" name="TextBox 7">
            <a:extLst>
              <a:ext uri="{FF2B5EF4-FFF2-40B4-BE49-F238E27FC236}">
                <a16:creationId xmlns:a16="http://schemas.microsoft.com/office/drawing/2014/main" id="{4A5CE832-7F71-2383-E33C-1C5467C88D65}"/>
              </a:ext>
            </a:extLst>
          </p:cNvPr>
          <p:cNvSpPr txBox="1"/>
          <p:nvPr/>
        </p:nvSpPr>
        <p:spPr>
          <a:xfrm>
            <a:off x="1329266" y="2843082"/>
            <a:ext cx="6925734" cy="851297"/>
          </a:xfrm>
          <a:prstGeom prst="roundRect">
            <a:avLst/>
          </a:prstGeom>
          <a:solidFill>
            <a:srgbClr val="00B05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200" b="1">
                <a:solidFill>
                  <a:schemeClr val="accent3">
                    <a:lumMod val="50000"/>
                  </a:schemeClr>
                </a:solidFill>
                <a:effectLst/>
                <a:latin typeface="UTM Avo" panose="02040603050506020204" pitchFamily="18" charset="0"/>
                <a:ea typeface="Times New Roman" panose="02020603050405020304" pitchFamily="18" charset="0"/>
              </a:rPr>
              <a:t>b. Vì các bạn sẽ kể cho nhau nghe những chuyện về mùa hè. </a:t>
            </a:r>
          </a:p>
        </p:txBody>
      </p:sp>
      <p:sp>
        <p:nvSpPr>
          <p:cNvPr id="11" name="TextBox 10">
            <a:extLst>
              <a:ext uri="{FF2B5EF4-FFF2-40B4-BE49-F238E27FC236}">
                <a16:creationId xmlns:a16="http://schemas.microsoft.com/office/drawing/2014/main" id="{5576C76F-BBB8-E572-6086-586C70625A69}"/>
              </a:ext>
            </a:extLst>
          </p:cNvPr>
          <p:cNvSpPr txBox="1"/>
          <p:nvPr/>
        </p:nvSpPr>
        <p:spPr>
          <a:xfrm>
            <a:off x="403929" y="3878172"/>
            <a:ext cx="8545337" cy="851297"/>
          </a:xfrm>
          <a:prstGeom prst="roundRect">
            <a:avLst/>
          </a:prstGeom>
          <a:solidFill>
            <a:srgbClr val="A2DF48"/>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2200" b="1">
                <a:solidFill>
                  <a:schemeClr val="accent3">
                    <a:lumMod val="50000"/>
                  </a:schemeClr>
                </a:solidFill>
                <a:effectLst/>
                <a:latin typeface="UTM Avo" panose="02040603050506020204" pitchFamily="18" charset="0"/>
                <a:ea typeface="Times New Roman" panose="02020603050405020304" pitchFamily="18" charset="0"/>
              </a:rPr>
              <a:t>c. Vì các bạn sẽ mang những đồ vật kỉ niệm của mùa hè đến lớp.</a:t>
            </a:r>
          </a:p>
        </p:txBody>
      </p:sp>
      <p:pic>
        <p:nvPicPr>
          <p:cNvPr id="2" name="Picture 1">
            <a:hlinkClick r:id="rId3" action="ppaction://hlinksldjump"/>
            <a:extLst>
              <a:ext uri="{FF2B5EF4-FFF2-40B4-BE49-F238E27FC236}">
                <a16:creationId xmlns:a16="http://schemas.microsoft.com/office/drawing/2014/main" id="{CAFFEFC6-1FBF-B1F9-9953-BA50DCACDC9E}"/>
              </a:ext>
            </a:extLst>
          </p:cNvPr>
          <p:cNvPicPr>
            <a:picLocks noChangeAspect="1"/>
          </p:cNvPicPr>
          <p:nvPr/>
        </p:nvPicPr>
        <p:blipFill>
          <a:blip r:embed="rId4"/>
          <a:stretch>
            <a:fillRect/>
          </a:stretch>
        </p:blipFill>
        <p:spPr>
          <a:xfrm>
            <a:off x="59159" y="0"/>
            <a:ext cx="1641124" cy="2043033"/>
          </a:xfrm>
          <a:prstGeom prst="rect">
            <a:avLst/>
          </a:prstGeom>
        </p:spPr>
      </p:pic>
      <p:sp>
        <p:nvSpPr>
          <p:cNvPr id="9" name="Google Shape;1910;p31">
            <a:extLst>
              <a:ext uri="{FF2B5EF4-FFF2-40B4-BE49-F238E27FC236}">
                <a16:creationId xmlns:a16="http://schemas.microsoft.com/office/drawing/2014/main" id="{8C490204-FDBF-ADBB-1FD7-E4894515A0BE}"/>
              </a:ext>
            </a:extLst>
          </p:cNvPr>
          <p:cNvSpPr txBox="1">
            <a:spLocks/>
          </p:cNvSpPr>
          <p:nvPr/>
        </p:nvSpPr>
        <p:spPr>
          <a:xfrm>
            <a:off x="3058160" y="-1385066"/>
            <a:ext cx="243840" cy="277626"/>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8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Nội</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dung</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bài </a:t>
            </a:r>
            <a:r>
              <a:rPr lang="en-US" sz="8000">
                <a:ln>
                  <a:solidFill>
                    <a:schemeClr val="tx1">
                      <a:lumMod val="10000"/>
                    </a:schemeClr>
                  </a:solidFill>
                </a:ln>
                <a:solidFill>
                  <a:srgbClr val="FFC000"/>
                </a:solidFill>
                <a:effectLst>
                  <a:glow rad="101600">
                    <a:schemeClr val="bg1">
                      <a:lumMod val="60000"/>
                      <a:lumOff val="40000"/>
                      <a:alpha val="60000"/>
                    </a:schemeClr>
                  </a:glow>
                </a:effectLst>
                <a:latin typeface="SVN-Poky's" panose="020B0606040200020203" pitchFamily="34" charset="0"/>
              </a:rPr>
              <a:t>học</a:t>
            </a:r>
          </a:p>
        </p:txBody>
      </p:sp>
    </p:spTree>
    <p:extLst>
      <p:ext uri="{BB962C8B-B14F-4D97-AF65-F5344CB8AC3E}">
        <p14:creationId xmlns:p14="http://schemas.microsoft.com/office/powerpoint/2010/main" val="5152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2"/>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 presetClass="entr" presetSubtype="9"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9862A2D-09D3-01DB-C13D-32822565D42C}"/>
              </a:ext>
            </a:extLst>
          </p:cNvPr>
          <p:cNvSpPr/>
          <p:nvPr/>
        </p:nvSpPr>
        <p:spPr>
          <a:xfrm>
            <a:off x="4776449" y="3326264"/>
            <a:ext cx="4367551" cy="214526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Freeform: Shape 2">
            <a:extLst>
              <a:ext uri="{FF2B5EF4-FFF2-40B4-BE49-F238E27FC236}">
                <a16:creationId xmlns:a16="http://schemas.microsoft.com/office/drawing/2014/main" id="{212C2AC7-6EDD-A798-59ED-EB54444450B6}"/>
              </a:ext>
            </a:extLst>
          </p:cNvPr>
          <p:cNvSpPr/>
          <p:nvPr/>
        </p:nvSpPr>
        <p:spPr>
          <a:xfrm>
            <a:off x="120647" y="3668021"/>
            <a:ext cx="3726247" cy="177226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Freeform: Shape 3">
            <a:extLst>
              <a:ext uri="{FF2B5EF4-FFF2-40B4-BE49-F238E27FC236}">
                <a16:creationId xmlns:a16="http://schemas.microsoft.com/office/drawing/2014/main" id="{A4287640-7FB6-3E37-24AB-26E47EFB3503}"/>
              </a:ext>
            </a:extLst>
          </p:cNvPr>
          <p:cNvSpPr/>
          <p:nvPr/>
        </p:nvSpPr>
        <p:spPr>
          <a:xfrm>
            <a:off x="1777893" y="3138030"/>
            <a:ext cx="4367551" cy="214526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 name="Google Shape;1910;p31">
            <a:extLst>
              <a:ext uri="{FF2B5EF4-FFF2-40B4-BE49-F238E27FC236}">
                <a16:creationId xmlns:a16="http://schemas.microsoft.com/office/drawing/2014/main" id="{C334FB11-2F28-78CD-62DA-92E5E1DA74CE}"/>
              </a:ext>
            </a:extLst>
          </p:cNvPr>
          <p:cNvSpPr txBox="1">
            <a:spLocks/>
          </p:cNvSpPr>
          <p:nvPr/>
        </p:nvSpPr>
        <p:spPr>
          <a:xfrm>
            <a:off x="1168990" y="4210664"/>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8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Nội</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dung</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bài </a:t>
            </a:r>
            <a:r>
              <a:rPr lang="en-US" sz="8000">
                <a:ln>
                  <a:solidFill>
                    <a:schemeClr val="tx1">
                      <a:lumMod val="10000"/>
                    </a:schemeClr>
                  </a:solidFill>
                </a:ln>
                <a:solidFill>
                  <a:srgbClr val="FFC000"/>
                </a:solidFill>
                <a:effectLst>
                  <a:glow rad="101600">
                    <a:schemeClr val="bg1">
                      <a:lumMod val="60000"/>
                      <a:lumOff val="40000"/>
                      <a:alpha val="60000"/>
                    </a:schemeClr>
                  </a:glow>
                </a:effectLst>
                <a:latin typeface="SVN-Poky's" panose="020B0606040200020203" pitchFamily="34" charset="0"/>
              </a:rPr>
              <a:t>học</a:t>
            </a:r>
          </a:p>
        </p:txBody>
      </p:sp>
      <p:sp>
        <p:nvSpPr>
          <p:cNvPr id="6" name="TextBox 5">
            <a:extLst>
              <a:ext uri="{FF2B5EF4-FFF2-40B4-BE49-F238E27FC236}">
                <a16:creationId xmlns:a16="http://schemas.microsoft.com/office/drawing/2014/main" id="{A85A3340-AD01-6368-22A0-8CFD44F72C36}"/>
              </a:ext>
            </a:extLst>
          </p:cNvPr>
          <p:cNvSpPr txBox="1"/>
          <p:nvPr/>
        </p:nvSpPr>
        <p:spPr>
          <a:xfrm>
            <a:off x="310163" y="117687"/>
            <a:ext cx="8473469" cy="2145268"/>
          </a:xfrm>
          <a:prstGeom prst="roundRect">
            <a:avLst/>
          </a:prstGeom>
          <a:solidFill>
            <a:schemeClr val="accent4"/>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000" b="1">
                <a:solidFill>
                  <a:schemeClr val="accent5"/>
                </a:solidFill>
                <a:effectLst/>
                <a:latin typeface="UTM Avo" panose="02040603050506020204" pitchFamily="18" charset="0"/>
                <a:ea typeface="Times New Roman" panose="02020603050405020304" pitchFamily="18" charset="0"/>
              </a:rPr>
              <a:t>Bài văn cho biết t</a:t>
            </a:r>
            <a:r>
              <a:rPr lang="nl-NL" sz="3000" b="1">
                <a:solidFill>
                  <a:schemeClr val="accent5"/>
                </a:solidFill>
                <a:effectLst/>
                <a:latin typeface="UTM Avo" panose="02040603050506020204" pitchFamily="18" charset="0"/>
                <a:ea typeface="Times New Roman" panose="02020603050405020304" pitchFamily="18" charset="0"/>
              </a:rPr>
              <a:t>rải nghiệm mùa hè của các bạn nhỏ rất thú vị và đáng nhớ, dù ở nhà hoặc được đi đến những nơi xa, dù ở thành phố hay nông thôn</a:t>
            </a:r>
            <a:r>
              <a:rPr lang="nl-NL" sz="3000">
                <a:solidFill>
                  <a:schemeClr val="accent5"/>
                </a:solidFill>
                <a:effectLst/>
                <a:latin typeface="UTM Avo" panose="02040603050506020204" pitchFamily="18" charset="0"/>
                <a:ea typeface="Times New Roman" panose="02020603050405020304" pitchFamily="18" charset="0"/>
              </a:rPr>
              <a:t>.</a:t>
            </a:r>
            <a:endParaRPr lang="en-US" sz="3000" b="1">
              <a:solidFill>
                <a:schemeClr val="accent5"/>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503668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12000" decel="17000" autoRev="1" fill="hold" grpId="0" nodeType="withEffect">
                                  <p:stCondLst>
                                    <p:cond delay="250"/>
                                  </p:stCondLst>
                                  <p:childTnLst>
                                    <p:animMotion origin="layout" path="M -2.77778E-7 -3.82716E-6 L 0.0599 -3.82716E-6 " pathEditMode="relative" rAng="0" ptsTypes="AA">
                                      <p:cBhvr>
                                        <p:cTn id="6" dur="5000" fill="hold"/>
                                        <p:tgtEl>
                                          <p:spTgt spid="3"/>
                                        </p:tgtEl>
                                        <p:attrNameLst>
                                          <p:attrName>ppt_x</p:attrName>
                                          <p:attrName>ppt_y</p:attrName>
                                        </p:attrNameLst>
                                      </p:cBhvr>
                                      <p:rCtr x="2986" y="0"/>
                                    </p:animMotion>
                                  </p:childTnLst>
                                </p:cTn>
                              </p:par>
                              <p:par>
                                <p:cTn id="7" presetID="63" presetClass="path" presetSubtype="0" repeatCount="indefinite" accel="12000" decel="17000" autoRev="1" fill="hold" grpId="0" nodeType="withEffect">
                                  <p:stCondLst>
                                    <p:cond delay="250"/>
                                  </p:stCondLst>
                                  <p:childTnLst>
                                    <p:animMotion origin="layout" path="M 2.77778E-7 1.48148E-6 L -0.07448 1.48148E-6 " pathEditMode="relative" rAng="0" ptsTypes="AA">
                                      <p:cBhvr>
                                        <p:cTn id="8" dur="5000" fill="hold"/>
                                        <p:tgtEl>
                                          <p:spTgt spid="4"/>
                                        </p:tgtEl>
                                        <p:attrNameLst>
                                          <p:attrName>ppt_x</p:attrName>
                                          <p:attrName>ppt_y</p:attrName>
                                        </p:attrNameLst>
                                      </p:cBhvr>
                                      <p:rCtr x="-3733" y="0"/>
                                    </p:animMotion>
                                  </p:childTnLst>
                                </p:cTn>
                              </p:par>
                              <p:par>
                                <p:cTn id="9" presetID="63" presetClass="path" presetSubtype="0" repeatCount="indefinite" accel="12000" decel="17000" autoRev="1" fill="hold" grpId="0" nodeType="withEffect">
                                  <p:stCondLst>
                                    <p:cond delay="250"/>
                                  </p:stCondLst>
                                  <p:childTnLst>
                                    <p:animMotion origin="layout" path="M -1.11111E-6 3.08642E-6 L -0.07448 3.08642E-6 " pathEditMode="relative" rAng="0" ptsTypes="AA">
                                      <p:cBhvr>
                                        <p:cTn id="10" dur="5000" fill="hold"/>
                                        <p:tgtEl>
                                          <p:spTgt spid="2"/>
                                        </p:tgtEl>
                                        <p:attrNameLst>
                                          <p:attrName>ppt_x</p:attrName>
                                          <p:attrName>ppt_y</p:attrName>
                                        </p:attrNameLst>
                                      </p:cBhvr>
                                      <p:rCtr x="-3733" y="0"/>
                                    </p:animMotion>
                                  </p:childTnLst>
                                </p:cTn>
                              </p:par>
                              <p:par>
                                <p:cTn id="11" presetID="56" presetClass="entr" presetSubtype="0" fill="hold" grpId="0" nodeType="withEffect">
                                  <p:stCondLst>
                                    <p:cond delay="25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B567576-25B6-DB67-AC04-8D6CF758883A}"/>
              </a:ext>
            </a:extLst>
          </p:cNvPr>
          <p:cNvSpPr/>
          <p:nvPr/>
        </p:nvSpPr>
        <p:spPr>
          <a:xfrm>
            <a:off x="-979469" y="537957"/>
            <a:ext cx="11351942" cy="3793199"/>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6" name="Google Shape;1910;p31">
            <a:extLst>
              <a:ext uri="{FF2B5EF4-FFF2-40B4-BE49-F238E27FC236}">
                <a16:creationId xmlns:a16="http://schemas.microsoft.com/office/drawing/2014/main" id="{6D7CADC4-4202-B42D-F9EB-9542B2CD20CA}"/>
              </a:ext>
            </a:extLst>
          </p:cNvPr>
          <p:cNvSpPr txBox="1">
            <a:spLocks/>
          </p:cNvSpPr>
          <p:nvPr/>
        </p:nvSpPr>
        <p:spPr>
          <a:xfrm>
            <a:off x="2201627" y="83932"/>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10000">
                <a:ln w="12700">
                  <a:solidFill>
                    <a:schemeClr val="accent5"/>
                  </a:solidFill>
                </a:ln>
                <a:solidFill>
                  <a:srgbClr val="002060"/>
                </a:solidFill>
                <a:latin typeface="#9Slide05 SVNSweetie" panose="02000000000000000000" pitchFamily="2" charset="0"/>
              </a:rPr>
              <a:t>Luyện đọc diễn cảm</a:t>
            </a:r>
          </a:p>
        </p:txBody>
      </p:sp>
      <p:grpSp>
        <p:nvGrpSpPr>
          <p:cNvPr id="17" name="Group 16">
            <a:extLst>
              <a:ext uri="{FF2B5EF4-FFF2-40B4-BE49-F238E27FC236}">
                <a16:creationId xmlns:a16="http://schemas.microsoft.com/office/drawing/2014/main" id="{C2545F2B-C9A6-F302-FF47-4594315E87F8}"/>
              </a:ext>
            </a:extLst>
          </p:cNvPr>
          <p:cNvGrpSpPr/>
          <p:nvPr/>
        </p:nvGrpSpPr>
        <p:grpSpPr>
          <a:xfrm rot="207621">
            <a:off x="3299060" y="3820742"/>
            <a:ext cx="5549917" cy="1378644"/>
            <a:chOff x="1959630" y="2352678"/>
            <a:chExt cx="6167269" cy="1517767"/>
          </a:xfrm>
        </p:grpSpPr>
        <p:sp>
          <p:nvSpPr>
            <p:cNvPr id="18" name="Freeform: Shape 17">
              <a:extLst>
                <a:ext uri="{FF2B5EF4-FFF2-40B4-BE49-F238E27FC236}">
                  <a16:creationId xmlns:a16="http://schemas.microsoft.com/office/drawing/2014/main" id="{6EFB534C-A0BD-DA97-86F3-92C1E307DD32}"/>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19" name="TextBox 18">
              <a:extLst>
                <a:ext uri="{FF2B5EF4-FFF2-40B4-BE49-F238E27FC236}">
                  <a16:creationId xmlns:a16="http://schemas.microsoft.com/office/drawing/2014/main" id="{A3882CEB-A336-21C8-AB2F-1931E8AB1493}"/>
                </a:ext>
              </a:extLst>
            </p:cNvPr>
            <p:cNvSpPr txBox="1"/>
            <p:nvPr/>
          </p:nvSpPr>
          <p:spPr>
            <a:xfrm rot="21373733">
              <a:off x="1959630" y="2815951"/>
              <a:ext cx="6167269" cy="976757"/>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500" b="1" i="0">
                  <a:solidFill>
                    <a:srgbClr val="002060"/>
                  </a:solidFill>
                  <a:latin typeface="#9Slide05 Angelline" pitchFamily="2" charset="0"/>
                  <a:ea typeface="Cambria" panose="02040503050406030204" pitchFamily="18" charset="0"/>
                </a:rPr>
                <a:t>Chấm điểm nào!</a:t>
              </a:r>
              <a:endParaRPr lang="vi-VN" sz="3500" b="1" i="0">
                <a:solidFill>
                  <a:srgbClr val="002060"/>
                </a:solidFill>
                <a:latin typeface="#9Slide05 Angelline" pitchFamily="2" charset="0"/>
                <a:ea typeface="Cambria" panose="02040503050406030204" pitchFamily="18" charset="0"/>
              </a:endParaRPr>
            </a:p>
          </p:txBody>
        </p:sp>
      </p:grpSp>
      <p:grpSp>
        <p:nvGrpSpPr>
          <p:cNvPr id="42" name="Group 41">
            <a:extLst>
              <a:ext uri="{FF2B5EF4-FFF2-40B4-BE49-F238E27FC236}">
                <a16:creationId xmlns:a16="http://schemas.microsoft.com/office/drawing/2014/main" id="{10B5EF94-35F0-25C6-6F23-51E4F0FC7CDE}"/>
              </a:ext>
            </a:extLst>
          </p:cNvPr>
          <p:cNvGrpSpPr/>
          <p:nvPr/>
        </p:nvGrpSpPr>
        <p:grpSpPr>
          <a:xfrm>
            <a:off x="-482772" y="1512846"/>
            <a:ext cx="3263891" cy="1820796"/>
            <a:chOff x="-371806" y="1517769"/>
            <a:chExt cx="3479180" cy="1867484"/>
          </a:xfrm>
        </p:grpSpPr>
        <p:pic>
          <p:nvPicPr>
            <p:cNvPr id="29" name="图片 25">
              <a:extLst>
                <a:ext uri="{FF2B5EF4-FFF2-40B4-BE49-F238E27FC236}">
                  <a16:creationId xmlns:a16="http://schemas.microsoft.com/office/drawing/2014/main" id="{9C5FC32E-41A6-8750-502F-3340A6012DC9}"/>
                </a:ext>
              </a:extLst>
            </p:cNvPr>
            <p:cNvPicPr>
              <a:picLocks noChangeAspect="1"/>
            </p:cNvPicPr>
            <p:nvPr/>
          </p:nvPicPr>
          <p:blipFill>
            <a:blip r:embed="rId6"/>
            <a:stretch>
              <a:fillRect/>
            </a:stretch>
          </p:blipFill>
          <p:spPr>
            <a:xfrm>
              <a:off x="196251" y="1517769"/>
              <a:ext cx="2443093" cy="1722610"/>
            </a:xfrm>
            <a:prstGeom prst="rect">
              <a:avLst/>
            </a:prstGeom>
          </p:spPr>
        </p:pic>
        <p:sp>
          <p:nvSpPr>
            <p:cNvPr id="41" name="TextBox 40">
              <a:extLst>
                <a:ext uri="{FF2B5EF4-FFF2-40B4-BE49-F238E27FC236}">
                  <a16:creationId xmlns:a16="http://schemas.microsoft.com/office/drawing/2014/main" id="{2E3C2C7E-E838-AB26-10F4-141753F1A17E}"/>
                </a:ext>
              </a:extLst>
            </p:cNvPr>
            <p:cNvSpPr txBox="1"/>
            <p:nvPr/>
          </p:nvSpPr>
          <p:spPr>
            <a:xfrm rot="21373733">
              <a:off x="-371806" y="2303273"/>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FFFF00"/>
                  </a:solidFill>
                  <a:effectLst/>
                  <a:latin typeface="UTM Seagull" panose="02040603050506020204" pitchFamily="18" charset="0"/>
                  <a:ea typeface="Cambria" panose="02040503050406030204" pitchFamily="18" charset="0"/>
                </a:rPr>
                <a:t>Tổ 1</a:t>
              </a:r>
              <a:endParaRPr lang="vi-VN" sz="4400" b="1" i="0">
                <a:solidFill>
                  <a:srgbClr val="FFFF00"/>
                </a:solidFill>
                <a:effectLst/>
                <a:latin typeface="#9Slide05 Angelline" pitchFamily="2" charset="0"/>
                <a:ea typeface="Cambria" panose="02040503050406030204" pitchFamily="18" charset="0"/>
              </a:endParaRPr>
            </a:p>
          </p:txBody>
        </p:sp>
      </p:grpSp>
      <p:grpSp>
        <p:nvGrpSpPr>
          <p:cNvPr id="44" name="Group 43">
            <a:extLst>
              <a:ext uri="{FF2B5EF4-FFF2-40B4-BE49-F238E27FC236}">
                <a16:creationId xmlns:a16="http://schemas.microsoft.com/office/drawing/2014/main" id="{C5A1DDF9-38D1-365A-19E5-09D626B3512B}"/>
              </a:ext>
            </a:extLst>
          </p:cNvPr>
          <p:cNvGrpSpPr/>
          <p:nvPr/>
        </p:nvGrpSpPr>
        <p:grpSpPr>
          <a:xfrm rot="321486">
            <a:off x="1966782" y="1033540"/>
            <a:ext cx="2995478" cy="1716704"/>
            <a:chOff x="2509655" y="2424897"/>
            <a:chExt cx="3479180" cy="1998856"/>
          </a:xfrm>
        </p:grpSpPr>
        <p:pic>
          <p:nvPicPr>
            <p:cNvPr id="39" name="图片 23">
              <a:extLst>
                <a:ext uri="{FF2B5EF4-FFF2-40B4-BE49-F238E27FC236}">
                  <a16:creationId xmlns:a16="http://schemas.microsoft.com/office/drawing/2014/main" id="{BE5816A0-47D4-BE18-2B74-83E3BC1C1163}"/>
                </a:ext>
              </a:extLst>
            </p:cNvPr>
            <p:cNvPicPr>
              <a:picLocks noChangeAspect="1"/>
            </p:cNvPicPr>
            <p:nvPr/>
          </p:nvPicPr>
          <p:blipFill>
            <a:blip r:embed="rId7"/>
            <a:stretch>
              <a:fillRect/>
            </a:stretch>
          </p:blipFill>
          <p:spPr>
            <a:xfrm>
              <a:off x="2875042" y="2424897"/>
              <a:ext cx="2895682" cy="1998856"/>
            </a:xfrm>
            <a:prstGeom prst="rect">
              <a:avLst/>
            </a:prstGeom>
          </p:spPr>
        </p:pic>
        <p:sp>
          <p:nvSpPr>
            <p:cNvPr id="43" name="TextBox 42">
              <a:extLst>
                <a:ext uri="{FF2B5EF4-FFF2-40B4-BE49-F238E27FC236}">
                  <a16:creationId xmlns:a16="http://schemas.microsoft.com/office/drawing/2014/main" id="{6ABE90E3-91A0-DEC0-CA9A-87A009AE1CDF}"/>
                </a:ext>
              </a:extLst>
            </p:cNvPr>
            <p:cNvSpPr txBox="1"/>
            <p:nvPr/>
          </p:nvSpPr>
          <p:spPr>
            <a:xfrm rot="468063">
              <a:off x="2509655" y="3285154"/>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FFFF00"/>
                  </a:solidFill>
                  <a:effectLst/>
                  <a:latin typeface="UTM Seagull" panose="02040603050506020204" pitchFamily="18" charset="0"/>
                  <a:ea typeface="Cambria" panose="02040503050406030204" pitchFamily="18" charset="0"/>
                </a:rPr>
                <a:t>Tổ 2</a:t>
              </a:r>
              <a:endParaRPr lang="vi-VN" sz="4400" b="1" i="0">
                <a:solidFill>
                  <a:srgbClr val="FFFF00"/>
                </a:solidFill>
                <a:effectLst/>
                <a:latin typeface="#9Slide05 Angelline" pitchFamily="2" charset="0"/>
                <a:ea typeface="Cambria" panose="02040503050406030204" pitchFamily="18" charset="0"/>
              </a:endParaRPr>
            </a:p>
          </p:txBody>
        </p:sp>
      </p:grpSp>
      <p:grpSp>
        <p:nvGrpSpPr>
          <p:cNvPr id="46" name="Group 45">
            <a:extLst>
              <a:ext uri="{FF2B5EF4-FFF2-40B4-BE49-F238E27FC236}">
                <a16:creationId xmlns:a16="http://schemas.microsoft.com/office/drawing/2014/main" id="{9734CC2E-195A-E9E7-F662-0AD10CB81870}"/>
              </a:ext>
            </a:extLst>
          </p:cNvPr>
          <p:cNvGrpSpPr/>
          <p:nvPr/>
        </p:nvGrpSpPr>
        <p:grpSpPr>
          <a:xfrm>
            <a:off x="4199512" y="1148687"/>
            <a:ext cx="3263891" cy="1627972"/>
            <a:chOff x="4633453" y="1886839"/>
            <a:chExt cx="3479180" cy="1602362"/>
          </a:xfrm>
        </p:grpSpPr>
        <p:pic>
          <p:nvPicPr>
            <p:cNvPr id="24" name="图片 24">
              <a:extLst>
                <a:ext uri="{FF2B5EF4-FFF2-40B4-BE49-F238E27FC236}">
                  <a16:creationId xmlns:a16="http://schemas.microsoft.com/office/drawing/2014/main" id="{41CAFE44-53E0-2F40-A6A1-F123EA0D11B8}"/>
                </a:ext>
              </a:extLst>
            </p:cNvPr>
            <p:cNvPicPr>
              <a:picLocks noChangeAspect="1"/>
            </p:cNvPicPr>
            <p:nvPr/>
          </p:nvPicPr>
          <p:blipFill>
            <a:blip r:embed="rId8"/>
            <a:stretch>
              <a:fillRect/>
            </a:stretch>
          </p:blipFill>
          <p:spPr>
            <a:xfrm>
              <a:off x="5028442" y="1886839"/>
              <a:ext cx="2378332" cy="1457485"/>
            </a:xfrm>
            <a:prstGeom prst="rect">
              <a:avLst/>
            </a:prstGeom>
          </p:spPr>
        </p:pic>
        <p:sp>
          <p:nvSpPr>
            <p:cNvPr id="45" name="TextBox 44">
              <a:extLst>
                <a:ext uri="{FF2B5EF4-FFF2-40B4-BE49-F238E27FC236}">
                  <a16:creationId xmlns:a16="http://schemas.microsoft.com/office/drawing/2014/main" id="{162FDC47-DD59-9E51-ACC7-B1F68A9F6244}"/>
                </a:ext>
              </a:extLst>
            </p:cNvPr>
            <p:cNvSpPr txBox="1"/>
            <p:nvPr/>
          </p:nvSpPr>
          <p:spPr>
            <a:xfrm rot="366265">
              <a:off x="4633453" y="2407221"/>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002060"/>
                  </a:solidFill>
                  <a:effectLst/>
                  <a:latin typeface="UTM Seagull" panose="02040603050506020204" pitchFamily="18" charset="0"/>
                  <a:ea typeface="Cambria" panose="02040503050406030204" pitchFamily="18" charset="0"/>
                </a:rPr>
                <a:t>Tổ 3</a:t>
              </a:r>
              <a:endParaRPr lang="vi-VN" sz="4400" b="1" i="0">
                <a:solidFill>
                  <a:srgbClr val="002060"/>
                </a:solidFill>
                <a:effectLst/>
                <a:latin typeface="#9Slide05 Angelline" pitchFamily="2" charset="0"/>
                <a:ea typeface="Cambria" panose="02040503050406030204" pitchFamily="18" charset="0"/>
              </a:endParaRPr>
            </a:p>
          </p:txBody>
        </p:sp>
      </p:grpSp>
      <p:grpSp>
        <p:nvGrpSpPr>
          <p:cNvPr id="48" name="Group 47">
            <a:extLst>
              <a:ext uri="{FF2B5EF4-FFF2-40B4-BE49-F238E27FC236}">
                <a16:creationId xmlns:a16="http://schemas.microsoft.com/office/drawing/2014/main" id="{D43AABE6-A694-343E-E5B6-875676398C67}"/>
              </a:ext>
            </a:extLst>
          </p:cNvPr>
          <p:cNvGrpSpPr/>
          <p:nvPr/>
        </p:nvGrpSpPr>
        <p:grpSpPr>
          <a:xfrm>
            <a:off x="6128698" y="812344"/>
            <a:ext cx="3479180" cy="1710755"/>
            <a:chOff x="6327221" y="1535251"/>
            <a:chExt cx="3479180" cy="1710755"/>
          </a:xfrm>
        </p:grpSpPr>
        <p:pic>
          <p:nvPicPr>
            <p:cNvPr id="34" name="图片 26">
              <a:extLst>
                <a:ext uri="{FF2B5EF4-FFF2-40B4-BE49-F238E27FC236}">
                  <a16:creationId xmlns:a16="http://schemas.microsoft.com/office/drawing/2014/main" id="{43BBB29B-48C5-35A1-345A-C18E9A67261E}"/>
                </a:ext>
              </a:extLst>
            </p:cNvPr>
            <p:cNvPicPr>
              <a:picLocks noChangeAspect="1"/>
            </p:cNvPicPr>
            <p:nvPr/>
          </p:nvPicPr>
          <p:blipFill>
            <a:blip r:embed="rId9"/>
            <a:stretch>
              <a:fillRect/>
            </a:stretch>
          </p:blipFill>
          <p:spPr>
            <a:xfrm>
              <a:off x="7099533" y="1535251"/>
              <a:ext cx="2134614" cy="1651009"/>
            </a:xfrm>
            <a:prstGeom prst="rect">
              <a:avLst/>
            </a:prstGeom>
          </p:spPr>
        </p:pic>
        <p:sp>
          <p:nvSpPr>
            <p:cNvPr id="47" name="TextBox 46">
              <a:extLst>
                <a:ext uri="{FF2B5EF4-FFF2-40B4-BE49-F238E27FC236}">
                  <a16:creationId xmlns:a16="http://schemas.microsoft.com/office/drawing/2014/main" id="{89D87E3B-3E71-5285-9B85-ED9E657BD5E6}"/>
                </a:ext>
              </a:extLst>
            </p:cNvPr>
            <p:cNvSpPr txBox="1"/>
            <p:nvPr/>
          </p:nvSpPr>
          <p:spPr>
            <a:xfrm rot="567434">
              <a:off x="6327221" y="2164026"/>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chemeClr val="accent5"/>
                  </a:solidFill>
                  <a:effectLst/>
                  <a:latin typeface="UTM Seagull" panose="02040603050506020204" pitchFamily="18" charset="0"/>
                  <a:ea typeface="Cambria" panose="02040503050406030204" pitchFamily="18" charset="0"/>
                </a:rPr>
                <a:t>Tổ 4</a:t>
              </a:r>
              <a:endParaRPr lang="vi-VN" sz="4400" b="1" i="0">
                <a:solidFill>
                  <a:schemeClr val="accent5"/>
                </a:solidFill>
                <a:effectLst/>
                <a:latin typeface="#9Slide05 Angelline" pitchFamily="2" charset="0"/>
                <a:ea typeface="Cambria" panose="02040503050406030204" pitchFamily="18" charset="0"/>
              </a:endParaRPr>
            </a:p>
          </p:txBody>
        </p:sp>
      </p:grpSp>
      <p:grpSp>
        <p:nvGrpSpPr>
          <p:cNvPr id="53" name="Group 52">
            <a:extLst>
              <a:ext uri="{FF2B5EF4-FFF2-40B4-BE49-F238E27FC236}">
                <a16:creationId xmlns:a16="http://schemas.microsoft.com/office/drawing/2014/main" id="{711B1C22-95C0-5CCF-2AE1-0180C23AE001}"/>
              </a:ext>
            </a:extLst>
          </p:cNvPr>
          <p:cNvGrpSpPr/>
          <p:nvPr/>
        </p:nvGrpSpPr>
        <p:grpSpPr>
          <a:xfrm rot="20669035">
            <a:off x="-543925" y="-142626"/>
            <a:ext cx="3479180" cy="1950222"/>
            <a:chOff x="2073009" y="2135885"/>
            <a:chExt cx="3866191" cy="2147025"/>
          </a:xfrm>
        </p:grpSpPr>
        <p:sp>
          <p:nvSpPr>
            <p:cNvPr id="54" name="Freeform: Shape 53">
              <a:extLst>
                <a:ext uri="{FF2B5EF4-FFF2-40B4-BE49-F238E27FC236}">
                  <a16:creationId xmlns:a16="http://schemas.microsoft.com/office/drawing/2014/main" id="{FD75FC9A-3562-8D13-F593-AE6B894DEF3C}"/>
                </a:ext>
              </a:extLst>
            </p:cNvPr>
            <p:cNvSpPr/>
            <p:nvPr/>
          </p:nvSpPr>
          <p:spPr>
            <a:xfrm>
              <a:off x="2260441" y="2135885"/>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55" name="TextBox 54">
              <a:extLst>
                <a:ext uri="{FF2B5EF4-FFF2-40B4-BE49-F238E27FC236}">
                  <a16:creationId xmlns:a16="http://schemas.microsoft.com/office/drawing/2014/main" id="{256D366D-DF9A-F4FE-C7A2-D8426FBF9BEF}"/>
                </a:ext>
              </a:extLst>
            </p:cNvPr>
            <p:cNvSpPr txBox="1"/>
            <p:nvPr/>
          </p:nvSpPr>
          <p:spPr>
            <a:xfrm rot="21373733">
              <a:off x="2073009" y="2677793"/>
              <a:ext cx="3866191" cy="1605117"/>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CE2C81"/>
                  </a:solidFill>
                  <a:effectLst/>
                  <a:latin typeface="#9Slide05 Angelline" pitchFamily="2" charset="0"/>
                  <a:ea typeface="Cambria" panose="02040503050406030204" pitchFamily="18" charset="0"/>
                </a:rPr>
                <a:t>Thi đua</a:t>
              </a:r>
              <a:endParaRPr lang="vi-VN" sz="4400" b="1" i="0">
                <a:solidFill>
                  <a:srgbClr val="CE2C81"/>
                </a:solidFill>
                <a:effectLst/>
                <a:latin typeface="#9Slide05 Angelline" pitchFamily="2" charset="0"/>
                <a:ea typeface="Cambria" panose="02040503050406030204" pitchFamily="18" charset="0"/>
              </a:endParaRPr>
            </a:p>
          </p:txBody>
        </p:sp>
      </p:grpSp>
      <p:grpSp>
        <p:nvGrpSpPr>
          <p:cNvPr id="27" name="Group 26">
            <a:extLst>
              <a:ext uri="{FF2B5EF4-FFF2-40B4-BE49-F238E27FC236}">
                <a16:creationId xmlns:a16="http://schemas.microsoft.com/office/drawing/2014/main" id="{6FA0115D-8DBC-F925-4E69-0DA011F5B9CF}"/>
              </a:ext>
            </a:extLst>
          </p:cNvPr>
          <p:cNvGrpSpPr/>
          <p:nvPr/>
        </p:nvGrpSpPr>
        <p:grpSpPr>
          <a:xfrm>
            <a:off x="-1708674" y="-569574"/>
            <a:ext cx="1087434" cy="523529"/>
            <a:chOff x="5225086" y="2071668"/>
            <a:chExt cx="5003642" cy="2991131"/>
          </a:xfrm>
        </p:grpSpPr>
        <p:grpSp>
          <p:nvGrpSpPr>
            <p:cNvPr id="28" name="Group 27">
              <a:extLst>
                <a:ext uri="{FF2B5EF4-FFF2-40B4-BE49-F238E27FC236}">
                  <a16:creationId xmlns:a16="http://schemas.microsoft.com/office/drawing/2014/main" id="{456E6E79-C2ED-7B9F-B971-116B60B9D4F3}"/>
                </a:ext>
              </a:extLst>
            </p:cNvPr>
            <p:cNvGrpSpPr/>
            <p:nvPr/>
          </p:nvGrpSpPr>
          <p:grpSpPr>
            <a:xfrm rot="20669035">
              <a:off x="5225086" y="2071668"/>
              <a:ext cx="5003642" cy="2991131"/>
              <a:chOff x="2303082" y="2295860"/>
              <a:chExt cx="3866191" cy="1860883"/>
            </a:xfrm>
          </p:grpSpPr>
          <p:sp>
            <p:nvSpPr>
              <p:cNvPr id="31" name="Freeform: Shape 30">
                <a:extLst>
                  <a:ext uri="{FF2B5EF4-FFF2-40B4-BE49-F238E27FC236}">
                    <a16:creationId xmlns:a16="http://schemas.microsoft.com/office/drawing/2014/main" id="{CDD78822-F7F1-2A0F-6EF3-7D244EE4FD13}"/>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900" b="1">
                  <a:solidFill>
                    <a:schemeClr val="accent5"/>
                  </a:solidFill>
                  <a:latin typeface="UTM Avo" panose="02040603050506020204" pitchFamily="18" charset="0"/>
                </a:endParaRPr>
              </a:p>
            </p:txBody>
          </p:sp>
          <p:sp>
            <p:nvSpPr>
              <p:cNvPr id="32" name="TextBox 31">
                <a:extLst>
                  <a:ext uri="{FF2B5EF4-FFF2-40B4-BE49-F238E27FC236}">
                    <a16:creationId xmlns:a16="http://schemas.microsoft.com/office/drawing/2014/main" id="{2A110126-C185-B706-1486-2A3A2812BBCF}"/>
                  </a:ext>
                </a:extLst>
              </p:cNvPr>
              <p:cNvSpPr txBox="1"/>
              <p:nvPr/>
            </p:nvSpPr>
            <p:spPr>
              <a:xfrm rot="21373733">
                <a:off x="2303082" y="3241018"/>
                <a:ext cx="3866191" cy="533165"/>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9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30" name="TextBox 10">
              <a:extLst>
                <a:ext uri="{FF2B5EF4-FFF2-40B4-BE49-F238E27FC236}">
                  <a16:creationId xmlns:a16="http://schemas.microsoft.com/office/drawing/2014/main" id="{FDEE4FDE-72E3-85FD-9FD0-8EB771C1515E}"/>
                </a:ext>
              </a:extLst>
            </p:cNvPr>
            <p:cNvSpPr txBox="1"/>
            <p:nvPr/>
          </p:nvSpPr>
          <p:spPr>
            <a:xfrm rot="20097314">
              <a:off x="5774683" y="3412808"/>
              <a:ext cx="3573145" cy="539019"/>
            </a:xfrm>
            <a:prstGeom prst="rect">
              <a:avLst/>
            </a:prstGeom>
            <a:noFill/>
          </p:spPr>
          <p:txBody>
            <a:bodyPr wrap="square" lIns="65024" tIns="32512" rIns="65024" bIns="32512">
              <a:spAutoFit/>
            </a:bodyPr>
            <a:lstStyle/>
            <a:p>
              <a:pPr algn="ctr">
                <a:buNone/>
              </a:pPr>
              <a:r>
                <a:rPr lang="en-US" altLang="zh-CN" sz="900" b="1" cap="all">
                  <a:solidFill>
                    <a:srgbClr val="CE2C81"/>
                  </a:solidFill>
                  <a:effectLst>
                    <a:glow rad="63500">
                      <a:schemeClr val="accent4">
                        <a:satMod val="175000"/>
                        <a:alpha val="40000"/>
                      </a:schemeClr>
                    </a:glow>
                  </a:effectLst>
                  <a:latin typeface="UVN Binh Duong" pitchFamily="2" charset="0"/>
                  <a:ea typeface="方正粗谭黑简体" panose="02000000000000000000" pitchFamily="2" charset="-122"/>
                  <a:cs typeface="Arial" panose="020B0604020202020204" pitchFamily="34" charset="0"/>
                </a:rPr>
                <a:t>Dặn dò</a:t>
              </a:r>
              <a:endParaRPr lang="zh-CN" altLang="en-US" sz="900" b="1" cap="all" dirty="0">
                <a:solidFill>
                  <a:srgbClr val="00B05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spTree>
    <p:controls>
      <mc:AlternateContent xmlns:mc="http://schemas.openxmlformats.org/markup-compatibility/2006">
        <mc:Choice xmlns:v="urn:schemas-microsoft-com:vml" Requires="v">
          <p:control name="TextBox1" r:id="rId1" imgW="1569600" imgH="1143000"/>
        </mc:Choice>
        <mc:Fallback>
          <p:control name="TextBox1" r:id="rId1" imgW="1569600" imgH="1143000">
            <p:pic>
              <p:nvPicPr>
                <p:cNvPr id="49" name="TextBox1">
                  <a:extLst>
                    <a:ext uri="{FF2B5EF4-FFF2-40B4-BE49-F238E27FC236}">
                      <a16:creationId xmlns:a16="http://schemas.microsoft.com/office/drawing/2014/main" id="{DB986DEB-9B68-7445-F26E-5587B6BA58A4}"/>
                    </a:ext>
                  </a:extLst>
                </p:cNvPr>
                <p:cNvPicPr>
                  <a:picLocks/>
                </p:cNvPicPr>
                <p:nvPr/>
              </p:nvPicPr>
              <p:blipFill>
                <a:blip r:embed="rId10"/>
                <a:stretch>
                  <a:fillRect/>
                </a:stretch>
              </p:blipFill>
              <p:spPr>
                <a:xfrm>
                  <a:off x="458899" y="3369337"/>
                  <a:ext cx="1570037" cy="1140088"/>
                </a:xfrm>
                <a:prstGeom prst="rect">
                  <a:avLst/>
                </a:prstGeom>
              </p:spPr>
            </p:pic>
          </p:control>
        </mc:Fallback>
      </mc:AlternateContent>
      <mc:AlternateContent xmlns:mc="http://schemas.openxmlformats.org/markup-compatibility/2006">
        <mc:Choice xmlns:v="urn:schemas-microsoft-com:vml" Requires="v">
          <p:control name="TextBox2" r:id="rId2" imgW="1569600" imgH="1036440"/>
        </mc:Choice>
        <mc:Fallback>
          <p:control name="TextBox2" r:id="rId2" imgW="1569600" imgH="1036440">
            <p:pic>
              <p:nvPicPr>
                <p:cNvPr id="50" name="TextBox2">
                  <a:extLst>
                    <a:ext uri="{FF2B5EF4-FFF2-40B4-BE49-F238E27FC236}">
                      <a16:creationId xmlns:a16="http://schemas.microsoft.com/office/drawing/2014/main" id="{5C2F0047-B87A-0708-EEB3-A9709D9707D8}"/>
                    </a:ext>
                  </a:extLst>
                </p:cNvPr>
                <p:cNvPicPr>
                  <a:picLocks/>
                </p:cNvPicPr>
                <p:nvPr/>
              </p:nvPicPr>
              <p:blipFill>
                <a:blip r:embed="rId11"/>
                <a:stretch>
                  <a:fillRect/>
                </a:stretch>
              </p:blipFill>
              <p:spPr>
                <a:xfrm>
                  <a:off x="2704220" y="2878998"/>
                  <a:ext cx="1570038" cy="1041024"/>
                </a:xfrm>
                <a:prstGeom prst="rect">
                  <a:avLst/>
                </a:prstGeom>
              </p:spPr>
            </p:pic>
          </p:control>
        </mc:Fallback>
      </mc:AlternateContent>
      <mc:AlternateContent xmlns:mc="http://schemas.openxmlformats.org/markup-compatibility/2006">
        <mc:Choice xmlns:v="urn:schemas-microsoft-com:vml" Requires="v">
          <p:control name="TextBox3" r:id="rId3" imgW="1585080" imgH="1036440"/>
        </mc:Choice>
        <mc:Fallback>
          <p:control name="TextBox3" r:id="rId3" imgW="1585080" imgH="1036440">
            <p:pic>
              <p:nvPicPr>
                <p:cNvPr id="51" name="TextBox3">
                  <a:extLst>
                    <a:ext uri="{FF2B5EF4-FFF2-40B4-BE49-F238E27FC236}">
                      <a16:creationId xmlns:a16="http://schemas.microsoft.com/office/drawing/2014/main" id="{A2DBDF47-7DA5-C03F-FCC7-77E63B0CABA9}"/>
                    </a:ext>
                  </a:extLst>
                </p:cNvPr>
                <p:cNvPicPr>
                  <a:picLocks/>
                </p:cNvPicPr>
                <p:nvPr/>
              </p:nvPicPr>
              <p:blipFill>
                <a:blip r:embed="rId12"/>
                <a:stretch>
                  <a:fillRect/>
                </a:stretch>
              </p:blipFill>
              <p:spPr>
                <a:xfrm>
                  <a:off x="4942529" y="2704601"/>
                  <a:ext cx="1587500" cy="1041023"/>
                </a:xfrm>
                <a:prstGeom prst="rect">
                  <a:avLst/>
                </a:prstGeom>
              </p:spPr>
            </p:pic>
          </p:control>
        </mc:Fallback>
      </mc:AlternateContent>
      <mc:AlternateContent xmlns:mc="http://schemas.openxmlformats.org/markup-compatibility/2006">
        <mc:Choice xmlns:v="urn:schemas-microsoft-com:vml" Requires="v">
          <p:control name="TextBox4" r:id="rId4" imgW="1676520" imgH="1135440"/>
        </mc:Choice>
        <mc:Fallback>
          <p:control name="TextBox4" r:id="rId4" imgW="1676520" imgH="1135440">
            <p:pic>
              <p:nvPicPr>
                <p:cNvPr id="52" name="TextBox4">
                  <a:extLst>
                    <a:ext uri="{FF2B5EF4-FFF2-40B4-BE49-F238E27FC236}">
                      <a16:creationId xmlns:a16="http://schemas.microsoft.com/office/drawing/2014/main" id="{7F1EF21C-2A4F-2A31-2104-5FEF44526AB8}"/>
                    </a:ext>
                  </a:extLst>
                </p:cNvPr>
                <p:cNvPicPr>
                  <a:picLocks/>
                </p:cNvPicPr>
                <p:nvPr/>
              </p:nvPicPr>
              <p:blipFill>
                <a:blip r:embed="rId13"/>
                <a:stretch>
                  <a:fillRect/>
                </a:stretch>
              </p:blipFill>
              <p:spPr>
                <a:xfrm>
                  <a:off x="7094493" y="2644212"/>
                  <a:ext cx="1680063" cy="1132916"/>
                </a:xfrm>
                <a:prstGeom prst="rect">
                  <a:avLst/>
                </a:prstGeom>
              </p:spPr>
            </p:pic>
          </p:control>
        </mc:Fallback>
      </mc:AlternateContent>
    </p:controls>
    <p:extLst>
      <p:ext uri="{BB962C8B-B14F-4D97-AF65-F5344CB8AC3E}">
        <p14:creationId xmlns:p14="http://schemas.microsoft.com/office/powerpoint/2010/main" val="377945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52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fltVal val="0.5"/>
                                          </p:val>
                                        </p:tav>
                                        <p:tav tm="100000">
                                          <p:val>
                                            <p:strVal val="#ppt_x"/>
                                          </p:val>
                                        </p:tav>
                                      </p:tavLst>
                                    </p:anim>
                                    <p:anim calcmode="lin" valueType="num">
                                      <p:cBhvr>
                                        <p:cTn id="17" dur="500" fill="hold"/>
                                        <p:tgtEl>
                                          <p:spTgt spid="16"/>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fltVal val="0.5"/>
                                          </p:val>
                                        </p:tav>
                                        <p:tav tm="100000">
                                          <p:val>
                                            <p:strVal val="#ppt_x"/>
                                          </p:val>
                                        </p:tav>
                                      </p:tavLst>
                                    </p:anim>
                                    <p:anim calcmode="lin" valueType="num">
                                      <p:cBhvr>
                                        <p:cTn id="4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3"/>
        <p:cNvGrpSpPr/>
        <p:nvPr/>
      </p:nvGrpSpPr>
      <p:grpSpPr>
        <a:xfrm>
          <a:off x="0" y="0"/>
          <a:ext cx="0" cy="0"/>
          <a:chOff x="0" y="0"/>
          <a:chExt cx="0" cy="0"/>
        </a:xfrm>
      </p:grpSpPr>
      <p:grpSp>
        <p:nvGrpSpPr>
          <p:cNvPr id="29" name="Group 28">
            <a:extLst>
              <a:ext uri="{FF2B5EF4-FFF2-40B4-BE49-F238E27FC236}">
                <a16:creationId xmlns:a16="http://schemas.microsoft.com/office/drawing/2014/main" id="{FBB6CD6A-22FF-8E0F-00E1-88882DF354E3}"/>
              </a:ext>
            </a:extLst>
          </p:cNvPr>
          <p:cNvGrpSpPr/>
          <p:nvPr/>
        </p:nvGrpSpPr>
        <p:grpSpPr>
          <a:xfrm rot="199546">
            <a:off x="4600351" y="942893"/>
            <a:ext cx="2022835" cy="1036109"/>
            <a:chOff x="2303081" y="2295860"/>
            <a:chExt cx="3866191" cy="1860883"/>
          </a:xfrm>
        </p:grpSpPr>
        <p:sp>
          <p:nvSpPr>
            <p:cNvPr id="30" name="Freeform: Shape 29">
              <a:extLst>
                <a:ext uri="{FF2B5EF4-FFF2-40B4-BE49-F238E27FC236}">
                  <a16:creationId xmlns:a16="http://schemas.microsoft.com/office/drawing/2014/main" id="{C7E018E3-72F8-2FDA-64CE-9A03DA67F41B}"/>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31" name="TextBox 30">
              <a:extLst>
                <a:ext uri="{FF2B5EF4-FFF2-40B4-BE49-F238E27FC236}">
                  <a16:creationId xmlns:a16="http://schemas.microsoft.com/office/drawing/2014/main" id="{3458E78E-6235-B782-F556-36AE992D6C89}"/>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grpSp>
        <p:nvGrpSpPr>
          <p:cNvPr id="32" name="Group 31">
            <a:extLst>
              <a:ext uri="{FF2B5EF4-FFF2-40B4-BE49-F238E27FC236}">
                <a16:creationId xmlns:a16="http://schemas.microsoft.com/office/drawing/2014/main" id="{7FA39947-9792-A30C-2FB6-57A9384C9BD7}"/>
              </a:ext>
            </a:extLst>
          </p:cNvPr>
          <p:cNvGrpSpPr/>
          <p:nvPr/>
        </p:nvGrpSpPr>
        <p:grpSpPr>
          <a:xfrm rot="199546">
            <a:off x="5159248" y="1057798"/>
            <a:ext cx="2706545" cy="1702842"/>
            <a:chOff x="2303081" y="2295860"/>
            <a:chExt cx="3866191" cy="1860883"/>
          </a:xfrm>
        </p:grpSpPr>
        <p:sp>
          <p:nvSpPr>
            <p:cNvPr id="33" name="Freeform: Shape 32">
              <a:extLst>
                <a:ext uri="{FF2B5EF4-FFF2-40B4-BE49-F238E27FC236}">
                  <a16:creationId xmlns:a16="http://schemas.microsoft.com/office/drawing/2014/main" id="{88169CC0-CAD7-19A4-D4B5-D0595D8A1521}"/>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34" name="TextBox 33">
              <a:extLst>
                <a:ext uri="{FF2B5EF4-FFF2-40B4-BE49-F238E27FC236}">
                  <a16:creationId xmlns:a16="http://schemas.microsoft.com/office/drawing/2014/main" id="{EFA8E409-C865-2C51-169F-AB144E03496A}"/>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21" name="TextBox 20">
            <a:extLst>
              <a:ext uri="{FF2B5EF4-FFF2-40B4-BE49-F238E27FC236}">
                <a16:creationId xmlns:a16="http://schemas.microsoft.com/office/drawing/2014/main" id="{A1C4F391-B6AF-E8A5-3009-E322E82EB6AC}"/>
              </a:ext>
            </a:extLst>
          </p:cNvPr>
          <p:cNvSpPr txBox="1"/>
          <p:nvPr/>
        </p:nvSpPr>
        <p:spPr>
          <a:xfrm>
            <a:off x="222884" y="192086"/>
            <a:ext cx="8698231" cy="783193"/>
          </a:xfrm>
          <a:prstGeom prst="roundRect">
            <a:avLst/>
          </a:prstGeom>
          <a:solidFill>
            <a:srgbClr val="014C4C"/>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effectLst/>
                <a:latin typeface="UTM Avo" panose="02040603050506020204" pitchFamily="18" charset="0"/>
                <a:ea typeface="Times New Roman" panose="02020603050405020304" pitchFamily="18" charset="0"/>
              </a:rPr>
              <a:t>Luyện đọc diễn cảm bài đọc</a:t>
            </a:r>
          </a:p>
        </p:txBody>
      </p:sp>
      <p:grpSp>
        <p:nvGrpSpPr>
          <p:cNvPr id="13" name="Group 12">
            <a:extLst>
              <a:ext uri="{FF2B5EF4-FFF2-40B4-BE49-F238E27FC236}">
                <a16:creationId xmlns:a16="http://schemas.microsoft.com/office/drawing/2014/main" id="{906F9746-73F1-78C0-8C1B-E071612A2BB9}"/>
              </a:ext>
            </a:extLst>
          </p:cNvPr>
          <p:cNvGrpSpPr/>
          <p:nvPr/>
        </p:nvGrpSpPr>
        <p:grpSpPr>
          <a:xfrm>
            <a:off x="4967110" y="1991771"/>
            <a:ext cx="5003642" cy="2991131"/>
            <a:chOff x="5225085" y="2071668"/>
            <a:chExt cx="5003642" cy="2991131"/>
          </a:xfrm>
        </p:grpSpPr>
        <p:grpSp>
          <p:nvGrpSpPr>
            <p:cNvPr id="25" name="Group 24">
              <a:extLst>
                <a:ext uri="{FF2B5EF4-FFF2-40B4-BE49-F238E27FC236}">
                  <a16:creationId xmlns:a16="http://schemas.microsoft.com/office/drawing/2014/main" id="{9D4E89C8-FBFC-2C9D-5AA6-CCE0316E81F9}"/>
                </a:ext>
              </a:extLst>
            </p:cNvPr>
            <p:cNvGrpSpPr/>
            <p:nvPr/>
          </p:nvGrpSpPr>
          <p:grpSpPr>
            <a:xfrm rot="20669035">
              <a:off x="5225085" y="2071668"/>
              <a:ext cx="5003642" cy="2991131"/>
              <a:chOff x="2303081" y="2295860"/>
              <a:chExt cx="3866191" cy="1860883"/>
            </a:xfrm>
          </p:grpSpPr>
          <p:sp>
            <p:nvSpPr>
              <p:cNvPr id="26" name="Freeform: Shape 25">
                <a:extLst>
                  <a:ext uri="{FF2B5EF4-FFF2-40B4-BE49-F238E27FC236}">
                    <a16:creationId xmlns:a16="http://schemas.microsoft.com/office/drawing/2014/main" id="{B38C65EA-9B77-B2B1-20B3-D3AB3E47220E}"/>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27" name="TextBox 26">
                <a:extLst>
                  <a:ext uri="{FF2B5EF4-FFF2-40B4-BE49-F238E27FC236}">
                    <a16:creationId xmlns:a16="http://schemas.microsoft.com/office/drawing/2014/main" id="{B5C800CE-CD28-8EA6-5AD2-A5E7526AAAE5}"/>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24" name="TextBox 10">
              <a:extLst>
                <a:ext uri="{FF2B5EF4-FFF2-40B4-BE49-F238E27FC236}">
                  <a16:creationId xmlns:a16="http://schemas.microsoft.com/office/drawing/2014/main" id="{0C83212F-F27D-FFF6-E81C-93F698F03346}"/>
                </a:ext>
              </a:extLst>
            </p:cNvPr>
            <p:cNvSpPr txBox="1"/>
            <p:nvPr/>
          </p:nvSpPr>
          <p:spPr>
            <a:xfrm rot="20097314">
              <a:off x="5774683" y="3110880"/>
              <a:ext cx="3573146" cy="1142877"/>
            </a:xfrm>
            <a:prstGeom prst="rect">
              <a:avLst/>
            </a:prstGeom>
            <a:noFill/>
          </p:spPr>
          <p:txBody>
            <a:bodyPr wrap="square" lIns="65024" tIns="32512" rIns="65024" bIns="32512">
              <a:spAutoFit/>
            </a:bodyPr>
            <a:lstStyle/>
            <a:p>
              <a:pPr algn="ctr">
                <a:buNone/>
              </a:pPr>
              <a:r>
                <a:rPr lang="en-US" altLang="zh-CN" sz="7000" b="1" cap="all">
                  <a:solidFill>
                    <a:srgbClr val="CE2C81"/>
                  </a:solidFill>
                  <a:effectLst>
                    <a:glow rad="63500">
                      <a:schemeClr val="accent4">
                        <a:satMod val="175000"/>
                        <a:alpha val="40000"/>
                      </a:schemeClr>
                    </a:glow>
                  </a:effectLst>
                  <a:latin typeface="UVN Binh Duong" pitchFamily="2" charset="0"/>
                  <a:ea typeface="方正粗谭黑简体" panose="02000000000000000000" pitchFamily="2" charset="-122"/>
                  <a:cs typeface="Arial" panose="020B0604020202020204" pitchFamily="34" charset="0"/>
                </a:rPr>
                <a:t>Dặn dò</a:t>
              </a:r>
              <a:endParaRPr lang="zh-CN" altLang="en-US" sz="7000" b="1" cap="all" dirty="0">
                <a:solidFill>
                  <a:srgbClr val="00B05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sp>
        <p:nvSpPr>
          <p:cNvPr id="36" name="TextBox 35">
            <a:extLst>
              <a:ext uri="{FF2B5EF4-FFF2-40B4-BE49-F238E27FC236}">
                <a16:creationId xmlns:a16="http://schemas.microsoft.com/office/drawing/2014/main" id="{1BB097D4-2C53-2918-A5F7-540AD908D75B}"/>
              </a:ext>
            </a:extLst>
          </p:cNvPr>
          <p:cNvSpPr txBox="1"/>
          <p:nvPr/>
        </p:nvSpPr>
        <p:spPr>
          <a:xfrm>
            <a:off x="850470" y="1089069"/>
            <a:ext cx="7279445" cy="783193"/>
          </a:xfrm>
          <a:prstGeom prst="roundRect">
            <a:avLst/>
          </a:prstGeom>
          <a:solidFill>
            <a:srgbClr val="014C4C"/>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effectLst/>
                <a:latin typeface="UTM Avo" panose="02040603050506020204" pitchFamily="18" charset="0"/>
                <a:ea typeface="Times New Roman" panose="02020603050405020304" pitchFamily="18" charset="0"/>
              </a:rPr>
              <a:t>Luyện tập trả lời câu hỏi</a:t>
            </a:r>
          </a:p>
        </p:txBody>
      </p:sp>
      <p:sp>
        <p:nvSpPr>
          <p:cNvPr id="15" name="Google Shape;1910;p31">
            <a:extLst>
              <a:ext uri="{FF2B5EF4-FFF2-40B4-BE49-F238E27FC236}">
                <a16:creationId xmlns:a16="http://schemas.microsoft.com/office/drawing/2014/main" id="{2E708C15-8CF0-F1DF-311D-6B5E72D56CF5}"/>
              </a:ext>
            </a:extLst>
          </p:cNvPr>
          <p:cNvSpPr txBox="1">
            <a:spLocks/>
          </p:cNvSpPr>
          <p:nvPr/>
        </p:nvSpPr>
        <p:spPr>
          <a:xfrm>
            <a:off x="3513536" y="-726771"/>
            <a:ext cx="1598930" cy="182722"/>
          </a:xfrm>
          <a:prstGeom prst="rect">
            <a:avLst/>
          </a:prstGeom>
          <a:noFill/>
          <a:ln>
            <a:noFill/>
          </a:ln>
        </p:spPr>
        <p:txBody>
          <a:bodyPr spcFirstLastPara="1" wrap="square" lIns="91425" tIns="91425" rIns="91425" bIns="91425" numCol="1" anchor="ctr" anchorCtr="0">
            <a:prstTxWarp prst="textArchDown">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8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Chúc</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các </a:t>
            </a:r>
            <a:r>
              <a:rPr lang="en-US" sz="8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em </a:t>
            </a:r>
            <a:r>
              <a:rPr lang="en-US" sz="8000">
                <a:ln>
                  <a:solidFill>
                    <a:schemeClr val="tx1">
                      <a:lumMod val="10000"/>
                    </a:schemeClr>
                  </a:solidFill>
                </a:ln>
                <a:solidFill>
                  <a:srgbClr val="FFC000"/>
                </a:solidFill>
                <a:effectLst>
                  <a:glow rad="101600">
                    <a:schemeClr val="bg1">
                      <a:lumMod val="60000"/>
                      <a:lumOff val="40000"/>
                      <a:alpha val="60000"/>
                    </a:schemeClr>
                  </a:glow>
                </a:effectLst>
                <a:latin typeface="SVN-Poky's" panose="020B0606040200020203" pitchFamily="34" charset="0"/>
              </a:rPr>
              <a:t>học </a:t>
            </a:r>
            <a:r>
              <a:rPr lang="en-US" sz="8000">
                <a:ln>
                  <a:solidFill>
                    <a:schemeClr val="tx1">
                      <a:lumMod val="10000"/>
                    </a:schemeClr>
                  </a:solidFill>
                </a:ln>
                <a:solidFill>
                  <a:srgbClr val="2C9151"/>
                </a:solidFill>
                <a:effectLst>
                  <a:glow rad="101600">
                    <a:schemeClr val="bg1">
                      <a:lumMod val="60000"/>
                      <a:lumOff val="40000"/>
                      <a:alpha val="60000"/>
                    </a:schemeClr>
                  </a:glow>
                </a:effectLst>
                <a:latin typeface="SVN-Poky's" panose="020B0606040200020203" pitchFamily="34" charset="0"/>
              </a:rPr>
              <a:t>tốt!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E5FFF8F-18FE-1EF3-F090-A9A7F07A0260}"/>
              </a:ext>
            </a:extLst>
          </p:cNvPr>
          <p:cNvSpPr/>
          <p:nvPr/>
        </p:nvSpPr>
        <p:spPr>
          <a:xfrm>
            <a:off x="3465152" y="3516188"/>
            <a:ext cx="3376909" cy="122503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Google Shape;38;p2">
            <a:extLst>
              <a:ext uri="{FF2B5EF4-FFF2-40B4-BE49-F238E27FC236}">
                <a16:creationId xmlns:a16="http://schemas.microsoft.com/office/drawing/2014/main" id="{CA8AE1B6-CA47-E895-2E25-0E033395ABAB}"/>
              </a:ext>
            </a:extLst>
          </p:cNvPr>
          <p:cNvSpPr/>
          <p:nvPr/>
        </p:nvSpPr>
        <p:spPr>
          <a:xfrm flipH="1">
            <a:off x="5339239" y="4104425"/>
            <a:ext cx="3653877" cy="164641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Freeform: Shape 3">
            <a:extLst>
              <a:ext uri="{FF2B5EF4-FFF2-40B4-BE49-F238E27FC236}">
                <a16:creationId xmlns:a16="http://schemas.microsoft.com/office/drawing/2014/main" id="{1B0F713D-96FC-CCFD-8792-E455AFF6F908}"/>
              </a:ext>
            </a:extLst>
          </p:cNvPr>
          <p:cNvSpPr/>
          <p:nvPr/>
        </p:nvSpPr>
        <p:spPr>
          <a:xfrm>
            <a:off x="5250974" y="3421669"/>
            <a:ext cx="4367551" cy="214526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 name="Freeform: Shape 4">
            <a:extLst>
              <a:ext uri="{FF2B5EF4-FFF2-40B4-BE49-F238E27FC236}">
                <a16:creationId xmlns:a16="http://schemas.microsoft.com/office/drawing/2014/main" id="{A7B9BB85-AFC0-CCDC-1F46-92DC4F751118}"/>
              </a:ext>
            </a:extLst>
          </p:cNvPr>
          <p:cNvSpPr/>
          <p:nvPr/>
        </p:nvSpPr>
        <p:spPr>
          <a:xfrm>
            <a:off x="-553432" y="3288245"/>
            <a:ext cx="3726247" cy="177226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6" name="Freeform: Shape 5">
            <a:extLst>
              <a:ext uri="{FF2B5EF4-FFF2-40B4-BE49-F238E27FC236}">
                <a16:creationId xmlns:a16="http://schemas.microsoft.com/office/drawing/2014/main" id="{44874E15-DB23-B64B-E0A1-3111DD55F61E}"/>
              </a:ext>
            </a:extLst>
          </p:cNvPr>
          <p:cNvSpPr/>
          <p:nvPr/>
        </p:nvSpPr>
        <p:spPr>
          <a:xfrm>
            <a:off x="1427360" y="3849331"/>
            <a:ext cx="4367551" cy="214526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7" name="Google Shape;1910;p31">
            <a:extLst>
              <a:ext uri="{FF2B5EF4-FFF2-40B4-BE49-F238E27FC236}">
                <a16:creationId xmlns:a16="http://schemas.microsoft.com/office/drawing/2014/main" id="{ECA8E06D-6C56-EDD5-01B5-F218B4CF837C}"/>
              </a:ext>
            </a:extLst>
          </p:cNvPr>
          <p:cNvSpPr txBox="1">
            <a:spLocks/>
          </p:cNvSpPr>
          <p:nvPr/>
        </p:nvSpPr>
        <p:spPr>
          <a:xfrm>
            <a:off x="422910" y="2736842"/>
            <a:ext cx="8298180" cy="1916280"/>
          </a:xfrm>
          <a:prstGeom prst="rect">
            <a:avLst/>
          </a:prstGeom>
          <a:noFill/>
          <a:ln>
            <a:noFill/>
          </a:ln>
        </p:spPr>
        <p:txBody>
          <a:bodyPr spcFirstLastPara="1" wrap="square" lIns="91425" tIns="91425" rIns="91425" bIns="91425" numCol="1" anchor="ctr" anchorCtr="0">
            <a:prstTxWarp prst="textArchDown">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8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Chúc</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các </a:t>
            </a:r>
            <a:r>
              <a:rPr lang="en-US" sz="8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em </a:t>
            </a:r>
            <a:r>
              <a:rPr lang="en-US" sz="8000">
                <a:ln>
                  <a:solidFill>
                    <a:schemeClr val="tx1">
                      <a:lumMod val="10000"/>
                    </a:schemeClr>
                  </a:solidFill>
                </a:ln>
                <a:solidFill>
                  <a:srgbClr val="FFC000"/>
                </a:solidFill>
                <a:effectLst>
                  <a:glow rad="101600">
                    <a:schemeClr val="bg1">
                      <a:lumMod val="60000"/>
                      <a:lumOff val="40000"/>
                      <a:alpha val="60000"/>
                    </a:schemeClr>
                  </a:glow>
                </a:effectLst>
                <a:latin typeface="SVN-Poky's" panose="020B0606040200020203" pitchFamily="34" charset="0"/>
              </a:rPr>
              <a:t>học </a:t>
            </a:r>
            <a:r>
              <a:rPr lang="en-US" sz="8000">
                <a:ln>
                  <a:solidFill>
                    <a:schemeClr val="tx1">
                      <a:lumMod val="10000"/>
                    </a:schemeClr>
                  </a:solidFill>
                </a:ln>
                <a:solidFill>
                  <a:srgbClr val="2C9151"/>
                </a:solidFill>
                <a:effectLst>
                  <a:glow rad="101600">
                    <a:schemeClr val="bg1">
                      <a:lumMod val="60000"/>
                      <a:lumOff val="40000"/>
                      <a:alpha val="60000"/>
                    </a:schemeClr>
                  </a:glow>
                </a:effectLst>
                <a:latin typeface="SVN-Poky's" panose="020B0606040200020203" pitchFamily="34" charset="0"/>
              </a:rPr>
              <a:t>tốt!</a:t>
            </a:r>
          </a:p>
        </p:txBody>
      </p:sp>
      <p:pic>
        <p:nvPicPr>
          <p:cNvPr id="8" name="Picture 7" descr="Logo, company name&#10;&#10;Description automatically generated">
            <a:extLst>
              <a:ext uri="{FF2B5EF4-FFF2-40B4-BE49-F238E27FC236}">
                <a16:creationId xmlns:a16="http://schemas.microsoft.com/office/drawing/2014/main" id="{7D7EECE1-F7C4-1308-70ED-756A8DA6C4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300000"/>
                    </a14:imgEffect>
                  </a14:imgLayer>
                </a14:imgProps>
              </a:ext>
            </a:extLst>
          </a:blip>
          <a:stretch>
            <a:fillRect/>
          </a:stretch>
        </p:blipFill>
        <p:spPr>
          <a:xfrm>
            <a:off x="382670" y="267643"/>
            <a:ext cx="1044690" cy="1044690"/>
          </a:xfrm>
          <a:prstGeom prst="rect">
            <a:avLst/>
          </a:prstGeom>
        </p:spPr>
      </p:pic>
      <p:sp>
        <p:nvSpPr>
          <p:cNvPr id="9" name="TextBox 8">
            <a:extLst>
              <a:ext uri="{FF2B5EF4-FFF2-40B4-BE49-F238E27FC236}">
                <a16:creationId xmlns:a16="http://schemas.microsoft.com/office/drawing/2014/main" id="{C5810AFB-4062-D63E-9C98-3898BE377B43}"/>
              </a:ext>
            </a:extLst>
          </p:cNvPr>
          <p:cNvSpPr txBox="1"/>
          <p:nvPr/>
        </p:nvSpPr>
        <p:spPr>
          <a:xfrm>
            <a:off x="2954395" y="1250831"/>
            <a:ext cx="2384844" cy="784811"/>
          </a:xfrm>
          <a:prstGeom prst="rect">
            <a:avLst/>
          </a:prstGeom>
          <a:noFill/>
        </p:spPr>
        <p:txBody>
          <a:bodyPr wrap="square" rtlCol="0">
            <a:prstTxWarp prst="textArchUp">
              <a:avLst/>
            </a:prstTxWarp>
            <a:spAutoFit/>
          </a:bodyPr>
          <a:lstStyle/>
          <a:p>
            <a:pPr algn="ctr"/>
            <a:r>
              <a:rPr lang="en-US" sz="3600">
                <a:solidFill>
                  <a:schemeClr val="accent1">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3600">
              <a:solidFill>
                <a:schemeClr val="accent1">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pic>
        <p:nvPicPr>
          <p:cNvPr id="10" name="Picture 9" descr="A picture containing watch, green&#10;&#10;Description automatically generated">
            <a:extLst>
              <a:ext uri="{FF2B5EF4-FFF2-40B4-BE49-F238E27FC236}">
                <a16:creationId xmlns:a16="http://schemas.microsoft.com/office/drawing/2014/main" id="{E62F6668-C485-AE66-6751-7E5B1F399DC4}"/>
              </a:ext>
            </a:extLst>
          </p:cNvPr>
          <p:cNvPicPr>
            <a:picLocks noChangeAspect="1"/>
          </p:cNvPicPr>
          <p:nvPr/>
        </p:nvPicPr>
        <p:blipFill>
          <a:blip r:embed="rId4"/>
          <a:stretch>
            <a:fillRect/>
          </a:stretch>
        </p:blipFill>
        <p:spPr>
          <a:xfrm>
            <a:off x="6651800" y="1312333"/>
            <a:ext cx="939268" cy="996622"/>
          </a:xfrm>
          <a:prstGeom prst="rect">
            <a:avLst/>
          </a:prstGeom>
        </p:spPr>
      </p:pic>
    </p:spTree>
    <p:extLst>
      <p:ext uri="{BB962C8B-B14F-4D97-AF65-F5344CB8AC3E}">
        <p14:creationId xmlns:p14="http://schemas.microsoft.com/office/powerpoint/2010/main" val="209658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par>
                                <p:cTn id="12" presetID="63" presetClass="path" presetSubtype="0" repeatCount="indefinite" accel="12000" decel="17000" autoRev="1" fill="hold" grpId="0" nodeType="withEffect">
                                  <p:stCondLst>
                                    <p:cond delay="250"/>
                                  </p:stCondLst>
                                  <p:childTnLst>
                                    <p:animMotion origin="layout" path="M 8.33333E-7 2.46914E-7 L 0.0599 2.46914E-7 " pathEditMode="relative" rAng="0" ptsTypes="AA">
                                      <p:cBhvr>
                                        <p:cTn id="13" dur="5000" fill="hold"/>
                                        <p:tgtEl>
                                          <p:spTgt spid="5"/>
                                        </p:tgtEl>
                                        <p:attrNameLst>
                                          <p:attrName>ppt_x</p:attrName>
                                          <p:attrName>ppt_y</p:attrName>
                                        </p:attrNameLst>
                                      </p:cBhvr>
                                      <p:rCtr x="2986" y="0"/>
                                    </p:animMotion>
                                  </p:childTnLst>
                                </p:cTn>
                              </p:par>
                              <p:par>
                                <p:cTn id="14" presetID="63" presetClass="path" presetSubtype="0" repeatCount="indefinite" accel="12000" decel="17000" autoRev="1" fill="hold" grpId="0" nodeType="withEffect">
                                  <p:stCondLst>
                                    <p:cond delay="250"/>
                                  </p:stCondLst>
                                  <p:childTnLst>
                                    <p:animMotion origin="layout" path="M -1.66667E-6 -1.23457E-7 L -0.07448 -1.23457E-7 " pathEditMode="relative" rAng="0" ptsTypes="AA">
                                      <p:cBhvr>
                                        <p:cTn id="15" dur="5000" fill="hold"/>
                                        <p:tgtEl>
                                          <p:spTgt spid="6"/>
                                        </p:tgtEl>
                                        <p:attrNameLst>
                                          <p:attrName>ppt_x</p:attrName>
                                          <p:attrName>ppt_y</p:attrName>
                                        </p:attrNameLst>
                                      </p:cBhvr>
                                      <p:rCtr x="-3733" y="0"/>
                                    </p:animMotion>
                                  </p:childTnLst>
                                </p:cTn>
                              </p:par>
                              <p:par>
                                <p:cTn id="16" presetID="63" presetClass="path" presetSubtype="0" repeatCount="indefinite" accel="12000" decel="17000" autoRev="1" fill="hold" grpId="0" nodeType="withEffect">
                                  <p:stCondLst>
                                    <p:cond delay="250"/>
                                  </p:stCondLst>
                                  <p:childTnLst>
                                    <p:animMotion origin="layout" path="M -8.33333E-7 4.5679E-6 L -0.07448 4.5679E-6 " pathEditMode="relative" rAng="0" ptsTypes="AA">
                                      <p:cBhvr>
                                        <p:cTn id="17" dur="5000" fill="hold"/>
                                        <p:tgtEl>
                                          <p:spTgt spid="4"/>
                                        </p:tgtEl>
                                        <p:attrNameLst>
                                          <p:attrName>ppt_x</p:attrName>
                                          <p:attrName>ppt_y</p:attrName>
                                        </p:attrNameLst>
                                      </p:cBhvr>
                                      <p:rCtr x="-3733" y="0"/>
                                    </p:animMotion>
                                  </p:childTnLst>
                                </p:cTn>
                              </p:par>
                              <p:par>
                                <p:cTn id="18" presetID="63" presetClass="path" presetSubtype="0" repeatCount="indefinite" accel="12000" decel="17000" autoRev="1" fill="hold" grpId="0" nodeType="withEffect">
                                  <p:stCondLst>
                                    <p:cond delay="250"/>
                                  </p:stCondLst>
                                  <p:childTnLst>
                                    <p:animMotion origin="layout" path="M -1.66667E-6 2.22222E-6 L -0.07448 2.22222E-6 " pathEditMode="relative" rAng="0" ptsTypes="AA">
                                      <p:cBhvr>
                                        <p:cTn id="19" dur="5000" fill="hold"/>
                                        <p:tgtEl>
                                          <p:spTgt spid="2"/>
                                        </p:tgtEl>
                                        <p:attrNameLst>
                                          <p:attrName>ppt_x</p:attrName>
                                          <p:attrName>ppt_y</p:attrName>
                                        </p:attrNameLst>
                                      </p:cBhvr>
                                      <p:rCtr x="-37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910;p31">
            <a:extLst>
              <a:ext uri="{FF2B5EF4-FFF2-40B4-BE49-F238E27FC236}">
                <a16:creationId xmlns:a16="http://schemas.microsoft.com/office/drawing/2014/main" id="{C6D424D3-5787-1563-894D-520611714A73}"/>
              </a:ext>
            </a:extLst>
          </p:cNvPr>
          <p:cNvSpPr txBox="1">
            <a:spLocks/>
          </p:cNvSpPr>
          <p:nvPr/>
        </p:nvSpPr>
        <p:spPr>
          <a:xfrm>
            <a:off x="-1757536" y="2909062"/>
            <a:ext cx="108376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2000">
                <a:latin typeface="#9Slide05 Aphrodite Pro" panose="02000000000000000000" pitchFamily="2" charset="0"/>
              </a:rPr>
              <a:t>Măng Non</a:t>
            </a:r>
          </a:p>
        </p:txBody>
      </p:sp>
      <p:grpSp>
        <p:nvGrpSpPr>
          <p:cNvPr id="21" name="Group 20">
            <a:extLst>
              <a:ext uri="{FF2B5EF4-FFF2-40B4-BE49-F238E27FC236}">
                <a16:creationId xmlns:a16="http://schemas.microsoft.com/office/drawing/2014/main" id="{3A5B4AF5-CC89-6541-A2A1-1A0D27811D0B}"/>
              </a:ext>
            </a:extLst>
          </p:cNvPr>
          <p:cNvGrpSpPr/>
          <p:nvPr/>
        </p:nvGrpSpPr>
        <p:grpSpPr>
          <a:xfrm>
            <a:off x="1431235" y="0"/>
            <a:ext cx="6062869" cy="4241530"/>
            <a:chOff x="1431235" y="0"/>
            <a:chExt cx="6062869" cy="4241530"/>
          </a:xfrm>
        </p:grpSpPr>
        <p:sp>
          <p:nvSpPr>
            <p:cNvPr id="14" name="Freeform: Shape 13">
              <a:extLst>
                <a:ext uri="{FF2B5EF4-FFF2-40B4-BE49-F238E27FC236}">
                  <a16:creationId xmlns:a16="http://schemas.microsoft.com/office/drawing/2014/main" id="{09F09442-A2A1-C721-09EA-CE369BF57343}"/>
                </a:ext>
              </a:extLst>
            </p:cNvPr>
            <p:cNvSpPr/>
            <p:nvPr/>
          </p:nvSpPr>
          <p:spPr>
            <a:xfrm>
              <a:off x="1431235" y="0"/>
              <a:ext cx="6062869" cy="4241530"/>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id-ID" sz="2500" b="1">
                <a:solidFill>
                  <a:schemeClr val="accent5"/>
                </a:solidFill>
                <a:latin typeface="UTM Avo" panose="02040603050506020204" pitchFamily="18" charset="0"/>
              </a:endParaRPr>
            </a:p>
          </p:txBody>
        </p:sp>
        <p:sp>
          <p:nvSpPr>
            <p:cNvPr id="17" name="TextBox 16">
              <a:extLst>
                <a:ext uri="{FF2B5EF4-FFF2-40B4-BE49-F238E27FC236}">
                  <a16:creationId xmlns:a16="http://schemas.microsoft.com/office/drawing/2014/main" id="{D6D72138-B23F-1964-CC1B-AE60FE60DF4D}"/>
                </a:ext>
              </a:extLst>
            </p:cNvPr>
            <p:cNvSpPr txBox="1"/>
            <p:nvPr/>
          </p:nvSpPr>
          <p:spPr>
            <a:xfrm>
              <a:off x="2324212" y="938654"/>
              <a:ext cx="4748747" cy="324594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600" b="1" i="0">
                  <a:solidFill>
                    <a:schemeClr val="accent6"/>
                  </a:solidFill>
                  <a:effectLst/>
                  <a:latin typeface="UTM Avo" panose="02040603050506020204" pitchFamily="18" charset="0"/>
                  <a:ea typeface="Cambria" panose="02040503050406030204" pitchFamily="18" charset="0"/>
                </a:rPr>
                <a:t>Hãy </a:t>
              </a:r>
              <a:r>
                <a:rPr lang="en-US" sz="3600" b="1">
                  <a:solidFill>
                    <a:schemeClr val="accent6"/>
                  </a:solidFill>
                  <a:latin typeface="UTM Avo" panose="02040603050506020204" pitchFamily="18" charset="0"/>
                  <a:ea typeface="Cambria" panose="02040503050406030204" pitchFamily="18" charset="0"/>
                </a:rPr>
                <a:t>lắng nghe kì nghỉ hè vừa qua</a:t>
              </a:r>
              <a:endParaRPr lang="en-US" sz="3600" b="1" i="0">
                <a:solidFill>
                  <a:schemeClr val="accent6"/>
                </a:solidFill>
                <a:effectLst/>
                <a:latin typeface="UTM Avo" panose="02040603050506020204" pitchFamily="18" charset="0"/>
                <a:ea typeface="Cambria" panose="02040503050406030204" pitchFamily="18" charset="0"/>
              </a:endParaRPr>
            </a:p>
            <a:p>
              <a:pPr algn="ctr"/>
              <a:r>
                <a:rPr lang="en-US" sz="3600" b="1" i="0">
                  <a:solidFill>
                    <a:schemeClr val="accent5"/>
                  </a:solidFill>
                  <a:effectLst/>
                  <a:latin typeface="UTM Avo" panose="02040603050506020204" pitchFamily="18" charset="0"/>
                  <a:ea typeface="Cambria" panose="02040503050406030204" pitchFamily="18" charset="0"/>
                </a:rPr>
                <a:t>Tony </a:t>
              </a:r>
              <a:r>
                <a:rPr lang="en-US" sz="3600" b="1" i="0">
                  <a:solidFill>
                    <a:schemeClr val="accent6"/>
                  </a:solidFill>
                  <a:effectLst/>
                  <a:latin typeface="UTM Avo" panose="02040603050506020204" pitchFamily="18" charset="0"/>
                  <a:ea typeface="Cambria" panose="02040503050406030204" pitchFamily="18" charset="0"/>
                </a:rPr>
                <a:t>và</a:t>
              </a:r>
              <a:r>
                <a:rPr lang="en-US" sz="3600" b="1" i="0">
                  <a:solidFill>
                    <a:schemeClr val="accent5"/>
                  </a:solidFill>
                  <a:effectLst/>
                  <a:latin typeface="UTM Avo" panose="02040603050506020204" pitchFamily="18" charset="0"/>
                  <a:ea typeface="Cambria" panose="02040503050406030204" pitchFamily="18" charset="0"/>
                </a:rPr>
                <a:t> Mimi </a:t>
              </a:r>
              <a:r>
                <a:rPr lang="en-US" sz="3600" b="1">
                  <a:solidFill>
                    <a:schemeClr val="accent6"/>
                  </a:solidFill>
                  <a:latin typeface="UTM Avo" panose="02040603050506020204" pitchFamily="18" charset="0"/>
                  <a:ea typeface="Cambria" panose="02040503050406030204" pitchFamily="18" charset="0"/>
                </a:rPr>
                <a:t>đã làm gì </a:t>
              </a:r>
              <a:r>
                <a:rPr lang="en-US" sz="3600" b="1" i="0">
                  <a:solidFill>
                    <a:schemeClr val="accent6"/>
                  </a:solidFill>
                  <a:effectLst/>
                  <a:latin typeface="UTM Avo" panose="02040603050506020204" pitchFamily="18" charset="0"/>
                  <a:ea typeface="Cambria" panose="02040503050406030204" pitchFamily="18" charset="0"/>
                </a:rPr>
                <a:t>nhé!</a:t>
              </a:r>
              <a:endParaRPr lang="vi-VN" sz="3600" b="1" i="0">
                <a:solidFill>
                  <a:schemeClr val="accent6"/>
                </a:solidFill>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A58D6DD8-2740-36AF-E15F-57C8D38F8EA4}"/>
              </a:ext>
            </a:extLst>
          </p:cNvPr>
          <p:cNvPicPr>
            <a:picLocks noChangeAspect="1"/>
          </p:cNvPicPr>
          <p:nvPr/>
        </p:nvPicPr>
        <p:blipFill>
          <a:blip r:embed="rId2"/>
          <a:stretch>
            <a:fillRect/>
          </a:stretch>
        </p:blipFill>
        <p:spPr>
          <a:xfrm>
            <a:off x="6819789" y="1979274"/>
            <a:ext cx="2104284" cy="3330203"/>
          </a:xfrm>
          <a:prstGeom prst="rect">
            <a:avLst/>
          </a:prstGeom>
        </p:spPr>
      </p:pic>
      <p:pic>
        <p:nvPicPr>
          <p:cNvPr id="20" name="Picture 19">
            <a:extLst>
              <a:ext uri="{FF2B5EF4-FFF2-40B4-BE49-F238E27FC236}">
                <a16:creationId xmlns:a16="http://schemas.microsoft.com/office/drawing/2014/main" id="{5F6158A0-D079-88BA-6503-8A399EE7BE7F}"/>
              </a:ext>
            </a:extLst>
          </p:cNvPr>
          <p:cNvPicPr>
            <a:picLocks noChangeAspect="1"/>
          </p:cNvPicPr>
          <p:nvPr/>
        </p:nvPicPr>
        <p:blipFill>
          <a:blip r:embed="rId3"/>
          <a:stretch>
            <a:fillRect/>
          </a:stretch>
        </p:blipFill>
        <p:spPr>
          <a:xfrm>
            <a:off x="-202125" y="818375"/>
            <a:ext cx="3037968" cy="4325125"/>
          </a:xfrm>
          <a:prstGeom prst="rect">
            <a:avLst/>
          </a:prstGeom>
        </p:spPr>
      </p:pic>
      <p:sp>
        <p:nvSpPr>
          <p:cNvPr id="8" name="TextBox 7">
            <a:extLst>
              <a:ext uri="{FF2B5EF4-FFF2-40B4-BE49-F238E27FC236}">
                <a16:creationId xmlns:a16="http://schemas.microsoft.com/office/drawing/2014/main" id="{97194679-EDFC-35F1-165E-7AC433A93757}"/>
              </a:ext>
            </a:extLst>
          </p:cNvPr>
          <p:cNvSpPr txBox="1"/>
          <p:nvPr/>
        </p:nvSpPr>
        <p:spPr>
          <a:xfrm>
            <a:off x="6901831" y="306078"/>
            <a:ext cx="2746978" cy="784811"/>
          </a:xfrm>
          <a:prstGeom prst="rect">
            <a:avLst/>
          </a:prstGeom>
          <a:noFill/>
        </p:spPr>
        <p:txBody>
          <a:bodyPr wrap="square" rtlCol="0">
            <a:prstTxWarp prst="textArchUp">
              <a:avLst/>
            </a:prstTxWarp>
            <a:spAutoFit/>
          </a:bodyPr>
          <a:lstStyle/>
          <a:p>
            <a:pPr algn="ctr"/>
            <a:r>
              <a:rPr lang="en-US"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Tree>
    <p:extLst>
      <p:ext uri="{BB962C8B-B14F-4D97-AF65-F5344CB8AC3E}">
        <p14:creationId xmlns:p14="http://schemas.microsoft.com/office/powerpoint/2010/main" val="1734220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grpSp>
        <p:nvGrpSpPr>
          <p:cNvPr id="2" name="Group 1">
            <a:extLst>
              <a:ext uri="{FF2B5EF4-FFF2-40B4-BE49-F238E27FC236}">
                <a16:creationId xmlns:a16="http://schemas.microsoft.com/office/drawing/2014/main" id="{5F34024B-02BC-8D68-2335-A15D68050541}"/>
              </a:ext>
            </a:extLst>
          </p:cNvPr>
          <p:cNvGrpSpPr/>
          <p:nvPr/>
        </p:nvGrpSpPr>
        <p:grpSpPr>
          <a:xfrm>
            <a:off x="374305" y="365248"/>
            <a:ext cx="6060362" cy="4172885"/>
            <a:chOff x="374305" y="365248"/>
            <a:chExt cx="6060362" cy="4172885"/>
          </a:xfrm>
        </p:grpSpPr>
        <p:sp>
          <p:nvSpPr>
            <p:cNvPr id="31" name="Speech Bubble: Rectangle with Corners Rounded 30">
              <a:extLst>
                <a:ext uri="{FF2B5EF4-FFF2-40B4-BE49-F238E27FC236}">
                  <a16:creationId xmlns:a16="http://schemas.microsoft.com/office/drawing/2014/main" id="{E020D6E8-7A7B-CBAC-646B-E4048EEAD3B3}"/>
                </a:ext>
              </a:extLst>
            </p:cNvPr>
            <p:cNvSpPr/>
            <p:nvPr/>
          </p:nvSpPr>
          <p:spPr>
            <a:xfrm>
              <a:off x="374305" y="365248"/>
              <a:ext cx="6060362" cy="4172885"/>
            </a:xfrm>
            <a:prstGeom prst="wedgeRoundRectCallout">
              <a:avLst>
                <a:gd name="adj1" fmla="val 59725"/>
                <a:gd name="adj2" fmla="val 32616"/>
                <a:gd name="adj3" fmla="val 16667"/>
              </a:avLst>
            </a:prstGeom>
            <a:solidFill>
              <a:schemeClr val="accent5">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7D24C3B-122A-31BF-50FB-7256C5C01FA6}"/>
                </a:ext>
              </a:extLst>
            </p:cNvPr>
            <p:cNvSpPr txBox="1"/>
            <p:nvPr/>
          </p:nvSpPr>
          <p:spPr>
            <a:xfrm>
              <a:off x="622127" y="484371"/>
              <a:ext cx="5564718" cy="3939540"/>
            </a:xfrm>
            <a:prstGeom prst="rect">
              <a:avLst/>
            </a:prstGeom>
            <a:noFill/>
          </p:spPr>
          <p:txBody>
            <a:bodyPr wrap="square" rtlCol="0">
              <a:spAutoFit/>
            </a:bodyPr>
            <a:lstStyle/>
            <a:p>
              <a:pPr algn="just"/>
              <a:r>
                <a:rPr lang="vi-VN" sz="2500" b="1" i="0">
                  <a:solidFill>
                    <a:srgbClr val="014C4C"/>
                  </a:solidFill>
                  <a:effectLst/>
                  <a:latin typeface="Cambria" panose="02040503050406030204" pitchFamily="18" charset="0"/>
                  <a:ea typeface="Cambria" panose="02040503050406030204" pitchFamily="18" charset="0"/>
                </a:rPr>
                <a:t>Kì nghỉ hè vừa qua tớ được bố mẹ cho về quê với ông bà đấy! Ở quê, tớ biết thêm nhiều trò chơi rất hấp dẫn như là: thả diều, bắn bi,… Tớ còn được ông kể cho nghe bao nhiêu là truyện cổ tích nữa. Sau kì nghỉ hè, tớ cảm thấy tinh thần trở nên sảng khoái hơn rất nhiều. Được gặp lại cậu tớ vui lắm!</a:t>
              </a:r>
              <a:r>
                <a:rPr lang="en-US" sz="2500" b="1" i="0">
                  <a:solidFill>
                    <a:srgbClr val="014C4C"/>
                  </a:solidFill>
                  <a:effectLst/>
                  <a:latin typeface="Cambria" panose="02040503050406030204" pitchFamily="18" charset="0"/>
                  <a:ea typeface="Cambria" panose="02040503050406030204" pitchFamily="18" charset="0"/>
                </a:rPr>
                <a:t> Còn cậu thì sao? Hãy nói cho tớ nghe về kì nghỉ của cậu đi!</a:t>
              </a:r>
              <a:endParaRPr lang="en-US" sz="2500" b="1">
                <a:solidFill>
                  <a:srgbClr val="014C4C"/>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9ABB8E22-FCAA-EF26-BFFF-82BA6EE727F7}"/>
              </a:ext>
            </a:extLst>
          </p:cNvPr>
          <p:cNvPicPr>
            <a:picLocks noChangeAspect="1"/>
          </p:cNvPicPr>
          <p:nvPr/>
        </p:nvPicPr>
        <p:blipFill>
          <a:blip r:embed="rId3"/>
          <a:stretch>
            <a:fillRect/>
          </a:stretch>
        </p:blipFill>
        <p:spPr>
          <a:xfrm>
            <a:off x="6917351" y="2133598"/>
            <a:ext cx="1971441" cy="3119967"/>
          </a:xfrm>
          <a:prstGeom prst="rect">
            <a:avLst/>
          </a:prstGeom>
        </p:spPr>
      </p:pic>
      <p:pic>
        <p:nvPicPr>
          <p:cNvPr id="8" name="Picture 7">
            <a:extLst>
              <a:ext uri="{FF2B5EF4-FFF2-40B4-BE49-F238E27FC236}">
                <a16:creationId xmlns:a16="http://schemas.microsoft.com/office/drawing/2014/main" id="{0EA79642-4FDE-4215-F477-C7E7A85CD7AD}"/>
              </a:ext>
            </a:extLst>
          </p:cNvPr>
          <p:cNvPicPr>
            <a:picLocks noChangeAspect="1"/>
          </p:cNvPicPr>
          <p:nvPr/>
        </p:nvPicPr>
        <p:blipFill>
          <a:blip r:embed="rId4"/>
          <a:stretch>
            <a:fillRect/>
          </a:stretch>
        </p:blipFill>
        <p:spPr>
          <a:xfrm>
            <a:off x="-1777642" y="3830030"/>
            <a:ext cx="999891" cy="1423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grpSp>
        <p:nvGrpSpPr>
          <p:cNvPr id="3" name="Group 2">
            <a:extLst>
              <a:ext uri="{FF2B5EF4-FFF2-40B4-BE49-F238E27FC236}">
                <a16:creationId xmlns:a16="http://schemas.microsoft.com/office/drawing/2014/main" id="{65714BE8-CE4D-C983-DEE1-B06F0DE7C328}"/>
              </a:ext>
            </a:extLst>
          </p:cNvPr>
          <p:cNvGrpSpPr/>
          <p:nvPr/>
        </p:nvGrpSpPr>
        <p:grpSpPr>
          <a:xfrm>
            <a:off x="2728039" y="255368"/>
            <a:ext cx="6060362" cy="4662992"/>
            <a:chOff x="2728039" y="255368"/>
            <a:chExt cx="6060362" cy="4662992"/>
          </a:xfrm>
        </p:grpSpPr>
        <p:sp>
          <p:nvSpPr>
            <p:cNvPr id="31" name="Speech Bubble: Rectangle with Corners Rounded 30">
              <a:extLst>
                <a:ext uri="{FF2B5EF4-FFF2-40B4-BE49-F238E27FC236}">
                  <a16:creationId xmlns:a16="http://schemas.microsoft.com/office/drawing/2014/main" id="{E020D6E8-7A7B-CBAC-646B-E4048EEAD3B3}"/>
                </a:ext>
              </a:extLst>
            </p:cNvPr>
            <p:cNvSpPr/>
            <p:nvPr/>
          </p:nvSpPr>
          <p:spPr>
            <a:xfrm>
              <a:off x="2728039" y="255368"/>
              <a:ext cx="6060362" cy="4662992"/>
            </a:xfrm>
            <a:prstGeom prst="wedgeRoundRectCallout">
              <a:avLst>
                <a:gd name="adj1" fmla="val -63356"/>
                <a:gd name="adj2" fmla="val -20057"/>
                <a:gd name="adj3" fmla="val 16667"/>
              </a:avLst>
            </a:prstGeom>
            <a:solidFill>
              <a:schemeClr val="accent5">
                <a:alpha val="76000"/>
              </a:schemeClr>
            </a:solidFill>
            <a:ln>
              <a:solidFill>
                <a:srgbClr val="01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9D1BC0-80BF-3CB5-BCC2-81ECF893C602}"/>
                </a:ext>
              </a:extLst>
            </p:cNvPr>
            <p:cNvSpPr txBox="1"/>
            <p:nvPr/>
          </p:nvSpPr>
          <p:spPr>
            <a:xfrm>
              <a:off x="2954080" y="386261"/>
              <a:ext cx="5726814" cy="4401205"/>
            </a:xfrm>
            <a:prstGeom prst="rect">
              <a:avLst/>
            </a:prstGeom>
            <a:noFill/>
          </p:spPr>
          <p:txBody>
            <a:bodyPr wrap="square" rtlCol="0">
              <a:spAutoFit/>
            </a:bodyPr>
            <a:lstStyle/>
            <a:p>
              <a:pPr algn="just"/>
              <a:r>
                <a:rPr lang="vi-VN" sz="2800" b="1" i="0">
                  <a:solidFill>
                    <a:srgbClr val="CE2C81"/>
                  </a:solidFill>
                  <a:effectLst/>
                  <a:latin typeface="Cambria" panose="02040503050406030204" pitchFamily="18" charset="0"/>
                  <a:ea typeface="Cambria" panose="02040503050406030204" pitchFamily="18" charset="0"/>
                </a:rPr>
                <a:t>Tớ đã được đi tắm biển Cửa Lò và về quê của Bác Hồ trong kì nghỉ vừa rồi. Bãi biển Cửa Lò rộng lớn lắm! Nhà của Bác Hồ ở cũng rất đẹp. Tớ ước gì sau này lại được quay lại đó một lần nữa. Giờ được quay trở lại trường học, gặp lại thầy cô và các cậu tớ rất vui!</a:t>
              </a:r>
              <a:r>
                <a:rPr lang="en-US" sz="2800" b="1" i="0">
                  <a:solidFill>
                    <a:srgbClr val="CE2C81"/>
                  </a:solidFill>
                  <a:effectLst/>
                  <a:latin typeface="Cambria" panose="02040503050406030204" pitchFamily="18" charset="0"/>
                  <a:ea typeface="Cambria" panose="02040503050406030204" pitchFamily="18" charset="0"/>
                </a:rPr>
                <a:t> Còn cậu thì sao? Hãy nói cho tớ nghe về kì nghỉ của cậu nào!</a:t>
              </a:r>
              <a:endParaRPr lang="en-US" sz="2800" b="1">
                <a:solidFill>
                  <a:srgbClr val="CE2C81"/>
                </a:solidFill>
                <a:latin typeface="Cambria" panose="02040503050406030204" pitchFamily="18" charset="0"/>
                <a:ea typeface="Cambria" panose="02040503050406030204" pitchFamily="18" charset="0"/>
              </a:endParaRPr>
            </a:p>
          </p:txBody>
        </p:sp>
      </p:grpSp>
      <p:pic>
        <p:nvPicPr>
          <p:cNvPr id="7" name="Picture 6" descr="A picture containing watch, green&#10;&#10;Description automatically generated">
            <a:extLst>
              <a:ext uri="{FF2B5EF4-FFF2-40B4-BE49-F238E27FC236}">
                <a16:creationId xmlns:a16="http://schemas.microsoft.com/office/drawing/2014/main" id="{49814E9F-A0AF-7E00-1593-6C634E2FCE9A}"/>
              </a:ext>
            </a:extLst>
          </p:cNvPr>
          <p:cNvPicPr>
            <a:picLocks noChangeAspect="1"/>
          </p:cNvPicPr>
          <p:nvPr/>
        </p:nvPicPr>
        <p:blipFill>
          <a:blip r:embed="rId3"/>
          <a:stretch>
            <a:fillRect/>
          </a:stretch>
        </p:blipFill>
        <p:spPr>
          <a:xfrm>
            <a:off x="649650" y="1324520"/>
            <a:ext cx="470319" cy="499038"/>
          </a:xfrm>
          <a:prstGeom prst="rect">
            <a:avLst/>
          </a:prstGeom>
        </p:spPr>
      </p:pic>
      <p:pic>
        <p:nvPicPr>
          <p:cNvPr id="2" name="Picture 1">
            <a:extLst>
              <a:ext uri="{FF2B5EF4-FFF2-40B4-BE49-F238E27FC236}">
                <a16:creationId xmlns:a16="http://schemas.microsoft.com/office/drawing/2014/main" id="{C7B3F908-7C7F-A75B-8207-737C22955A52}"/>
              </a:ext>
            </a:extLst>
          </p:cNvPr>
          <p:cNvPicPr>
            <a:picLocks noChangeAspect="1"/>
          </p:cNvPicPr>
          <p:nvPr/>
        </p:nvPicPr>
        <p:blipFill>
          <a:blip r:embed="rId4"/>
          <a:stretch>
            <a:fillRect/>
          </a:stretch>
        </p:blipFill>
        <p:spPr>
          <a:xfrm>
            <a:off x="-218219" y="1157651"/>
            <a:ext cx="2676376" cy="3810330"/>
          </a:xfrm>
          <a:prstGeom prst="rect">
            <a:avLst/>
          </a:prstGeom>
        </p:spPr>
      </p:pic>
    </p:spTree>
    <p:extLst>
      <p:ext uri="{BB962C8B-B14F-4D97-AF65-F5344CB8AC3E}">
        <p14:creationId xmlns:p14="http://schemas.microsoft.com/office/powerpoint/2010/main" val="2525579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67BE34-E2F8-83A7-C4E6-6C794E5E4DF6}"/>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artisticBlur/>
                    </a14:imgEffect>
                  </a14:imgLayer>
                </a14:imgProps>
              </a:ext>
            </a:extLst>
          </a:blip>
          <a:srcRect l="12936" r="16743" b="7423"/>
          <a:stretch/>
        </p:blipFill>
        <p:spPr>
          <a:xfrm>
            <a:off x="-162641" y="-300428"/>
            <a:ext cx="9469281" cy="5443928"/>
          </a:xfrm>
          <a:prstGeom prst="rect">
            <a:avLst/>
          </a:prstGeom>
        </p:spPr>
      </p:pic>
      <p:sp>
        <p:nvSpPr>
          <p:cNvPr id="6" name="TextBox 5">
            <a:extLst>
              <a:ext uri="{FF2B5EF4-FFF2-40B4-BE49-F238E27FC236}">
                <a16:creationId xmlns:a16="http://schemas.microsoft.com/office/drawing/2014/main" id="{00798473-99D6-B7BE-CEAD-8DC537B30A1B}"/>
              </a:ext>
            </a:extLst>
          </p:cNvPr>
          <p:cNvSpPr txBox="1"/>
          <p:nvPr/>
        </p:nvSpPr>
        <p:spPr>
          <a:xfrm>
            <a:off x="270839" y="265281"/>
            <a:ext cx="8569014" cy="1191816"/>
          </a:xfrm>
          <a:prstGeom prst="roundRect">
            <a:avLst/>
          </a:prstGeom>
          <a:solidFill>
            <a:schemeClr val="accent3">
              <a:lumMod val="20000"/>
              <a:lumOff val="80000"/>
            </a:schemeClr>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3200" b="1" i="0">
                <a:solidFill>
                  <a:srgbClr val="000000"/>
                </a:solidFill>
                <a:effectLst/>
                <a:latin typeface="Cambria" panose="02040503050406030204" pitchFamily="18" charset="0"/>
                <a:ea typeface="Cambria" panose="02040503050406030204" pitchFamily="18" charset="0"/>
              </a:rPr>
              <a:t>Em suy nghĩ xem sau kì nghỉ hè, được gặp lại bạn bè tại trường, em sẽ nói gì?</a:t>
            </a:r>
          </a:p>
        </p:txBody>
      </p:sp>
      <p:sp>
        <p:nvSpPr>
          <p:cNvPr id="8" name="TextBox 7">
            <a:extLst>
              <a:ext uri="{FF2B5EF4-FFF2-40B4-BE49-F238E27FC236}">
                <a16:creationId xmlns:a16="http://schemas.microsoft.com/office/drawing/2014/main" id="{73DFAC28-8755-E692-C05E-EA7D30839847}"/>
              </a:ext>
            </a:extLst>
          </p:cNvPr>
          <p:cNvSpPr txBox="1"/>
          <p:nvPr/>
        </p:nvSpPr>
        <p:spPr>
          <a:xfrm>
            <a:off x="730560" y="1620203"/>
            <a:ext cx="3020610"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Kì nghỉ của em diễn ra những gì?</a:t>
            </a:r>
          </a:p>
        </p:txBody>
      </p:sp>
      <p:sp>
        <p:nvSpPr>
          <p:cNvPr id="9" name="TextBox 8">
            <a:extLst>
              <a:ext uri="{FF2B5EF4-FFF2-40B4-BE49-F238E27FC236}">
                <a16:creationId xmlns:a16="http://schemas.microsoft.com/office/drawing/2014/main" id="{4690ADA6-E5C3-6AF4-FA35-3FC1197585CD}"/>
              </a:ext>
            </a:extLst>
          </p:cNvPr>
          <p:cNvSpPr txBox="1"/>
          <p:nvPr/>
        </p:nvSpPr>
        <p:spPr>
          <a:xfrm>
            <a:off x="5175406" y="3784732"/>
            <a:ext cx="3866191"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Có những gì ấn tượng trong kì nghỉ đó?</a:t>
            </a:r>
          </a:p>
        </p:txBody>
      </p:sp>
      <p:sp>
        <p:nvSpPr>
          <p:cNvPr id="10" name="TextBox 9">
            <a:extLst>
              <a:ext uri="{FF2B5EF4-FFF2-40B4-BE49-F238E27FC236}">
                <a16:creationId xmlns:a16="http://schemas.microsoft.com/office/drawing/2014/main" id="{761FD791-24FA-84FC-A866-60770C72ED9E}"/>
              </a:ext>
            </a:extLst>
          </p:cNvPr>
          <p:cNvSpPr txBox="1"/>
          <p:nvPr/>
        </p:nvSpPr>
        <p:spPr>
          <a:xfrm>
            <a:off x="5186734" y="1665666"/>
            <a:ext cx="3653119"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Em cảm thấy như thế nào sau kì nghỉ?</a:t>
            </a:r>
          </a:p>
        </p:txBody>
      </p:sp>
      <p:sp>
        <p:nvSpPr>
          <p:cNvPr id="11" name="TextBox 10">
            <a:extLst>
              <a:ext uri="{FF2B5EF4-FFF2-40B4-BE49-F238E27FC236}">
                <a16:creationId xmlns:a16="http://schemas.microsoft.com/office/drawing/2014/main" id="{4D5EAF59-D956-9336-8CD2-C8290E325CF6}"/>
              </a:ext>
            </a:extLst>
          </p:cNvPr>
          <p:cNvSpPr txBox="1"/>
          <p:nvPr/>
        </p:nvSpPr>
        <p:spPr>
          <a:xfrm>
            <a:off x="237479" y="3810001"/>
            <a:ext cx="4022347"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Được gặp lại bạn, em cảm thấy như thế nào?</a:t>
            </a:r>
          </a:p>
        </p:txBody>
      </p:sp>
      <p:sp>
        <p:nvSpPr>
          <p:cNvPr id="12" name="Freeform: Shape 11">
            <a:extLst>
              <a:ext uri="{FF2B5EF4-FFF2-40B4-BE49-F238E27FC236}">
                <a16:creationId xmlns:a16="http://schemas.microsoft.com/office/drawing/2014/main" id="{DEF316F7-37AE-FF05-C688-1F734BD98E18}"/>
              </a:ext>
            </a:extLst>
          </p:cNvPr>
          <p:cNvSpPr/>
          <p:nvPr/>
        </p:nvSpPr>
        <p:spPr>
          <a:xfrm>
            <a:off x="2927065" y="2172727"/>
            <a:ext cx="3003829" cy="17722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a:solidFill>
                  <a:schemeClr val="accent5"/>
                </a:solidFill>
                <a:latin typeface="UTM Avo" panose="02040603050506020204" pitchFamily="18" charset="0"/>
              </a:rPr>
              <a:t>Gợi ý</a:t>
            </a:r>
            <a:endParaRPr lang="id-ID" sz="4000" b="1">
              <a:solidFill>
                <a:schemeClr val="accent5"/>
              </a:solidFill>
              <a:latin typeface="UTM Avo" panose="02040603050506020204" pitchFamily="18" charset="0"/>
            </a:endParaRPr>
          </a:p>
        </p:txBody>
      </p:sp>
      <p:sp>
        <p:nvSpPr>
          <p:cNvPr id="13" name="Google Shape;1910;p31">
            <a:extLst>
              <a:ext uri="{FF2B5EF4-FFF2-40B4-BE49-F238E27FC236}">
                <a16:creationId xmlns:a16="http://schemas.microsoft.com/office/drawing/2014/main" id="{C6D424D3-5787-1563-894D-520611714A73}"/>
              </a:ext>
            </a:extLst>
          </p:cNvPr>
          <p:cNvSpPr txBox="1">
            <a:spLocks/>
          </p:cNvSpPr>
          <p:nvPr/>
        </p:nvSpPr>
        <p:spPr>
          <a:xfrm>
            <a:off x="9733749" y="2571750"/>
            <a:ext cx="108376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2000">
                <a:latin typeface="#9Slide05 Aphrodite Pro" panose="02000000000000000000" pitchFamily="2" charset="0"/>
              </a:rPr>
              <a:t>Măng Non</a:t>
            </a:r>
          </a:p>
        </p:txBody>
      </p:sp>
      <p:grpSp>
        <p:nvGrpSpPr>
          <p:cNvPr id="2" name="Group 1">
            <a:extLst>
              <a:ext uri="{FF2B5EF4-FFF2-40B4-BE49-F238E27FC236}">
                <a16:creationId xmlns:a16="http://schemas.microsoft.com/office/drawing/2014/main" id="{298A148E-9954-F5ED-98F0-61F4A5A17B08}"/>
              </a:ext>
            </a:extLst>
          </p:cNvPr>
          <p:cNvGrpSpPr/>
          <p:nvPr/>
        </p:nvGrpSpPr>
        <p:grpSpPr>
          <a:xfrm>
            <a:off x="2432603" y="1570847"/>
            <a:ext cx="4413870" cy="2726591"/>
            <a:chOff x="2315329" y="1355641"/>
            <a:chExt cx="4413870" cy="2726591"/>
          </a:xfrm>
        </p:grpSpPr>
        <p:sp>
          <p:nvSpPr>
            <p:cNvPr id="14" name="Freeform: Shape 13">
              <a:extLst>
                <a:ext uri="{FF2B5EF4-FFF2-40B4-BE49-F238E27FC236}">
                  <a16:creationId xmlns:a16="http://schemas.microsoft.com/office/drawing/2014/main" id="{09F09442-A2A1-C721-09EA-CE369BF57343}"/>
                </a:ext>
              </a:extLst>
            </p:cNvPr>
            <p:cNvSpPr/>
            <p:nvPr/>
          </p:nvSpPr>
          <p:spPr>
            <a:xfrm>
              <a:off x="2315329" y="1355641"/>
              <a:ext cx="4413870" cy="272659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17" name="TextBox 16">
              <a:extLst>
                <a:ext uri="{FF2B5EF4-FFF2-40B4-BE49-F238E27FC236}">
                  <a16:creationId xmlns:a16="http://schemas.microsoft.com/office/drawing/2014/main" id="{D6D72138-B23F-1964-CC1B-AE60FE60DF4D}"/>
                </a:ext>
              </a:extLst>
            </p:cNvPr>
            <p:cNvSpPr txBox="1"/>
            <p:nvPr/>
          </p:nvSpPr>
          <p:spPr>
            <a:xfrm>
              <a:off x="2742438" y="1841874"/>
              <a:ext cx="3866191" cy="186100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i="0">
                  <a:solidFill>
                    <a:schemeClr val="accent2">
                      <a:lumMod val="50000"/>
                    </a:schemeClr>
                  </a:solidFill>
                  <a:effectLst/>
                  <a:latin typeface="UTM Avo" panose="02040603050506020204" pitchFamily="18" charset="0"/>
                  <a:ea typeface="Cambria" panose="02040503050406030204" pitchFamily="18" charset="0"/>
                </a:rPr>
                <a:t>Cùng</a:t>
              </a:r>
            </a:p>
            <a:p>
              <a:pPr algn="ctr"/>
              <a:r>
                <a:rPr lang="en-US" sz="4000" b="1" i="0">
                  <a:solidFill>
                    <a:schemeClr val="accent2">
                      <a:lumMod val="50000"/>
                    </a:schemeClr>
                  </a:solidFill>
                  <a:effectLst/>
                  <a:latin typeface="UTM Avo" panose="02040603050506020204" pitchFamily="18" charset="0"/>
                  <a:ea typeface="Cambria" panose="02040503050406030204" pitchFamily="18" charset="0"/>
                </a:rPr>
                <a:t> tâm sự nào!</a:t>
              </a:r>
              <a:endParaRPr lang="vi-VN" sz="4000" b="1" i="0">
                <a:solidFill>
                  <a:schemeClr val="accent2">
                    <a:lumMod val="50000"/>
                  </a:schemeClr>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4720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3"/>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3"/>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grpId="1" nodeType="click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 decel="100000"/>
                                        <p:tgtEl>
                                          <p:spTgt spid="12"/>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12"/>
                                        </p:tgtEl>
                                        <p:attrNameLst>
                                          <p:attrName>ppt_y</p:attrName>
                                        </p:attrNameLst>
                                      </p:cBhvr>
                                      <p:tavLst>
                                        <p:tav tm="0">
                                          <p:val>
                                            <p:strVal val="ppt_y"/>
                                          </p:val>
                                        </p:tav>
                                        <p:tav tm="100000">
                                          <p:val>
                                            <p:strVal val="ppt_y+1"/>
                                          </p:val>
                                        </p:tav>
                                      </p:tavLst>
                                    </p:anim>
                                    <p:set>
                                      <p:cBhvr>
                                        <p:cTn id="50" dur="1" fill="hold">
                                          <p:stCondLst>
                                            <p:cond delay="999"/>
                                          </p:stCondLst>
                                        </p:cTn>
                                        <p:tgtEl>
                                          <p:spTgt spid="12"/>
                                        </p:tgtEl>
                                        <p:attrNameLst>
                                          <p:attrName>style.visibility</p:attrName>
                                        </p:attrNameLst>
                                      </p:cBhvr>
                                      <p:to>
                                        <p:strVal val="hidden"/>
                                      </p:to>
                                    </p:set>
                                  </p:childTnLst>
                                </p:cTn>
                              </p:par>
                            </p:childTnLst>
                          </p:cTn>
                        </p:par>
                        <p:par>
                          <p:cTn id="51" fill="hold">
                            <p:stCondLst>
                              <p:cond delay="1000"/>
                            </p:stCondLst>
                            <p:childTnLst>
                              <p:par>
                                <p:cTn id="52" presetID="47"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DCC861-9C6C-3419-151A-EE325191196D}"/>
              </a:ext>
            </a:extLst>
          </p:cNvPr>
          <p:cNvPicPr>
            <a:picLocks noChangeAspect="1"/>
          </p:cNvPicPr>
          <p:nvPr/>
        </p:nvPicPr>
        <p:blipFill rotWithShape="1">
          <a:blip r:embed="rId2"/>
          <a:srcRect l="9855" t="28855" r="19997" b="19249"/>
          <a:stretch/>
        </p:blipFill>
        <p:spPr>
          <a:xfrm>
            <a:off x="0" y="-67377"/>
            <a:ext cx="9144000" cy="5210877"/>
          </a:xfrm>
          <a:prstGeom prst="rect">
            <a:avLst/>
          </a:prstGeom>
        </p:spPr>
      </p:pic>
      <p:sp>
        <p:nvSpPr>
          <p:cNvPr id="18" name="Freeform: Shape 17">
            <a:extLst>
              <a:ext uri="{FF2B5EF4-FFF2-40B4-BE49-F238E27FC236}">
                <a16:creationId xmlns:a16="http://schemas.microsoft.com/office/drawing/2014/main" id="{4595743C-F010-5DB1-2E08-85F2E8627493}"/>
              </a:ext>
            </a:extLst>
          </p:cNvPr>
          <p:cNvSpPr/>
          <p:nvPr/>
        </p:nvSpPr>
        <p:spPr>
          <a:xfrm>
            <a:off x="3062377" y="3896140"/>
            <a:ext cx="3726247" cy="177226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Shape 18">
            <a:extLst>
              <a:ext uri="{FF2B5EF4-FFF2-40B4-BE49-F238E27FC236}">
                <a16:creationId xmlns:a16="http://schemas.microsoft.com/office/drawing/2014/main" id="{ABDAA2C3-EFBA-56CE-18F6-4519B43702A8}"/>
              </a:ext>
            </a:extLst>
          </p:cNvPr>
          <p:cNvSpPr/>
          <p:nvPr/>
        </p:nvSpPr>
        <p:spPr>
          <a:xfrm>
            <a:off x="6582389" y="3896140"/>
            <a:ext cx="3003829" cy="17722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Google Shape;1910;p31">
            <a:extLst>
              <a:ext uri="{FF2B5EF4-FFF2-40B4-BE49-F238E27FC236}">
                <a16:creationId xmlns:a16="http://schemas.microsoft.com/office/drawing/2014/main" id="{B4486D36-6C53-75D6-BF08-C59D05FCF23A}"/>
              </a:ext>
            </a:extLst>
          </p:cNvPr>
          <p:cNvSpPr txBox="1">
            <a:spLocks/>
          </p:cNvSpPr>
          <p:nvPr/>
        </p:nvSpPr>
        <p:spPr>
          <a:xfrm>
            <a:off x="4491006" y="4525048"/>
            <a:ext cx="4233300" cy="792600"/>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Ngày</a:t>
            </a:r>
            <a:r>
              <a:rPr lang="en-US" sz="6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6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gặp</a:t>
            </a:r>
            <a:r>
              <a:rPr lang="en-US" sz="6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lại</a:t>
            </a:r>
          </a:p>
        </p:txBody>
      </p:sp>
      <p:sp>
        <p:nvSpPr>
          <p:cNvPr id="21" name="TextBox 20">
            <a:extLst>
              <a:ext uri="{FF2B5EF4-FFF2-40B4-BE49-F238E27FC236}">
                <a16:creationId xmlns:a16="http://schemas.microsoft.com/office/drawing/2014/main" id="{56766A65-AB59-44B3-F82A-2DEA307661EB}"/>
              </a:ext>
            </a:extLst>
          </p:cNvPr>
          <p:cNvSpPr txBox="1"/>
          <p:nvPr/>
        </p:nvSpPr>
        <p:spPr>
          <a:xfrm>
            <a:off x="4046619" y="3316525"/>
            <a:ext cx="2724074" cy="1169551"/>
          </a:xfrm>
          <a:prstGeom prst="rect">
            <a:avLst/>
          </a:prstGeom>
          <a:noFill/>
        </p:spPr>
        <p:txBody>
          <a:bodyPr wrap="square" rtlCol="0">
            <a:spAutoFit/>
          </a:bodyPr>
          <a:lstStyle/>
          <a:p>
            <a:pPr algn="ctr"/>
            <a:r>
              <a:rPr lang="en-US" sz="7000" b="1">
                <a:solidFill>
                  <a:schemeClr val="bg1">
                    <a:lumMod val="50000"/>
                  </a:schemeClr>
                </a:solidFill>
                <a:effectLst>
                  <a:outerShdw dist="165100" dir="2700000" sx="99000" sy="99000" algn="tl" rotWithShape="0">
                    <a:schemeClr val="bg1">
                      <a:alpha val="63000"/>
                    </a:schemeClr>
                  </a:outerShdw>
                </a:effectLst>
                <a:latin typeface="#9Slide05 Bodega Script" pitchFamily="2" charset="0"/>
                <a:cs typeface="#9Slide05 Bodega Script" pitchFamily="2" charset="0"/>
              </a:rPr>
              <a:t>Bài 1</a:t>
            </a:r>
            <a:endParaRPr lang="id-ID" sz="7000" b="1">
              <a:solidFill>
                <a:schemeClr val="bg1">
                  <a:lumMod val="50000"/>
                </a:schemeClr>
              </a:solidFill>
              <a:effectLst>
                <a:outerShdw dist="165100" dir="2700000" sx="99000" sy="99000" algn="tl" rotWithShape="0">
                  <a:schemeClr val="bg1">
                    <a:alpha val="63000"/>
                  </a:schemeClr>
                </a:outerShdw>
              </a:effectLst>
              <a:latin typeface="#9Slide05 Pateglamt Script" panose="02000000000000000000" pitchFamily="2" charset="0"/>
              <a:cs typeface="#9Slide05 Bodega Script" pitchFamily="2" charset="0"/>
            </a:endParaRPr>
          </a:p>
        </p:txBody>
      </p:sp>
      <p:sp>
        <p:nvSpPr>
          <p:cNvPr id="22" name="TextBox 21">
            <a:extLst>
              <a:ext uri="{FF2B5EF4-FFF2-40B4-BE49-F238E27FC236}">
                <a16:creationId xmlns:a16="http://schemas.microsoft.com/office/drawing/2014/main" id="{C7DE4BA2-47FF-4BA9-5E3C-D19EE108B2AE}"/>
              </a:ext>
            </a:extLst>
          </p:cNvPr>
          <p:cNvSpPr txBox="1"/>
          <p:nvPr/>
        </p:nvSpPr>
        <p:spPr>
          <a:xfrm>
            <a:off x="2922675" y="4740613"/>
            <a:ext cx="1788376" cy="369332"/>
          </a:xfrm>
          <a:prstGeom prst="rect">
            <a:avLst/>
          </a:prstGeom>
          <a:noFill/>
        </p:spPr>
        <p:txBody>
          <a:bodyPr wrap="square" rtlCol="0">
            <a:spAutoFit/>
          </a:bodyPr>
          <a:lstStyle/>
          <a:p>
            <a:pPr algn="ctr"/>
            <a:r>
              <a:rPr lang="en-US" sz="1800">
                <a:solidFill>
                  <a:schemeClr val="tx2">
                    <a:lumMod val="50000"/>
                  </a:schemeClr>
                </a:solidFill>
                <a:effectLst>
                  <a:outerShdw dist="165100" dir="2700000" sx="99000" sy="99000" algn="tl" rotWithShape="0">
                    <a:schemeClr val="bg1">
                      <a:alpha val="63000"/>
                    </a:schemeClr>
                  </a:outerShdw>
                </a:effectLst>
                <a:latin typeface="UVN Binh Duong" pitchFamily="2" charset="0"/>
                <a:cs typeface="#9Slide05 Bodega Script" pitchFamily="2" charset="0"/>
              </a:rPr>
              <a:t>Minh Dương</a:t>
            </a:r>
            <a:endParaRPr lang="id-ID" sz="1800">
              <a:solidFill>
                <a:schemeClr val="tx2">
                  <a:lumMod val="50000"/>
                </a:schemeClr>
              </a:solidFill>
              <a:effectLst>
                <a:outerShdw dist="165100" dir="2700000" sx="99000" sy="99000" algn="tl" rotWithShape="0">
                  <a:schemeClr val="bg1">
                    <a:alpha val="63000"/>
                  </a:schemeClr>
                </a:outerShdw>
              </a:effectLst>
              <a:latin typeface="UVN Binh Duong" pitchFamily="2" charset="0"/>
              <a:cs typeface="#9Slide05 Bodega Script" pitchFamily="2" charset="0"/>
            </a:endParaRPr>
          </a:p>
        </p:txBody>
      </p:sp>
      <p:pic>
        <p:nvPicPr>
          <p:cNvPr id="8" name="Picture 7" descr="A picture containing watch, green&#10;&#10;Description automatically generated">
            <a:extLst>
              <a:ext uri="{FF2B5EF4-FFF2-40B4-BE49-F238E27FC236}">
                <a16:creationId xmlns:a16="http://schemas.microsoft.com/office/drawing/2014/main" id="{433E638E-0093-4F5E-C334-9CF6A8F43E97}"/>
              </a:ext>
            </a:extLst>
          </p:cNvPr>
          <p:cNvPicPr>
            <a:picLocks noChangeAspect="1"/>
          </p:cNvPicPr>
          <p:nvPr/>
        </p:nvPicPr>
        <p:blipFill>
          <a:blip r:embed="rId3"/>
          <a:stretch>
            <a:fillRect/>
          </a:stretch>
        </p:blipFill>
        <p:spPr>
          <a:xfrm>
            <a:off x="1703863" y="3634501"/>
            <a:ext cx="1546818" cy="1641270"/>
          </a:xfrm>
          <a:prstGeom prst="rect">
            <a:avLst/>
          </a:prstGeom>
        </p:spPr>
      </p:pic>
      <p:pic>
        <p:nvPicPr>
          <p:cNvPr id="10" name="Picture 9" descr="Logo, company name&#10;&#10;Description automatically generated">
            <a:extLst>
              <a:ext uri="{FF2B5EF4-FFF2-40B4-BE49-F238E27FC236}">
                <a16:creationId xmlns:a16="http://schemas.microsoft.com/office/drawing/2014/main" id="{A268EAEF-DFCF-8D4B-7DBC-4241C1210F85}"/>
              </a:ext>
            </a:extLst>
          </p:cNvPr>
          <p:cNvPicPr>
            <a:picLocks noChangeAspect="1"/>
          </p:cNvPicPr>
          <p:nvPr/>
        </p:nvPicPr>
        <p:blipFill>
          <a:blip r:embed="rId4"/>
          <a:stretch>
            <a:fillRect/>
          </a:stretch>
        </p:blipFill>
        <p:spPr>
          <a:xfrm>
            <a:off x="2713794" y="281372"/>
            <a:ext cx="697165" cy="697165"/>
          </a:xfrm>
          <a:prstGeom prst="rect">
            <a:avLst/>
          </a:prstGeom>
        </p:spPr>
      </p:pic>
    </p:spTree>
    <p:extLst>
      <p:ext uri="{BB962C8B-B14F-4D97-AF65-F5344CB8AC3E}">
        <p14:creationId xmlns:p14="http://schemas.microsoft.com/office/powerpoint/2010/main" val="349206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12000" decel="17000" autoRev="1" fill="hold" grpId="0" nodeType="withEffect">
                                  <p:stCondLst>
                                    <p:cond delay="250"/>
                                  </p:stCondLst>
                                  <p:childTnLst>
                                    <p:animMotion origin="layout" path="M -1.66667E-6 3.7037E-7 L 0.0599 3.7037E-7 " pathEditMode="relative" rAng="0" ptsTypes="AA">
                                      <p:cBhvr>
                                        <p:cTn id="6" dur="5000" fill="hold"/>
                                        <p:tgtEl>
                                          <p:spTgt spid="18"/>
                                        </p:tgtEl>
                                        <p:attrNameLst>
                                          <p:attrName>ppt_x</p:attrName>
                                          <p:attrName>ppt_y</p:attrName>
                                        </p:attrNameLst>
                                      </p:cBhvr>
                                      <p:rCtr x="2986" y="0"/>
                                    </p:animMotion>
                                  </p:childTnLst>
                                </p:cTn>
                              </p:par>
                              <p:par>
                                <p:cTn id="7" presetID="63" presetClass="path" presetSubtype="0" repeatCount="indefinite" accel="12000" decel="17000" autoRev="1" fill="hold" grpId="0" nodeType="withEffect">
                                  <p:stCondLst>
                                    <p:cond delay="250"/>
                                  </p:stCondLst>
                                  <p:childTnLst>
                                    <p:animMotion origin="layout" path="M 2.22222E-6 3.7037E-7 L -0.07448 3.7037E-7 " pathEditMode="relative" rAng="0" ptsTypes="AA">
                                      <p:cBhvr>
                                        <p:cTn id="8" dur="5000" fill="hold"/>
                                        <p:tgtEl>
                                          <p:spTgt spid="19"/>
                                        </p:tgtEl>
                                        <p:attrNameLst>
                                          <p:attrName>ppt_x</p:attrName>
                                          <p:attrName>ppt_y</p:attrName>
                                        </p:attrNameLst>
                                      </p:cBhvr>
                                      <p:rCtr x="-3733" y="0"/>
                                    </p:animMotion>
                                  </p:childTnLst>
                                </p:cTn>
                              </p:par>
                              <p:par>
                                <p:cTn id="9" presetID="53" presetClass="entr" presetSubtype="16" fill="hold" grpId="1"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p:cTn id="11" dur="1750" fill="hold"/>
                                        <p:tgtEl>
                                          <p:spTgt spid="21"/>
                                        </p:tgtEl>
                                        <p:attrNameLst>
                                          <p:attrName>ppt_w</p:attrName>
                                        </p:attrNameLst>
                                      </p:cBhvr>
                                      <p:tavLst>
                                        <p:tav tm="0">
                                          <p:val>
                                            <p:fltVal val="0"/>
                                          </p:val>
                                        </p:tav>
                                        <p:tav tm="100000">
                                          <p:val>
                                            <p:strVal val="#ppt_w"/>
                                          </p:val>
                                        </p:tav>
                                      </p:tavLst>
                                    </p:anim>
                                    <p:anim calcmode="lin" valueType="num">
                                      <p:cBhvr>
                                        <p:cTn id="12" dur="1750" fill="hold"/>
                                        <p:tgtEl>
                                          <p:spTgt spid="21"/>
                                        </p:tgtEl>
                                        <p:attrNameLst>
                                          <p:attrName>ppt_h</p:attrName>
                                        </p:attrNameLst>
                                      </p:cBhvr>
                                      <p:tavLst>
                                        <p:tav tm="0">
                                          <p:val>
                                            <p:fltVal val="0"/>
                                          </p:val>
                                        </p:tav>
                                        <p:tav tm="100000">
                                          <p:val>
                                            <p:strVal val="#ppt_h"/>
                                          </p:val>
                                        </p:tav>
                                      </p:tavLst>
                                    </p:anim>
                                    <p:animEffect transition="in" filter="fade">
                                      <p:cBhvr>
                                        <p:cTn id="13" dur="1750"/>
                                        <p:tgtEl>
                                          <p:spTgt spid="21"/>
                                        </p:tgtEl>
                                      </p:cBhvr>
                                    </p:animEffect>
                                  </p:childTnLst>
                                </p:cTn>
                              </p:par>
                              <p:par>
                                <p:cTn id="14" presetID="53" presetClass="entr" presetSubtype="16" fill="hold" grpId="1" nodeType="withEffect">
                                  <p:stCondLst>
                                    <p:cond delay="100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750" fill="hold"/>
                                        <p:tgtEl>
                                          <p:spTgt spid="22"/>
                                        </p:tgtEl>
                                        <p:attrNameLst>
                                          <p:attrName>ppt_w</p:attrName>
                                        </p:attrNameLst>
                                      </p:cBhvr>
                                      <p:tavLst>
                                        <p:tav tm="0">
                                          <p:val>
                                            <p:fltVal val="0"/>
                                          </p:val>
                                        </p:tav>
                                        <p:tav tm="100000">
                                          <p:val>
                                            <p:strVal val="#ppt_w"/>
                                          </p:val>
                                        </p:tav>
                                      </p:tavLst>
                                    </p:anim>
                                    <p:anim calcmode="lin" valueType="num">
                                      <p:cBhvr>
                                        <p:cTn id="17" dur="1750" fill="hold"/>
                                        <p:tgtEl>
                                          <p:spTgt spid="22"/>
                                        </p:tgtEl>
                                        <p:attrNameLst>
                                          <p:attrName>ppt_h</p:attrName>
                                        </p:attrNameLst>
                                      </p:cBhvr>
                                      <p:tavLst>
                                        <p:tav tm="0">
                                          <p:val>
                                            <p:fltVal val="0"/>
                                          </p:val>
                                        </p:tav>
                                        <p:tav tm="100000">
                                          <p:val>
                                            <p:strVal val="#ppt_h"/>
                                          </p:val>
                                        </p:tav>
                                      </p:tavLst>
                                    </p:anim>
                                    <p:animEffect transition="in" filter="fade">
                                      <p:cBhvr>
                                        <p:cTn id="18" dur="1750"/>
                                        <p:tgtEl>
                                          <p:spTgt spid="22"/>
                                        </p:tgtEl>
                                      </p:cBhvr>
                                    </p:animEffect>
                                  </p:childTnLst>
                                </p:cTn>
                              </p:par>
                              <p:par>
                                <p:cTn id="19" presetID="6" presetClass="emph" presetSubtype="0" repeatCount="indefinite" accel="7000" decel="14000" autoRev="1" fill="hold" grpId="0" nodeType="withEffect">
                                  <p:stCondLst>
                                    <p:cond delay="2750"/>
                                  </p:stCondLst>
                                  <p:childTnLst>
                                    <p:animScale>
                                      <p:cBhvr>
                                        <p:cTn id="20"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1"/>
      <p:bldP spid="22" grpId="0"/>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34" name="Picture 33">
            <a:extLst>
              <a:ext uri="{FF2B5EF4-FFF2-40B4-BE49-F238E27FC236}">
                <a16:creationId xmlns:a16="http://schemas.microsoft.com/office/drawing/2014/main" id="{04285CC0-5D8C-37E6-1534-272BF18F25F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artisticBlur/>
                    </a14:imgEffect>
                  </a14:imgLayer>
                </a14:imgProps>
              </a:ext>
            </a:extLst>
          </a:blip>
          <a:srcRect l="12936" r="16743" b="7423"/>
          <a:stretch/>
        </p:blipFill>
        <p:spPr>
          <a:xfrm>
            <a:off x="-162641" y="-105064"/>
            <a:ext cx="9469281" cy="5248563"/>
          </a:xfrm>
          <a:prstGeom prst="rect">
            <a:avLst/>
          </a:prstGeom>
        </p:spPr>
      </p:pic>
      <p:sp>
        <p:nvSpPr>
          <p:cNvPr id="31" name="Rectangle 30">
            <a:extLst>
              <a:ext uri="{FF2B5EF4-FFF2-40B4-BE49-F238E27FC236}">
                <a16:creationId xmlns:a16="http://schemas.microsoft.com/office/drawing/2014/main" id="{E020D6E8-7A7B-CBAC-646B-E4048EEAD3B3}"/>
              </a:ext>
            </a:extLst>
          </p:cNvPr>
          <p:cNvSpPr/>
          <p:nvPr/>
        </p:nvSpPr>
        <p:spPr>
          <a:xfrm>
            <a:off x="-550608" y="176980"/>
            <a:ext cx="10245213" cy="4894601"/>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EAE215-EE41-04A4-C59C-7149350B6A3E}"/>
              </a:ext>
            </a:extLst>
          </p:cNvPr>
          <p:cNvSpPr txBox="1"/>
          <p:nvPr/>
        </p:nvSpPr>
        <p:spPr>
          <a:xfrm>
            <a:off x="0" y="629391"/>
            <a:ext cx="9212826" cy="4478149"/>
          </a:xfrm>
          <a:prstGeom prst="rect">
            <a:avLst/>
          </a:prstGeom>
          <a:noFill/>
        </p:spPr>
        <p:txBody>
          <a:bodyPr wrap="square">
            <a:spAutoFit/>
          </a:bodyPr>
          <a:lstStyle/>
          <a:p>
            <a:pPr algn="just"/>
            <a:r>
              <a:rPr lang="nl-NL" sz="1500" b="1">
                <a:solidFill>
                  <a:srgbClr val="002060"/>
                </a:solidFill>
                <a:effectLst/>
                <a:latin typeface="UTM Avo" panose="02040603050506020204" pitchFamily="18" charset="0"/>
                <a:ea typeface="Times New Roman" panose="02020603050405020304" pitchFamily="18" charset="0"/>
              </a:rPr>
              <a:t>1. Năng lực đặc thù.</a:t>
            </a:r>
            <a:endParaRPr lang="en-US" sz="1500" b="1">
              <a:solidFill>
                <a:srgbClr val="002060"/>
              </a:solidFill>
              <a:latin typeface="UTM Avo" panose="02040603050506020204" pitchFamily="18" charset="0"/>
              <a:ea typeface="Times New Roman" panose="020206030504050203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Học sinh đọc đúng từ ngữ, câu, đoạn và toàn bộ câu chuyện “Ngày gặp lại”.</a:t>
            </a:r>
            <a:endParaRPr lang="en-US" sz="1500" b="1">
              <a:solidFill>
                <a:srgbClr val="002060"/>
              </a:solidFill>
              <a:effectLst/>
              <a:latin typeface="Cambria" panose="02040503050406030204" pitchFamily="18" charset="0"/>
              <a:ea typeface="Cambria" panose="020405030504060302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Bước đầu biết thể hiện tâm trạng, cảm xúc của nhân vật trong câu chuyện qua giọng đọc, biết nghỉ hơi ở chỗ có dấu câu.</a:t>
            </a:r>
            <a:endParaRPr lang="en-US" sz="1500" b="1">
              <a:solidFill>
                <a:srgbClr val="002060"/>
              </a:solidFill>
              <a:effectLst/>
              <a:latin typeface="Cambria" panose="02040503050406030204" pitchFamily="18" charset="0"/>
              <a:ea typeface="Cambria" panose="020405030504060302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Nhận biết được các sự việc xảy ra trong câu chuyện gắn với thời gian, địa điểm cụ thể.</a:t>
            </a:r>
            <a:endParaRPr lang="en-US" sz="1500" b="1">
              <a:solidFill>
                <a:srgbClr val="002060"/>
              </a:solidFill>
              <a:effectLst/>
              <a:latin typeface="Cambria" panose="02040503050406030204" pitchFamily="18" charset="0"/>
              <a:ea typeface="Cambria" panose="020405030504060302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Hiểu suy nghĩ, cảm xúc của nhân vật dựa vào hành động, việc làm của nhân vật.</a:t>
            </a:r>
            <a:endParaRPr lang="en-US" sz="1500" b="1">
              <a:solidFill>
                <a:srgbClr val="002060"/>
              </a:solidFill>
              <a:effectLst/>
              <a:latin typeface="Cambria" panose="02040503050406030204" pitchFamily="18" charset="0"/>
              <a:ea typeface="Cambria" panose="020405030504060302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Hiểu nội dung bài: Trải nghiệm mùa hè của bạn nhỏ nào cũng đều rất thú vị và đáng nhớ, dù các bạn nhỏ chỉ ở nhà hoặc được đi đến những nơi xa, dù ở thành phố hay nông thôn.</a:t>
            </a:r>
            <a:endParaRPr lang="en-US" sz="1500" b="1">
              <a:solidFill>
                <a:srgbClr val="002060"/>
              </a:solidFill>
              <a:effectLst/>
              <a:latin typeface="Cambria" panose="02040503050406030204" pitchFamily="18" charset="0"/>
              <a:ea typeface="Cambria" panose="020405030504060302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Nói được những điều đáng nhớ trong kì nghỉ hè của mình.</a:t>
            </a:r>
            <a:endParaRPr lang="en-US" sz="1500" b="1">
              <a:solidFill>
                <a:srgbClr val="002060"/>
              </a:solidFill>
              <a:effectLst/>
              <a:latin typeface="Cambria" panose="02040503050406030204" pitchFamily="18" charset="0"/>
              <a:ea typeface="Cambria" panose="02040503050406030204" pitchFamily="18" charset="0"/>
            </a:endParaRPr>
          </a:p>
          <a:p>
            <a:pPr algn="just"/>
            <a:r>
              <a:rPr lang="nl-NL" sz="1500" b="1">
                <a:solidFill>
                  <a:srgbClr val="002060"/>
                </a:solidFill>
                <a:effectLst/>
                <a:latin typeface="Cambria" panose="02040503050406030204" pitchFamily="18" charset="0"/>
                <a:ea typeface="Cambria" panose="02040503050406030204" pitchFamily="18" charset="0"/>
              </a:rPr>
              <a:t>- Phát triển năng lực ngôn ngữ.</a:t>
            </a:r>
            <a:endParaRPr lang="en-US" sz="1500" b="1">
              <a:solidFill>
                <a:srgbClr val="002060"/>
              </a:solidFill>
              <a:effectLst/>
              <a:latin typeface="Cambria" panose="02040503050406030204" pitchFamily="18" charset="0"/>
              <a:ea typeface="Cambria" panose="02040503050406030204" pitchFamily="18" charset="0"/>
            </a:endParaRPr>
          </a:p>
          <a:p>
            <a:pPr algn="just"/>
            <a:r>
              <a:rPr lang="en-US" sz="1500" b="1">
                <a:solidFill>
                  <a:schemeClr val="tx1">
                    <a:lumMod val="50000"/>
                  </a:schemeClr>
                </a:solidFill>
                <a:effectLst/>
                <a:latin typeface="UTM Avo" panose="02040603050506020204" pitchFamily="18" charset="0"/>
                <a:ea typeface="Times New Roman" panose="02020603050405020304" pitchFamily="18" charset="0"/>
              </a:rPr>
              <a:t>2. Năng lực chung.</a:t>
            </a:r>
          </a:p>
          <a:p>
            <a:pPr algn="just"/>
            <a:r>
              <a:rPr lang="en-US" sz="1500" b="1">
                <a:solidFill>
                  <a:schemeClr val="tx1">
                    <a:lumMod val="50000"/>
                  </a:schemeClr>
                </a:solidFill>
                <a:effectLst/>
                <a:latin typeface="Cambria" panose="02040503050406030204" pitchFamily="18" charset="0"/>
                <a:ea typeface="Cambria" panose="02040503050406030204" pitchFamily="18" charset="0"/>
              </a:rPr>
              <a:t>- Năng lực tự chủ, tự học: lắng nghe, đọc bài và trả lời các câu hỏi. Nêu được nội dung bài.</a:t>
            </a:r>
          </a:p>
          <a:p>
            <a:pPr algn="just"/>
            <a:r>
              <a:rPr lang="en-US" sz="1500" b="1">
                <a:solidFill>
                  <a:schemeClr val="tx1">
                    <a:lumMod val="50000"/>
                  </a:schemeClr>
                </a:solidFill>
                <a:effectLst/>
                <a:latin typeface="Cambria" panose="02040503050406030204" pitchFamily="18" charset="0"/>
                <a:ea typeface="Cambria" panose="02040503050406030204" pitchFamily="18" charset="0"/>
              </a:rPr>
              <a:t>- Năng lực giải quyết vấn đề và sáng tạo: tham gia trò chơi, vận dụng.</a:t>
            </a:r>
          </a:p>
          <a:p>
            <a:pPr algn="just"/>
            <a:r>
              <a:rPr lang="en-US" sz="1500" b="1">
                <a:solidFill>
                  <a:schemeClr val="tx1">
                    <a:lumMod val="50000"/>
                  </a:schemeClr>
                </a:solidFill>
                <a:effectLst/>
                <a:latin typeface="Cambria" panose="02040503050406030204" pitchFamily="18" charset="0"/>
                <a:ea typeface="Cambria" panose="02040503050406030204" pitchFamily="18" charset="0"/>
              </a:rPr>
              <a:t>- Năng lực giao tiếp và hợp tác: tham gia đọc trong nhóm.</a:t>
            </a:r>
          </a:p>
          <a:p>
            <a:pPr algn="just"/>
            <a:r>
              <a:rPr lang="en-US" sz="1500" b="1">
                <a:solidFill>
                  <a:schemeClr val="accent3">
                    <a:lumMod val="75000"/>
                  </a:schemeClr>
                </a:solidFill>
                <a:effectLst/>
                <a:latin typeface="UTM Avo" panose="02040603050506020204" pitchFamily="18" charset="0"/>
                <a:ea typeface="Times New Roman" panose="02020603050405020304" pitchFamily="18" charset="0"/>
              </a:rPr>
              <a:t>3. Phẩm chất.</a:t>
            </a:r>
          </a:p>
          <a:p>
            <a:pPr algn="just"/>
            <a:r>
              <a:rPr lang="en-US" sz="1500" b="1">
                <a:solidFill>
                  <a:schemeClr val="accent3">
                    <a:lumMod val="75000"/>
                  </a:schemeClr>
                </a:solidFill>
                <a:effectLst/>
                <a:latin typeface="Cambria" panose="02040503050406030204" pitchFamily="18" charset="0"/>
                <a:ea typeface="Cambria" panose="02040503050406030204" pitchFamily="18" charset="0"/>
              </a:rPr>
              <a:t>- Phẩm chất yêu nước: Biết yêu cảnh đẹp, quê hương qua bài tập đọc.</a:t>
            </a:r>
          </a:p>
          <a:p>
            <a:pPr algn="just"/>
            <a:r>
              <a:rPr lang="en-US" sz="1500" b="1">
                <a:solidFill>
                  <a:schemeClr val="accent3">
                    <a:lumMod val="75000"/>
                  </a:schemeClr>
                </a:solidFill>
                <a:effectLst/>
                <a:latin typeface="Cambria" panose="02040503050406030204" pitchFamily="18" charset="0"/>
                <a:ea typeface="Cambria" panose="02040503050406030204" pitchFamily="18" charset="0"/>
              </a:rPr>
              <a:t>- Phẩm chất nhân ái: Biết yêu quý bạn bè qua câu chuyện về những trải nghiệm mùa hè.</a:t>
            </a:r>
          </a:p>
          <a:p>
            <a:pPr algn="just"/>
            <a:r>
              <a:rPr lang="en-US" sz="1500" b="1">
                <a:solidFill>
                  <a:schemeClr val="accent3">
                    <a:lumMod val="75000"/>
                  </a:schemeClr>
                </a:solidFill>
                <a:effectLst/>
                <a:latin typeface="Cambria" panose="02040503050406030204" pitchFamily="18" charset="0"/>
                <a:ea typeface="Cambria" panose="02040503050406030204" pitchFamily="18" charset="0"/>
              </a:rPr>
              <a:t>- Phẩm chất chăm chỉ: Chăm chỉ đọc bài, trả lời câu hỏi.</a:t>
            </a:r>
          </a:p>
          <a:p>
            <a:pPr algn="just"/>
            <a:r>
              <a:rPr lang="en-US" sz="1500" b="1">
                <a:solidFill>
                  <a:schemeClr val="accent3">
                    <a:lumMod val="75000"/>
                  </a:schemeClr>
                </a:solidFill>
                <a:effectLst/>
                <a:latin typeface="Cambria" panose="02040503050406030204" pitchFamily="18" charset="0"/>
                <a:ea typeface="Cambria" panose="02040503050406030204" pitchFamily="18" charset="0"/>
              </a:rPr>
              <a:t>- Phẩm chất trách nhiệm: Giữ trật tự, học tập nghiêm túc.</a:t>
            </a:r>
          </a:p>
        </p:txBody>
      </p:sp>
      <p:sp>
        <p:nvSpPr>
          <p:cNvPr id="9" name="TextBox 8">
            <a:extLst>
              <a:ext uri="{FF2B5EF4-FFF2-40B4-BE49-F238E27FC236}">
                <a16:creationId xmlns:a16="http://schemas.microsoft.com/office/drawing/2014/main" id="{3B7BA97E-383B-ECD7-5AD6-10CB94E3CAD0}"/>
              </a:ext>
            </a:extLst>
          </p:cNvPr>
          <p:cNvSpPr txBox="1"/>
          <p:nvPr/>
        </p:nvSpPr>
        <p:spPr>
          <a:xfrm>
            <a:off x="1578602" y="105062"/>
            <a:ext cx="5834800" cy="1000274"/>
          </a:xfrm>
          <a:prstGeom prst="rect">
            <a:avLst/>
          </a:prstGeom>
          <a:noFill/>
        </p:spPr>
        <p:txBody>
          <a:bodyPr wrap="square" rtlCol="0">
            <a:spAutoFit/>
          </a:bodyPr>
          <a:lstStyle/>
          <a:p>
            <a:pPr algn="ctr"/>
            <a:r>
              <a:rPr lang="en-US" sz="5900" b="1">
                <a:solidFill>
                  <a:srgbClr val="CE2C81"/>
                </a:solidFill>
                <a:effectLst>
                  <a:outerShdw dist="165100" dir="2700000" sx="99000" sy="99000" algn="tl" rotWithShape="0">
                    <a:schemeClr val="bg1">
                      <a:alpha val="63000"/>
                    </a:schemeClr>
                  </a:outerShdw>
                </a:effectLst>
                <a:latin typeface="#9Slide05 Bodega Script" pitchFamily="2" charset="0"/>
                <a:cs typeface="#9Slide05 Bodega Script" pitchFamily="2" charset="0"/>
              </a:rPr>
              <a:t>Yêu cầu cần đạt</a:t>
            </a:r>
            <a:endParaRPr lang="id-ID" sz="5900" b="1">
              <a:solidFill>
                <a:srgbClr val="CE2C81"/>
              </a:solidFill>
              <a:effectLst>
                <a:outerShdw dist="165100" dir="2700000" sx="99000" sy="99000" algn="tl" rotWithShape="0">
                  <a:schemeClr val="bg1">
                    <a:alpha val="63000"/>
                  </a:schemeClr>
                </a:outerShdw>
              </a:effectLst>
              <a:latin typeface="#9Slide05 Pateglamt Script" panose="02000000000000000000" pitchFamily="2" charset="0"/>
              <a:cs typeface="#9Slide05 Bodega Script" pitchFamily="2" charset="0"/>
            </a:endParaRPr>
          </a:p>
        </p:txBody>
      </p:sp>
      <p:sp>
        <p:nvSpPr>
          <p:cNvPr id="6" name="Google Shape;1910;p31">
            <a:extLst>
              <a:ext uri="{FF2B5EF4-FFF2-40B4-BE49-F238E27FC236}">
                <a16:creationId xmlns:a16="http://schemas.microsoft.com/office/drawing/2014/main" id="{A55E3FE5-A01B-B25A-23C8-4C828162C5AA}"/>
              </a:ext>
            </a:extLst>
          </p:cNvPr>
          <p:cNvSpPr txBox="1">
            <a:spLocks/>
          </p:cNvSpPr>
          <p:nvPr/>
        </p:nvSpPr>
        <p:spPr>
          <a:xfrm flipV="1">
            <a:off x="3671887" y="5815012"/>
            <a:ext cx="1385887" cy="185736"/>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Ngày</a:t>
            </a:r>
            <a:r>
              <a:rPr lang="en-US" sz="6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6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gặp</a:t>
            </a:r>
            <a:r>
              <a:rPr lang="en-US" sz="6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lại</a:t>
            </a:r>
          </a:p>
        </p:txBody>
      </p:sp>
      <p:sp>
        <p:nvSpPr>
          <p:cNvPr id="7" name="TextBox 6">
            <a:extLst>
              <a:ext uri="{FF2B5EF4-FFF2-40B4-BE49-F238E27FC236}">
                <a16:creationId xmlns:a16="http://schemas.microsoft.com/office/drawing/2014/main" id="{1B848DE1-BD63-DAB3-2AE1-1E4871CD0247}"/>
              </a:ext>
            </a:extLst>
          </p:cNvPr>
          <p:cNvSpPr txBox="1"/>
          <p:nvPr/>
        </p:nvSpPr>
        <p:spPr>
          <a:xfrm>
            <a:off x="6901831" y="306078"/>
            <a:ext cx="2746978" cy="784811"/>
          </a:xfrm>
          <a:prstGeom prst="rect">
            <a:avLst/>
          </a:prstGeom>
          <a:noFill/>
        </p:spPr>
        <p:txBody>
          <a:bodyPr wrap="square" rtlCol="0">
            <a:prstTxWarp prst="textArchUp">
              <a:avLst/>
            </a:prstTxWarp>
            <a:spAutoFit/>
          </a:bodyPr>
          <a:lstStyle/>
          <a:p>
            <a:pPr algn="ctr"/>
            <a:r>
              <a:rPr lang="en-US"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Tree>
    <p:extLst>
      <p:ext uri="{BB962C8B-B14F-4D97-AF65-F5344CB8AC3E}">
        <p14:creationId xmlns:p14="http://schemas.microsoft.com/office/powerpoint/2010/main" val="8456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D5C04E-43D8-248F-0EBD-6951310AEAE1}"/>
              </a:ext>
            </a:extLst>
          </p:cNvPr>
          <p:cNvSpPr/>
          <p:nvPr/>
        </p:nvSpPr>
        <p:spPr>
          <a:xfrm>
            <a:off x="78058" y="420580"/>
            <a:ext cx="8987883" cy="4549697"/>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3B940D-EA93-D06C-CE9D-ACF2A0329C98}"/>
              </a:ext>
            </a:extLst>
          </p:cNvPr>
          <p:cNvSpPr txBox="1"/>
          <p:nvPr/>
        </p:nvSpPr>
        <p:spPr>
          <a:xfrm>
            <a:off x="133813" y="1030737"/>
            <a:ext cx="8876371" cy="3939540"/>
          </a:xfrm>
          <a:prstGeom prst="rect">
            <a:avLst/>
          </a:prstGeom>
          <a:noFill/>
        </p:spPr>
        <p:txBody>
          <a:bodyPr wrap="square" rtlCol="0">
            <a:spAutoFit/>
          </a:bodyPr>
          <a:lstStyle/>
          <a:p>
            <a:pPr algn="just"/>
            <a:r>
              <a:rPr lang="en-US" sz="2500" b="1">
                <a:solidFill>
                  <a:srgbClr val="014C4C"/>
                </a:solidFill>
                <a:latin typeface="Cambria" panose="02040503050406030204" pitchFamily="18" charset="0"/>
                <a:ea typeface="Cambria" panose="02040503050406030204" pitchFamily="18" charset="0"/>
              </a:rPr>
              <a:t>   </a:t>
            </a:r>
            <a:r>
              <a:rPr lang="vi-VN" sz="2500" b="1">
                <a:solidFill>
                  <a:srgbClr val="014C4C"/>
                </a:solidFill>
                <a:latin typeface="Cambria" panose="02040503050406030204" pitchFamily="18" charset="0"/>
                <a:ea typeface="Cambria" panose="02040503050406030204" pitchFamily="18" charset="0"/>
              </a:rPr>
              <a:t>Chi mở tung cửa sổ đón những tia nắng đầu thu. Thế là hết hè rồi. Ngày mai bắt đầu năm học mới.</a:t>
            </a:r>
          </a:p>
          <a:p>
            <a:pPr algn="just"/>
            <a:r>
              <a:rPr lang="en-US" sz="2500" b="1">
                <a:solidFill>
                  <a:srgbClr val="014C4C"/>
                </a:solidFill>
                <a:latin typeface="Cambria" panose="02040503050406030204" pitchFamily="18" charset="0"/>
                <a:ea typeface="Cambria" panose="02040503050406030204" pitchFamily="18" charset="0"/>
              </a:rPr>
              <a:t>   </a:t>
            </a:r>
            <a:r>
              <a:rPr lang="vi-VN" sz="2500" b="1">
                <a:solidFill>
                  <a:srgbClr val="014C4C"/>
                </a:solidFill>
                <a:latin typeface="Cambria" panose="02040503050406030204" pitchFamily="18" charset="0"/>
                <a:ea typeface="Cambria" panose="02040503050406030204" pitchFamily="18" charset="0"/>
              </a:rPr>
              <a:t>Có tiếng gọi ngoài cổng. Chi nhìn ra, thấy Sơn giơ chiếc diều rất xinh, vẫy rối rít:</a:t>
            </a:r>
          </a:p>
          <a:p>
            <a:pPr algn="just"/>
            <a:r>
              <a:rPr lang="en-US" sz="2500" b="1">
                <a:solidFill>
                  <a:srgbClr val="014C4C"/>
                </a:solidFill>
                <a:latin typeface="Cambria" panose="02040503050406030204" pitchFamily="18" charset="0"/>
                <a:ea typeface="Cambria" panose="02040503050406030204" pitchFamily="18" charset="0"/>
              </a:rPr>
              <a:t>   </a:t>
            </a:r>
            <a:r>
              <a:rPr lang="vi-VN" sz="2500" b="1">
                <a:solidFill>
                  <a:srgbClr val="014C4C"/>
                </a:solidFill>
                <a:latin typeface="Cambria" panose="02040503050406030204" pitchFamily="18" charset="0"/>
                <a:ea typeface="Cambria" panose="02040503050406030204" pitchFamily="18" charset="0"/>
              </a:rPr>
              <a:t>- Cho cậu này.</a:t>
            </a:r>
          </a:p>
          <a:p>
            <a:pPr algn="just"/>
            <a:r>
              <a:rPr lang="en-US" sz="2500" b="1">
                <a:solidFill>
                  <a:srgbClr val="014C4C"/>
                </a:solidFill>
                <a:latin typeface="Cambria" panose="02040503050406030204" pitchFamily="18" charset="0"/>
                <a:ea typeface="Cambria" panose="02040503050406030204" pitchFamily="18" charset="0"/>
              </a:rPr>
              <a:t>   </a:t>
            </a:r>
            <a:r>
              <a:rPr lang="vi-VN" sz="2500" b="1">
                <a:solidFill>
                  <a:srgbClr val="014C4C"/>
                </a:solidFill>
                <a:latin typeface="Cambria" panose="02040503050406030204" pitchFamily="18" charset="0"/>
                <a:ea typeface="Cambria" panose="020405030504060302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4" name="Google Shape;1910;p31">
            <a:extLst>
              <a:ext uri="{FF2B5EF4-FFF2-40B4-BE49-F238E27FC236}">
                <a16:creationId xmlns:a16="http://schemas.microsoft.com/office/drawing/2014/main" id="{A38D8DAB-BEC8-238E-C51E-D12F0615BE6E}"/>
              </a:ext>
            </a:extLst>
          </p:cNvPr>
          <p:cNvSpPr txBox="1">
            <a:spLocks/>
          </p:cNvSpPr>
          <p:nvPr/>
        </p:nvSpPr>
        <p:spPr>
          <a:xfrm>
            <a:off x="2225636" y="588717"/>
            <a:ext cx="4233300" cy="792600"/>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Ngày</a:t>
            </a:r>
            <a:r>
              <a:rPr lang="en-US" sz="6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6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gặp</a:t>
            </a:r>
            <a:r>
              <a:rPr lang="en-US" sz="6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lại</a:t>
            </a:r>
          </a:p>
        </p:txBody>
      </p:sp>
    </p:spTree>
    <p:extLst>
      <p:ext uri="{BB962C8B-B14F-4D97-AF65-F5344CB8AC3E}">
        <p14:creationId xmlns:p14="http://schemas.microsoft.com/office/powerpoint/2010/main" val="60905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1692</Words>
  <Application>Microsoft Office PowerPoint</Application>
  <PresentationFormat>On-screen Show (16:9)</PresentationFormat>
  <Paragraphs>144</Paragraphs>
  <Slides>25</Slides>
  <Notes>7</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25</vt:i4>
      </vt:variant>
    </vt:vector>
  </HeadingPairs>
  <TitlesOfParts>
    <vt:vector size="47" baseType="lpstr">
      <vt:lpstr>UTM Avo</vt:lpstr>
      <vt:lpstr>OpenSans</vt:lpstr>
      <vt:lpstr>SVN-Poky's</vt:lpstr>
      <vt:lpstr>#9Slide05 Pateglamt Script</vt:lpstr>
      <vt:lpstr>#9Slide05 SVNSweetie</vt:lpstr>
      <vt:lpstr>Cambria</vt:lpstr>
      <vt:lpstr>#9Slide05 Angelline</vt:lpstr>
      <vt:lpstr>Chango</vt:lpstr>
      <vt:lpstr>#9Slide05 Amplify</vt:lpstr>
      <vt:lpstr>#9Slide07 Altus</vt:lpstr>
      <vt:lpstr>#9Slide07 HoneyCream</vt:lpstr>
      <vt:lpstr>Times New Roman</vt:lpstr>
      <vt:lpstr>UVN Bay Buom Hep Nang</vt:lpstr>
      <vt:lpstr>SVN-Newton</vt:lpstr>
      <vt:lpstr>UTM Thanh Nhac TL</vt:lpstr>
      <vt:lpstr>#9Slide05 Aphrodite Pro</vt:lpstr>
      <vt:lpstr>UVN Binh Duong</vt:lpstr>
      <vt:lpstr>#9Slide05 Bodega Script</vt:lpstr>
      <vt:lpstr>Arial</vt:lpstr>
      <vt:lpstr>Montserrat</vt:lpstr>
      <vt:lpstr>UTM Seagull</vt:lpstr>
      <vt:lpstr>Funny Air Travel MK Plan by Slidesgo</vt:lpstr>
      <vt:lpstr>PowerPoint Presentation</vt:lpstr>
      <vt:lpstr>Tưởng tượng em gặp lại bạn sau một kì nghỉ dài, em sẽ nói gì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Funny Air Travel</dc:title>
  <dc:creator>Diệu Hiền MNT</dc:creator>
  <cp:keywords>Diệu Hiền MNT</cp:keywords>
  <cp:lastModifiedBy>Sinh Chu</cp:lastModifiedBy>
  <cp:revision>30</cp:revision>
  <dcterms:modified xsi:type="dcterms:W3CDTF">2024-09-08T12:19:12Z</dcterms:modified>
</cp:coreProperties>
</file>